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57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8EED1"/>
    <a:srgbClr val="0432FF"/>
    <a:srgbClr val="00FA00"/>
    <a:srgbClr val="9420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18"/>
    <p:restoredTop sz="94690"/>
  </p:normalViewPr>
  <p:slideViewPr>
    <p:cSldViewPr snapToGrid="0" snapToObjects="1">
      <p:cViewPr>
        <p:scale>
          <a:sx n="83" d="100"/>
          <a:sy n="83" d="100"/>
        </p:scale>
        <p:origin x="1056" y="8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9070-089A-3E41-88EF-62F1EC113D6C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5F61-A593-8547-AF0A-C4045399F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577-0DCB-E441-BBD1-D6AD9E032B09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7387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3484880"/>
            <a:ext cx="1961931" cy="3190240"/>
            <a:chOff x="1795517" y="3484880"/>
            <a:chExt cx="1961931" cy="3190240"/>
          </a:xfrm>
        </p:grpSpPr>
        <p:sp>
          <p:nvSpPr>
            <p:cNvPr id="6" name="Rectangle 5"/>
            <p:cNvSpPr/>
            <p:nvPr/>
          </p:nvSpPr>
          <p:spPr>
            <a:xfrm>
              <a:off x="1795517" y="4802200"/>
              <a:ext cx="1961931" cy="125248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5779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007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3725" y="3906605"/>
              <a:ext cx="541282" cy="5381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2075" y="40407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20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63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08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51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2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5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92300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2441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05174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41" y="3980394"/>
              <a:ext cx="352425" cy="4138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3181" y="3484880"/>
              <a:ext cx="1421700" cy="3190240"/>
            </a:xfrm>
            <a:prstGeom prst="rect">
              <a:avLst/>
            </a:prstGeom>
            <a:noFill/>
            <a:ln w="28575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15988" y="259080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nmos4_fast_center_nf2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9348" y="2251948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nmos4_fast_boundary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66240" y="2590800"/>
            <a:ext cx="258868" cy="1137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63520" y="2960132"/>
            <a:ext cx="142240" cy="768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8271" y="310896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(virtual NMOS layout)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93603" y="791175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83775" y="1269257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6301" y="4570935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16301" y="2053441"/>
            <a:ext cx="4558496" cy="1888119"/>
            <a:chOff x="617316" y="2355448"/>
            <a:chExt cx="4558496" cy="18881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70517" y="1269257"/>
            <a:ext cx="1973484" cy="3923818"/>
            <a:chOff x="2271532" y="1469985"/>
            <a:chExt cx="1973484" cy="4025097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57257" y="4778696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7170516" y="790111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5575" y="790110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V="1">
            <a:off x="9155575" y="2682815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519178" y="1130361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51704" y="4432039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1704" y="1914545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505920" y="1130361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92660" y="46398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2505919" y="651215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0978" y="651214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V="1">
            <a:off x="4490978" y="2543919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flipV="1">
            <a:off x="2517500" y="2534171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19256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91527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65870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479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2707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425" y="3318342"/>
            <a:ext cx="541282" cy="538109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775" y="34524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7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0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09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52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141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12874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141" y="3392131"/>
            <a:ext cx="352425" cy="41380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881" y="2896617"/>
            <a:ext cx="1421700" cy="319024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65" y="4357769"/>
            <a:ext cx="1961931" cy="57702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15107" y="34707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929788" y="5055754"/>
            <a:ext cx="2510470" cy="3186195"/>
            <a:chOff x="5942524" y="666882"/>
            <a:chExt cx="2510470" cy="3186195"/>
          </a:xfrm>
        </p:grpSpPr>
        <p:sp>
          <p:nvSpPr>
            <p:cNvPr id="49" name="Rectangle 48"/>
            <p:cNvSpPr/>
            <p:nvPr/>
          </p:nvSpPr>
          <p:spPr>
            <a:xfrm>
              <a:off x="5942524" y="2261722"/>
              <a:ext cx="1961931" cy="577021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094925" y="2413157"/>
              <a:ext cx="271564" cy="275116"/>
              <a:chOff x="4682402" y="1183295"/>
              <a:chExt cx="271564" cy="2751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787707" y="2413157"/>
              <a:ext cx="271564" cy="275116"/>
              <a:chOff x="4682402" y="1183295"/>
              <a:chExt cx="271564" cy="275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7480489" y="2408707"/>
              <a:ext cx="271564" cy="275116"/>
              <a:chOff x="4682402" y="1183295"/>
              <a:chExt cx="271564" cy="275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/>
            <p:cNvSpPr/>
            <p:nvPr/>
          </p:nvSpPr>
          <p:spPr>
            <a:xfrm>
              <a:off x="6491063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16204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787707" y="1836136"/>
              <a:ext cx="271564" cy="275116"/>
              <a:chOff x="4682402" y="1183295"/>
              <a:chExt cx="271564" cy="2751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6491063" y="1836137"/>
              <a:ext cx="1961931" cy="277580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7708" y="666882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4925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82420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95352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6594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25373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-76718" y="479403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51242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43533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547136" y="599142"/>
            <a:ext cx="2048719" cy="2470629"/>
            <a:chOff x="2547136" y="599142"/>
            <a:chExt cx="2048719" cy="2470629"/>
          </a:xfrm>
        </p:grpSpPr>
        <p:sp>
          <p:nvSpPr>
            <p:cNvPr id="5" name="Rectangle 4"/>
            <p:cNvSpPr/>
            <p:nvPr/>
          </p:nvSpPr>
          <p:spPr>
            <a:xfrm>
              <a:off x="2547136" y="1267104"/>
              <a:ext cx="2048719" cy="1354798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750134" y="1418539"/>
              <a:ext cx="271564" cy="275116"/>
              <a:chOff x="4682402" y="1183295"/>
              <a:chExt cx="271564" cy="2751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442916" y="2136274"/>
              <a:ext cx="271564" cy="275116"/>
              <a:chOff x="4682402" y="1183295"/>
              <a:chExt cx="271564" cy="27511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135698" y="1414089"/>
              <a:ext cx="271564" cy="275116"/>
              <a:chOff x="4682402" y="1183295"/>
              <a:chExt cx="271564" cy="2751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3146272" y="605634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442916" y="841518"/>
              <a:ext cx="271564" cy="275116"/>
              <a:chOff x="4682402" y="1183295"/>
              <a:chExt cx="271564" cy="2751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146272" y="841518"/>
              <a:ext cx="869383" cy="286689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75194" y="599142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28268" y="3392131"/>
            <a:ext cx="1371600" cy="2743200"/>
            <a:chOff x="2937820" y="3344227"/>
            <a:chExt cx="1371600" cy="2743200"/>
          </a:xfrm>
        </p:grpSpPr>
        <p:sp>
          <p:nvSpPr>
            <p:cNvPr id="79" name="Rectangle 78"/>
            <p:cNvSpPr/>
            <p:nvPr/>
          </p:nvSpPr>
          <p:spPr>
            <a:xfrm>
              <a:off x="2937820" y="3344227"/>
              <a:ext cx="13716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29260" y="3435667"/>
              <a:ext cx="11887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311932" y="3344227"/>
            <a:ext cx="685800" cy="2743200"/>
            <a:chOff x="2937820" y="3344227"/>
            <a:chExt cx="685800" cy="2743200"/>
          </a:xfrm>
        </p:grpSpPr>
        <p:sp>
          <p:nvSpPr>
            <p:cNvPr id="114" name="Rectangle 113"/>
            <p:cNvSpPr/>
            <p:nvPr/>
          </p:nvSpPr>
          <p:spPr>
            <a:xfrm>
              <a:off x="2937820" y="3344227"/>
              <a:ext cx="6858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260" y="3435667"/>
              <a:ext cx="5029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599260" y="4047109"/>
            <a:ext cx="2048719" cy="13547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802258" y="4198544"/>
            <a:ext cx="271564" cy="275116"/>
            <a:chOff x="4682402" y="1183295"/>
            <a:chExt cx="271564" cy="275116"/>
          </a:xfrm>
        </p:grpSpPr>
        <p:sp>
          <p:nvSpPr>
            <p:cNvPr id="135" name="Rectangle 134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95040" y="4916279"/>
            <a:ext cx="271564" cy="275116"/>
            <a:chOff x="4682402" y="1183295"/>
            <a:chExt cx="271564" cy="275116"/>
          </a:xfrm>
        </p:grpSpPr>
        <p:sp>
          <p:nvSpPr>
            <p:cNvPr id="132" name="Rectangle 13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187822" y="4194094"/>
            <a:ext cx="271564" cy="275116"/>
            <a:chOff x="4682402" y="1183295"/>
            <a:chExt cx="271564" cy="275116"/>
          </a:xfrm>
        </p:grpSpPr>
        <p:sp>
          <p:nvSpPr>
            <p:cNvPr id="129" name="Rectangle 128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198396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3495040" y="3621523"/>
            <a:ext cx="271564" cy="275116"/>
            <a:chOff x="4682402" y="1183295"/>
            <a:chExt cx="271564" cy="275116"/>
          </a:xfrm>
        </p:grpSpPr>
        <p:sp>
          <p:nvSpPr>
            <p:cNvPr id="126" name="Rectangle 1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3198396" y="3621523"/>
            <a:ext cx="869383" cy="286689"/>
          </a:xfrm>
          <a:prstGeom prst="rect">
            <a:avLst/>
          </a:prstGeom>
          <a:noFill/>
          <a:ln w="381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925144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6" name="Straight Connector 845"/>
          <p:cNvCxnSpPr/>
          <p:nvPr/>
        </p:nvCxnSpPr>
        <p:spPr>
          <a:xfrm>
            <a:off x="805070" y="372613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05070" y="3001698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805070" y="251151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>
            <a:off x="805070" y="1358979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186797" y="707696"/>
            <a:ext cx="694899" cy="3018440"/>
            <a:chOff x="2093091" y="2415850"/>
            <a:chExt cx="694899" cy="3018440"/>
          </a:xfrm>
        </p:grpSpPr>
        <p:grpSp>
          <p:nvGrpSpPr>
            <p:cNvPr id="113" name="Group 112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611897" y="707696"/>
            <a:ext cx="694899" cy="3018440"/>
            <a:chOff x="2093091" y="2415850"/>
            <a:chExt cx="694899" cy="3018440"/>
          </a:xfrm>
        </p:grpSpPr>
        <p:grpSp>
          <p:nvGrpSpPr>
            <p:cNvPr id="302" name="Group 301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687352" y="707696"/>
            <a:ext cx="1762276" cy="3018441"/>
            <a:chOff x="5235314" y="2414929"/>
            <a:chExt cx="1762276" cy="3018441"/>
          </a:xfrm>
        </p:grpSpPr>
        <p:grpSp>
          <p:nvGrpSpPr>
            <p:cNvPr id="240" name="Group 239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891496" y="3696173"/>
              <a:ext cx="451177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056835" y="707696"/>
            <a:ext cx="1762276" cy="3018441"/>
            <a:chOff x="5235314" y="2414929"/>
            <a:chExt cx="1762276" cy="3018441"/>
          </a:xfrm>
        </p:grpSpPr>
        <p:grpSp>
          <p:nvGrpSpPr>
            <p:cNvPr id="325" name="Group 324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Rectangle 325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885044" y="3696013"/>
              <a:ext cx="452902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4" y="2867847"/>
            <a:ext cx="7136063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447865" y="1225128"/>
            <a:ext cx="1630542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434549" y="2377665"/>
            <a:ext cx="1643857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Left Brace 824"/>
          <p:cNvSpPr/>
          <p:nvPr/>
        </p:nvSpPr>
        <p:spPr>
          <a:xfrm rot="5400000">
            <a:off x="7171404" y="-725734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NL[0:1]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6571643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51684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861189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380517" y="265745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380517" y="711963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8220335" cy="239839"/>
            <a:chOff x="1731137" y="5781765"/>
            <a:chExt cx="8220335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>
              <a:off x="652633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>
              <a:off x="721136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>
              <a:off x="789638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>
              <a:off x="858141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>
              <a:off x="926644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>
              <a:off x="9951472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4332530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62492" y="4424224"/>
            <a:ext cx="69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NL=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5576237" y="4424224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(b) route(ref0=NL[0].S0, ref1=NR[1].S1)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6392392" y="2867814"/>
            <a:ext cx="351931" cy="669723"/>
            <a:chOff x="7349581" y="1593245"/>
            <a:chExt cx="351931" cy="669723"/>
          </a:xfrm>
        </p:grpSpPr>
        <p:sp>
          <p:nvSpPr>
            <p:cNvPr id="903" name="Rectangle 902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9" name="Rectangle 908"/>
          <p:cNvSpPr/>
          <p:nvPr/>
        </p:nvSpPr>
        <p:spPr>
          <a:xfrm>
            <a:off x="647691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1" name="Group 910"/>
          <p:cNvGrpSpPr/>
          <p:nvPr/>
        </p:nvGrpSpPr>
        <p:grpSpPr>
          <a:xfrm>
            <a:off x="7762922" y="2864690"/>
            <a:ext cx="351931" cy="669723"/>
            <a:chOff x="7349581" y="1593245"/>
            <a:chExt cx="351931" cy="669723"/>
          </a:xfrm>
        </p:grpSpPr>
        <p:sp>
          <p:nvSpPr>
            <p:cNvPr id="915" name="Rectangle 914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4" name="Rectangle 913"/>
          <p:cNvSpPr/>
          <p:nvPr/>
        </p:nvSpPr>
        <p:spPr>
          <a:xfrm>
            <a:off x="784744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" name="Group 924"/>
          <p:cNvGrpSpPr/>
          <p:nvPr/>
        </p:nvGrpSpPr>
        <p:grpSpPr>
          <a:xfrm>
            <a:off x="6476917" y="2420076"/>
            <a:ext cx="182880" cy="182880"/>
            <a:chOff x="4682402" y="1183295"/>
            <a:chExt cx="271564" cy="275116"/>
          </a:xfrm>
        </p:grpSpPr>
        <p:sp>
          <p:nvSpPr>
            <p:cNvPr id="926" name="Rectangle 9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7" name="Straight Connector 9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930"/>
          <p:cNvGrpSpPr/>
          <p:nvPr/>
        </p:nvGrpSpPr>
        <p:grpSpPr>
          <a:xfrm>
            <a:off x="5029491" y="2864463"/>
            <a:ext cx="351931" cy="628583"/>
            <a:chOff x="7349581" y="1593245"/>
            <a:chExt cx="351931" cy="628583"/>
          </a:xfrm>
        </p:grpSpPr>
        <p:sp>
          <p:nvSpPr>
            <p:cNvPr id="935" name="Rectangle 934"/>
            <p:cNvSpPr/>
            <p:nvPr/>
          </p:nvSpPr>
          <p:spPr>
            <a:xfrm rot="5400000">
              <a:off x="7223465" y="1761474"/>
              <a:ext cx="604161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349581" y="2176109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4" name="Rectangle 933"/>
          <p:cNvSpPr/>
          <p:nvPr/>
        </p:nvSpPr>
        <p:spPr>
          <a:xfrm>
            <a:off x="5112086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8" name="Group 937"/>
          <p:cNvGrpSpPr/>
          <p:nvPr/>
        </p:nvGrpSpPr>
        <p:grpSpPr>
          <a:xfrm>
            <a:off x="3653995" y="2865060"/>
            <a:ext cx="351931" cy="669723"/>
            <a:chOff x="7349581" y="1593245"/>
            <a:chExt cx="351931" cy="669723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5" name="Group 944"/>
          <p:cNvGrpSpPr/>
          <p:nvPr/>
        </p:nvGrpSpPr>
        <p:grpSpPr>
          <a:xfrm>
            <a:off x="2287835" y="2869707"/>
            <a:ext cx="351931" cy="669723"/>
            <a:chOff x="7349581" y="1593245"/>
            <a:chExt cx="351931" cy="669723"/>
          </a:xfrm>
        </p:grpSpPr>
        <p:sp>
          <p:nvSpPr>
            <p:cNvPr id="949" name="Rectangle 94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3" name="Group 952"/>
          <p:cNvGrpSpPr/>
          <p:nvPr/>
        </p:nvGrpSpPr>
        <p:grpSpPr>
          <a:xfrm>
            <a:off x="7847447" y="2420076"/>
            <a:ext cx="182880" cy="182880"/>
            <a:chOff x="4682402" y="1183295"/>
            <a:chExt cx="271564" cy="275116"/>
          </a:xfrm>
        </p:grpSpPr>
        <p:sp>
          <p:nvSpPr>
            <p:cNvPr id="954" name="Rectangle 9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5" name="Straight Connector 9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7163631" y="2910258"/>
            <a:ext cx="182880" cy="182880"/>
            <a:chOff x="4682402" y="1183295"/>
            <a:chExt cx="271564" cy="275116"/>
          </a:xfrm>
        </p:grpSpPr>
        <p:sp>
          <p:nvSpPr>
            <p:cNvPr id="960" name="Rectangle 95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1" name="Straight Connector 96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5" name="Group 964"/>
          <p:cNvGrpSpPr/>
          <p:nvPr/>
        </p:nvGrpSpPr>
        <p:grpSpPr>
          <a:xfrm>
            <a:off x="8544688" y="2910258"/>
            <a:ext cx="182880" cy="182880"/>
            <a:chOff x="4682402" y="1183295"/>
            <a:chExt cx="271564" cy="275116"/>
          </a:xfrm>
        </p:grpSpPr>
        <p:sp>
          <p:nvSpPr>
            <p:cNvPr id="966" name="Rectangle 96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7" name="Straight Connector 96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970"/>
          <p:cNvGrpSpPr/>
          <p:nvPr/>
        </p:nvGrpSpPr>
        <p:grpSpPr>
          <a:xfrm>
            <a:off x="5801833" y="2910258"/>
            <a:ext cx="182880" cy="182880"/>
            <a:chOff x="4682402" y="1183295"/>
            <a:chExt cx="271564" cy="275116"/>
          </a:xfrm>
        </p:grpSpPr>
        <p:sp>
          <p:nvSpPr>
            <p:cNvPr id="972" name="Rectangle 97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Straight Connector 97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7" name="Group 976"/>
          <p:cNvGrpSpPr/>
          <p:nvPr/>
        </p:nvGrpSpPr>
        <p:grpSpPr>
          <a:xfrm>
            <a:off x="6476917" y="1267539"/>
            <a:ext cx="182880" cy="182880"/>
            <a:chOff x="4682402" y="1183295"/>
            <a:chExt cx="271564" cy="275116"/>
          </a:xfrm>
        </p:grpSpPr>
        <p:sp>
          <p:nvSpPr>
            <p:cNvPr id="978" name="Rectangle 97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9" name="Straight Connector 97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" name="Group 982"/>
          <p:cNvGrpSpPr/>
          <p:nvPr/>
        </p:nvGrpSpPr>
        <p:grpSpPr>
          <a:xfrm>
            <a:off x="7847447" y="1267539"/>
            <a:ext cx="182880" cy="182880"/>
            <a:chOff x="4682402" y="1183295"/>
            <a:chExt cx="271564" cy="275116"/>
          </a:xfrm>
        </p:grpSpPr>
        <p:sp>
          <p:nvSpPr>
            <p:cNvPr id="984" name="Rectangle 98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5" name="Straight Connector 98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5105984" y="-731"/>
            <a:ext cx="183465" cy="8216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304600" y="4807605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311320" y="5328029"/>
            <a:ext cx="4202892" cy="274320"/>
            <a:chOff x="1084444" y="5447264"/>
            <a:chExt cx="4202892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342065" y="3634696"/>
            <a:ext cx="517973" cy="78952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6278913" y="3082127"/>
            <a:ext cx="136651" cy="140634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>
            <a:stCxn id="881" idx="1"/>
          </p:cNvCxnSpPr>
          <p:nvPr/>
        </p:nvCxnSpPr>
        <p:spPr>
          <a:xfrm flipH="1">
            <a:off x="2564187" y="1805404"/>
            <a:ext cx="1449732" cy="661073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4940289" y="5324721"/>
            <a:ext cx="4154248" cy="274320"/>
            <a:chOff x="1121814" y="5845519"/>
            <a:chExt cx="4154248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4893905" y="4809919"/>
            <a:ext cx="4208202" cy="366238"/>
            <a:chOff x="1079134" y="6319044"/>
            <a:chExt cx="4208202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6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5070" y="1358979"/>
            <a:ext cx="4679330" cy="2367157"/>
            <a:chOff x="805070" y="1358979"/>
            <a:chExt cx="8726758" cy="2367157"/>
          </a:xfrm>
        </p:grpSpPr>
        <p:cxnSp>
          <p:nvCxnSpPr>
            <p:cNvPr id="846" name="Straight Connector 845"/>
            <p:cNvCxnSpPr/>
            <p:nvPr/>
          </p:nvCxnSpPr>
          <p:spPr>
            <a:xfrm>
              <a:off x="805070" y="372613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805070" y="3001698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805070" y="251151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>
              <a:off x="805070" y="1358979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5" y="2867847"/>
            <a:ext cx="3015450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90311" y="265745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90311" y="711963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4110168" cy="239839"/>
            <a:chOff x="1731137" y="5781765"/>
            <a:chExt cx="4110168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2231781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3044" y="4708509"/>
            <a:ext cx="53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1848694" y="4396727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</a:rPr>
              <a:t>(b) route(ref0=N[0].S0, ref1=N[1].S1)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8" name="Group 937"/>
          <p:cNvGrpSpPr/>
          <p:nvPr/>
        </p:nvGrpSpPr>
        <p:grpSpPr>
          <a:xfrm>
            <a:off x="3653995" y="2865060"/>
            <a:ext cx="351931" cy="1033212"/>
            <a:chOff x="7349581" y="1593245"/>
            <a:chExt cx="351931" cy="1033212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3051153" y="2062018"/>
            <a:ext cx="183465" cy="410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076038" y="5135454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082758" y="5772850"/>
            <a:ext cx="2959523" cy="274320"/>
            <a:chOff x="1084444" y="5447264"/>
            <a:chExt cx="2959523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2264095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516876" y="3634697"/>
            <a:ext cx="343162" cy="113136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4138202" y="3029986"/>
            <a:ext cx="307336" cy="1361405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/>
          <p:nvPr/>
        </p:nvCxnSpPr>
        <p:spPr>
          <a:xfrm flipH="1">
            <a:off x="2595579" y="1876163"/>
            <a:ext cx="1440112" cy="52135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3936020" y="5772850"/>
            <a:ext cx="1299924" cy="274320"/>
            <a:chOff x="1121814" y="5845519"/>
            <a:chExt cx="1299924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65314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3936020" y="5137768"/>
            <a:ext cx="1221314" cy="366238"/>
            <a:chOff x="1079134" y="6319044"/>
            <a:chExt cx="1221314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520576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86263" y="2876116"/>
            <a:ext cx="351931" cy="1033212"/>
            <a:chOff x="7349581" y="1593245"/>
            <a:chExt cx="351931" cy="1033212"/>
          </a:xfrm>
        </p:grpSpPr>
        <p:sp>
          <p:nvSpPr>
            <p:cNvPr id="143" name="Rectangle 142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0788"/>
              </p:ext>
            </p:extLst>
          </p:nvPr>
        </p:nvGraphicFramePr>
        <p:xfrm>
          <a:off x="1294409" y="183459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TemplateDB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9051"/>
              </p:ext>
            </p:extLst>
          </p:nvPr>
        </p:nvGraphicFramePr>
        <p:xfrm>
          <a:off x="3330816" y="1834594"/>
          <a:ext cx="2438400" cy="1837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</a:tblGrid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GridLayoutGenerator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18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relplace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route()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via()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load_template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load_grid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sz="1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export_BAG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21422"/>
              </p:ext>
            </p:extLst>
          </p:nvPr>
        </p:nvGraphicFramePr>
        <p:xfrm>
          <a:off x="1294409" y="234372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04415"/>
              </p:ext>
            </p:extLst>
          </p:nvPr>
        </p:nvGraphicFramePr>
        <p:xfrm>
          <a:off x="1294409" y="285285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35705" y="254466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35705" y="3035734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35705" y="204795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60069"/>
              </p:ext>
            </p:extLst>
          </p:nvPr>
        </p:nvGraphicFramePr>
        <p:xfrm>
          <a:off x="1294409" y="353978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LayoutObject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63124"/>
              </p:ext>
            </p:extLst>
          </p:nvPr>
        </p:nvGraphicFramePr>
        <p:xfrm>
          <a:off x="1294410" y="4226716"/>
          <a:ext cx="25056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694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Instance, </a:t>
                      </a:r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Rect</a:t>
                      </a:r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Pin, </a:t>
                      </a:r>
                      <a:r>
                        <a:rPr lang="is-IS" i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029484" y="3213534"/>
            <a:ext cx="171144" cy="326252"/>
            <a:chOff x="1630933" y="3213534"/>
            <a:chExt cx="171144" cy="32625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716505" y="3216075"/>
              <a:ext cx="1" cy="3237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/>
            <p:cNvSpPr/>
            <p:nvPr/>
          </p:nvSpPr>
          <p:spPr>
            <a:xfrm>
              <a:off x="1630933" y="3213534"/>
              <a:ext cx="171144" cy="18288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15665" y="3904789"/>
            <a:ext cx="198783" cy="321927"/>
            <a:chOff x="1617114" y="3904789"/>
            <a:chExt cx="198783" cy="32192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713683" y="3904789"/>
              <a:ext cx="5644" cy="3219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iangle 26"/>
            <p:cNvSpPr/>
            <p:nvPr/>
          </p:nvSpPr>
          <p:spPr>
            <a:xfrm>
              <a:off x="1617114" y="3905168"/>
              <a:ext cx="198783" cy="14374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4948568" y="3671787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1090"/>
              </p:ext>
            </p:extLst>
          </p:nvPr>
        </p:nvGraphicFramePr>
        <p:xfrm>
          <a:off x="4127921" y="4065752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LayoutIO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4948568" y="4436592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82645"/>
              </p:ext>
            </p:extLst>
          </p:nvPr>
        </p:nvGraphicFramePr>
        <p:xfrm>
          <a:off x="4127921" y="4830557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BagProject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50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556" y="2018550"/>
            <a:ext cx="22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1 (M2 horizontal)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70447" y="2356069"/>
            <a:ext cx="0" cy="4648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7177" y="3089869"/>
            <a:ext cx="20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(M1 vertical)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ra0 (M3 vertical)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6276" y="3383775"/>
            <a:ext cx="636226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63527" y="2862393"/>
            <a:ext cx="516404" cy="52138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3527" y="3641279"/>
            <a:ext cx="516404" cy="62417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3655" y="3314314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2vias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506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98276" y="2794002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3104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6671" y="3783724"/>
            <a:ext cx="122432" cy="31881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0876" y="3441907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03" y="4934609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6160" y="51743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815" y="131954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88557" y="1688881"/>
            <a:ext cx="80546" cy="3028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8331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15034" y="3240690"/>
            <a:ext cx="499241" cy="97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3032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27163" y="3499435"/>
            <a:ext cx="28725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6349" y="331476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3990" y="2083815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42000" y="2303517"/>
            <a:ext cx="401178" cy="735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 flipV="1">
            <a:off x="1808545" y="2683879"/>
            <a:ext cx="413795" cy="34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16" y="296311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53246" y="1225275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85772" y="4526953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85772" y="2009459"/>
            <a:ext cx="4558496" cy="1888119"/>
            <a:chOff x="617316" y="2355448"/>
            <a:chExt cx="4558496" cy="188811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39988" y="1225275"/>
            <a:ext cx="1973484" cy="3923818"/>
            <a:chOff x="2271532" y="1469985"/>
            <a:chExt cx="1973484" cy="402509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 flipV="1">
            <a:off x="6939988" y="2638832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939988" y="2433002"/>
            <a:ext cx="286473" cy="21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26461" y="222445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26728" y="473471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236</Words>
  <Application>Microsoft Macintosh PowerPoint</Application>
  <PresentationFormat>On-screen Show (4:3)</PresentationFormat>
  <Paragraphs>121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jdhan</cp:lastModifiedBy>
  <cp:revision>50</cp:revision>
  <dcterms:created xsi:type="dcterms:W3CDTF">2017-05-24T20:24:44Z</dcterms:created>
  <dcterms:modified xsi:type="dcterms:W3CDTF">2017-10-23T04:39:00Z</dcterms:modified>
</cp:coreProperties>
</file>