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8577-0DCB-E441-BBD1-D6AD9E032B0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47387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48200" y="3484880"/>
            <a:ext cx="1961931" cy="3190240"/>
            <a:chOff x="1795517" y="3484880"/>
            <a:chExt cx="1961931" cy="3190240"/>
          </a:xfrm>
        </p:grpSpPr>
        <p:sp>
          <p:nvSpPr>
            <p:cNvPr id="6" name="Rectangle 5"/>
            <p:cNvSpPr/>
            <p:nvPr/>
          </p:nvSpPr>
          <p:spPr>
            <a:xfrm>
              <a:off x="1795517" y="4802200"/>
              <a:ext cx="1961931" cy="125248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15779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5007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3725" y="3906605"/>
              <a:ext cx="541282" cy="538109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2075" y="40407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20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63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208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51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32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475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92300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02441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05174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02441" y="3980394"/>
              <a:ext cx="352425" cy="4138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63181" y="3484880"/>
              <a:ext cx="1421700" cy="3190240"/>
            </a:xfrm>
            <a:prstGeom prst="rect">
              <a:avLst/>
            </a:prstGeom>
            <a:noFill/>
            <a:ln w="28575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15988" y="259080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nmos4_fast_center_nf2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9348" y="2251948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nmos4_fast_boundary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666240" y="2590800"/>
            <a:ext cx="258868" cy="1137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63520" y="2960132"/>
            <a:ext cx="142240" cy="768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8271" y="310896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(virtual NMOS layout)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0"/>
            <a:ext cx="6650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9556" y="2018550"/>
            <a:ext cx="22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1 (M2 horizontal)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70447" y="2356069"/>
            <a:ext cx="0" cy="46483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7177" y="3089869"/>
            <a:ext cx="200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(M1 vertical)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ra0 (M3 vertical)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6276" y="3383775"/>
            <a:ext cx="636226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63527" y="2862393"/>
            <a:ext cx="516404" cy="52138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63527" y="3641279"/>
            <a:ext cx="516404" cy="62417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53655" y="3314314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2vias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7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0"/>
            <a:ext cx="621506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98276" y="2794002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3104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46671" y="3783724"/>
            <a:ext cx="122432" cy="31881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0876" y="3441907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69103" y="4934609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6160" y="51743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4815" y="131954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88557" y="1688881"/>
            <a:ext cx="80546" cy="3028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6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0"/>
            <a:ext cx="618331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115034" y="3240690"/>
            <a:ext cx="499241" cy="97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3032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27163" y="3499435"/>
            <a:ext cx="28725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6349" y="331476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3990" y="2083815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42000" y="2303517"/>
            <a:ext cx="401178" cy="7357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9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Jaeduk Han</dc:creator>
  <cp:lastModifiedBy>Jaeduk Han</cp:lastModifiedBy>
  <cp:revision>6</cp:revision>
  <dcterms:created xsi:type="dcterms:W3CDTF">2017-05-24T20:24:44Z</dcterms:created>
  <dcterms:modified xsi:type="dcterms:W3CDTF">2017-05-24T23:23:35Z</dcterms:modified>
</cp:coreProperties>
</file>