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2404050" cy="43205400"/>
  <p:notesSz cx="6858000" cy="9144000"/>
  <p:defaultTextStyle>
    <a:defPPr>
      <a:defRPr lang="pt-BR"/>
    </a:defPPr>
    <a:lvl1pPr algn="l" defTabSz="3617913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808163" indent="-1406525" algn="l" defTabSz="3617913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617913" indent="-2814638" algn="l" defTabSz="3617913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5427663" indent="-4221163" algn="l" defTabSz="3617913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7237413" indent="-5629275" algn="l" defTabSz="3617913" rtl="0" eaLnBrk="0" fontAlgn="base" hangingPunct="0">
      <a:spcBef>
        <a:spcPct val="0"/>
      </a:spcBef>
      <a:spcAft>
        <a:spcPct val="0"/>
      </a:spcAft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71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1FB"/>
    <a:srgbClr val="C8FA4C"/>
    <a:srgbClr val="E7FD11"/>
    <a:srgbClr val="130B7F"/>
    <a:srgbClr val="C6C2FA"/>
    <a:srgbClr val="A29CF6"/>
    <a:srgbClr val="0E0858"/>
    <a:srgbClr val="114F18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71" autoAdjust="0"/>
  </p:normalViewPr>
  <p:slideViewPr>
    <p:cSldViewPr>
      <p:cViewPr>
        <p:scale>
          <a:sx n="33" d="100"/>
          <a:sy n="33" d="100"/>
        </p:scale>
        <p:origin x="2094" y="-102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B00310-BA47-45A9-BD67-4C899D905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61937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4CFB4A-CA7E-47E6-86B3-AD87A7D54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07EE7F-38A7-49A6-9934-93CBF09E4E83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970B6CC-F100-44CA-9914-5CC3D0A91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BD93D6A-81FF-41DC-B299-9EF3B84FE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4103D8-8DE9-41AF-9E74-AB457B826C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61937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52E767-D038-44F2-AEEE-077F0C477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2DA3C4-4CCB-4E7E-88DC-E3CB42ACAD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9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617913" rtl="0" eaLnBrk="0" fontAlgn="base" hangingPunct="0">
      <a:spcBef>
        <a:spcPct val="30000"/>
      </a:spcBef>
      <a:spcAft>
        <a:spcPct val="0"/>
      </a:spcAft>
      <a:defRPr sz="4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8163" algn="l" defTabSz="3617913" rtl="0" eaLnBrk="0" fontAlgn="base" hangingPunct="0">
      <a:spcBef>
        <a:spcPct val="30000"/>
      </a:spcBef>
      <a:spcAft>
        <a:spcPct val="0"/>
      </a:spcAft>
      <a:defRPr sz="4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17913" algn="l" defTabSz="3617913" rtl="0" eaLnBrk="0" fontAlgn="base" hangingPunct="0">
      <a:spcBef>
        <a:spcPct val="30000"/>
      </a:spcBef>
      <a:spcAft>
        <a:spcPct val="0"/>
      </a:spcAft>
      <a:defRPr sz="4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27663" algn="l" defTabSz="3617913" rtl="0" eaLnBrk="0" fontAlgn="base" hangingPunct="0">
      <a:spcBef>
        <a:spcPct val="30000"/>
      </a:spcBef>
      <a:spcAft>
        <a:spcPct val="0"/>
      </a:spcAft>
      <a:defRPr sz="4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7237413" algn="l" defTabSz="3617913" rtl="0" eaLnBrk="0" fontAlgn="base" hangingPunct="0">
      <a:spcBef>
        <a:spcPct val="30000"/>
      </a:spcBef>
      <a:spcAft>
        <a:spcPct val="0"/>
      </a:spcAft>
      <a:defRPr sz="4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9048445" algn="l" defTabSz="3619378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10858134" algn="l" defTabSz="3619378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12667823" algn="l" defTabSz="3619378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14477512" algn="l" defTabSz="3619378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2893CD8B-582A-43E1-8200-E8BD6CB8C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5E88281F-E4E1-4922-A7C5-7A5B9D9FFB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61BBC67E-F6A4-4427-B88F-321638646AC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3617913" eaLnBrk="0" fontAlgn="base" hangingPunct="0">
              <a:spcBef>
                <a:spcPct val="3000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3617913" eaLnBrk="0" fontAlgn="base" hangingPunct="0">
              <a:spcBef>
                <a:spcPct val="3000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3617913" eaLnBrk="0" fontAlgn="base" hangingPunct="0">
              <a:spcBef>
                <a:spcPct val="3000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3617913" eaLnBrk="0" fontAlgn="base" hangingPunct="0">
              <a:spcBef>
                <a:spcPct val="3000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F8111-C8E4-42CE-AFA8-D0DEEA42C40C}" type="slidenum">
              <a:rPr lang="pt-BR" altLang="pt-BR" sz="1200"/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170961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6" y="13421683"/>
            <a:ext cx="27543443" cy="926115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10" y="24483061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19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2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23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048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858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66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477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22781-5537-491F-9F1E-C3C1E95B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552C-6DAE-44E3-B915-EA95035B2035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F22F4-531A-46D1-A6E6-D68CB4D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B3B9E-10AC-42C9-A2C9-A740A5CF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85F8-D539-4292-82F6-105AEF6E15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00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0BDCA-8A30-4FF4-A858-D46B186F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99371-2B8F-450B-A1B2-2FCA6CE85EF8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7981E-B1FC-4974-B5A4-A981E0B5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83945-4331-4F79-A74A-8C0FACD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927B-D6F0-48B5-BD19-B84D8AD8D6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04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4" y="9991251"/>
            <a:ext cx="25833229" cy="212896606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47" y="9991251"/>
            <a:ext cx="76970870" cy="212896606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D6DA5-AC53-4730-B350-3BEF91E7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CAE0-93F3-476F-9B16-CCB30778CC0B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8B9ED-5630-43C9-AF93-57A930D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5A1D-BB8B-467D-A138-406A740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261D-F420-4D6A-8205-9BB4FD58F1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12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21DC7-6963-4802-A1CB-5E1B54C0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C81F4-73B7-45AC-B169-6EB4AE15EA10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26AD5-D3F8-4094-BE5C-2BAC9D4E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D6DDC-0E68-419D-948E-C7711A81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6ADE4-6B5C-466C-856B-1D015FF757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8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9" y="27763474"/>
            <a:ext cx="27543443" cy="8581072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9" y="18312295"/>
            <a:ext cx="27543443" cy="9451178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80968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61937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2906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23875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04844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85813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66782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47751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0DAD8-BF30-44C3-BFBF-1D29CDEE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B3562-8EEA-4804-97DA-63099E08D0AB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B7A59-6D4A-4CEB-801F-7D338436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15B39-3161-4A2B-890B-1294B9C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A6DA-F3B8-4A81-9A15-EDD02A2FD5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36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58217283"/>
            <a:ext cx="51402048" cy="164670578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2" y="58217283"/>
            <a:ext cx="51402051" cy="164670578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4F8BDF0-5DF3-41E7-A50C-625721EF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377E-075C-40F6-8497-70EF2F393696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54A6599-D132-4871-9A8B-B12C62B8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E37EDEE-2B81-4CE9-BCB3-20B8D5F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8DA6-1A27-4939-AAC6-F63738DF31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258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4"/>
            <a:ext cx="14317416" cy="4030501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9689" indent="0">
              <a:buNone/>
              <a:defRPr sz="7900" b="1"/>
            </a:lvl2pPr>
            <a:lvl3pPr marL="3619378" indent="0">
              <a:buNone/>
              <a:defRPr sz="7100" b="1"/>
            </a:lvl3pPr>
            <a:lvl4pPr marL="5429067" indent="0">
              <a:buNone/>
              <a:defRPr sz="6300" b="1"/>
            </a:lvl4pPr>
            <a:lvl5pPr marL="7238756" indent="0">
              <a:buNone/>
              <a:defRPr sz="6300" b="1"/>
            </a:lvl5pPr>
            <a:lvl6pPr marL="9048445" indent="0">
              <a:buNone/>
              <a:defRPr sz="6300" b="1"/>
            </a:lvl6pPr>
            <a:lvl7pPr marL="10858134" indent="0">
              <a:buNone/>
              <a:defRPr sz="6300" b="1"/>
            </a:lvl7pPr>
            <a:lvl8pPr marL="12667823" indent="0">
              <a:buNone/>
              <a:defRPr sz="6300" b="1"/>
            </a:lvl8pPr>
            <a:lvl9pPr marL="14477512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2"/>
            <a:ext cx="14317416" cy="2489311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4"/>
            <a:ext cx="14323040" cy="4030501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9689" indent="0">
              <a:buNone/>
              <a:defRPr sz="7900" b="1"/>
            </a:lvl2pPr>
            <a:lvl3pPr marL="3619378" indent="0">
              <a:buNone/>
              <a:defRPr sz="7100" b="1"/>
            </a:lvl3pPr>
            <a:lvl4pPr marL="5429067" indent="0">
              <a:buNone/>
              <a:defRPr sz="6300" b="1"/>
            </a:lvl4pPr>
            <a:lvl5pPr marL="7238756" indent="0">
              <a:buNone/>
              <a:defRPr sz="6300" b="1"/>
            </a:lvl5pPr>
            <a:lvl6pPr marL="9048445" indent="0">
              <a:buNone/>
              <a:defRPr sz="6300" b="1"/>
            </a:lvl6pPr>
            <a:lvl7pPr marL="10858134" indent="0">
              <a:buNone/>
              <a:defRPr sz="6300" b="1"/>
            </a:lvl7pPr>
            <a:lvl8pPr marL="12667823" indent="0">
              <a:buNone/>
              <a:defRPr sz="6300" b="1"/>
            </a:lvl8pPr>
            <a:lvl9pPr marL="14477512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2"/>
            <a:ext cx="14323040" cy="2489311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4DCDBA24-0264-4858-8427-090BAAA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E3155-C50D-46B6-A974-A41C966DC998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F6F3B64E-9DBC-4540-8D25-3E48E2B1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09612F6-E966-4913-A9B7-002D886A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7BB7-19FE-41AE-BBF6-C15B96F5004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87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E7DD5D88-E3EF-4537-9B2E-A9CED78C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06E95-8EC1-4ED8-A41A-EAC32E99158B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93CC8DD-D1D0-43BF-896D-5AF8B3D6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D1ED456-DEDA-4FF3-84D1-B7042E5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32E4-6BDE-46BB-A9BA-89E339070F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53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F9F1301-D351-4B8B-BB73-3F3745B3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81E0F-9331-42FE-AF65-068CD440E728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966D688-823D-4B53-AA74-B750B23D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88726F5-2128-4CD8-AE74-8313CE17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341C3-770A-41E3-ADBB-24EDD73199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76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7" y="1720217"/>
            <a:ext cx="10660709" cy="7320916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4" y="1720218"/>
            <a:ext cx="18114764" cy="36874612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7" y="9041134"/>
            <a:ext cx="10660709" cy="29553697"/>
          </a:xfrm>
        </p:spPr>
        <p:txBody>
          <a:bodyPr/>
          <a:lstStyle>
            <a:lvl1pPr marL="0" indent="0">
              <a:buNone/>
              <a:defRPr sz="5500"/>
            </a:lvl1pPr>
            <a:lvl2pPr marL="1809689" indent="0">
              <a:buNone/>
              <a:defRPr sz="4700"/>
            </a:lvl2pPr>
            <a:lvl3pPr marL="3619378" indent="0">
              <a:buNone/>
              <a:defRPr sz="4000"/>
            </a:lvl3pPr>
            <a:lvl4pPr marL="5429067" indent="0">
              <a:buNone/>
              <a:defRPr sz="3600"/>
            </a:lvl4pPr>
            <a:lvl5pPr marL="7238756" indent="0">
              <a:buNone/>
              <a:defRPr sz="3600"/>
            </a:lvl5pPr>
            <a:lvl6pPr marL="9048445" indent="0">
              <a:buNone/>
              <a:defRPr sz="3600"/>
            </a:lvl6pPr>
            <a:lvl7pPr marL="10858134" indent="0">
              <a:buNone/>
              <a:defRPr sz="3600"/>
            </a:lvl7pPr>
            <a:lvl8pPr marL="12667823" indent="0">
              <a:buNone/>
              <a:defRPr sz="3600"/>
            </a:lvl8pPr>
            <a:lvl9pPr marL="14477512" indent="0">
              <a:buNone/>
              <a:defRPr sz="36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CEEAB69A-82A6-4F86-B76D-89B69439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4D518-452C-4ED6-8A06-BE8FC56CDDED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4824ED4-68F9-4341-901C-A5DBE8D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5704600-7262-4813-96A1-1B1D1418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1107E-3BC3-43AF-8486-4BAC5BA331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88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1"/>
            <a:ext cx="19442430" cy="3570449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 rtlCol="0">
            <a:normAutofit/>
          </a:bodyPr>
          <a:lstStyle>
            <a:lvl1pPr marL="0" indent="0">
              <a:buNone/>
              <a:defRPr sz="12700"/>
            </a:lvl1pPr>
            <a:lvl2pPr marL="1809689" indent="0">
              <a:buNone/>
              <a:defRPr sz="11100"/>
            </a:lvl2pPr>
            <a:lvl3pPr marL="3619378" indent="0">
              <a:buNone/>
              <a:defRPr sz="9500"/>
            </a:lvl3pPr>
            <a:lvl4pPr marL="5429067" indent="0">
              <a:buNone/>
              <a:defRPr sz="7900"/>
            </a:lvl4pPr>
            <a:lvl5pPr marL="7238756" indent="0">
              <a:buNone/>
              <a:defRPr sz="7900"/>
            </a:lvl5pPr>
            <a:lvl6pPr marL="9048445" indent="0">
              <a:buNone/>
              <a:defRPr sz="7900"/>
            </a:lvl6pPr>
            <a:lvl7pPr marL="10858134" indent="0">
              <a:buNone/>
              <a:defRPr sz="7900"/>
            </a:lvl7pPr>
            <a:lvl8pPr marL="12667823" indent="0">
              <a:buNone/>
              <a:defRPr sz="7900"/>
            </a:lvl8pPr>
            <a:lvl9pPr marL="14477512" indent="0">
              <a:buNone/>
              <a:defRPr sz="79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30"/>
            <a:ext cx="19442430" cy="5070631"/>
          </a:xfrm>
        </p:spPr>
        <p:txBody>
          <a:bodyPr/>
          <a:lstStyle>
            <a:lvl1pPr marL="0" indent="0">
              <a:buNone/>
              <a:defRPr sz="5500"/>
            </a:lvl1pPr>
            <a:lvl2pPr marL="1809689" indent="0">
              <a:buNone/>
              <a:defRPr sz="4700"/>
            </a:lvl2pPr>
            <a:lvl3pPr marL="3619378" indent="0">
              <a:buNone/>
              <a:defRPr sz="4000"/>
            </a:lvl3pPr>
            <a:lvl4pPr marL="5429067" indent="0">
              <a:buNone/>
              <a:defRPr sz="3600"/>
            </a:lvl4pPr>
            <a:lvl5pPr marL="7238756" indent="0">
              <a:buNone/>
              <a:defRPr sz="3600"/>
            </a:lvl5pPr>
            <a:lvl6pPr marL="9048445" indent="0">
              <a:buNone/>
              <a:defRPr sz="3600"/>
            </a:lvl6pPr>
            <a:lvl7pPr marL="10858134" indent="0">
              <a:buNone/>
              <a:defRPr sz="3600"/>
            </a:lvl7pPr>
            <a:lvl8pPr marL="12667823" indent="0">
              <a:buNone/>
              <a:defRPr sz="3600"/>
            </a:lvl8pPr>
            <a:lvl9pPr marL="14477512" indent="0">
              <a:buNone/>
              <a:defRPr sz="36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EB783C0-F48C-4F8D-9835-AB72A297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3B42F-27DC-462E-B0E8-0D64A0E6797B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B0174D1-019F-4C33-B5F9-337B61C6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C6FE59E-42D3-4659-9F51-EA9236DE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4852E-5210-4210-824D-7564978E24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015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5EF7462B-8E00-419F-A349-1E48F139A2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1938" tIns="180969" rIns="361938" bIns="1809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75A21196-579A-41C9-BEB1-9D5B00C2E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20838" y="10080625"/>
            <a:ext cx="29162375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1938" tIns="180969" rIns="361938" bIns="180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B84B3-7E68-4928-A716-F7774351E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361938" tIns="180969" rIns="361938" bIns="18096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7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0B80A0D-4A4F-4BA4-947C-3F3F523CDECD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957C7-3511-498B-9A21-85EDFC49D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 vert="horz" lIns="361938" tIns="180969" rIns="361938" bIns="180969" rtlCol="0" anchor="ctr"/>
          <a:lstStyle>
            <a:lvl1pPr algn="ctr" defTabSz="3619378" eaLnBrk="1" fontAlgn="auto" hangingPunct="1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06535-D6EA-4C18-8576-2E55EB433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 vert="horz" wrap="square" lIns="361938" tIns="180969" rIns="361938" bIns="18096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4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0B480A-AEE4-40F8-B3B9-C89E43784C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17913" rtl="0" eaLnBrk="0" fontAlgn="base" hangingPunct="0">
        <a:spcBef>
          <a:spcPct val="0"/>
        </a:spcBef>
        <a:spcAft>
          <a:spcPct val="0"/>
        </a:spcAft>
        <a:defRPr sz="17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617913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617913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617913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617913" rtl="0" eaLnBrk="0" fontAlgn="base" hangingPunct="0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2153" algn="ctr" defTabSz="3619378" rtl="0" fontAlgn="base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</a:defRPr>
      </a:lvl6pPr>
      <a:lvl7pPr marL="804306" algn="ctr" defTabSz="3619378" rtl="0" fontAlgn="base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</a:defRPr>
      </a:lvl7pPr>
      <a:lvl8pPr marL="1206459" algn="ctr" defTabSz="3619378" rtl="0" fontAlgn="base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</a:defRPr>
      </a:lvl8pPr>
      <a:lvl9pPr marL="1608612" algn="ctr" defTabSz="3619378" rtl="0" fontAlgn="base">
        <a:spcBef>
          <a:spcPct val="0"/>
        </a:spcBef>
        <a:spcAft>
          <a:spcPct val="0"/>
        </a:spcAft>
        <a:defRPr sz="17400">
          <a:solidFill>
            <a:schemeClr val="tx1"/>
          </a:solidFill>
          <a:latin typeface="Calibri" pitchFamily="34" charset="0"/>
        </a:defRPr>
      </a:lvl9pPr>
    </p:titleStyle>
    <p:bodyStyle>
      <a:lvl1pPr marL="1355725" indent="-1355725" algn="l" defTabSz="36179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40050" indent="-1130300" algn="l" defTabSz="36179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522788" indent="-903288" algn="l" defTabSz="36179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332538" indent="-903288" algn="l" defTabSz="36179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142288" indent="-903288" algn="l" defTabSz="36179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953290" indent="-904845" algn="l" defTabSz="3619378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762979" indent="-904845" algn="l" defTabSz="3619378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572668" indent="-904845" algn="l" defTabSz="3619378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382357" indent="-904845" algn="l" defTabSz="3619378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689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378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067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238756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9048445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858134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667823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477512" algn="l" defTabSz="3619378" rtl="0" eaLnBrk="1" latinLnBrk="0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ítulo 1">
            <a:extLst>
              <a:ext uri="{FF2B5EF4-FFF2-40B4-BE49-F238E27FC236}">
                <a16:creationId xmlns:a16="http://schemas.microsoft.com/office/drawing/2014/main" id="{7987B9F5-62FD-4705-8CD2-01CACC209765}"/>
              </a:ext>
            </a:extLst>
          </p:cNvPr>
          <p:cNvSpPr txBox="1">
            <a:spLocks/>
          </p:cNvSpPr>
          <p:nvPr/>
        </p:nvSpPr>
        <p:spPr bwMode="auto">
          <a:xfrm>
            <a:off x="-17623" y="-103142"/>
            <a:ext cx="32380851" cy="493113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pt-BR" sz="8000" b="1" dirty="0">
                <a:highlight>
                  <a:srgbClr val="000080"/>
                </a:highlight>
                <a:ea typeface="Calibri" panose="020F0502020204030204" pitchFamily="34" charset="0"/>
              </a:rPr>
              <a:t>                                             </a:t>
            </a:r>
          </a:p>
          <a:p>
            <a:pPr algn="ctr" eaLnBrk="1" hangingPunct="1">
              <a:spcBef>
                <a:spcPct val="0"/>
              </a:spcBef>
              <a:buNone/>
            </a:pPr>
            <a:endParaRPr lang="pt-BR" sz="8000" b="1" dirty="0">
              <a:highlight>
                <a:srgbClr val="000080"/>
              </a:highlight>
              <a:ea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pt-BR" sz="8000" b="1" dirty="0">
              <a:highlight>
                <a:srgbClr val="000080"/>
              </a:highlight>
              <a:ea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 b="1" dirty="0">
              <a:highlight>
                <a:srgbClr val="000080"/>
              </a:highlight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000" b="1" dirty="0">
              <a:highlight>
                <a:srgbClr val="000080"/>
              </a:highlight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400" b="1" dirty="0">
              <a:highlight>
                <a:srgbClr val="000080"/>
              </a:highlight>
              <a:latin typeface="Arial" panose="020B0604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BDC3AD4-E175-4C76-93D3-A6E347F870B5}"/>
              </a:ext>
            </a:extLst>
          </p:cNvPr>
          <p:cNvSpPr/>
          <p:nvPr/>
        </p:nvSpPr>
        <p:spPr>
          <a:xfrm>
            <a:off x="894452" y="38812612"/>
            <a:ext cx="4146334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just" eaLnBrk="1" hangingPunct="1">
              <a:defRPr/>
            </a:pPr>
            <a:endParaRPr lang="pt-BR" sz="4000" b="1" cap="all" dirty="0">
              <a:ln w="0"/>
              <a:solidFill>
                <a:sysClr val="windowText" lastClr="000000"/>
              </a:solidFill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pt-BR" sz="4000" b="1" cap="all" dirty="0">
              <a:ln w="0"/>
              <a:solidFill>
                <a:sysClr val="windowText" lastClr="000000"/>
              </a:solidFill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pt-BR" sz="4000" b="1" cap="all" dirty="0">
              <a:ln w="0"/>
              <a:solidFill>
                <a:sysClr val="windowText" lastClr="000000"/>
              </a:solidFill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pt-BR" sz="4000" b="1" cap="all" dirty="0">
              <a:ln w="0"/>
              <a:solidFill>
                <a:sysClr val="windowText" lastClr="000000"/>
              </a:solidFill>
              <a:effectLst>
                <a:reflection blurRad="12700" stA="50000" endPos="50000" dist="5000" dir="5400000" sy="-100000" rotWithShape="0"/>
              </a:effectLst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C053D01A-B637-407F-835F-CC45425CF3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771" y="8840964"/>
            <a:ext cx="15339678" cy="5226251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44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Introdução: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3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Dentro do nosso programa, o usuário deve escrever um meio de gasto elétrico. (Exemplo: Lâmpada, Geladeira, Chuveiro e etc.), Após isso, o programa deve indicar o gasto daquela determinada fonte elétrica e dar uma sugestão com menos gastos e melhor.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pt-BR" altLang="pt-BR" sz="3000" b="1" u="sng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44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Objetivo: 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3000" dirty="0">
              <a:latin typeface="Arial" panose="020B0604020202020204" pitchFamily="34" charset="0"/>
              <a:ea typeface="ＭＳ Ｐゴシック" panose="020B0600070205080204" pitchFamily="34" charset="-128"/>
              <a:cs typeface="Arial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objetivo principal do programa é termos mais fontes de energia eficiente, de forma que gaste menos com conta de luz.</a:t>
            </a:r>
            <a:endParaRPr lang="pt-BR" alt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4400" b="1" u="sng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44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Fundamentação: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4000" dirty="0">
              <a:latin typeface="Arial" pitchFamily="34" charset="0"/>
              <a:ea typeface="ＭＳ Ｐゴシック" panose="020B0600070205080204" pitchFamily="34" charset="-128"/>
              <a:cs typeface="Arial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3000" dirty="0">
                <a:latin typeface="Arial" panose="020B0604020202020204" pitchFamily="34" charset="0"/>
                <a:ea typeface="ＭＳ Ｐゴシック" panose="020B0600070205080204" pitchFamily="34" charset="-128"/>
                <a:cs typeface="Arial" pitchFamily="34" charset="0"/>
              </a:rPr>
              <a:t>Para criarmos nosso programa utilizamos sites do google mesmo, como por exemplo: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3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NDS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Energy.gov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EPA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pt-BR" sz="3000" dirty="0">
              <a:latin typeface="Arial" panose="020B0604020202020204" pitchFamily="34" charset="0"/>
              <a:ea typeface="ＭＳ Ｐゴシック" panose="020B0600070205080204" pitchFamily="34" charset="-128"/>
              <a:cs typeface="Arial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pt-BR" altLang="pt-BR" sz="44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Desenvolvimento: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 desenvolvimento da pesquisa do programa, foi feito primeiro procurando as informações e depois agrupando elas no bloco de notas do Windows, para que logo em seguida elas fossem aplicadas dentro do código de forma organizada.</a:t>
            </a:r>
            <a:endParaRPr lang="pt-BR" altLang="pt-BR" sz="30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pt-BR" altLang="pt-BR" sz="4400" dirty="0">
              <a:solidFill>
                <a:srgbClr val="130B7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02F41881-F93F-481C-9D17-A98596D770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007059" y="9036885"/>
            <a:ext cx="14995926" cy="3322940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40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Resultados:</a:t>
            </a:r>
            <a:endParaRPr lang="pt-BR" altLang="pt-BR" sz="3000" b="1" u="sng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Bom, na pesquisa descobrimos obviamente diversas formas mais úteis de usar a tecnologia, até algumas que não conhecíamos antes, de forma que vai melhorar até mesmo a nossa forma de enxergar a tecnologia do nosso dia a dia.</a:t>
            </a:r>
          </a:p>
          <a:p>
            <a:pPr marL="0" indent="0" algn="just">
              <a:buNone/>
            </a:pPr>
            <a:r>
              <a:rPr lang="pt-BR" altLang="pt-BR" sz="4000" b="1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Referências: </a:t>
            </a:r>
          </a:p>
          <a:p>
            <a:pPr marL="0" indent="0" algn="just">
              <a:buNone/>
            </a:pPr>
            <a:endParaRPr lang="pt-BR" sz="3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Como citado antes, pegamos a nossas informações nos sites: </a:t>
            </a:r>
            <a:r>
              <a:rPr lang="pt-BR" altLang="pt-BR" sz="3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NDS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Energy.gov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EPA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pt-BR" altLang="pt-BR" sz="3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Entretanto, a inspiração do código criamos com base nas aulas da professora e nossa própria lógica de programação, desenvolvida durante o curso.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pt-BR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C1CA1A-E3AD-41C2-8C7B-FA2B99601216}"/>
              </a:ext>
            </a:extLst>
          </p:cNvPr>
          <p:cNvSpPr txBox="1"/>
          <p:nvPr/>
        </p:nvSpPr>
        <p:spPr>
          <a:xfrm>
            <a:off x="15740743" y="21227143"/>
            <a:ext cx="9144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703D6C-2895-4EF5-874C-26BCA5167A9F}"/>
              </a:ext>
            </a:extLst>
          </p:cNvPr>
          <p:cNvSpPr txBox="1"/>
          <p:nvPr/>
        </p:nvSpPr>
        <p:spPr>
          <a:xfrm>
            <a:off x="30001068" y="44493870"/>
            <a:ext cx="5239512" cy="277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8F89B-64D1-4CA5-AC58-3995D186C817}"/>
              </a:ext>
            </a:extLst>
          </p:cNvPr>
          <p:cNvSpPr txBox="1"/>
          <p:nvPr/>
        </p:nvSpPr>
        <p:spPr>
          <a:xfrm>
            <a:off x="6004509" y="641504"/>
            <a:ext cx="20090232" cy="344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EXPOEDUCATEC</a:t>
            </a:r>
          </a:p>
          <a:p>
            <a:pPr algn="ctr"/>
            <a:endParaRPr lang="pt-BR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dirty="0"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Diretoria Ensino Região Guarulhos Sul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6420795" y="21736091"/>
            <a:ext cx="220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933035" y="24706714"/>
            <a:ext cx="184731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1" name="Subtítulo 2">
            <a:extLst>
              <a:ext uri="{FF2B5EF4-FFF2-40B4-BE49-F238E27FC236}">
                <a16:creationId xmlns:a16="http://schemas.microsoft.com/office/drawing/2014/main" id="{32128B3C-9985-4216-BD7F-2D48766DD3AF}"/>
              </a:ext>
            </a:extLst>
          </p:cNvPr>
          <p:cNvSpPr txBox="1">
            <a:spLocks/>
          </p:cNvSpPr>
          <p:nvPr/>
        </p:nvSpPr>
        <p:spPr bwMode="auto">
          <a:xfrm>
            <a:off x="-17623" y="5484974"/>
            <a:ext cx="32421673" cy="332226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>
            <a:lvl1pPr marL="95250" indent="-95250">
              <a:spcBef>
                <a:spcPct val="20000"/>
              </a:spcBef>
              <a:buFont typeface="Arial" panose="020B0604020202020204" pitchFamily="34" charset="0"/>
              <a:buChar char="•"/>
              <a:defRPr sz="1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3617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9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None/>
            </a:pPr>
            <a:r>
              <a:rPr lang="pt-BR" sz="4000" b="1" u="sng" dirty="0">
                <a:latin typeface="Arial" pitchFamily="34" charset="0"/>
                <a:cs typeface="Arial" pitchFamily="34" charset="0"/>
              </a:rPr>
              <a:t>Título:  </a:t>
            </a:r>
            <a:r>
              <a:rPr lang="pt-BR" sz="4000" b="1" u="sng" dirty="0" err="1">
                <a:latin typeface="Arial" pitchFamily="34" charset="0"/>
                <a:cs typeface="Arial" pitchFamily="34" charset="0"/>
              </a:rPr>
              <a:t>Eficiencia</a:t>
            </a:r>
            <a:r>
              <a:rPr lang="pt-BR" sz="4000" b="1" u="sng" dirty="0">
                <a:latin typeface="Arial" pitchFamily="34" charset="0"/>
                <a:cs typeface="Arial" pitchFamily="34" charset="0"/>
              </a:rPr>
              <a:t> Energética</a:t>
            </a:r>
          </a:p>
          <a:p>
            <a:pPr algn="ctr" eaLnBrk="1" hangingPunct="1">
              <a:buNone/>
            </a:pPr>
            <a:endParaRPr lang="pt-BR" sz="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pt-BR" altLang="pt-BR" sz="3000" b="1" dirty="0">
                <a:latin typeface="Arial" panose="020B0604020202020204" pitchFamily="34" charset="0"/>
              </a:rPr>
              <a:t>       Escola Estadual:  José Alves de Cerqueira  César        Prof. Orientador:  Ana Paula </a:t>
            </a:r>
            <a:r>
              <a:rPr lang="pt-BR" altLang="pt-BR" sz="3000" b="1" dirty="0" err="1">
                <a:latin typeface="Arial" panose="020B0604020202020204" pitchFamily="34" charset="0"/>
              </a:rPr>
              <a:t>Oracio</a:t>
            </a:r>
            <a:r>
              <a:rPr lang="pt-BR" altLang="pt-BR" sz="3000" b="1" dirty="0">
                <a:latin typeface="Arial" panose="020B0604020202020204" pitchFamily="34" charset="0"/>
              </a:rPr>
              <a:t> Cordeiro </a:t>
            </a:r>
            <a:r>
              <a:rPr lang="pt-BR" altLang="pt-BR" sz="3000" b="1" dirty="0" err="1">
                <a:latin typeface="Arial" panose="020B0604020202020204" pitchFamily="34" charset="0"/>
              </a:rPr>
              <a:t>Cavalari</a:t>
            </a:r>
            <a:r>
              <a:rPr lang="pt-BR" altLang="pt-BR" sz="3000" b="1" dirty="0">
                <a:latin typeface="Arial" panose="020B0604020202020204" pitchFamily="34" charset="0"/>
              </a:rPr>
              <a:t>             Curso: Desenvolvimento de Sistema </a:t>
            </a:r>
          </a:p>
          <a:p>
            <a:pPr eaLnBrk="1" hangingPunct="1"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		</a:t>
            </a:r>
            <a:r>
              <a:rPr lang="pt-BR" altLang="pt-BR" sz="2800" b="1" dirty="0">
                <a:latin typeface="Arial" panose="020B0604020202020204" pitchFamily="34" charset="0"/>
              </a:rPr>
              <a:t>Nome:  Paulo Henrique de Carvalho Rodrigues                                           Nome: Igor Rodrigues Gabriel</a:t>
            </a:r>
          </a:p>
          <a:p>
            <a:pPr eaLnBrk="1" hangingPunct="1">
              <a:buNone/>
            </a:pPr>
            <a:r>
              <a:rPr lang="pt-BR" altLang="pt-BR" sz="2800" b="1" dirty="0">
                <a:latin typeface="Arial" panose="020B0604020202020204" pitchFamily="34" charset="0"/>
              </a:rPr>
              <a:t>		Nome:  Enzo de Freitas Fernandes                                                                Nome: Thiago Henrique Meira Silva                                                                                                  	Nome:  Davi Correa dos Anjos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None/>
            </a:pPr>
            <a:endParaRPr lang="pt-BR" altLang="pt-BR" sz="30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Secretaria da Educação do Estado de São Paulo">
            <a:extLst>
              <a:ext uri="{FF2B5EF4-FFF2-40B4-BE49-F238E27FC236}">
                <a16:creationId xmlns:a16="http://schemas.microsoft.com/office/drawing/2014/main" id="{F70F3E23-A66D-380C-1C3A-5F8F7604F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 b="11451"/>
          <a:stretch/>
        </p:blipFill>
        <p:spPr bwMode="auto">
          <a:xfrm>
            <a:off x="639086" y="92838"/>
            <a:ext cx="6223314" cy="42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Chefe fiz a versão deitada do folder assim. O que você acha?">
            <a:extLst>
              <a:ext uri="{FF2B5EF4-FFF2-40B4-BE49-F238E27FC236}">
                <a16:creationId xmlns:a16="http://schemas.microsoft.com/office/drawing/2014/main" id="{8427A3EE-4793-3380-9AFF-34A38F6DE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49625" y="2145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3536D848-A170-AA49-9E27-87E1DE0A71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" r="-403"/>
          <a:stretch/>
        </p:blipFill>
        <p:spPr>
          <a:xfrm>
            <a:off x="24719406" y="246681"/>
            <a:ext cx="7045558" cy="4231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296</Words>
  <Application>Microsoft Office PowerPoint</Application>
  <PresentationFormat>Personalizar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maternal low protein diet on kidney ultrastructure, function and arterial blood pressure in adult male rat offspring</dc:title>
  <dc:creator>Flavia</dc:creator>
  <cp:lastModifiedBy>PAULO HENRIQUE DE CARVALHO RODRIGUES</cp:lastModifiedBy>
  <cp:revision>437</cp:revision>
  <dcterms:created xsi:type="dcterms:W3CDTF">2009-11-06T16:29:04Z</dcterms:created>
  <dcterms:modified xsi:type="dcterms:W3CDTF">2024-10-08T21:34:23Z</dcterms:modified>
</cp:coreProperties>
</file>