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Finance Report Dashboard –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pPr>
              <a:defRPr sz="1400">
                <a:solidFill>
                  <a:srgbClr val="323232"/>
                </a:solidFill>
              </a:defRPr>
            </a:pPr>
            <a:r>
              <a:t>This Power BI dashboard provides a comprehensive view of the company’s financial performance, enabling quick insights into sales, profit, and unit trends.</a:t>
            </a:r>
            <a:br/>
            <a:br/>
            <a:r>
              <a:t>1. Filters &amp; Interactivity:</a:t>
            </a:r>
            <a:br/>
            <a:r>
              <a:t>- Segment, Country, and Year slicers at the top allow users to dynamically filter the data.</a:t>
            </a:r>
            <a:br/>
            <a:r>
              <a:t>- Enables focused analysis for specific business segments, geographic regions, or time periods.</a:t>
            </a:r>
            <a:br/>
            <a:br/>
            <a:r>
              <a:t>2. Key Performance Indicators (KPIs):</a:t>
            </a:r>
            <a:br/>
            <a:r>
              <a:t>- Total Units Sold – Displays the cumulative units sold, here shown as 1.13M units.</a:t>
            </a:r>
            <a:br/>
            <a:r>
              <a:t>- Total Gross Sale – Represents total revenue, amounting to 127.93M.</a:t>
            </a:r>
            <a:br/>
            <a:r>
              <a:t>- Total Profit – Summarizes profitability, reaching 18.4M.</a:t>
            </a:r>
            <a:br/>
            <a:r>
              <a:t>- Each KPI card is visually enhanced with relevant icons for quick recognition.</a:t>
            </a:r>
            <a:br/>
            <a:br/>
            <a:r>
              <a:t>3. Visual Analytics:</a:t>
            </a:r>
            <a:br/>
            <a:r>
              <a:t>- Quarterly Profit (Bar Chart) – Compares profit across quarters, highlighting peak performance in 2014 Q4 at 4.8M.</a:t>
            </a:r>
            <a:br/>
            <a:r>
              <a:t>- Monthly Profit (Line Chart) – Shows month-on-month profit variation, enabling seasonal and trend analysis. Notable peaks appear in late 2013 and early 2014.</a:t>
            </a:r>
            <a:br/>
            <a:br/>
            <a:r>
              <a:t>4. Design &amp; Usability:</a:t>
            </a:r>
            <a:br/>
            <a:r>
              <a:t>- Clean blue theme for a professional look.</a:t>
            </a:r>
            <a:br/>
            <a:r>
              <a:t>- Icons and KPIs are strategically placed for visual balance.</a:t>
            </a:r>
            <a:br/>
            <a:r>
              <a:t>- Data is presented in both aggregated (KPIs) and detailed (charts) formats for multi-level analysis.</a:t>
            </a:r>
            <a:br/>
            <a:br/>
            <a:r>
              <a:t>Purpose:</a:t>
            </a:r>
            <a:br/>
            <a:r>
              <a:t>To support strategic decision-making by providing an at-a-glance view of sales, revenue, and profit performance over time.</a:t>
            </a:r>
            <a:br/>
          </a:p>
        </p:txBody>
      </p:sp>
      <p:pic>
        <p:nvPicPr>
          <p:cNvPr id="5" name="Picture 4" descr="14d42439-fe6c-4c7d-90d3-fc6490b958c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943600"/>
            <a:ext cx="7315200" cy="3961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