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0" r:id="rId3"/>
    <p:sldId id="256" r:id="rId4"/>
    <p:sldId id="274" r:id="rId5"/>
    <p:sldId id="275" r:id="rId6"/>
    <p:sldId id="273" r:id="rId7"/>
    <p:sldId id="271" r:id="rId8"/>
    <p:sldId id="272" r:id="rId9"/>
    <p:sldId id="279" r:id="rId10"/>
    <p:sldId id="276" r:id="rId11"/>
    <p:sldId id="308" r:id="rId12"/>
    <p:sldId id="257" r:id="rId13"/>
    <p:sldId id="258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70" r:id="rId23"/>
    <p:sldId id="277" r:id="rId24"/>
    <p:sldId id="278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8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C841-8537-4E6B-B4B0-DC3D79A84C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47CE-5791-4333-AD65-74E18395A1B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C841-8537-4E6B-B4B0-DC3D79A84C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47CE-5791-4333-AD65-74E18395A1B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C841-8537-4E6B-B4B0-DC3D79A84C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47CE-5791-4333-AD65-74E18395A1B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C841-8537-4E6B-B4B0-DC3D79A84C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47CE-5791-4333-AD65-74E18395A1B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C841-8537-4E6B-B4B0-DC3D79A84C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47CE-5791-4333-AD65-74E18395A1B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C841-8537-4E6B-B4B0-DC3D79A84CE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47CE-5791-4333-AD65-74E18395A1B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C841-8537-4E6B-B4B0-DC3D79A84CE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47CE-5791-4333-AD65-74E18395A1B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C841-8537-4E6B-B4B0-DC3D79A84CE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47CE-5791-4333-AD65-74E18395A1B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C841-8537-4E6B-B4B0-DC3D79A84CE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47CE-5791-4333-AD65-74E18395A1B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C841-8537-4E6B-B4B0-DC3D79A84CE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47CE-5791-4333-AD65-74E18395A1B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C841-8537-4E6B-B4B0-DC3D79A84CE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47CE-5791-4333-AD65-74E18395A1B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C841-8537-4E6B-B4B0-DC3D79A84C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A47CE-5791-4333-AD65-74E18395A1B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hub.com/dangerrockstar" TargetMode="External"/><Relationship Id="rId3" Type="http://schemas.openxmlformats.org/officeDocument/2006/relationships/hyperlink" Target="https://twitter.com/dangerockstar" TargetMode="External"/><Relationship Id="rId2" Type="http://schemas.openxmlformats.org/officeDocument/2006/relationships/hyperlink" Target="https://www.linkedin.com/in/lalit-bhadouria-528a1286/" TargetMode="Externa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Azure/azure-sdk-for-python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Azure/azure-iot-sdk-python/tree/master/azure-iot-device/samples/sync-sample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dangerrockstar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201365396_4211084608943749_8452009780676473676_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" y="141605"/>
            <a:ext cx="4930140" cy="65747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530215" y="141605"/>
            <a:ext cx="603440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5+ Years Experienced as a Software Engineer with a demonstrated history of working in Software industry.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Skilled in: Python3.x,C ++ 11/17,Bash,AWS /Azure( SaaS , paas) , Artificial intelligence ( 2D-image processing and 2D Computer vision), Algo , OOPS and multi-threading and multi-processing Application programing, Research and Development (R&amp;D), CICD , Docker.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pPr indent="0">
              <a:buNone/>
            </a:pPr>
            <a:r>
              <a:rPr lang="en-US"/>
              <a:t>feel free to reachout: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hlinkClick r:id="rId2" tooltip="" action="ppaction://hlinkfile"/>
              </a:rPr>
              <a:t>Linkedin</a:t>
            </a:r>
            <a:endParaRPr lang="en-US">
              <a:hlinkClick r:id="rId2" tooltip="" action="ppaction://hlinkfile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hlinkClick r:id="rId3" tooltip="" action="ppaction://hlinkfile"/>
              </a:rPr>
              <a:t>twitter</a:t>
            </a:r>
            <a:endParaRPr lang="en-US">
              <a:hlinkClick r:id="rId3" tooltip="" action="ppaction://hlinkfile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hlinkClick r:id="rId4" tooltip="" action="ppaction://hlinkfile"/>
              </a:rPr>
              <a:t>Github.com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 4"/>
          <p:cNvSpPr/>
          <p:nvPr/>
        </p:nvSpPr>
        <p:spPr>
          <a:xfrm>
            <a:off x="1151890" y="1015643"/>
            <a:ext cx="9888583" cy="5448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05553" y="128947"/>
            <a:ext cx="11180064" cy="625076"/>
          </a:xfrm>
        </p:spPr>
        <p:txBody>
          <a:bodyPr>
            <a:normAutofit fontScale="90000"/>
          </a:bodyPr>
          <a:p>
            <a:r>
              <a:rPr lang="en-US" u="sng" dirty="0" smtClean="0"/>
              <a:t>Authentication</a:t>
            </a:r>
            <a:endParaRPr lang="en-US" u="sng" dirty="0"/>
          </a:p>
        </p:txBody>
      </p:sp>
      <p:sp>
        <p:nvSpPr>
          <p:cNvPr id="34" name="Rounded Rectangle 33"/>
          <p:cNvSpPr/>
          <p:nvPr/>
        </p:nvSpPr>
        <p:spPr>
          <a:xfrm>
            <a:off x="8554010" y="8228881"/>
            <a:ext cx="1613901" cy="79192"/>
          </a:xfrm>
          <a:prstGeom prst="roundRect">
            <a:avLst>
              <a:gd name="adj" fmla="val 1976"/>
            </a:avLst>
          </a:prstGeom>
          <a:solidFill>
            <a:schemeClr val="bg1"/>
          </a:solidFill>
          <a:ln w="6350" cmpd="sng">
            <a:solidFill>
              <a:schemeClr val="accent4">
                <a:lumMod val="60000"/>
                <a:lumOff val="40000"/>
              </a:schemeClr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 dirty="0"/>
          </a:p>
        </p:txBody>
      </p:sp>
      <p:sp>
        <p:nvSpPr>
          <p:cNvPr id="36" name="AutoShape 4" descr="Image result for apache flume"/>
          <p:cNvSpPr>
            <a:spLocks noChangeAspect="1" noChangeArrowheads="1"/>
          </p:cNvSpPr>
          <p:nvPr/>
        </p:nvSpPr>
        <p:spPr bwMode="auto">
          <a:xfrm>
            <a:off x="164777" y="-277705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/>
          <a:p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20" y="1015504"/>
            <a:ext cx="672465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Root CA Creation: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openssl</a:t>
            </a:r>
            <a:r>
              <a:rPr lang="en-US" dirty="0" smtClean="0"/>
              <a:t> tool for the Operating system and make sure that it is available in the command execution path. Run following command to create a self-signed root CA.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a private key</a:t>
            </a:r>
            <a:endParaRPr lang="en-US" dirty="0" smtClean="0"/>
          </a:p>
          <a:p>
            <a:pPr lvl="1"/>
            <a:r>
              <a:rPr lang="en-US" dirty="0" err="1" smtClean="0"/>
              <a:t>openssl</a:t>
            </a:r>
            <a:r>
              <a:rPr lang="en-US" dirty="0" smtClean="0"/>
              <a:t> </a:t>
            </a:r>
            <a:r>
              <a:rPr lang="en-US" dirty="0" err="1" smtClean="0"/>
              <a:t>genrsa</a:t>
            </a:r>
            <a:r>
              <a:rPr lang="en-US" dirty="0" smtClean="0"/>
              <a:t> -out </a:t>
            </a:r>
            <a:r>
              <a:rPr lang="en-US" dirty="0" err="1" smtClean="0"/>
              <a:t>rootCA.key</a:t>
            </a:r>
            <a:r>
              <a:rPr lang="en-US" dirty="0" smtClean="0"/>
              <a:t> 2048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csr (Certificate Signing Request) from private key. Please specify the exact path </a:t>
            </a:r>
            <a:r>
              <a:rPr lang="en-US" dirty="0" err="1" smtClean="0"/>
              <a:t>openssl</a:t>
            </a:r>
            <a:r>
              <a:rPr lang="en-US" dirty="0" smtClean="0"/>
              <a:t> </a:t>
            </a:r>
            <a:r>
              <a:rPr lang="en-US" dirty="0" err="1" smtClean="0"/>
              <a:t>conf</a:t>
            </a:r>
            <a:r>
              <a:rPr lang="en-US" dirty="0" smtClean="0"/>
              <a:t> file if required.</a:t>
            </a:r>
            <a:endParaRPr lang="en-US" dirty="0" smtClean="0"/>
          </a:p>
          <a:p>
            <a:pPr lvl="1"/>
            <a:r>
              <a:rPr lang="en-US" dirty="0" err="1" smtClean="0"/>
              <a:t>openssl</a:t>
            </a:r>
            <a:r>
              <a:rPr lang="en-US" dirty="0" smtClean="0"/>
              <a:t> </a:t>
            </a:r>
            <a:r>
              <a:rPr lang="en-US" dirty="0" err="1" smtClean="0"/>
              <a:t>req</a:t>
            </a:r>
            <a:r>
              <a:rPr lang="en-US" dirty="0" smtClean="0"/>
              <a:t> -new -sha256 -key </a:t>
            </a:r>
            <a:r>
              <a:rPr lang="en-US" dirty="0" err="1" smtClean="0"/>
              <a:t>rootCA.key</a:t>
            </a:r>
            <a:r>
              <a:rPr lang="en-US" dirty="0" smtClean="0"/>
              <a:t> -out </a:t>
            </a:r>
            <a:r>
              <a:rPr lang="en-US" dirty="0" err="1" smtClean="0"/>
              <a:t>rootCA.csr</a:t>
            </a:r>
            <a:r>
              <a:rPr lang="en-US" dirty="0" smtClean="0"/>
              <a:t>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Note :</a:t>
            </a:r>
            <a:r>
              <a:rPr lang="en-US" dirty="0" smtClean="0"/>
              <a:t> If you are using a Win OS add this line after </a:t>
            </a:r>
            <a:r>
              <a:rPr lang="en-US" dirty="0"/>
              <a:t>the above command </a:t>
            </a:r>
            <a:r>
              <a:rPr lang="en-US" dirty="0" smtClean="0"/>
              <a:t>-</a:t>
            </a:r>
            <a:r>
              <a:rPr lang="en-US" dirty="0" err="1" smtClean="0"/>
              <a:t>config</a:t>
            </a:r>
            <a:r>
              <a:rPr lang="en-US" dirty="0" smtClean="0"/>
              <a:t> “/path of your </a:t>
            </a:r>
            <a:r>
              <a:rPr lang="en-US" dirty="0" err="1" smtClean="0"/>
              <a:t>openSSL</a:t>
            </a:r>
            <a:r>
              <a:rPr lang="en-US" dirty="0" smtClean="0"/>
              <a:t> </a:t>
            </a:r>
            <a:r>
              <a:rPr lang="en-US" dirty="0" err="1" smtClean="0"/>
              <a:t>config.cnf</a:t>
            </a:r>
            <a:r>
              <a:rPr lang="en-US" dirty="0" smtClean="0"/>
              <a:t> file"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Self-Sign the csr file and create certificate</a:t>
            </a:r>
            <a:endParaRPr lang="en-US" dirty="0" smtClean="0"/>
          </a:p>
          <a:p>
            <a:pPr lvl="1"/>
            <a:r>
              <a:rPr lang="en-US" dirty="0" err="1" smtClean="0"/>
              <a:t>openssl</a:t>
            </a:r>
            <a:r>
              <a:rPr lang="en-US" dirty="0" smtClean="0"/>
              <a:t> x509 -</a:t>
            </a:r>
            <a:r>
              <a:rPr lang="en-US" dirty="0" err="1" smtClean="0"/>
              <a:t>req</a:t>
            </a:r>
            <a:r>
              <a:rPr lang="en-US" dirty="0" smtClean="0"/>
              <a:t> -sha256 -days 365 -in </a:t>
            </a:r>
            <a:r>
              <a:rPr lang="en-US" dirty="0" err="1" smtClean="0"/>
              <a:t>rootCA.csr</a:t>
            </a:r>
            <a:r>
              <a:rPr lang="en-US" dirty="0" smtClean="0"/>
              <a:t> -</a:t>
            </a:r>
            <a:r>
              <a:rPr lang="en-US" dirty="0" err="1" smtClean="0"/>
              <a:t>signkey</a:t>
            </a:r>
            <a:r>
              <a:rPr lang="en-US" dirty="0" smtClean="0"/>
              <a:t> </a:t>
            </a:r>
            <a:r>
              <a:rPr lang="en-US" dirty="0" err="1" smtClean="0"/>
              <a:t>rootCA.key</a:t>
            </a:r>
            <a:r>
              <a:rPr lang="en-US" dirty="0" smtClean="0"/>
              <a:t> -out </a:t>
            </a:r>
            <a:r>
              <a:rPr lang="en-US" dirty="0" err="1" smtClean="0"/>
              <a:t>rootCA.pem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Root CA Creation:</a:t>
            </a:r>
            <a:endParaRPr lang="en-US" u="sn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83"/>
          <a:stretch>
            <a:fillRect/>
          </a:stretch>
        </p:blipFill>
        <p:spPr>
          <a:xfrm>
            <a:off x="838200" y="1799500"/>
            <a:ext cx="10874571" cy="4784180"/>
          </a:xfrm>
        </p:spPr>
      </p:pic>
      <p:sp>
        <p:nvSpPr>
          <p:cNvPr id="11" name="TextBox 10"/>
          <p:cNvSpPr txBox="1"/>
          <p:nvPr/>
        </p:nvSpPr>
        <p:spPr>
          <a:xfrm>
            <a:off x="7014755" y="2272938"/>
            <a:ext cx="3871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solidFill>
                  <a:schemeClr val="accent2"/>
                </a:solidFill>
              </a:rPr>
              <a:t>Create </a:t>
            </a:r>
            <a:r>
              <a:rPr lang="en-US" dirty="0" err="1">
                <a:solidFill>
                  <a:schemeClr val="accent2"/>
                </a:solidFill>
              </a:rPr>
              <a:t>csr</a:t>
            </a:r>
            <a:r>
              <a:rPr lang="en-US" dirty="0">
                <a:solidFill>
                  <a:schemeClr val="accent2"/>
                </a:solidFill>
              </a:rPr>
              <a:t> (Certificate Signing Request) </a:t>
            </a:r>
            <a:endParaRPr lang="en-US" sz="1600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5316583"/>
            <a:ext cx="406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Self-Sign the </a:t>
            </a:r>
            <a:r>
              <a:rPr lang="en-US" dirty="0" err="1">
                <a:solidFill>
                  <a:schemeClr val="accent2"/>
                </a:solidFill>
              </a:rPr>
              <a:t>csr</a:t>
            </a:r>
            <a:r>
              <a:rPr lang="en-US" dirty="0">
                <a:solidFill>
                  <a:schemeClr val="accent2"/>
                </a:solidFill>
              </a:rPr>
              <a:t> file and create </a:t>
            </a:r>
            <a:r>
              <a:rPr lang="en-US" dirty="0" smtClean="0">
                <a:solidFill>
                  <a:schemeClr val="accent2"/>
                </a:solidFill>
              </a:rPr>
              <a:t>certificate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Upload and Verify root CA in Azure Device Provisioning Service (DPS</a:t>
            </a:r>
            <a:r>
              <a:rPr lang="en-US" u="sng" dirty="0" smtClean="0"/>
              <a:t>):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94009" cy="4351338"/>
          </a:xfrm>
        </p:spPr>
        <p:txBody>
          <a:bodyPr/>
          <a:lstStyle/>
          <a:p>
            <a:pPr lvl="1"/>
            <a:r>
              <a:rPr lang="en-US" b="1" dirty="0"/>
              <a:t>Upload Root Certificate</a:t>
            </a:r>
            <a:endParaRPr lang="en-US" sz="3200" b="1" dirty="0"/>
          </a:p>
          <a:p>
            <a:pPr lvl="2"/>
            <a:r>
              <a:rPr lang="en-US" dirty="0"/>
              <a:t>Open the DPS.</a:t>
            </a:r>
            <a:endParaRPr lang="en-US" dirty="0"/>
          </a:p>
          <a:p>
            <a:pPr lvl="2"/>
            <a:r>
              <a:rPr lang="en-US" dirty="0"/>
              <a:t>Click on certificates.</a:t>
            </a:r>
            <a:endParaRPr lang="en-US" dirty="0"/>
          </a:p>
          <a:p>
            <a:pPr lvl="2"/>
            <a:r>
              <a:rPr lang="en-US" dirty="0" smtClean="0"/>
              <a:t>Add </a:t>
            </a:r>
            <a:r>
              <a:rPr lang="en-US" dirty="0"/>
              <a:t>Certificate.</a:t>
            </a:r>
            <a:endParaRPr lang="en-US" dirty="0"/>
          </a:p>
          <a:p>
            <a:pPr lvl="2"/>
            <a:r>
              <a:rPr lang="en-US" dirty="0" smtClean="0"/>
              <a:t>Upload </a:t>
            </a:r>
            <a:r>
              <a:rPr lang="en-US" dirty="0"/>
              <a:t>the root certificate </a:t>
            </a:r>
            <a:r>
              <a:rPr lang="en-US" dirty="0" err="1"/>
              <a:t>rootCA.pem</a:t>
            </a:r>
            <a:endParaRPr lang="en-US" dirty="0"/>
          </a:p>
          <a:p>
            <a:pPr lvl="2"/>
            <a:r>
              <a:rPr lang="en-US" dirty="0" smtClean="0"/>
              <a:t>The </a:t>
            </a:r>
            <a:r>
              <a:rPr lang="en-US" dirty="0"/>
              <a:t>status of the certificate will be Unverified.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31" b="35993"/>
          <a:stretch>
            <a:fillRect/>
          </a:stretch>
        </p:blipFill>
        <p:spPr>
          <a:xfrm>
            <a:off x="6375009" y="1690688"/>
            <a:ext cx="5237871" cy="5167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Verify </a:t>
            </a:r>
            <a:r>
              <a:rPr lang="en-US" u="sng" dirty="0"/>
              <a:t>root </a:t>
            </a:r>
            <a:r>
              <a:rPr lang="en-US" u="sng" dirty="0" smtClean="0"/>
              <a:t>CA: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56603" y="2194560"/>
            <a:ext cx="76825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Click on the certificate, a tab will be opened details the certificate</a:t>
            </a:r>
            <a:r>
              <a:rPr lang="en-US" dirty="0" smtClean="0"/>
              <a:t>.</a:t>
            </a:r>
            <a:endParaRPr lang="en-US" dirty="0" smtClean="0"/>
          </a:p>
          <a:p>
            <a:pPr marL="285750" lvl="0" indent="-285750">
              <a:buFont typeface="Arial" panose="020B0604020202090204" pitchFamily="34" charset="0"/>
              <a:buChar char="•"/>
            </a:pPr>
            <a:r>
              <a:rPr lang="en-US" dirty="0"/>
              <a:t>Click on ‘Generate Verification </a:t>
            </a:r>
            <a:r>
              <a:rPr lang="en-US" dirty="0" smtClean="0"/>
              <a:t>Code.</a:t>
            </a:r>
            <a:endParaRPr lang="en-US" dirty="0" smtClean="0"/>
          </a:p>
          <a:p>
            <a:pPr marL="285750" lvl="0" indent="-285750">
              <a:buFont typeface="Arial" panose="020B0604020202090204" pitchFamily="34" charset="0"/>
              <a:buChar char="•"/>
            </a:pPr>
            <a:r>
              <a:rPr lang="en-US" dirty="0" smtClean="0"/>
              <a:t>Run </a:t>
            </a:r>
            <a:r>
              <a:rPr lang="en-US" dirty="0"/>
              <a:t>following command to create a possession (verification) </a:t>
            </a:r>
            <a:r>
              <a:rPr lang="en-US" dirty="0" smtClean="0"/>
              <a:t>certificate.</a:t>
            </a:r>
            <a:endParaRPr lang="en-US" dirty="0" smtClean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dirty="0" err="1" smtClean="0"/>
              <a:t>openssl</a:t>
            </a:r>
            <a:r>
              <a:rPr lang="en-US" dirty="0" smtClean="0"/>
              <a:t> </a:t>
            </a:r>
            <a:r>
              <a:rPr lang="en-US" dirty="0" err="1"/>
              <a:t>genrsa</a:t>
            </a:r>
            <a:r>
              <a:rPr lang="en-US" dirty="0"/>
              <a:t> -out </a:t>
            </a:r>
            <a:r>
              <a:rPr lang="en-US" dirty="0" err="1"/>
              <a:t>verify.key</a:t>
            </a:r>
            <a:r>
              <a:rPr lang="en-US" dirty="0"/>
              <a:t> </a:t>
            </a:r>
            <a:r>
              <a:rPr lang="en-US" dirty="0" smtClean="0"/>
              <a:t>2048</a:t>
            </a:r>
            <a:endParaRPr lang="en-US" dirty="0" smtClean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dirty="0" err="1" smtClean="0"/>
              <a:t>openssl</a:t>
            </a:r>
            <a:r>
              <a:rPr lang="en-US" dirty="0" smtClean="0"/>
              <a:t> </a:t>
            </a:r>
            <a:r>
              <a:rPr lang="en-US" dirty="0" err="1"/>
              <a:t>req</a:t>
            </a:r>
            <a:r>
              <a:rPr lang="en-US" dirty="0"/>
              <a:t> -new -sha256 -key </a:t>
            </a:r>
            <a:r>
              <a:rPr lang="en-US" dirty="0" err="1"/>
              <a:t>verify.key</a:t>
            </a:r>
            <a:r>
              <a:rPr lang="en-US" dirty="0"/>
              <a:t> -out </a:t>
            </a:r>
            <a:r>
              <a:rPr lang="en-US" dirty="0" err="1" smtClean="0"/>
              <a:t>verify.csr</a:t>
            </a:r>
            <a:r>
              <a:rPr lang="en-US" dirty="0" smtClean="0"/>
              <a:t> </a:t>
            </a:r>
            <a:endParaRPr lang="en-US" dirty="0" smtClean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Note :</a:t>
            </a:r>
            <a:r>
              <a:rPr lang="en-US" dirty="0"/>
              <a:t> If you are using a Win OS add this line after the above command </a:t>
            </a:r>
            <a:r>
              <a:rPr lang="en-US" dirty="0" smtClean="0"/>
              <a:t> -</a:t>
            </a:r>
            <a:r>
              <a:rPr lang="en-US" dirty="0" err="1"/>
              <a:t>config</a:t>
            </a:r>
            <a:r>
              <a:rPr lang="en-US" dirty="0"/>
              <a:t> “/path of your </a:t>
            </a:r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config.cnf</a:t>
            </a:r>
            <a:r>
              <a:rPr lang="en-US" dirty="0"/>
              <a:t> </a:t>
            </a:r>
            <a:r>
              <a:rPr lang="en-US" dirty="0" smtClean="0"/>
              <a:t>file"</a:t>
            </a:r>
            <a:endParaRPr lang="en-US" b="1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b="1" dirty="0" smtClean="0"/>
              <a:t>Copy </a:t>
            </a:r>
            <a:r>
              <a:rPr lang="en-US" b="1" dirty="0"/>
              <a:t>the Verification code generated from azure and </a:t>
            </a:r>
            <a:endParaRPr lang="en-US" b="1" dirty="0" smtClean="0"/>
          </a:p>
          <a:p>
            <a:pPr lvl="1"/>
            <a:r>
              <a:rPr lang="en-US" b="1" dirty="0" smtClean="0"/>
              <a:t>paste </a:t>
            </a:r>
            <a:r>
              <a:rPr lang="en-US" b="1" dirty="0"/>
              <a:t>as Common Name. </a:t>
            </a:r>
            <a:endParaRPr lang="en-US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dirty="0" err="1" smtClean="0"/>
              <a:t>openssl</a:t>
            </a:r>
            <a:r>
              <a:rPr lang="en-US" dirty="0" smtClean="0"/>
              <a:t> </a:t>
            </a:r>
            <a:r>
              <a:rPr lang="en-US" dirty="0"/>
              <a:t>x509 -</a:t>
            </a:r>
            <a:r>
              <a:rPr lang="en-US" dirty="0" err="1"/>
              <a:t>req</a:t>
            </a:r>
            <a:r>
              <a:rPr lang="en-US" dirty="0"/>
              <a:t> -in </a:t>
            </a:r>
            <a:r>
              <a:rPr lang="en-US" dirty="0" err="1"/>
              <a:t>verify.csr</a:t>
            </a:r>
            <a:r>
              <a:rPr lang="en-US" dirty="0"/>
              <a:t> -CA  </a:t>
            </a:r>
            <a:r>
              <a:rPr lang="en-US" dirty="0" err="1"/>
              <a:t>rootCA.pem</a:t>
            </a:r>
            <a:r>
              <a:rPr lang="en-US" dirty="0"/>
              <a:t> -</a:t>
            </a:r>
            <a:r>
              <a:rPr lang="en-US" dirty="0" err="1"/>
              <a:t>CAkey</a:t>
            </a:r>
            <a:r>
              <a:rPr lang="en-US" dirty="0"/>
              <a:t> </a:t>
            </a:r>
            <a:r>
              <a:rPr lang="en-US" dirty="0" err="1" smtClean="0"/>
              <a:t>rootCA.key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CAcreateserial</a:t>
            </a:r>
            <a:r>
              <a:rPr lang="en-US" dirty="0"/>
              <a:t> -out </a:t>
            </a:r>
            <a:r>
              <a:rPr lang="en-US" dirty="0" err="1"/>
              <a:t>verify.pem</a:t>
            </a:r>
            <a:r>
              <a:rPr lang="en-US" dirty="0"/>
              <a:t> -days 365 -sha256</a:t>
            </a:r>
            <a:endParaRPr lang="en-US" dirty="0"/>
          </a:p>
          <a:p>
            <a:pPr marL="285750" lvl="0" indent="-285750">
              <a:buFont typeface="Arial" panose="020B0604020202090204" pitchFamily="34" charset="0"/>
              <a:buChar char="•"/>
            </a:pPr>
            <a:r>
              <a:rPr lang="en-US" dirty="0"/>
              <a:t>Select the </a:t>
            </a:r>
            <a:r>
              <a:rPr lang="en-US" dirty="0" err="1"/>
              <a:t>verify.pem</a:t>
            </a:r>
            <a:r>
              <a:rPr lang="en-US" dirty="0"/>
              <a:t> and click verify.</a:t>
            </a:r>
            <a:endParaRPr lang="en-US" dirty="0"/>
          </a:p>
          <a:p>
            <a:pPr marL="285750" lvl="0" indent="-285750">
              <a:buFont typeface="Arial" panose="020B060402020209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9175" y="0"/>
            <a:ext cx="3552825" cy="675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4975"/>
          </a:xfrm>
        </p:spPr>
        <p:txBody>
          <a:bodyPr/>
          <a:lstStyle/>
          <a:p>
            <a:r>
              <a:rPr lang="en-US" u="sng" dirty="0"/>
              <a:t>Verify root CA: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205706"/>
            <a:ext cx="10515600" cy="5591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Verify root </a:t>
            </a:r>
            <a:r>
              <a:rPr lang="en-US" u="sng" dirty="0" smtClean="0"/>
              <a:t>CA: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69725" y="5744085"/>
            <a:ext cx="148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2"/>
                </a:solidFill>
              </a:rPr>
              <a:t>Verify root CA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54740"/>
            <a:ext cx="10515600" cy="4276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u="sng" dirty="0"/>
              <a:t>Manage </a:t>
            </a:r>
            <a:r>
              <a:rPr lang="en-US" b="1" u="sng" dirty="0" smtClean="0"/>
              <a:t>Enrollment:</a:t>
            </a:r>
            <a:endParaRPr lang="en-US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6495" y="1690689"/>
            <a:ext cx="5299808" cy="47754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8010" y="1920240"/>
            <a:ext cx="5643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b="1" dirty="0"/>
              <a:t>Create Enrollment group</a:t>
            </a:r>
            <a:endParaRPr lang="en-US" sz="2400" b="1" dirty="0"/>
          </a:p>
          <a:p>
            <a:pPr marL="1200150" lvl="2" indent="-285750">
              <a:buFont typeface="Arial" panose="020B0604020202090204" pitchFamily="34" charset="0"/>
              <a:buChar char="•"/>
            </a:pPr>
            <a:r>
              <a:rPr lang="en-US" dirty="0"/>
              <a:t>Open manage enrollment and </a:t>
            </a:r>
            <a:r>
              <a:rPr lang="en-US" dirty="0">
                <a:solidFill>
                  <a:srgbClr val="00B050"/>
                </a:solidFill>
              </a:rPr>
              <a:t>add</a:t>
            </a:r>
            <a:r>
              <a:rPr lang="en-US" dirty="0"/>
              <a:t> enrollment group. </a:t>
            </a:r>
            <a:endParaRPr lang="en-US" sz="2000" dirty="0"/>
          </a:p>
          <a:p>
            <a:pPr marL="1200150" lvl="2" indent="-285750">
              <a:buFont typeface="Arial" panose="020B0604020202090204" pitchFamily="34" charset="0"/>
              <a:buChar char="•"/>
            </a:pPr>
            <a:r>
              <a:rPr lang="en-US" dirty="0"/>
              <a:t>Give name for group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Manage Enrollment: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7113" y="1457325"/>
            <a:ext cx="5553075" cy="5400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011680"/>
            <a:ext cx="5082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90204" pitchFamily="34" charset="0"/>
              <a:buChar char="•"/>
            </a:pPr>
            <a:r>
              <a:rPr lang="en-US" dirty="0"/>
              <a:t>Select certificate type as ‘CA Certificate’</a:t>
            </a:r>
            <a:endParaRPr lang="en-US" dirty="0"/>
          </a:p>
          <a:p>
            <a:pPr marL="1200150" lvl="2" indent="-285750">
              <a:buFont typeface="Arial" panose="020B0604020202090204" pitchFamily="34" charset="0"/>
              <a:buChar char="•"/>
            </a:pPr>
            <a:r>
              <a:rPr lang="en-US" dirty="0"/>
              <a:t>Select primary certificate (select the root CA already created from the list)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Manage Enrollment: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9714" y="2325189"/>
            <a:ext cx="445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90204" pitchFamily="34" charset="0"/>
              <a:buChar char="•"/>
            </a:pPr>
            <a:r>
              <a:rPr lang="en-US" dirty="0"/>
              <a:t>Link the enrollment with an </a:t>
            </a:r>
            <a:r>
              <a:rPr lang="en-US" dirty="0" err="1"/>
              <a:t>IoT</a:t>
            </a:r>
            <a:r>
              <a:rPr lang="en-US" dirty="0"/>
              <a:t> hub and </a:t>
            </a:r>
            <a:r>
              <a:rPr lang="en-US" dirty="0">
                <a:solidFill>
                  <a:srgbClr val="00B050"/>
                </a:solidFill>
              </a:rPr>
              <a:t>save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b="12548"/>
          <a:stretch>
            <a:fillRect/>
          </a:stretch>
        </p:blipFill>
        <p:spPr>
          <a:xfrm>
            <a:off x="5528037" y="1690688"/>
            <a:ext cx="5734050" cy="4814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138" y="2415586"/>
            <a:ext cx="8573589" cy="23876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Microsoft azure Device Provisioning and connect a Device to Azure-</a:t>
            </a:r>
            <a:r>
              <a:rPr lang="en-US" u="sng" dirty="0" err="1" smtClean="0"/>
              <a:t>iot</a:t>
            </a:r>
            <a:r>
              <a:rPr lang="en-US" u="sng" dirty="0" smtClean="0"/>
              <a:t>-hub</a:t>
            </a:r>
            <a:endParaRPr lang="en-US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953" y="901111"/>
            <a:ext cx="3028950" cy="1514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Create and Sign device </a:t>
            </a:r>
            <a:r>
              <a:rPr lang="en-US" b="1" u="sng" dirty="0" smtClean="0"/>
              <a:t>certificate: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75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Create device Certificate Signing Request using </a:t>
            </a:r>
            <a:r>
              <a:rPr lang="en-US" b="1" dirty="0" err="1"/>
              <a:t>openssl</a:t>
            </a:r>
            <a:r>
              <a:rPr lang="en-US" b="1" dirty="0"/>
              <a:t> tool</a:t>
            </a:r>
            <a:endParaRPr lang="en-US" sz="3200" b="1" dirty="0"/>
          </a:p>
          <a:p>
            <a:pPr lvl="2"/>
            <a:r>
              <a:rPr lang="en-US" dirty="0"/>
              <a:t>Create device private key</a:t>
            </a:r>
            <a:endParaRPr lang="en-US" dirty="0"/>
          </a:p>
          <a:p>
            <a:pPr lvl="3"/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genrsa</a:t>
            </a:r>
            <a:r>
              <a:rPr lang="en-US" dirty="0"/>
              <a:t> -out </a:t>
            </a:r>
            <a:r>
              <a:rPr lang="en-US" dirty="0" err="1"/>
              <a:t>device.key</a:t>
            </a:r>
            <a:r>
              <a:rPr lang="en-US" dirty="0"/>
              <a:t> 2048</a:t>
            </a:r>
            <a:endParaRPr lang="en-US" dirty="0"/>
          </a:p>
          <a:p>
            <a:pPr lvl="2"/>
            <a:r>
              <a:rPr lang="en-US" dirty="0"/>
              <a:t>Create device CSR file</a:t>
            </a:r>
            <a:r>
              <a:rPr lang="en-US" b="1" dirty="0"/>
              <a:t>. Give device serial number/device ID as common name while applying following </a:t>
            </a:r>
            <a:r>
              <a:rPr lang="en-US" b="1" dirty="0" err="1"/>
              <a:t>commad</a:t>
            </a:r>
            <a:endParaRPr lang="en-US" dirty="0"/>
          </a:p>
          <a:p>
            <a:pPr lvl="3"/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req</a:t>
            </a:r>
            <a:r>
              <a:rPr lang="en-US" dirty="0"/>
              <a:t> -new -sha256 -key </a:t>
            </a:r>
            <a:r>
              <a:rPr lang="en-US" dirty="0" err="1"/>
              <a:t>device.key</a:t>
            </a:r>
            <a:r>
              <a:rPr lang="en-US" dirty="0"/>
              <a:t> -out </a:t>
            </a:r>
            <a:r>
              <a:rPr lang="en-US" dirty="0" err="1" smtClean="0"/>
              <a:t>device.csr</a:t>
            </a:r>
            <a:endParaRPr lang="en-US" dirty="0" smtClean="0"/>
          </a:p>
          <a:p>
            <a:pPr lvl="3"/>
            <a:r>
              <a:rPr lang="en-US" dirty="0">
                <a:solidFill>
                  <a:srgbClr val="FF0000"/>
                </a:solidFill>
              </a:rPr>
              <a:t>Note :</a:t>
            </a:r>
            <a:r>
              <a:rPr lang="en-US" dirty="0"/>
              <a:t> If you are using a Win OS add this line after the above command  -</a:t>
            </a:r>
            <a:r>
              <a:rPr lang="en-US" dirty="0" err="1"/>
              <a:t>config</a:t>
            </a:r>
            <a:r>
              <a:rPr lang="en-US" dirty="0"/>
              <a:t> “/path of your </a:t>
            </a:r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config.cnf</a:t>
            </a:r>
            <a:r>
              <a:rPr lang="en-US" dirty="0"/>
              <a:t> file"</a:t>
            </a:r>
            <a:endParaRPr lang="en-US" dirty="0"/>
          </a:p>
          <a:p>
            <a:pPr lvl="2"/>
            <a:r>
              <a:rPr lang="en-US" b="1" dirty="0" smtClean="0"/>
              <a:t>Sign </a:t>
            </a:r>
            <a:r>
              <a:rPr lang="en-US" b="1" dirty="0"/>
              <a:t>the device </a:t>
            </a:r>
            <a:r>
              <a:rPr lang="en-US" b="1" dirty="0" err="1"/>
              <a:t>csr</a:t>
            </a:r>
            <a:r>
              <a:rPr lang="en-US" b="1" dirty="0"/>
              <a:t> and generate </a:t>
            </a:r>
            <a:r>
              <a:rPr lang="en-US" b="1" dirty="0" smtClean="0"/>
              <a:t>certificate</a:t>
            </a:r>
            <a:endParaRPr lang="en-US" dirty="0"/>
          </a:p>
          <a:p>
            <a:pPr lvl="2"/>
            <a:r>
              <a:rPr lang="en-US" dirty="0"/>
              <a:t>Sign the device CSR using root certificate and private key</a:t>
            </a:r>
            <a:endParaRPr lang="en-US" dirty="0"/>
          </a:p>
          <a:p>
            <a:pPr lvl="3"/>
            <a:r>
              <a:rPr lang="en-US" dirty="0" err="1" smtClean="0"/>
              <a:t>openssl</a:t>
            </a:r>
            <a:r>
              <a:rPr lang="en-US" dirty="0" smtClean="0"/>
              <a:t> </a:t>
            </a:r>
            <a:r>
              <a:rPr lang="en-US" dirty="0"/>
              <a:t>x509 -</a:t>
            </a:r>
            <a:r>
              <a:rPr lang="en-US" dirty="0" err="1"/>
              <a:t>req</a:t>
            </a:r>
            <a:r>
              <a:rPr lang="en-US" dirty="0"/>
              <a:t> -in </a:t>
            </a:r>
            <a:r>
              <a:rPr lang="en-US" dirty="0" err="1"/>
              <a:t>device.csr</a:t>
            </a:r>
            <a:r>
              <a:rPr lang="en-US" dirty="0"/>
              <a:t> -CA  </a:t>
            </a:r>
            <a:r>
              <a:rPr lang="en-US" dirty="0" err="1"/>
              <a:t>rootCA.pem</a:t>
            </a:r>
            <a:r>
              <a:rPr lang="en-US" dirty="0"/>
              <a:t> -</a:t>
            </a:r>
            <a:r>
              <a:rPr lang="en-US" dirty="0" err="1"/>
              <a:t>CAkey</a:t>
            </a:r>
            <a:r>
              <a:rPr lang="en-US" dirty="0"/>
              <a:t> </a:t>
            </a:r>
            <a:r>
              <a:rPr lang="en-US" dirty="0" err="1"/>
              <a:t>rootCA.key</a:t>
            </a:r>
            <a:r>
              <a:rPr lang="en-US" dirty="0"/>
              <a:t> -</a:t>
            </a:r>
            <a:r>
              <a:rPr lang="en-US" dirty="0" err="1"/>
              <a:t>CAcreateserial</a:t>
            </a:r>
            <a:r>
              <a:rPr lang="en-US" dirty="0"/>
              <a:t> -out </a:t>
            </a:r>
            <a:r>
              <a:rPr lang="en-US" dirty="0" err="1"/>
              <a:t>device.pem</a:t>
            </a:r>
            <a:r>
              <a:rPr lang="en-US" dirty="0"/>
              <a:t> -days 365 -sha256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Create and Sign device certificate: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0324"/>
          <a:stretch>
            <a:fillRect/>
          </a:stretch>
        </p:blipFill>
        <p:spPr>
          <a:xfrm>
            <a:off x="838200" y="1786436"/>
            <a:ext cx="10646153" cy="5071564"/>
          </a:xfrm>
        </p:spPr>
      </p:pic>
      <p:sp>
        <p:nvSpPr>
          <p:cNvPr id="8" name="TextBox 7"/>
          <p:cNvSpPr txBox="1"/>
          <p:nvPr/>
        </p:nvSpPr>
        <p:spPr>
          <a:xfrm>
            <a:off x="6897189" y="1985554"/>
            <a:ext cx="28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dirty="0">
                <a:solidFill>
                  <a:schemeClr val="accent2"/>
                </a:solidFill>
              </a:rPr>
              <a:t>Create device private </a:t>
            </a:r>
            <a:r>
              <a:rPr lang="en-US" dirty="0" smtClean="0">
                <a:solidFill>
                  <a:schemeClr val="accent2"/>
                </a:solidFill>
              </a:rPr>
              <a:t>key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40435" y="2978331"/>
            <a:ext cx="221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Create device CSR file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9266" y="4733499"/>
            <a:ext cx="489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device serial number/device ID as common name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6743" y="6110060"/>
            <a:ext cx="420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Sign </a:t>
            </a:r>
            <a:r>
              <a:rPr lang="en-US" dirty="0">
                <a:solidFill>
                  <a:schemeClr val="accent2"/>
                </a:solidFill>
              </a:rPr>
              <a:t>the device </a:t>
            </a:r>
            <a:r>
              <a:rPr lang="en-US" dirty="0" err="1">
                <a:solidFill>
                  <a:schemeClr val="accent2"/>
                </a:solidFill>
              </a:rPr>
              <a:t>csr</a:t>
            </a:r>
            <a:r>
              <a:rPr lang="en-US" dirty="0">
                <a:solidFill>
                  <a:schemeClr val="accent2"/>
                </a:solidFill>
              </a:rPr>
              <a:t> and generate certificate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Azure </a:t>
            </a:r>
            <a:r>
              <a:rPr lang="en-US" b="1" u="sng" dirty="0" err="1" smtClean="0"/>
              <a:t>iot</a:t>
            </a:r>
            <a:r>
              <a:rPr lang="en-US" b="1" u="sng" dirty="0" smtClean="0"/>
              <a:t>-hub client for python: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1"/>
              </a:rPr>
              <a:t>https://github.com/Azure/azure-sdk-for-python</a:t>
            </a:r>
            <a:r>
              <a:rPr lang="en-US" dirty="0" smtClean="0"/>
              <a:t> click on this link and setup the SDK for Azure </a:t>
            </a:r>
            <a:r>
              <a:rPr lang="en-US" dirty="0" err="1" smtClean="0"/>
              <a:t>iot</a:t>
            </a:r>
            <a:r>
              <a:rPr lang="en-US" dirty="0" smtClean="0"/>
              <a:t>-hub.</a:t>
            </a:r>
            <a:endParaRPr lang="en-US" dirty="0" smtClean="0"/>
          </a:p>
          <a:p>
            <a:r>
              <a:rPr lang="en-US" dirty="0" smtClean="0"/>
              <a:t>Or you can use pip install command to install python package: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$ pip </a:t>
            </a:r>
            <a:r>
              <a:rPr lang="en-US" dirty="0"/>
              <a:t>install azure-</a:t>
            </a:r>
            <a:r>
              <a:rPr lang="en-US" dirty="0" err="1"/>
              <a:t>iothub</a:t>
            </a:r>
            <a:r>
              <a:rPr lang="en-US" dirty="0"/>
              <a:t>-device-client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 Script 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1"/>
              </a:rPr>
              <a:t>https://github.com/Azure/azure-iot-sdk-python/tree/master/azure-iot-device/samples/sync-samples</a:t>
            </a:r>
            <a:endParaRPr lang="en-US" dirty="0" smtClean="0"/>
          </a:p>
          <a:p>
            <a:r>
              <a:rPr lang="en-US" dirty="0" smtClean="0"/>
              <a:t>you can find all python example Script at this link.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388" y="1711643"/>
            <a:ext cx="8573589" cy="23876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AWS - Device Provisioning and connect a Device to </a:t>
            </a:r>
            <a:r>
              <a:rPr lang="en-US" b="1" u="sng" dirty="0" err="1" smtClean="0"/>
              <a:t>iot</a:t>
            </a:r>
            <a:r>
              <a:rPr lang="en-US" b="1" u="sng" dirty="0" smtClean="0"/>
              <a:t>-core</a:t>
            </a:r>
            <a:endParaRPr lang="en-US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966" y="532493"/>
            <a:ext cx="1979342" cy="1179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Prerequisite 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3X and pip package.</a:t>
            </a:r>
            <a:endParaRPr lang="en-US" dirty="0" smtClean="0"/>
          </a:p>
          <a:p>
            <a:r>
              <a:rPr lang="en-US" dirty="0" smtClean="0"/>
              <a:t>SSH and OpenSSL basic.</a:t>
            </a:r>
            <a:endParaRPr lang="en-US" dirty="0" smtClean="0"/>
          </a:p>
          <a:p>
            <a:r>
              <a:rPr lang="en-US" dirty="0" smtClean="0"/>
              <a:t>Basic understanding of Cloud.</a:t>
            </a:r>
            <a:endParaRPr lang="en-US" dirty="0" smtClean="0"/>
          </a:p>
          <a:p>
            <a:r>
              <a:rPr lang="en-US" dirty="0" smtClean="0"/>
              <a:t>Basic Understanding of IOT.</a:t>
            </a:r>
            <a:endParaRPr lang="en-US" dirty="0" smtClean="0"/>
          </a:p>
          <a:p>
            <a:r>
              <a:rPr lang="en-US" dirty="0" smtClean="0"/>
              <a:t>AWS </a:t>
            </a:r>
            <a:r>
              <a:rPr lang="en-US" dirty="0"/>
              <a:t>Cloud login </a:t>
            </a:r>
            <a:r>
              <a:rPr lang="en-US" dirty="0" smtClean="0"/>
              <a:t>credentials.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RootCA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win user open CMD </a:t>
            </a:r>
            <a:r>
              <a:rPr lang="en-US" dirty="0" err="1">
                <a:sym typeface="+mn-ea"/>
              </a:rPr>
              <a:t>paste the comamnd.(make sure you have installed openssl for win)</a:t>
            </a:r>
            <a:endParaRPr lang="en-US" dirty="0" err="1"/>
          </a:p>
          <a:p>
            <a:r>
              <a:rPr lang="en-US" dirty="0" err="1"/>
              <a:t>ubuntu user: open terminal and paste the comamnd.</a:t>
            </a:r>
            <a:endParaRPr lang="en-US" dirty="0" err="1"/>
          </a:p>
          <a:p>
            <a:r>
              <a:rPr lang="en-US" dirty="0" err="1"/>
              <a:t>$openssl</a:t>
            </a:r>
            <a:r>
              <a:rPr lang="en-US" dirty="0"/>
              <a:t> </a:t>
            </a:r>
            <a:r>
              <a:rPr lang="en-US" dirty="0" err="1"/>
              <a:t>genrsa</a:t>
            </a:r>
            <a:r>
              <a:rPr lang="en-US" dirty="0"/>
              <a:t> -out </a:t>
            </a:r>
            <a:r>
              <a:rPr lang="en-US" dirty="0" err="1"/>
              <a:t>rootCA.key</a:t>
            </a:r>
            <a:r>
              <a:rPr lang="en-US" dirty="0"/>
              <a:t> </a:t>
            </a:r>
            <a:r>
              <a:rPr lang="en-US" dirty="0" smtClean="0"/>
              <a:t>2048</a:t>
            </a:r>
            <a:endParaRPr lang="en-US" dirty="0" smtClean="0"/>
          </a:p>
          <a:p>
            <a:r>
              <a:rPr lang="en-US" dirty="0" err="1"/>
              <a:t>$openssl</a:t>
            </a:r>
            <a:r>
              <a:rPr lang="en-US" dirty="0"/>
              <a:t> </a:t>
            </a:r>
            <a:r>
              <a:rPr lang="en-US" dirty="0" err="1"/>
              <a:t>req</a:t>
            </a:r>
            <a:r>
              <a:rPr lang="en-US" dirty="0"/>
              <a:t> -x509 -new -nodes -key </a:t>
            </a:r>
            <a:r>
              <a:rPr lang="en-US" dirty="0" err="1"/>
              <a:t>rootCA.key</a:t>
            </a:r>
            <a:r>
              <a:rPr lang="en-US" dirty="0"/>
              <a:t> -sha256 -days 1024 -out </a:t>
            </a:r>
            <a:r>
              <a:rPr lang="en-US" dirty="0" err="1"/>
              <a:t>rootCA.pem</a:t>
            </a:r>
            <a:r>
              <a:rPr lang="en-US" dirty="0"/>
              <a:t> -subj "/C=CN/ST=GZ/L=SZ/O=</a:t>
            </a:r>
            <a:r>
              <a:rPr lang="en-US" dirty="0" err="1"/>
              <a:t>axi</a:t>
            </a:r>
            <a:r>
              <a:rPr lang="en-US" dirty="0"/>
              <a:t>/CN=123456789"</a:t>
            </a:r>
            <a:endParaRPr lang="en-US" dirty="0"/>
          </a:p>
          <a:p>
            <a:r>
              <a:rPr lang="en-US" dirty="0" smtClean="0"/>
              <a:t>You change your details in : subj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aws</a:t>
            </a:r>
            <a:r>
              <a:rPr lang="en-US" dirty="0" smtClean="0"/>
              <a:t> console and create a role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d2908q01vomqb2.cloudfront.net/f6e1126cedebf23e1463aee73f9df08783640400/2018/03/20/Screen-Shot-2018-01-11-at-6.16.49-PM-1024x299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09" y="1825625"/>
            <a:ext cx="97536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select </a:t>
            </a:r>
            <a:r>
              <a:rPr lang="en-US" dirty="0" err="1" smtClean="0"/>
              <a:t>iot</a:t>
            </a:r>
            <a:endParaRPr lang="en-US" dirty="0"/>
          </a:p>
        </p:txBody>
      </p:sp>
      <p:pic>
        <p:nvPicPr>
          <p:cNvPr id="3074" name="Picture 2" descr="https://d2908q01vomqb2.cloudfront.net/f6e1126cedebf23e1463aee73f9df08783640400/2018/03/20/Screen-Shot-2018-01-11-at-6.22.00-PM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72" y="1825625"/>
            <a:ext cx="5866402" cy="518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should be looks like this</a:t>
            </a:r>
            <a:endParaRPr lang="en-US" dirty="0"/>
          </a:p>
        </p:txBody>
      </p:sp>
      <p:pic>
        <p:nvPicPr>
          <p:cNvPr id="4098" name="Picture 2" descr="https://d2908q01vomqb2.cloudfront.net/f6e1126cedebf23e1463aee73f9df08783640400/2018/03/20/Screen-Shot-2018-01-11-at-6.27.12-PM.png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74535"/>
            <a:ext cx="95631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Today agenda: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IOT devices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dirty="0"/>
              <a:t>Example of IOT </a:t>
            </a:r>
            <a:r>
              <a:rPr lang="en-US" dirty="0" smtClean="0"/>
              <a:t>devices.</a:t>
            </a:r>
            <a:endParaRPr lang="en-US" dirty="0" smtClean="0"/>
          </a:p>
          <a:p>
            <a:r>
              <a:rPr lang="en-US" dirty="0" smtClean="0"/>
              <a:t>What is Device Provisioning ?</a:t>
            </a:r>
            <a:endParaRPr lang="en-US" dirty="0" smtClean="0"/>
          </a:p>
          <a:p>
            <a:r>
              <a:rPr lang="en-US" dirty="0" smtClean="0"/>
              <a:t>Azure IOT-hub Device Provisioning service.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than create role and give a description whatever you want.</a:t>
            </a:r>
            <a:endParaRPr lang="en-US" dirty="0"/>
          </a:p>
        </p:txBody>
      </p:sp>
      <p:pic>
        <p:nvPicPr>
          <p:cNvPr id="5122" name="Picture 2" descr="https://d2908q01vomqb2.cloudfront.net/f6e1126cedebf23e1463aee73f9df08783640400/2018/03/20/Screen-Shot-2018-01-11-at-6.28.34-PM.png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480" y="1825625"/>
            <a:ext cx="726903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“</a:t>
            </a:r>
            <a:r>
              <a:rPr lang="en-US" dirty="0" smtClean="0"/>
              <a:t>provisioning-</a:t>
            </a:r>
            <a:r>
              <a:rPr lang="en-US" dirty="0" err="1" smtClean="0"/>
              <a:t>template.json</a:t>
            </a:r>
            <a:r>
              <a:rPr lang="en-US" dirty="0" smtClean="0"/>
              <a:t>”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$Nano </a:t>
            </a:r>
            <a:r>
              <a:rPr lang="en-US" dirty="0" smtClean="0"/>
              <a:t>provisioning-</a:t>
            </a:r>
            <a:r>
              <a:rPr lang="en-US" dirty="0" err="1" smtClean="0"/>
              <a:t>template.json</a:t>
            </a:r>
            <a:endParaRPr lang="en-US" dirty="0" smtClean="0"/>
          </a:p>
          <a:p>
            <a:r>
              <a:rPr lang="en-US" dirty="0" smtClean="0"/>
              <a:t>And paste this </a:t>
            </a:r>
            <a:r>
              <a:rPr lang="en-US" dirty="0" err="1" smtClean="0"/>
              <a:t>json</a:t>
            </a:r>
            <a:r>
              <a:rPr lang="en-US" dirty="0" smtClean="0"/>
              <a:t> data into or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change accordingly your use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856912" y="2395900"/>
          <a:ext cx="4862513" cy="321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1" imgW="30480000" imgH="20078700" progId="Word.OpenDocumentText.12">
                  <p:embed/>
                </p:oleObj>
              </mc:Choice>
              <mc:Fallback>
                <p:oleObj name="Document" r:id="rId1" imgW="30480000" imgH="20078700" progId="Word.OpenDocumentText.12">
                  <p:embed/>
                  <p:pic>
                    <p:nvPicPr>
                      <p:cNvPr id="0" name="Picture 61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6912" y="2395900"/>
                        <a:ext cx="4862513" cy="321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AWS API call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7500" lnSpcReduction="20000"/>
          </a:bodyPr>
          <a:lstStyle/>
          <a:p>
            <a:pPr marL="0" indent="0">
              <a:buNone/>
            </a:pP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smtClean="0"/>
              <a:t>get-registration-code return value is </a:t>
            </a:r>
            <a:r>
              <a:rPr lang="en-US" dirty="0" err="1" smtClean="0"/>
              <a:t>comman</a:t>
            </a:r>
            <a:r>
              <a:rPr lang="en-US" dirty="0" smtClean="0"/>
              <a:t> name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openssl</a:t>
            </a:r>
            <a:r>
              <a:rPr lang="en-US" dirty="0" smtClean="0"/>
              <a:t> </a:t>
            </a:r>
            <a:r>
              <a:rPr lang="en-US" dirty="0" err="1"/>
              <a:t>genrsa</a:t>
            </a:r>
            <a:r>
              <a:rPr lang="en-US" dirty="0"/>
              <a:t> -out </a:t>
            </a:r>
            <a:r>
              <a:rPr lang="en-US" dirty="0" err="1"/>
              <a:t>verificationCert.key</a:t>
            </a:r>
            <a:r>
              <a:rPr lang="en-US" dirty="0"/>
              <a:t> </a:t>
            </a:r>
            <a:r>
              <a:rPr lang="en-US" dirty="0" smtClean="0"/>
              <a:t>2048</a:t>
            </a:r>
            <a:endParaRPr lang="en-US" dirty="0" smtClean="0"/>
          </a:p>
          <a:p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req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/>
              <a:t>new -key </a:t>
            </a:r>
            <a:r>
              <a:rPr lang="en-US" dirty="0" err="1"/>
              <a:t>verificationCert.key</a:t>
            </a:r>
            <a:r>
              <a:rPr lang="en-US" dirty="0"/>
              <a:t> -out </a:t>
            </a:r>
            <a:r>
              <a:rPr lang="en-US" dirty="0" err="1" smtClean="0"/>
              <a:t>verificationCert.csr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Country Name (2 letter code) [AU]:</a:t>
            </a:r>
            <a:endParaRPr lang="en-US" dirty="0"/>
          </a:p>
          <a:p>
            <a:r>
              <a:rPr lang="en-US" dirty="0"/>
              <a:t>State or Province Name (full name) []:</a:t>
            </a:r>
            <a:endParaRPr lang="en-US" dirty="0"/>
          </a:p>
          <a:p>
            <a:r>
              <a:rPr lang="en-US" dirty="0"/>
              <a:t>Locality Name (for example, city) []:</a:t>
            </a:r>
            <a:endParaRPr lang="en-US" dirty="0"/>
          </a:p>
          <a:p>
            <a:r>
              <a:rPr lang="en-US" dirty="0"/>
              <a:t>Organization Name (for example, company) []:</a:t>
            </a:r>
            <a:endParaRPr lang="en-US" dirty="0"/>
          </a:p>
          <a:p>
            <a:r>
              <a:rPr lang="en-US" dirty="0"/>
              <a:t>Organizational Unit Name (for example, section) []:</a:t>
            </a:r>
            <a:endParaRPr lang="en-US" dirty="0"/>
          </a:p>
          <a:p>
            <a:r>
              <a:rPr lang="en-US" dirty="0"/>
              <a:t>Common Name (e.g. server FQDN or YOUR name) []: XXXXXXXREGISTRATION-CODEXXXXXXX</a:t>
            </a:r>
            <a:endParaRPr lang="en-US" dirty="0"/>
          </a:p>
          <a:p>
            <a:r>
              <a:rPr lang="en-US" dirty="0"/>
              <a:t>Email Address []: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our policy doc to </a:t>
            </a:r>
            <a:r>
              <a:rPr lang="en-US" dirty="0" err="1" smtClean="0"/>
              <a:t>aws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-core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openssl</a:t>
            </a:r>
            <a:r>
              <a:rPr lang="en-US" dirty="0"/>
              <a:t> x509 -</a:t>
            </a:r>
            <a:r>
              <a:rPr lang="en-US" dirty="0" err="1"/>
              <a:t>req</a:t>
            </a:r>
            <a:r>
              <a:rPr lang="en-US" dirty="0"/>
              <a:t> -in </a:t>
            </a:r>
            <a:r>
              <a:rPr lang="en-US" dirty="0" err="1"/>
              <a:t>verificationCert.csr</a:t>
            </a:r>
            <a:r>
              <a:rPr lang="en-US" dirty="0"/>
              <a:t> -CA </a:t>
            </a:r>
            <a:r>
              <a:rPr lang="en-US" dirty="0" err="1"/>
              <a:t>rootCA.pem</a:t>
            </a:r>
            <a:r>
              <a:rPr lang="en-US" dirty="0"/>
              <a:t> -</a:t>
            </a:r>
            <a:r>
              <a:rPr lang="en-US" dirty="0" err="1"/>
              <a:t>CAkey</a:t>
            </a:r>
            <a:r>
              <a:rPr lang="en-US" dirty="0"/>
              <a:t> </a:t>
            </a:r>
            <a:r>
              <a:rPr lang="en-US" dirty="0" err="1"/>
              <a:t>rootCA.key</a:t>
            </a:r>
            <a:r>
              <a:rPr lang="en-US" dirty="0"/>
              <a:t> -</a:t>
            </a:r>
            <a:r>
              <a:rPr lang="en-US" dirty="0" err="1"/>
              <a:t>CAcreateserial</a:t>
            </a:r>
            <a:r>
              <a:rPr lang="en-US" dirty="0"/>
              <a:t> -out </a:t>
            </a:r>
            <a:r>
              <a:rPr lang="en-US" dirty="0" err="1"/>
              <a:t>verificationCert.pem</a:t>
            </a:r>
            <a:r>
              <a:rPr lang="en-US" dirty="0"/>
              <a:t> -days 500 -</a:t>
            </a:r>
            <a:r>
              <a:rPr lang="en-US" dirty="0" smtClean="0"/>
              <a:t>sha256</a:t>
            </a:r>
            <a:endParaRPr lang="en-US" dirty="0" smtClean="0"/>
          </a:p>
          <a:p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register-ca-certificate --ca-certificate file://rootCA.pem --verification-cert file://verificationCert.pem --set-as-active --allow-auto-registration --registration-</a:t>
            </a:r>
            <a:r>
              <a:rPr lang="en-US" dirty="0" err="1"/>
              <a:t>config</a:t>
            </a:r>
            <a:r>
              <a:rPr lang="en-US" dirty="0"/>
              <a:t> file://provisioning-template.json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device </a:t>
            </a:r>
            <a:r>
              <a:rPr lang="en-US" dirty="0" err="1" smtClean="0"/>
              <a:t>cret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genrsa</a:t>
            </a:r>
            <a:r>
              <a:rPr lang="en-US" dirty="0"/>
              <a:t> -out </a:t>
            </a:r>
            <a:r>
              <a:rPr lang="en-US" dirty="0" err="1"/>
              <a:t>deviceCert.key</a:t>
            </a:r>
            <a:r>
              <a:rPr lang="en-US" dirty="0"/>
              <a:t> </a:t>
            </a:r>
            <a:r>
              <a:rPr lang="en-US" dirty="0" smtClean="0"/>
              <a:t>2048</a:t>
            </a:r>
            <a:endParaRPr lang="en-US" dirty="0" smtClean="0"/>
          </a:p>
          <a:p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req</a:t>
            </a:r>
            <a:r>
              <a:rPr lang="en-US" dirty="0"/>
              <a:t> -new -key </a:t>
            </a:r>
            <a:r>
              <a:rPr lang="en-US" dirty="0" err="1"/>
              <a:t>deviceCert.key</a:t>
            </a:r>
            <a:r>
              <a:rPr lang="en-US" dirty="0"/>
              <a:t> -out </a:t>
            </a:r>
            <a:r>
              <a:rPr lang="en-US" dirty="0" err="1" smtClean="0"/>
              <a:t>deviceCert.csr</a:t>
            </a:r>
            <a:endParaRPr lang="en-US" dirty="0" smtClean="0"/>
          </a:p>
          <a:p>
            <a:r>
              <a:rPr lang="en-US" dirty="0" err="1"/>
              <a:t>openssl</a:t>
            </a:r>
            <a:r>
              <a:rPr lang="en-US" dirty="0"/>
              <a:t> x509 -</a:t>
            </a:r>
            <a:r>
              <a:rPr lang="en-US" dirty="0" err="1"/>
              <a:t>req</a:t>
            </a:r>
            <a:r>
              <a:rPr lang="en-US" dirty="0"/>
              <a:t> -in </a:t>
            </a:r>
            <a:r>
              <a:rPr lang="en-US" dirty="0" err="1"/>
              <a:t>deviceCert.csr</a:t>
            </a:r>
            <a:r>
              <a:rPr lang="en-US" dirty="0"/>
              <a:t> -CA </a:t>
            </a:r>
            <a:r>
              <a:rPr lang="en-US" dirty="0" err="1"/>
              <a:t>rootCA.pem</a:t>
            </a:r>
            <a:r>
              <a:rPr lang="en-US" dirty="0"/>
              <a:t> -</a:t>
            </a:r>
            <a:r>
              <a:rPr lang="en-US" dirty="0" err="1"/>
              <a:t>CAkey</a:t>
            </a:r>
            <a:r>
              <a:rPr lang="en-US" dirty="0"/>
              <a:t> </a:t>
            </a:r>
            <a:r>
              <a:rPr lang="en-US" dirty="0" err="1"/>
              <a:t>rootCA.key</a:t>
            </a:r>
            <a:r>
              <a:rPr lang="en-US" dirty="0"/>
              <a:t> -</a:t>
            </a:r>
            <a:r>
              <a:rPr lang="en-US" dirty="0" err="1"/>
              <a:t>CAcreateserial</a:t>
            </a:r>
            <a:r>
              <a:rPr lang="en-US" dirty="0"/>
              <a:t> -out deviceCert.crt -days 365 -</a:t>
            </a:r>
            <a:r>
              <a:rPr lang="en-US" dirty="0" smtClean="0"/>
              <a:t>sha256</a:t>
            </a:r>
            <a:endParaRPr lang="en-US" dirty="0" smtClean="0"/>
          </a:p>
          <a:p>
            <a:r>
              <a:rPr lang="en-US" dirty="0"/>
              <a:t>cat deviceCert.crt </a:t>
            </a:r>
            <a:r>
              <a:rPr lang="en-US" dirty="0" err="1"/>
              <a:t>rootCA.pem</a:t>
            </a:r>
            <a:r>
              <a:rPr lang="en-US" dirty="0"/>
              <a:t> &gt; </a:t>
            </a:r>
            <a:r>
              <a:rPr lang="en-US" dirty="0" smtClean="0"/>
              <a:t>deviceCertAndCACert.crt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with </a:t>
            </a:r>
            <a:r>
              <a:rPr lang="en-US" dirty="0" err="1" smtClean="0"/>
              <a:t>moqute</a:t>
            </a:r>
            <a:r>
              <a:rPr lang="en-US" dirty="0" smtClean="0"/>
              <a:t> </a:t>
            </a:r>
            <a:r>
              <a:rPr lang="en-US" dirty="0" err="1" smtClean="0"/>
              <a:t>mqqt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mosquitto_pub</a:t>
            </a:r>
            <a:r>
              <a:rPr lang="en-US" dirty="0"/>
              <a:t> --</a:t>
            </a:r>
            <a:r>
              <a:rPr lang="en-US" dirty="0" err="1"/>
              <a:t>cafile</a:t>
            </a:r>
            <a:r>
              <a:rPr lang="en-US" dirty="0"/>
              <a:t> </a:t>
            </a:r>
            <a:r>
              <a:rPr lang="en-US" dirty="0" err="1"/>
              <a:t>root.cert</a:t>
            </a:r>
            <a:r>
              <a:rPr lang="en-US" dirty="0"/>
              <a:t> --cert deviceCertAndCACert.crt --key </a:t>
            </a:r>
            <a:r>
              <a:rPr lang="en-US" dirty="0" err="1"/>
              <a:t>deviceCert.key</a:t>
            </a:r>
            <a:r>
              <a:rPr lang="en-US" dirty="0"/>
              <a:t> -h &lt;prefix&gt;.iot.us-east-1.amazonaws.com -p 8883 -q 1 -t foo/bar -I </a:t>
            </a:r>
            <a:r>
              <a:rPr lang="en-US" dirty="0" err="1"/>
              <a:t>anyclientID</a:t>
            </a:r>
            <a:r>
              <a:rPr lang="en-US" dirty="0"/>
              <a:t> --</a:t>
            </a:r>
            <a:r>
              <a:rPr lang="en-US" dirty="0" err="1"/>
              <a:t>tls</a:t>
            </a:r>
            <a:r>
              <a:rPr lang="en-US" dirty="0"/>
              <a:t>-version tlsv1.2 -m "Hello" </a:t>
            </a:r>
            <a:r>
              <a:rPr lang="en-US" dirty="0" smtClean="0"/>
              <a:t>–d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use this command to find your prefix of </a:t>
            </a:r>
            <a:r>
              <a:rPr lang="en-US" dirty="0" err="1" smtClean="0"/>
              <a:t>aws</a:t>
            </a:r>
            <a:r>
              <a:rPr lang="en-US" dirty="0" smtClean="0"/>
              <a:t> account:</a:t>
            </a:r>
            <a:endParaRPr lang="en-US" dirty="0" smtClean="0"/>
          </a:p>
          <a:p>
            <a:r>
              <a:rPr lang="en-US" dirty="0" err="1">
                <a:sym typeface="+mn-ea"/>
              </a:rPr>
              <a:t>aws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iot</a:t>
            </a:r>
            <a:r>
              <a:rPr lang="en-US" dirty="0">
                <a:sym typeface="+mn-ea"/>
              </a:rPr>
              <a:t> </a:t>
            </a:r>
            <a:r>
              <a:rPr lang="en-US" dirty="0" smtClean="0">
                <a:sym typeface="+mn-ea"/>
              </a:rPr>
              <a:t>describe-endpoint</a:t>
            </a:r>
            <a:endParaRPr lang="en-US" dirty="0" smtClean="0">
              <a:sym typeface="+mn-ea"/>
            </a:endParaRPr>
          </a:p>
          <a:p>
            <a:endParaRPr lang="en-US" dirty="0"/>
          </a:p>
          <a:p>
            <a:r>
              <a:rPr lang="en-US" dirty="0"/>
              <a:t>you can find all script are here: </a:t>
            </a:r>
            <a:r>
              <a:rPr lang="en-US" dirty="0">
                <a:hlinkClick r:id="rId1" tooltip="" action="ppaction://hlinkfile"/>
              </a:rPr>
              <a:t>click me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351" y="276615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Thanks to being with me</a:t>
            </a:r>
            <a:b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Stay Awesome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Prerequisite 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3X and pip package.</a:t>
            </a:r>
            <a:endParaRPr lang="en-US" dirty="0" smtClean="0"/>
          </a:p>
          <a:p>
            <a:r>
              <a:rPr lang="en-US" dirty="0" smtClean="0"/>
              <a:t>SSH and OpenSSL basic.</a:t>
            </a:r>
            <a:endParaRPr lang="en-US" dirty="0" smtClean="0"/>
          </a:p>
          <a:p>
            <a:r>
              <a:rPr lang="en-US" dirty="0" smtClean="0"/>
              <a:t>Basic understanding of Cloud.</a:t>
            </a:r>
            <a:endParaRPr lang="en-US" dirty="0" smtClean="0"/>
          </a:p>
          <a:p>
            <a:r>
              <a:rPr lang="en-US" dirty="0" smtClean="0"/>
              <a:t>Basic Understanding of IOT.</a:t>
            </a:r>
            <a:endParaRPr lang="en-US" dirty="0" smtClean="0"/>
          </a:p>
          <a:p>
            <a:r>
              <a:rPr lang="en-US" dirty="0" smtClean="0"/>
              <a:t>Azure </a:t>
            </a:r>
            <a:r>
              <a:rPr lang="en-US" dirty="0"/>
              <a:t>Cloud login </a:t>
            </a:r>
            <a:r>
              <a:rPr lang="en-US" dirty="0" smtClean="0"/>
              <a:t>credentials.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IOT </a:t>
            </a:r>
            <a:r>
              <a:rPr lang="en-US" u="sng" dirty="0" smtClean="0"/>
              <a:t>devices: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of </a:t>
            </a:r>
            <a:r>
              <a:rPr lang="en-US" dirty="0" smtClean="0"/>
              <a:t>things(IOT) </a:t>
            </a:r>
            <a:r>
              <a:rPr lang="en-US" dirty="0"/>
              <a:t>is a system of interrelated computing devices, mechanical and digital machines provided with unique identifiers and the ability to transfer data over a network without requiring human-to-human or human-to-computer </a:t>
            </a:r>
            <a:r>
              <a:rPr lang="en-US" dirty="0" smtClean="0"/>
              <a:t>interaction.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 of IOT devices:</a:t>
            </a:r>
            <a:endParaRPr lang="en-US" u="sng" dirty="0"/>
          </a:p>
        </p:txBody>
      </p:sp>
      <p:pic>
        <p:nvPicPr>
          <p:cNvPr id="1026" name="Picture 2" descr="IoT Onboarding: The Challenges and Solutions | TechSee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040" y="1825625"/>
            <a:ext cx="832791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Real Device example:</a:t>
            </a:r>
            <a:endParaRPr lang="en-US" u="sng" dirty="0"/>
          </a:p>
        </p:txBody>
      </p:sp>
      <p:pic>
        <p:nvPicPr>
          <p:cNvPr id="2050" name="Picture 2" descr="Top Hardware Platforms for Internet of Things (IoT)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378" y="2011026"/>
            <a:ext cx="565598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1154" y="1943190"/>
            <a:ext cx="4310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 smtClean="0"/>
              <a:t>There is many-many IOT device in market for example :  NodeMCU </a:t>
            </a:r>
            <a:r>
              <a:rPr lang="en-US" dirty="0"/>
              <a:t>, </a:t>
            </a:r>
            <a:r>
              <a:rPr lang="en-US" dirty="0" smtClean="0"/>
              <a:t>raspberry </a:t>
            </a:r>
            <a:r>
              <a:rPr lang="en-US" dirty="0"/>
              <a:t>Pi3/4/ , </a:t>
            </a:r>
            <a:r>
              <a:rPr lang="en-US" dirty="0" smtClean="0"/>
              <a:t>Arduino/Nano etc.</a:t>
            </a:r>
            <a:endParaRPr lang="en-US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 smtClean="0"/>
              <a:t>You can choice a Device according to your usage.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34102" y="6177698"/>
            <a:ext cx="144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MCU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2589" y="1943190"/>
            <a:ext cx="168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Raspberry Pi3/4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35672" y="5342708"/>
            <a:ext cx="10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Arduino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68983" y="3513908"/>
            <a:ext cx="12540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Nano Arduino</a:t>
            </a:r>
            <a:endParaRPr 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My Device:</a:t>
            </a:r>
            <a:endParaRPr lang="en-US" u="sng" dirty="0"/>
          </a:p>
        </p:txBody>
      </p:sp>
      <p:pic>
        <p:nvPicPr>
          <p:cNvPr id="1030" name="Picture 6" descr="945-82771-0000-000 | Jetson TX2 Developer Kit von NVIDIA | Eingebettete  Systementwicklungsboards und -kits | Arrow.d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290" y="817183"/>
            <a:ext cx="7146381" cy="56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7304" y="6334780"/>
            <a:ext cx="2866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NVIDIA Jetson TX2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Device </a:t>
            </a:r>
            <a:r>
              <a:rPr lang="en-US" u="sng" dirty="0" smtClean="0"/>
              <a:t>Provisioning: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Device </a:t>
            </a:r>
            <a:r>
              <a:rPr lang="en-US" b="1" dirty="0"/>
              <a:t>Provisioning </a:t>
            </a:r>
            <a:r>
              <a:rPr lang="en-US" dirty="0"/>
              <a:t> (DPS) is a cloud-based </a:t>
            </a:r>
            <a:r>
              <a:rPr lang="en-US" b="1" dirty="0"/>
              <a:t>service</a:t>
            </a:r>
            <a:r>
              <a:rPr lang="en-US" dirty="0"/>
              <a:t> that helps </a:t>
            </a:r>
            <a:r>
              <a:rPr lang="en-US" b="1" dirty="0" err="1" smtClean="0"/>
              <a:t>IoT</a:t>
            </a:r>
            <a:r>
              <a:rPr lang="en-US" dirty="0"/>
              <a:t> </a:t>
            </a:r>
            <a:r>
              <a:rPr lang="en-US" dirty="0" smtClean="0"/>
              <a:t>Devices to provide </a:t>
            </a:r>
            <a:r>
              <a:rPr lang="en-US" dirty="0"/>
              <a:t>automatic </a:t>
            </a:r>
            <a:r>
              <a:rPr lang="en-US" b="1" dirty="0"/>
              <a:t>provisioning</a:t>
            </a:r>
            <a:r>
              <a:rPr lang="en-US" dirty="0"/>
              <a:t> features with no human intervention. DPS provides the ability to </a:t>
            </a:r>
            <a:r>
              <a:rPr lang="en-US" b="1" dirty="0"/>
              <a:t>provision</a:t>
            </a:r>
            <a:r>
              <a:rPr lang="en-US" dirty="0"/>
              <a:t> up to millions of </a:t>
            </a:r>
            <a:r>
              <a:rPr lang="en-US" b="1" dirty="0" err="1"/>
              <a:t>IoT</a:t>
            </a:r>
            <a:r>
              <a:rPr lang="en-US" b="1" dirty="0"/>
              <a:t> devices</a:t>
            </a:r>
            <a:r>
              <a:rPr lang="en-US" dirty="0"/>
              <a:t> in a secure and scalable </a:t>
            </a:r>
            <a:r>
              <a:rPr lang="en-US" dirty="0" smtClean="0"/>
              <a:t>effort.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7144</Words>
  <Application>WPS Presentation</Application>
  <PresentationFormat>Widescreen</PresentationFormat>
  <Paragraphs>241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Arial</vt:lpstr>
      <vt:lpstr>SimSun</vt:lpstr>
      <vt:lpstr>Wingdings</vt:lpstr>
      <vt:lpstr>Calibri Light</vt:lpstr>
      <vt:lpstr>Helvetica Neue</vt:lpstr>
      <vt:lpstr>微软雅黑</vt:lpstr>
      <vt:lpstr>汉仪旗黑</vt:lpstr>
      <vt:lpstr>Arial Unicode MS</vt:lpstr>
      <vt:lpstr>Calibri</vt:lpstr>
      <vt:lpstr>宋体-简</vt:lpstr>
      <vt:lpstr>Office Theme</vt:lpstr>
      <vt:lpstr>Word.OpenDocumentText.12</vt:lpstr>
      <vt:lpstr>PowerPoint 演示文稿</vt:lpstr>
      <vt:lpstr>Microsoft azure Device Provisioning and connect a Device to Azure-iot-hub</vt:lpstr>
      <vt:lpstr>Today agenda:</vt:lpstr>
      <vt:lpstr>Prerequisite :</vt:lpstr>
      <vt:lpstr>What is IOT devices:</vt:lpstr>
      <vt:lpstr>Example of IOT devices:</vt:lpstr>
      <vt:lpstr>Real Device example:</vt:lpstr>
      <vt:lpstr>My Device:</vt:lpstr>
      <vt:lpstr>Device Provisioning:</vt:lpstr>
      <vt:lpstr>Authentication</vt:lpstr>
      <vt:lpstr>Root CA Creation:</vt:lpstr>
      <vt:lpstr>Root CA Creation:</vt:lpstr>
      <vt:lpstr>Upload and Verify root CA in Azure Device Provisioning Service (DPS):</vt:lpstr>
      <vt:lpstr>Verify root CA:</vt:lpstr>
      <vt:lpstr>Verify root CA:</vt:lpstr>
      <vt:lpstr>Verify root CA:</vt:lpstr>
      <vt:lpstr>Manage Enrollment:</vt:lpstr>
      <vt:lpstr>Manage Enrollment:</vt:lpstr>
      <vt:lpstr>Manage Enrollment:</vt:lpstr>
      <vt:lpstr>Create and Sign device certificate:</vt:lpstr>
      <vt:lpstr>Create and Sign device certificate:</vt:lpstr>
      <vt:lpstr>Azure iot-hub client for python:</vt:lpstr>
      <vt:lpstr>Example Script :</vt:lpstr>
      <vt:lpstr>AWS - Device Provisioning and connect a Device to iot-core</vt:lpstr>
      <vt:lpstr>Prerequisite :</vt:lpstr>
      <vt:lpstr>Create RootCA :</vt:lpstr>
      <vt:lpstr>Go to aws console and create a role </vt:lpstr>
      <vt:lpstr>And select iot</vt:lpstr>
      <vt:lpstr>it’s should be looks like this</vt:lpstr>
      <vt:lpstr>And than create role and give a description if you want.</vt:lpstr>
      <vt:lpstr>Create a “provisioning-template.json” file </vt:lpstr>
      <vt:lpstr>PowerPoint 演示文稿</vt:lpstr>
      <vt:lpstr>Register our policy doc to aws iot-core</vt:lpstr>
      <vt:lpstr>Create device cret </vt:lpstr>
      <vt:lpstr>Test with moqute mqqt </vt:lpstr>
      <vt:lpstr> paytm/Google Pay  7830909095 Thanks to everyone!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connection to Azure-iot-hub</dc:title>
  <dc:creator>Lalit</dc:creator>
  <cp:lastModifiedBy>lalitbhadouria</cp:lastModifiedBy>
  <cp:revision>46</cp:revision>
  <dcterms:created xsi:type="dcterms:W3CDTF">2021-06-17T17:50:59Z</dcterms:created>
  <dcterms:modified xsi:type="dcterms:W3CDTF">2021-06-17T17:50:59Z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1033-3.1.1.5096</vt:lpwstr>
  </property>
</Properties>
</file>