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46041-B312-478A-8C8E-E42434607423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F813C-92B1-49A0-A560-E94ADF708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6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research</a:t>
            </a:r>
            <a:r>
              <a:rPr lang="en-US" baseline="0" dirty="0" smtClean="0"/>
              <a:t> sites :</a:t>
            </a:r>
          </a:p>
          <a:p>
            <a:r>
              <a:rPr lang="en-GB" dirty="0" smtClean="0"/>
              <a:t>https://issuu.com/education-mocanyc/docs/rr_guide_final_6.30.20_page_numbers/s/10763923#:~:text=This%20photo%20shows%20three%20Chinese,Archives%2C%20Fort%20Worth%2C%20Texas.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F813C-92B1-49A0-A560-E94ADF7089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8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7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0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0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5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3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743B-C4BA-4EDD-9AC1-CDC8014BAAC4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BC21-8967-41AF-8B09-5E1480F4E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11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73"/>
            <a:ext cx="9164128" cy="687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45016" cy="68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8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8797"/>
            <a:ext cx="7237571" cy="542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04350" y="1988840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     Zheng Qin is a Chinese worker who migrated to the US due to overpopulation and poverty [3]. Hearing the discovery of gold in California, he moved to the US to work for a higher wage in hopes of supporting his family like many other Chinese immigrants at the time.</a:t>
            </a:r>
            <a:endParaRPr lang="en-GB" sz="24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4131" y="877161"/>
            <a:ext cx="611922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GB" sz="4400" b="1" i="1" u="sng" dirty="0" smtClean="0">
                <a:ln w="19050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Himalaya" panose="01010100010101010101" pitchFamily="2" charset="0"/>
              </a:rPr>
              <a:t>The Story of Zheng Qin</a:t>
            </a:r>
            <a:endParaRPr lang="en-GB" sz="4400" b="1" i="1" u="sng" dirty="0">
              <a:ln w="19050"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Microsoft Himalaya" panose="01010100010101010101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9428" y="6239053"/>
            <a:ext cx="887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Background</a:t>
            </a:r>
            <a:r>
              <a:rPr lang="en-US" sz="12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 </a:t>
            </a:r>
            <a:r>
              <a:rPr lang="en-US" sz="1200" i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1800’s railroads (https://thebouldermag.com/boulder-s-locomotive-love-affair)</a:t>
            </a:r>
          </a:p>
          <a:p>
            <a:r>
              <a:rPr lang="en-US" sz="1200" b="1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Image</a:t>
            </a:r>
            <a:r>
              <a:rPr lang="en-US" sz="12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 </a:t>
            </a:r>
            <a:r>
              <a:rPr lang="en-US" sz="1200" i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https://www.dol.gov/general/aboutdol/hallofhonor/2014_railroad</a:t>
            </a:r>
          </a:p>
          <a:p>
            <a:r>
              <a:rPr lang="en-US" sz="1200" b="1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[1]</a:t>
            </a:r>
            <a:r>
              <a:rPr lang="en-US" sz="12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 </a:t>
            </a:r>
            <a:r>
              <a:rPr lang="en-US" sz="1200" i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https://www.pbs.org/wgbh/americanexperience/features/tcrr-workers-central-union-pacific-railroad/</a:t>
            </a:r>
            <a:endParaRPr lang="en-GB" sz="1200" i="1" u="sng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6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906057"/>
            <a:ext cx="4718561" cy="3539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4131" y="877161"/>
            <a:ext cx="611922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GB" sz="4400" b="1" i="1" u="sng" dirty="0" smtClean="0">
                <a:ln w="19050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Himalaya" panose="01010100010101010101" pitchFamily="2" charset="0"/>
              </a:rPr>
              <a:t>Working on Railroads</a:t>
            </a:r>
            <a:endParaRPr lang="en-GB" sz="4400" b="1" i="1" u="sng" dirty="0">
              <a:ln w="19050"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32856"/>
            <a:ext cx="4427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     Working in the U.S., he along with many Chinese workers were given the task of building a transcontinental railroad, a railroad that passes through continents.</a:t>
            </a:r>
          </a:p>
          <a:p>
            <a:r>
              <a:rPr lang="en-US" sz="20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     The task itself is not only tiresome but dangerous as well</a:t>
            </a:r>
            <a:endParaRPr lang="en-GB" sz="20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9428" y="6239053"/>
            <a:ext cx="887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Background</a:t>
            </a:r>
            <a:r>
              <a:rPr lang="en-US" sz="12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 </a:t>
            </a:r>
            <a:r>
              <a:rPr lang="en-US" sz="1200" i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Chinese worker working on a tunnel railroad (issuu.com/education-</a:t>
            </a:r>
            <a:r>
              <a:rPr lang="en-US" sz="1200" i="1" dirty="0" err="1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mocanyc</a:t>
            </a:r>
            <a:r>
              <a:rPr lang="en-US" sz="1200" i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/docs/rr_guide_final_6.30.20_page_numbers/s/10763923)</a:t>
            </a:r>
            <a:endParaRPr lang="en-US" sz="800" i="1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1200" b="1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Image</a:t>
            </a:r>
            <a:r>
              <a:rPr lang="en-US" sz="12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 </a:t>
            </a:r>
            <a:r>
              <a:rPr lang="en-US" sz="1200" i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https://education.nationalgeographic.org/resource/tracking-growth-us/ </a:t>
            </a:r>
          </a:p>
        </p:txBody>
      </p:sp>
    </p:spTree>
    <p:extLst>
      <p:ext uri="{BB962C8B-B14F-4D97-AF65-F5344CB8AC3E}">
        <p14:creationId xmlns:p14="http://schemas.microsoft.com/office/powerpoint/2010/main" val="117888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154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hhh</dc:creator>
  <cp:lastModifiedBy>hhh</cp:lastModifiedBy>
  <cp:revision>6</cp:revision>
  <dcterms:created xsi:type="dcterms:W3CDTF">2024-11-25T06:35:22Z</dcterms:created>
  <dcterms:modified xsi:type="dcterms:W3CDTF">2024-11-25T07:29:22Z</dcterms:modified>
</cp:coreProperties>
</file>