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362" r:id="rId2"/>
    <p:sldId id="349" r:id="rId3"/>
    <p:sldId id="350" r:id="rId4"/>
    <p:sldId id="361" r:id="rId5"/>
    <p:sldId id="351" r:id="rId6"/>
    <p:sldId id="356" r:id="rId7"/>
    <p:sldId id="360" r:id="rId8"/>
    <p:sldId id="352" r:id="rId9"/>
    <p:sldId id="353" r:id="rId10"/>
    <p:sldId id="357" r:id="rId11"/>
    <p:sldId id="354" r:id="rId12"/>
  </p:sldIdLst>
  <p:sldSz cx="9144000" cy="6858000" type="screen4x3"/>
  <p:notesSz cx="6805613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6">
          <p15:clr>
            <a:srgbClr val="A4A3A4"/>
          </p15:clr>
        </p15:guide>
        <p15:guide id="2" pos="441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24" autoAdjust="0"/>
  </p:normalViewPr>
  <p:slideViewPr>
    <p:cSldViewPr>
      <p:cViewPr varScale="1">
        <p:scale>
          <a:sx n="106" d="100"/>
          <a:sy n="106" d="100"/>
        </p:scale>
        <p:origin x="1764" y="114"/>
      </p:cViewPr>
      <p:guideLst>
        <p:guide orient="horz" pos="1876"/>
        <p:guide pos="441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90012" cy="9001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8378A-CE7B-4124-BE85-53845496D3A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827D5-33D2-40E8-9E44-6ADCA7A60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835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21469-6EB5-4DDF-9D8A-5F27B923D1E0}" type="datetimeFigureOut">
              <a:rPr kumimoji="1" lang="ja-JP" altLang="en-US" smtClean="0"/>
              <a:pPr/>
              <a:t>2016/12/5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5D62C-CACC-4404-8402-AB6FBC8887E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17752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5D62C-CACC-4404-8402-AB6FBC8887EC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745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5D62C-CACC-4404-8402-AB6FBC8887EC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0247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/>
              <a:t>マスタ サブタイトルの書式設定</a:t>
            </a:r>
            <a:endParaRPr kumimoji="0" lang="en-US"/>
          </a:p>
        </p:txBody>
      </p:sp>
      <p:sp>
        <p:nvSpPr>
          <p:cNvPr id="28" name="日付プレースホル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90ED720-0104-4369-84BC-D37694168613}" type="datetimeFigureOut">
              <a:rPr kumimoji="1" lang="ja-JP" altLang="en-US" smtClean="0"/>
              <a:pPr/>
              <a:t>2016/12/5</a:t>
            </a:fld>
            <a:endParaRPr kumimoji="1" lang="ja-JP" altLang="en-US"/>
          </a:p>
        </p:txBody>
      </p:sp>
      <p:sp>
        <p:nvSpPr>
          <p:cNvPr id="17" name="フッター プレースホル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9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904875" y="3158964"/>
            <a:ext cx="7315200" cy="1769271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正方形/長方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正方形/長方形 21"/>
          <p:cNvSpPr/>
          <p:nvPr/>
        </p:nvSpPr>
        <p:spPr>
          <a:xfrm>
            <a:off x="904875" y="3158964"/>
            <a:ext cx="228600" cy="1769271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2016/12/5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2016/12/5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二等辺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2016/12/5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2016/12/5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2016/12/5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2016/12/5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13" name="コンテンツ プレースホル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2016/12/5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2016/12/5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5" name="直線コネクタ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2016/12/5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二等辺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コンテンツ プレースホル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ja-JP" altLang="en-US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2016/12/5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二等辺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2016/12/5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8" name="直線コネクタ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線コネクタ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二等辺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1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1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1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1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ECE 540 </a:t>
            </a:r>
            <a:r>
              <a:rPr lang="en-US" dirty="0" smtClean="0"/>
              <a:t>Final Project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16" y="1448736"/>
            <a:ext cx="5510300" cy="2970396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2096670" y="4724868"/>
            <a:ext cx="4950660" cy="121751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1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1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1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1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1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1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Team Members: Hai Dang</a:t>
            </a:r>
          </a:p>
          <a:p>
            <a:pPr marL="0" indent="0">
              <a:buNone/>
            </a:pPr>
            <a:r>
              <a:rPr lang="en-US" dirty="0" smtClean="0"/>
              <a:t>		     Mark </a:t>
            </a:r>
            <a:r>
              <a:rPr lang="en-US" dirty="0" err="1" smtClean="0"/>
              <a:t>Chernishoff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     Aditya Pawar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78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</a:p>
          <a:p>
            <a:pPr lvl="1"/>
            <a:r>
              <a:rPr lang="en-US" sz="1600" dirty="0" err="1" smtClean="0"/>
              <a:t>Brom</a:t>
            </a:r>
            <a:r>
              <a:rPr lang="en-US" sz="1600" dirty="0" smtClean="0"/>
              <a:t> </a:t>
            </a:r>
            <a:r>
              <a:rPr lang="en-US" sz="1600" dirty="0"/>
              <a:t>issue </a:t>
            </a:r>
          </a:p>
          <a:p>
            <a:pPr lvl="1"/>
            <a:r>
              <a:rPr lang="en-US" sz="1600" dirty="0"/>
              <a:t>Animation ( Noise pixels affect tank moving</a:t>
            </a:r>
            <a:r>
              <a:rPr lang="en-US" sz="1600" dirty="0" smtClean="0"/>
              <a:t>)</a:t>
            </a:r>
            <a:endParaRPr lang="en-US" dirty="0" smtClean="0"/>
          </a:p>
          <a:p>
            <a:r>
              <a:rPr lang="en-US" dirty="0" smtClean="0"/>
              <a:t>Enhancement</a:t>
            </a:r>
          </a:p>
          <a:p>
            <a:pPr lvl="1"/>
            <a:r>
              <a:rPr lang="en-US" sz="1300" dirty="0" smtClean="0"/>
              <a:t>Keyboard interface ( Using button and </a:t>
            </a:r>
            <a:r>
              <a:rPr lang="en-US" sz="1300" dirty="0" err="1" smtClean="0"/>
              <a:t>switchs</a:t>
            </a:r>
            <a:r>
              <a:rPr lang="en-US" sz="1300" dirty="0" smtClean="0"/>
              <a:t> in proposal)</a:t>
            </a:r>
          </a:p>
          <a:p>
            <a:pPr lvl="1"/>
            <a:r>
              <a:rPr lang="en-US" sz="1300" dirty="0" smtClean="0"/>
              <a:t>Audio and Channel for Audio ( Not mention in proposal)</a:t>
            </a:r>
            <a:endParaRPr lang="en-US" sz="1300" dirty="0"/>
          </a:p>
          <a:p>
            <a:r>
              <a:rPr lang="en-US" dirty="0" smtClean="0"/>
              <a:t>Improvement</a:t>
            </a:r>
            <a:endParaRPr lang="en-US" dirty="0"/>
          </a:p>
          <a:p>
            <a:pPr lvl="1"/>
            <a:r>
              <a:rPr lang="en-US" sz="1600" dirty="0"/>
              <a:t>Using </a:t>
            </a:r>
            <a:r>
              <a:rPr lang="en-US" sz="1600" dirty="0" err="1"/>
              <a:t>MicroSD</a:t>
            </a:r>
            <a:r>
              <a:rPr lang="en-US" sz="1600" dirty="0"/>
              <a:t> to solve Bram issue</a:t>
            </a:r>
          </a:p>
          <a:p>
            <a:pPr lvl="1"/>
            <a:r>
              <a:rPr lang="en-US" sz="1600" dirty="0"/>
              <a:t>Using Android app instead of keyboard</a:t>
            </a:r>
          </a:p>
          <a:p>
            <a:pPr lvl="1"/>
            <a:r>
              <a:rPr lang="en-US" sz="1600" dirty="0"/>
              <a:t>Create bonus items (Ex. Increase speed tank, change type of bullets,…)</a:t>
            </a:r>
          </a:p>
          <a:p>
            <a:pPr lvl="1"/>
            <a:r>
              <a:rPr lang="en-US" sz="1600" dirty="0"/>
              <a:t>Create more maps and let player choose</a:t>
            </a:r>
          </a:p>
          <a:p>
            <a:pPr lvl="1"/>
            <a:r>
              <a:rPr lang="en-US" sz="1600" dirty="0"/>
              <a:t>Change style game by writing AI bot ( 2 tanks fights these AI bot)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68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Thank you !!!</a:t>
            </a:r>
          </a:p>
          <a:p>
            <a:r>
              <a:rPr lang="en-US" sz="3200" dirty="0"/>
              <a:t>Question and Answer</a:t>
            </a:r>
          </a:p>
          <a:p>
            <a:r>
              <a:rPr lang="en-US" sz="3200" dirty="0"/>
              <a:t>Demo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084" y="1808784"/>
            <a:ext cx="311467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04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51" dirty="0"/>
              <a:t>Gameplay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Purpose: To destroy opposing tank</a:t>
            </a:r>
          </a:p>
          <a:p>
            <a:r>
              <a:rPr lang="en-US" dirty="0"/>
              <a:t>Rules: If opposing tank destroyed 3 times, that players wins</a:t>
            </a:r>
          </a:p>
          <a:p>
            <a:r>
              <a:rPr lang="en-US" dirty="0"/>
              <a:t>I/O</a:t>
            </a:r>
          </a:p>
          <a:p>
            <a:pPr lvl="1"/>
            <a:r>
              <a:rPr lang="en-US" dirty="0"/>
              <a:t> Keyboard is used to control tanks and firing</a:t>
            </a:r>
          </a:p>
          <a:p>
            <a:pPr lvl="1"/>
            <a:r>
              <a:rPr lang="en-US" dirty="0"/>
              <a:t> Sound generated for each screen</a:t>
            </a:r>
          </a:p>
          <a:p>
            <a:pPr lvl="1"/>
            <a:r>
              <a:rPr lang="en-US" dirty="0"/>
              <a:t> All maps and icons are output to VGA screen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0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51" dirty="0"/>
              <a:t>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 </a:t>
            </a:r>
            <a:r>
              <a:rPr lang="en-US" dirty="0" err="1"/>
              <a:t>Chernishoff</a:t>
            </a:r>
            <a:r>
              <a:rPr lang="en-US" dirty="0"/>
              <a:t>: </a:t>
            </a:r>
            <a:r>
              <a:rPr lang="en-US" dirty="0" err="1"/>
              <a:t>Game_screen</a:t>
            </a:r>
            <a:r>
              <a:rPr lang="en-US" dirty="0"/>
              <a:t>, </a:t>
            </a:r>
            <a:r>
              <a:rPr lang="en-US" dirty="0" err="1"/>
              <a:t>Picoblaze</a:t>
            </a:r>
            <a:endParaRPr lang="en-US" dirty="0"/>
          </a:p>
          <a:p>
            <a:endParaRPr lang="en-US" dirty="0"/>
          </a:p>
          <a:p>
            <a:r>
              <a:rPr lang="en-US" dirty="0"/>
              <a:t>Hai Dang: Audio PWM, keyboard </a:t>
            </a:r>
          </a:p>
          <a:p>
            <a:endParaRPr lang="en-US" dirty="0"/>
          </a:p>
          <a:p>
            <a:r>
              <a:rPr lang="en-US" dirty="0"/>
              <a:t>Aditya Pawar: Image Generation.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3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11644" y="1268711"/>
            <a:ext cx="5965654" cy="4807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49208" y="1691465"/>
            <a:ext cx="668162" cy="5707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19719" y="1823740"/>
            <a:ext cx="720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DTG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2132129" y="4747293"/>
            <a:ext cx="990132" cy="90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" name="TextBox 9"/>
          <p:cNvSpPr txBox="1"/>
          <p:nvPr/>
        </p:nvSpPr>
        <p:spPr>
          <a:xfrm>
            <a:off x="2177135" y="5043464"/>
            <a:ext cx="945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Keyboard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2649988" y="2564097"/>
            <a:ext cx="921477" cy="632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497" y="5023318"/>
            <a:ext cx="1054850" cy="39762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931" y="3751883"/>
            <a:ext cx="734730" cy="73473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325" y="1637752"/>
            <a:ext cx="717090" cy="60394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52" y="5002961"/>
            <a:ext cx="1006256" cy="38878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038379" y="4124746"/>
            <a:ext cx="1006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Game Screen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708236" y="1585763"/>
            <a:ext cx="864091" cy="7575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675449" y="1795372"/>
            <a:ext cx="1170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Colorizer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5719233" y="2534884"/>
            <a:ext cx="864091" cy="7080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675449" y="2673431"/>
            <a:ext cx="1387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Picoblaze</a:t>
            </a:r>
            <a:r>
              <a:rPr lang="en-US" sz="1400" dirty="0" smtClean="0"/>
              <a:t> </a:t>
            </a:r>
            <a:r>
              <a:rPr lang="en-US" sz="1400" dirty="0" err="1" smtClean="0"/>
              <a:t>switch.v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4010162" y="2561006"/>
            <a:ext cx="990132" cy="684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038379" y="2609302"/>
            <a:ext cx="1170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Switch Interface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2649988" y="2609302"/>
            <a:ext cx="135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Screen Generator</a:t>
            </a:r>
            <a:endParaRPr lang="en-US" sz="1400" dirty="0"/>
          </a:p>
        </p:txBody>
      </p:sp>
      <p:sp>
        <p:nvSpPr>
          <p:cNvPr id="29" name="Rounded Rectangle 28"/>
          <p:cNvSpPr/>
          <p:nvPr/>
        </p:nvSpPr>
        <p:spPr>
          <a:xfrm>
            <a:off x="3876896" y="3611315"/>
            <a:ext cx="1256663" cy="18592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719233" y="3753137"/>
            <a:ext cx="822154" cy="756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712651" y="3857639"/>
            <a:ext cx="1079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Audio</a:t>
            </a:r>
          </a:p>
          <a:p>
            <a:r>
              <a:rPr lang="en-US" sz="1400" dirty="0" smtClean="0"/>
              <a:t>Interface</a:t>
            </a:r>
            <a:endParaRPr lang="en-US" sz="1400" dirty="0"/>
          </a:p>
        </p:txBody>
      </p:sp>
      <p:sp>
        <p:nvSpPr>
          <p:cNvPr id="33" name="Rectangle 32"/>
          <p:cNvSpPr/>
          <p:nvPr/>
        </p:nvSpPr>
        <p:spPr>
          <a:xfrm>
            <a:off x="6818642" y="3729353"/>
            <a:ext cx="845624" cy="7797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916865" y="3857639"/>
            <a:ext cx="798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Audio</a:t>
            </a:r>
          </a:p>
          <a:p>
            <a:r>
              <a:rPr lang="en-US" sz="1400" dirty="0" smtClean="0"/>
              <a:t>PWM </a:t>
            </a:r>
          </a:p>
        </p:txBody>
      </p:sp>
      <p:cxnSp>
        <p:nvCxnSpPr>
          <p:cNvPr id="41" name="Straight Arrow Connector 40"/>
          <p:cNvCxnSpPr>
            <a:endCxn id="21" idx="1"/>
          </p:cNvCxnSpPr>
          <p:nvPr/>
        </p:nvCxnSpPr>
        <p:spPr>
          <a:xfrm flipV="1">
            <a:off x="2817370" y="1949261"/>
            <a:ext cx="2858079" cy="27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17" idx="1"/>
          </p:cNvCxnSpPr>
          <p:nvPr/>
        </p:nvCxnSpPr>
        <p:spPr>
          <a:xfrm flipV="1">
            <a:off x="6572327" y="1939727"/>
            <a:ext cx="1512998" cy="9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000294" y="2798916"/>
            <a:ext cx="718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5000296" y="3088973"/>
            <a:ext cx="718937" cy="8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18" idx="1"/>
          </p:cNvCxnSpPr>
          <p:nvPr/>
        </p:nvCxnSpPr>
        <p:spPr>
          <a:xfrm>
            <a:off x="5133559" y="5197351"/>
            <a:ext cx="29466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5" idx="2"/>
            <a:endCxn id="28" idx="1"/>
          </p:cNvCxnSpPr>
          <p:nvPr/>
        </p:nvCxnSpPr>
        <p:spPr>
          <a:xfrm rot="16200000" flipH="1">
            <a:off x="2262280" y="2483203"/>
            <a:ext cx="608717" cy="1666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endCxn id="29" idx="1"/>
          </p:cNvCxnSpPr>
          <p:nvPr/>
        </p:nvCxnSpPr>
        <p:spPr>
          <a:xfrm rot="16200000" flipH="1">
            <a:off x="2345083" y="3009116"/>
            <a:ext cx="1670018" cy="13936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110726" y="4959204"/>
            <a:ext cx="7661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endCxn id="31" idx="2"/>
          </p:cNvCxnSpPr>
          <p:nvPr/>
        </p:nvCxnSpPr>
        <p:spPr>
          <a:xfrm flipV="1">
            <a:off x="3101730" y="4509144"/>
            <a:ext cx="3028580" cy="10537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5133559" y="4229315"/>
            <a:ext cx="574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6541387" y="4229315"/>
            <a:ext cx="277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4" idx="3"/>
            <a:endCxn id="16" idx="1"/>
          </p:cNvCxnSpPr>
          <p:nvPr/>
        </p:nvCxnSpPr>
        <p:spPr>
          <a:xfrm flipV="1">
            <a:off x="7715311" y="4119248"/>
            <a:ext cx="4506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27" idx="1"/>
          </p:cNvCxnSpPr>
          <p:nvPr/>
        </p:nvCxnSpPr>
        <p:spPr>
          <a:xfrm flipV="1">
            <a:off x="3571465" y="2870912"/>
            <a:ext cx="466914" cy="1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29" idx="0"/>
            <a:endCxn id="26" idx="2"/>
          </p:cNvCxnSpPr>
          <p:nvPr/>
        </p:nvCxnSpPr>
        <p:spPr>
          <a:xfrm flipV="1">
            <a:off x="4505228" y="3245630"/>
            <a:ext cx="0" cy="365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26" idx="0"/>
          </p:cNvCxnSpPr>
          <p:nvPr/>
        </p:nvCxnSpPr>
        <p:spPr>
          <a:xfrm rot="5400000" flipH="1" flipV="1">
            <a:off x="4897486" y="1739260"/>
            <a:ext cx="429489" cy="12140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4" idx="3"/>
          </p:cNvCxnSpPr>
          <p:nvPr/>
        </p:nvCxnSpPr>
        <p:spPr>
          <a:xfrm>
            <a:off x="1449347" y="5222129"/>
            <a:ext cx="680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8" idx="0"/>
            <a:endCxn id="26" idx="1"/>
          </p:cNvCxnSpPr>
          <p:nvPr/>
        </p:nvCxnSpPr>
        <p:spPr>
          <a:xfrm flipV="1">
            <a:off x="2627195" y="2903318"/>
            <a:ext cx="1382967" cy="1843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7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Screen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Block ROMS hold color information </a:t>
            </a:r>
          </a:p>
          <a:p>
            <a:pPr marL="0" indent="0">
              <a:buNone/>
            </a:pPr>
            <a:r>
              <a:rPr lang="en-US" dirty="0"/>
              <a:t>for tanks, bullets, explosion, and </a:t>
            </a:r>
          </a:p>
          <a:p>
            <a:pPr marL="0" indent="0">
              <a:buNone/>
            </a:pPr>
            <a:r>
              <a:rPr lang="en-US" dirty="0"/>
              <a:t>background</a:t>
            </a:r>
          </a:p>
          <a:p>
            <a:endParaRPr lang="en-US" dirty="0"/>
          </a:p>
          <a:p>
            <a:r>
              <a:rPr lang="en-US" dirty="0"/>
              <a:t>Controls tank and bullet location </a:t>
            </a:r>
          </a:p>
          <a:p>
            <a:pPr marL="0" indent="0">
              <a:buNone/>
            </a:pPr>
            <a:r>
              <a:rPr lang="en-US" dirty="0"/>
              <a:t>and orientation</a:t>
            </a:r>
          </a:p>
          <a:p>
            <a:endParaRPr lang="en-US" dirty="0"/>
          </a:p>
          <a:p>
            <a:r>
              <a:rPr lang="en-US" dirty="0"/>
              <a:t>When bullet location is at opposing </a:t>
            </a:r>
          </a:p>
          <a:p>
            <a:pPr marL="0" indent="0">
              <a:buNone/>
            </a:pPr>
            <a:r>
              <a:rPr lang="en-US" dirty="0"/>
              <a:t>tank location an explosion occurs and</a:t>
            </a:r>
          </a:p>
          <a:p>
            <a:pPr marL="0" indent="0">
              <a:buNone/>
            </a:pPr>
            <a:r>
              <a:rPr lang="en-US" dirty="0"/>
              <a:t>score increases</a:t>
            </a:r>
          </a:p>
          <a:p>
            <a:endParaRPr lang="en-US" dirty="0"/>
          </a:p>
          <a:p>
            <a:r>
              <a:rPr lang="en-US" dirty="0"/>
              <a:t>When score for either player reaches 3 a </a:t>
            </a:r>
          </a:p>
          <a:p>
            <a:pPr marL="0" indent="0">
              <a:buNone/>
            </a:pPr>
            <a:r>
              <a:rPr lang="en-US" dirty="0"/>
              <a:t>signal is sent to Switch Interface to change </a:t>
            </a:r>
          </a:p>
          <a:p>
            <a:pPr marL="0" indent="0">
              <a:buNone/>
            </a:pPr>
            <a:r>
              <a:rPr lang="en-US" dirty="0"/>
              <a:t>screens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44" y="1358724"/>
            <a:ext cx="3341100" cy="443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9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VGA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Resolution 1024 x 768 </a:t>
            </a:r>
          </a:p>
          <a:p>
            <a:pPr lvl="1"/>
            <a:r>
              <a:rPr lang="en-US" sz="1400" dirty="0"/>
              <a:t>Change </a:t>
            </a:r>
            <a:r>
              <a:rPr lang="en-US" sz="1400" dirty="0" err="1"/>
              <a:t>Horiz_Pixels</a:t>
            </a:r>
            <a:r>
              <a:rPr lang="en-US" sz="1400" dirty="0"/>
              <a:t> = 1024 (DTG)</a:t>
            </a:r>
          </a:p>
          <a:p>
            <a:pPr lvl="1"/>
            <a:r>
              <a:rPr lang="en-US" sz="1400" dirty="0"/>
              <a:t>Change </a:t>
            </a:r>
            <a:r>
              <a:rPr lang="en-US" sz="1400" dirty="0" err="1"/>
              <a:t>Vert_Pixels</a:t>
            </a:r>
            <a:r>
              <a:rPr lang="en-US" sz="1400" dirty="0"/>
              <a:t> = 768 (DTG)</a:t>
            </a:r>
            <a:endParaRPr lang="en-US" dirty="0"/>
          </a:p>
          <a:p>
            <a:r>
              <a:rPr lang="en-US" sz="2400" dirty="0"/>
              <a:t>Input Clock: 45 MHz</a:t>
            </a:r>
          </a:p>
          <a:p>
            <a:r>
              <a:rPr lang="en-US" sz="2400" dirty="0"/>
              <a:t>Image Generation</a:t>
            </a:r>
          </a:p>
          <a:p>
            <a:pPr lvl="1"/>
            <a:r>
              <a:rPr lang="en-US" sz="1400" dirty="0"/>
              <a:t>First screen (128x96)</a:t>
            </a:r>
            <a:r>
              <a:rPr lang="en-US" sz="1400" dirty="0">
                <a:sym typeface="Wingdings" panose="05000000000000000000" pitchFamily="2" charset="2"/>
              </a:rPr>
              <a:t> Scale 8</a:t>
            </a:r>
          </a:p>
          <a:p>
            <a:pPr lvl="1"/>
            <a:r>
              <a:rPr lang="en-US" sz="1400" dirty="0">
                <a:sym typeface="Wingdings" panose="05000000000000000000" pitchFamily="2" charset="2"/>
              </a:rPr>
              <a:t>Game screen (512x384)  Scale 2</a:t>
            </a:r>
          </a:p>
          <a:p>
            <a:pPr lvl="1"/>
            <a:r>
              <a:rPr lang="en-US" sz="1400" dirty="0">
                <a:sym typeface="Wingdings" panose="05000000000000000000" pitchFamily="2" charset="2"/>
              </a:rPr>
              <a:t>Game over screen (128x96)  Scale 8</a:t>
            </a:r>
            <a:endParaRPr lang="en-US" sz="14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796" y="1464329"/>
            <a:ext cx="4320576" cy="319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53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Interface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4337" y="2143229"/>
            <a:ext cx="1922976" cy="14401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14373" y="2570938"/>
            <a:ext cx="1382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State0</a:t>
            </a:r>
          </a:p>
          <a:p>
            <a:r>
              <a:rPr lang="en-US" sz="1600" dirty="0" smtClean="0"/>
              <a:t>First Screen</a:t>
            </a:r>
            <a:endParaRPr lang="en-US" sz="1600" dirty="0"/>
          </a:p>
        </p:txBody>
      </p:sp>
      <p:sp>
        <p:nvSpPr>
          <p:cNvPr id="10" name="Oval 9"/>
          <p:cNvSpPr/>
          <p:nvPr/>
        </p:nvSpPr>
        <p:spPr>
          <a:xfrm>
            <a:off x="3469395" y="2143229"/>
            <a:ext cx="1922976" cy="14401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620775" y="2540159"/>
            <a:ext cx="1620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State1</a:t>
            </a:r>
          </a:p>
          <a:p>
            <a:r>
              <a:rPr lang="en-US" dirty="0" smtClean="0"/>
              <a:t>Game </a:t>
            </a:r>
            <a:r>
              <a:rPr lang="en-US" sz="1600" dirty="0" smtClean="0"/>
              <a:t>Screen</a:t>
            </a:r>
            <a:endParaRPr lang="en-US" sz="1600" dirty="0"/>
          </a:p>
        </p:txBody>
      </p:sp>
      <p:sp>
        <p:nvSpPr>
          <p:cNvPr id="13" name="Oval 12"/>
          <p:cNvSpPr/>
          <p:nvPr/>
        </p:nvSpPr>
        <p:spPr>
          <a:xfrm>
            <a:off x="6480341" y="2143229"/>
            <a:ext cx="1922976" cy="14401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721733" y="2570937"/>
            <a:ext cx="1440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State 2</a:t>
            </a:r>
          </a:p>
          <a:p>
            <a:r>
              <a:rPr lang="en-US" sz="1600" dirty="0" smtClean="0"/>
              <a:t>Player Wins</a:t>
            </a:r>
            <a:endParaRPr lang="en-US" sz="1600" dirty="0"/>
          </a:p>
        </p:txBody>
      </p:sp>
      <p:cxnSp>
        <p:nvCxnSpPr>
          <p:cNvPr id="18" name="Straight Arrow Connector 17"/>
          <p:cNvCxnSpPr>
            <a:stCxn id="7" idx="6"/>
            <a:endCxn id="10" idx="2"/>
          </p:cNvCxnSpPr>
          <p:nvPr/>
        </p:nvCxnSpPr>
        <p:spPr>
          <a:xfrm>
            <a:off x="2367313" y="2863325"/>
            <a:ext cx="1102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6"/>
            <a:endCxn id="13" idx="2"/>
          </p:cNvCxnSpPr>
          <p:nvPr/>
        </p:nvCxnSpPr>
        <p:spPr>
          <a:xfrm>
            <a:off x="5392371" y="2863325"/>
            <a:ext cx="10879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3"/>
            <a:endCxn id="10" idx="5"/>
          </p:cNvCxnSpPr>
          <p:nvPr/>
        </p:nvCxnSpPr>
        <p:spPr>
          <a:xfrm flipH="1">
            <a:off x="5110758" y="3372510"/>
            <a:ext cx="1651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721671" y="4931938"/>
            <a:ext cx="1389087" cy="90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851247" y="5142974"/>
            <a:ext cx="114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Colorizer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0" idx="4"/>
            <a:endCxn id="23" idx="0"/>
          </p:cNvCxnSpPr>
          <p:nvPr/>
        </p:nvCxnSpPr>
        <p:spPr>
          <a:xfrm flipH="1">
            <a:off x="4416215" y="3583421"/>
            <a:ext cx="14668" cy="134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3" idx="0"/>
          </p:cNvCxnSpPr>
          <p:nvPr/>
        </p:nvCxnSpPr>
        <p:spPr>
          <a:xfrm flipV="1">
            <a:off x="7441829" y="1538748"/>
            <a:ext cx="0" cy="604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1405825" y="1538748"/>
            <a:ext cx="60618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7" idx="4"/>
          </p:cNvCxnSpPr>
          <p:nvPr/>
        </p:nvCxnSpPr>
        <p:spPr>
          <a:xfrm>
            <a:off x="1405825" y="3583421"/>
            <a:ext cx="0" cy="1798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405825" y="5381998"/>
            <a:ext cx="231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3" idx="4"/>
          </p:cNvCxnSpPr>
          <p:nvPr/>
        </p:nvCxnSpPr>
        <p:spPr>
          <a:xfrm>
            <a:off x="7441829" y="3583421"/>
            <a:ext cx="0" cy="1798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23" idx="3"/>
          </p:cNvCxnSpPr>
          <p:nvPr/>
        </p:nvCxnSpPr>
        <p:spPr>
          <a:xfrm flipH="1">
            <a:off x="5110758" y="5381998"/>
            <a:ext cx="23310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356" y="4768863"/>
            <a:ext cx="745036" cy="558777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1854883" y="5435179"/>
            <a:ext cx="1417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First Screen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6604577" y="4516501"/>
            <a:ext cx="2075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Player 1 or 2 wins</a:t>
            </a:r>
            <a:endParaRPr lang="en-US" sz="1400" dirty="0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251" y="4513401"/>
            <a:ext cx="936274" cy="702206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484" y="5458912"/>
            <a:ext cx="881809" cy="661357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3581712" y="1150445"/>
            <a:ext cx="1569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‘N’ pressed</a:t>
            </a:r>
            <a:endParaRPr lang="en-US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077" y="3910546"/>
            <a:ext cx="739612" cy="554709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3813624" y="4495552"/>
            <a:ext cx="1628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Game Screen</a:t>
            </a:r>
            <a:endParaRPr 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2358306" y="2521973"/>
            <a:ext cx="1178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‘Y’ pressed</a:t>
            </a:r>
            <a:endParaRPr lang="en-US" sz="1400" dirty="0"/>
          </a:p>
        </p:txBody>
      </p:sp>
      <p:cxnSp>
        <p:nvCxnSpPr>
          <p:cNvPr id="68" name="Straight Arrow Connector 67"/>
          <p:cNvCxnSpPr>
            <a:endCxn id="7" idx="0"/>
          </p:cNvCxnSpPr>
          <p:nvPr/>
        </p:nvCxnSpPr>
        <p:spPr>
          <a:xfrm>
            <a:off x="1405825" y="1538748"/>
            <a:ext cx="0" cy="604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442279" y="3375244"/>
            <a:ext cx="116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‘Y’ </a:t>
            </a:r>
            <a:r>
              <a:rPr lang="en-US" sz="1400" dirty="0" smtClean="0"/>
              <a:t>pressed</a:t>
            </a:r>
            <a:endParaRPr 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5328332" y="2898912"/>
            <a:ext cx="12762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Player Screen &gt; 0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19955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Keyboard Interface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2078820"/>
            <a:ext cx="1671543" cy="63008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4821" y="2066290"/>
            <a:ext cx="3028077" cy="102632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372240" y="1988807"/>
            <a:ext cx="1800240" cy="810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Screen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128743" y="2579451"/>
            <a:ext cx="823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563346" y="2411181"/>
            <a:ext cx="8101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1674" y="3017137"/>
            <a:ext cx="2142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Block diagram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122657" y="4144117"/>
            <a:ext cx="1620216" cy="1440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Keyboard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module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72058" y="4262892"/>
            <a:ext cx="1526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CLK 50 MHz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72058" y="4648912"/>
            <a:ext cx="2142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PS2_CLK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72057" y="5083219"/>
            <a:ext cx="2142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PS2_DATA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522761" y="4401391"/>
            <a:ext cx="599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522761" y="4814469"/>
            <a:ext cx="599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522761" y="5221718"/>
            <a:ext cx="599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8576" y="3266282"/>
            <a:ext cx="514322" cy="52550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1437" y="3933717"/>
            <a:ext cx="510917" cy="49024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3471" y="3920451"/>
            <a:ext cx="493111" cy="49024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08867" y="3929756"/>
            <a:ext cx="499746" cy="47163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1948" y="3255042"/>
            <a:ext cx="709268" cy="536743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68576" y="4814469"/>
            <a:ext cx="516891" cy="49985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68576" y="5360218"/>
            <a:ext cx="517220" cy="511343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12611" y="5360218"/>
            <a:ext cx="496002" cy="51134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13471" y="5360218"/>
            <a:ext cx="547403" cy="537714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68401" y="4737869"/>
            <a:ext cx="792816" cy="563121"/>
          </a:xfrm>
          <a:prstGeom prst="rect">
            <a:avLst/>
          </a:prstGeom>
        </p:spPr>
      </p:pic>
      <p:cxnSp>
        <p:nvCxnSpPr>
          <p:cNvPr id="45" name="Straight Arrow Connector 44"/>
          <p:cNvCxnSpPr>
            <a:stCxn id="22" idx="3"/>
          </p:cNvCxnSpPr>
          <p:nvPr/>
        </p:nvCxnSpPr>
        <p:spPr>
          <a:xfrm flipV="1">
            <a:off x="3742873" y="4329120"/>
            <a:ext cx="865994" cy="535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2" idx="3"/>
          </p:cNvCxnSpPr>
          <p:nvPr/>
        </p:nvCxnSpPr>
        <p:spPr>
          <a:xfrm>
            <a:off x="3742873" y="4864213"/>
            <a:ext cx="865994" cy="545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440" y="3576117"/>
            <a:ext cx="630084" cy="6300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090" y="5094248"/>
            <a:ext cx="618355" cy="6183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455045" y="3409325"/>
            <a:ext cx="142875" cy="76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7478829" y="4885233"/>
            <a:ext cx="142875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2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Pulse-Width Modulation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3666" y="2878484"/>
            <a:ext cx="817906" cy="103127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9933" y="2764036"/>
            <a:ext cx="1352550" cy="12601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730884" y="1703258"/>
            <a:ext cx="883199" cy="8378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ROM Block</a:t>
            </a:r>
          </a:p>
        </p:txBody>
      </p:sp>
      <p:sp>
        <p:nvSpPr>
          <p:cNvPr id="8" name="Rectangle 7"/>
          <p:cNvSpPr/>
          <p:nvPr/>
        </p:nvSpPr>
        <p:spPr>
          <a:xfrm>
            <a:off x="7243713" y="3217588"/>
            <a:ext cx="960220" cy="10687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Audio PWM</a:t>
            </a:r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1141572" y="3394120"/>
            <a:ext cx="6383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961962" y="3424596"/>
            <a:ext cx="82038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203932" y="3502978"/>
            <a:ext cx="7513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203933" y="4013247"/>
            <a:ext cx="7513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95111" y="2330490"/>
            <a:ext cx="1129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Resample 8K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79719" y="3174523"/>
            <a:ext cx="1526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COE file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80511" y="2940589"/>
            <a:ext cx="1526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Address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59330" y="3357316"/>
            <a:ext cx="1459715" cy="275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Dout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8148894" y="3212151"/>
            <a:ext cx="1526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AUD_PWM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79374" y="3734305"/>
            <a:ext cx="1526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AUD_SD</a:t>
            </a:r>
          </a:p>
        </p:txBody>
      </p:sp>
      <p:pic>
        <p:nvPicPr>
          <p:cNvPr id="34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38" y="4174376"/>
            <a:ext cx="807934" cy="1018699"/>
          </a:xfrm>
          <a:prstGeom prst="rect">
            <a:avLst/>
          </a:prstGeom>
        </p:spPr>
      </p:pic>
      <p:pic>
        <p:nvPicPr>
          <p:cNvPr id="35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91" y="1503212"/>
            <a:ext cx="838042" cy="1056661"/>
          </a:xfrm>
          <a:prstGeom prst="rect">
            <a:avLst/>
          </a:prstGeom>
        </p:spPr>
      </p:pic>
      <p:cxnSp>
        <p:nvCxnSpPr>
          <p:cNvPr id="44" name="Straight Arrow Connector 43"/>
          <p:cNvCxnSpPr>
            <a:stCxn id="35" idx="3"/>
            <a:endCxn id="6" idx="1"/>
          </p:cNvCxnSpPr>
          <p:nvPr/>
        </p:nvCxnSpPr>
        <p:spPr>
          <a:xfrm>
            <a:off x="1169233" y="2031543"/>
            <a:ext cx="610700" cy="1362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4" idx="3"/>
            <a:endCxn id="6" idx="1"/>
          </p:cNvCxnSpPr>
          <p:nvPr/>
        </p:nvCxnSpPr>
        <p:spPr>
          <a:xfrm flipV="1">
            <a:off x="1141572" y="3394120"/>
            <a:ext cx="638361" cy="1289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743183" y="2975174"/>
            <a:ext cx="883199" cy="8378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ROM Block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683305" y="4373790"/>
            <a:ext cx="883199" cy="8378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ROM Block</a:t>
            </a:r>
          </a:p>
        </p:txBody>
      </p:sp>
      <p:cxnSp>
        <p:nvCxnSpPr>
          <p:cNvPr id="50" name="Straight Arrow Connector 49"/>
          <p:cNvCxnSpPr>
            <a:stCxn id="23" idx="1"/>
          </p:cNvCxnSpPr>
          <p:nvPr/>
        </p:nvCxnSpPr>
        <p:spPr>
          <a:xfrm flipV="1">
            <a:off x="2979719" y="2204073"/>
            <a:ext cx="703586" cy="1108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8" idx="1"/>
          </p:cNvCxnSpPr>
          <p:nvPr/>
        </p:nvCxnSpPr>
        <p:spPr>
          <a:xfrm>
            <a:off x="2937814" y="3451522"/>
            <a:ext cx="745491" cy="1341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678037" y="2501097"/>
            <a:ext cx="1459715" cy="275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COE file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725067" y="4247090"/>
            <a:ext cx="1459715" cy="275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COE file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210152" y="2559873"/>
            <a:ext cx="1530204" cy="2123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9547" y="2975174"/>
            <a:ext cx="1156854" cy="1708551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5242715" y="2618949"/>
            <a:ext cx="1459715" cy="275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Audio Interface</a:t>
            </a:r>
          </a:p>
        </p:txBody>
      </p:sp>
      <p:cxnSp>
        <p:nvCxnSpPr>
          <p:cNvPr id="67" name="Straight Arrow Connector 66"/>
          <p:cNvCxnSpPr>
            <a:stCxn id="7" idx="3"/>
          </p:cNvCxnSpPr>
          <p:nvPr/>
        </p:nvCxnSpPr>
        <p:spPr>
          <a:xfrm>
            <a:off x="4614083" y="2122203"/>
            <a:ext cx="596069" cy="771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60" idx="1"/>
          </p:cNvCxnSpPr>
          <p:nvPr/>
        </p:nvCxnSpPr>
        <p:spPr>
          <a:xfrm>
            <a:off x="4626382" y="3611304"/>
            <a:ext cx="583770" cy="10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4626382" y="3174523"/>
            <a:ext cx="6163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8" idx="3"/>
          </p:cNvCxnSpPr>
          <p:nvPr/>
        </p:nvCxnSpPr>
        <p:spPr>
          <a:xfrm flipV="1">
            <a:off x="4566504" y="4247090"/>
            <a:ext cx="676211" cy="545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7" idx="3"/>
            <a:endCxn id="60" idx="0"/>
          </p:cNvCxnSpPr>
          <p:nvPr/>
        </p:nvCxnSpPr>
        <p:spPr>
          <a:xfrm>
            <a:off x="4614083" y="2122203"/>
            <a:ext cx="1361171" cy="4376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endCxn id="62" idx="2"/>
          </p:cNvCxnSpPr>
          <p:nvPr/>
        </p:nvCxnSpPr>
        <p:spPr>
          <a:xfrm flipV="1">
            <a:off x="4580511" y="4683725"/>
            <a:ext cx="1477463" cy="3636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0" idx="3"/>
          </p:cNvCxnSpPr>
          <p:nvPr/>
        </p:nvCxnSpPr>
        <p:spPr>
          <a:xfrm>
            <a:off x="6740356" y="3621800"/>
            <a:ext cx="503357" cy="10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6714768" y="3365080"/>
            <a:ext cx="1459715" cy="275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Dout</a:t>
            </a:r>
            <a:endParaRPr lang="en-US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6380806" y="1841355"/>
            <a:ext cx="1459715" cy="275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CLK 8KHz</a:t>
            </a: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372240" y="1503212"/>
            <a:ext cx="0" cy="1056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4124904" y="4038923"/>
            <a:ext cx="11178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394260" y="3814299"/>
            <a:ext cx="1526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Keyboard</a:t>
            </a:r>
          </a:p>
        </p:txBody>
      </p:sp>
    </p:spTree>
    <p:extLst>
      <p:ext uri="{BB962C8B-B14F-4D97-AF65-F5344CB8AC3E}">
        <p14:creationId xmlns:p14="http://schemas.microsoft.com/office/powerpoint/2010/main" val="369955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ス">
  <a:themeElements>
    <a:clrScheme name="アース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ユーザー定義 1">
      <a:majorFont>
        <a:latin typeface="Arial"/>
        <a:ea typeface="HG明朝E"/>
        <a:cs typeface=""/>
      </a:majorFont>
      <a:minorFont>
        <a:latin typeface="Arial"/>
        <a:ea typeface="ＭＳ Ｐゴシック"/>
        <a:cs typeface=""/>
      </a:minorFont>
    </a:fontScheme>
    <a:fmtScheme name="アース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5681</TotalTime>
  <Words>379</Words>
  <Application>Microsoft Office PowerPoint</Application>
  <PresentationFormat>On-screen Show (4:3)</PresentationFormat>
  <Paragraphs>117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HG明朝E</vt:lpstr>
      <vt:lpstr>ＭＳ Ｐゴシック</vt:lpstr>
      <vt:lpstr>Arial</vt:lpstr>
      <vt:lpstr>Calibri</vt:lpstr>
      <vt:lpstr>Wingdings</vt:lpstr>
      <vt:lpstr>Wingdings 3</vt:lpstr>
      <vt:lpstr>アース</vt:lpstr>
      <vt:lpstr>ECE 540 Final Project</vt:lpstr>
      <vt:lpstr>Gameplay</vt:lpstr>
      <vt:lpstr>Responsibilities</vt:lpstr>
      <vt:lpstr>Block Diagram</vt:lpstr>
      <vt:lpstr>Game Screen Generation</vt:lpstr>
      <vt:lpstr>VGA</vt:lpstr>
      <vt:lpstr>Switch Interface</vt:lpstr>
      <vt:lpstr>Keyboard Interface</vt:lpstr>
      <vt:lpstr>Audio Pulse-Width Modulation</vt:lpstr>
      <vt:lpstr>Challenges and Improvement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Rehashing for ITTAGE Indirect Branch Predictor</dc:title>
  <dc:creator>yishii</dc:creator>
  <cp:lastModifiedBy>Aditya Pawar</cp:lastModifiedBy>
  <cp:revision>280</cp:revision>
  <dcterms:created xsi:type="dcterms:W3CDTF">2011-05-24T12:21:14Z</dcterms:created>
  <dcterms:modified xsi:type="dcterms:W3CDTF">2016-12-05T23:30:32Z</dcterms:modified>
</cp:coreProperties>
</file>