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2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4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2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2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4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1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5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5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5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41C8-3646-46B9-8726-E45C67BA315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DDBF70-54BB-4B79-BAFA-F5E27A4ED3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Tanks</a:t>
            </a:r>
            <a:br>
              <a:rPr lang="en-US" dirty="0"/>
            </a:br>
            <a:r>
              <a:rPr lang="en-US" sz="2800" dirty="0"/>
              <a:t>ECE 540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Mark Chernishoff, Hai Dang, Aditya </a:t>
            </a:r>
            <a:r>
              <a:rPr lang="en-US" dirty="0" err="1"/>
              <a:t>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To destroy opposing tank</a:t>
            </a:r>
          </a:p>
          <a:p>
            <a:endParaRPr lang="en-US" dirty="0"/>
          </a:p>
          <a:p>
            <a:r>
              <a:rPr lang="en-US" dirty="0"/>
              <a:t>Rules: If opposing tank destroyed 3 times, that players wins</a:t>
            </a:r>
          </a:p>
          <a:p>
            <a:endParaRPr lang="en-US" dirty="0"/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 Keyboard is used to control tanks and firing</a:t>
            </a:r>
          </a:p>
          <a:p>
            <a:pPr lvl="1"/>
            <a:r>
              <a:rPr lang="en-US" dirty="0"/>
              <a:t> Sound generated for each screen</a:t>
            </a:r>
          </a:p>
          <a:p>
            <a:pPr lvl="1"/>
            <a:r>
              <a:rPr lang="en-US" dirty="0"/>
              <a:t> All maps and icons are output to VGA screen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0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659" y="1853754"/>
            <a:ext cx="9093114" cy="47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6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 Switch Logic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77" y="1853754"/>
            <a:ext cx="7206619" cy="47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Game_screen</a:t>
            </a:r>
            <a:r>
              <a:rPr lang="en-US" dirty="0"/>
              <a:t>, </a:t>
            </a:r>
            <a:r>
              <a:rPr lang="en-US" dirty="0" err="1"/>
              <a:t>switch.v</a:t>
            </a:r>
            <a:r>
              <a:rPr lang="en-US" dirty="0"/>
              <a:t> – Mark Chernishoff</a:t>
            </a:r>
          </a:p>
          <a:p>
            <a:endParaRPr lang="en-US" dirty="0"/>
          </a:p>
          <a:p>
            <a:r>
              <a:rPr lang="en-US" dirty="0"/>
              <a:t>Audio, keyboard – Hai Dang</a:t>
            </a:r>
          </a:p>
          <a:p>
            <a:endParaRPr lang="en-US" dirty="0"/>
          </a:p>
          <a:p>
            <a:r>
              <a:rPr lang="en-US" dirty="0" err="1"/>
              <a:t>Switch_interface</a:t>
            </a:r>
            <a:r>
              <a:rPr lang="en-US" dirty="0"/>
              <a:t>, Icons – Aditya </a:t>
            </a:r>
            <a:r>
              <a:rPr lang="en-US" dirty="0" err="1"/>
              <a:t>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923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</TotalTime>
  <Words>89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Battle Tanks ECE 540 Final Project</vt:lpstr>
      <vt:lpstr>Gameplay</vt:lpstr>
      <vt:lpstr>Block Diagram</vt:lpstr>
      <vt:lpstr>Game Screen Switch Logic</vt:lpstr>
      <vt:lpstr>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Tanks ECE 540 Final Project</dc:title>
  <dc:creator>Mark Chernishoff</dc:creator>
  <cp:lastModifiedBy>Mark Chernishoff</cp:lastModifiedBy>
  <cp:revision>4</cp:revision>
  <dcterms:created xsi:type="dcterms:W3CDTF">2016-11-28T19:55:58Z</dcterms:created>
  <dcterms:modified xsi:type="dcterms:W3CDTF">2016-11-28T20:54:46Z</dcterms:modified>
</cp:coreProperties>
</file>