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96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40907"/>
              </p:ext>
            </p:extLst>
          </p:nvPr>
        </p:nvGraphicFramePr>
        <p:xfrm>
          <a:off x="609600" y="990600"/>
          <a:ext cx="8001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tố</a:t>
                      </a:r>
                      <a:endParaRPr lang="en-GB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btnTen</a:t>
                      </a:r>
                      <a:endParaRPr lang="en-GB" sz="32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MessageBox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msgTen</a:t>
                      </a:r>
                      <a:endParaRPr lang="en-GB" sz="32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TextBox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txtTen</a:t>
                      </a:r>
                      <a:endParaRPr lang="en-GB" sz="32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Label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lblTen</a:t>
                      </a:r>
                      <a:endParaRPr lang="en-GB" sz="32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CheckBox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chkTen</a:t>
                      </a:r>
                      <a:endParaRPr lang="en-GB" sz="32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RadioButton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mtClean="0"/>
                        <a:t>radTen</a:t>
                      </a:r>
                      <a:endParaRPr lang="en-GB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6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r>
              <a:rPr lang="en-US" dirty="0" smtClean="0"/>
              <a:t>: Control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RadioButton</a:t>
            </a:r>
            <a:r>
              <a:rPr lang="en-US" dirty="0" smtClean="0"/>
              <a:t>: </a:t>
            </a:r>
            <a:r>
              <a:rPr lang="en-US" dirty="0"/>
              <a:t>Control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40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41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Duân Đàm</dc:creator>
  <cp:lastModifiedBy>Duân Đàm</cp:lastModifiedBy>
  <cp:revision>9</cp:revision>
  <dcterms:created xsi:type="dcterms:W3CDTF">2006-08-16T00:00:00Z</dcterms:created>
  <dcterms:modified xsi:type="dcterms:W3CDTF">2017-02-21T04:36:21Z</dcterms:modified>
</cp:coreProperties>
</file>