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8288000" cy="10287000"/>
  <p:notesSz cx="6858000" cy="9144000"/>
  <p:embeddedFontLst>
    <p:embeddedFont>
      <p:font typeface="Arial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" panose="020B0604020202020204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58690" y="1784112"/>
            <a:ext cx="2241345" cy="2241345"/>
          </a:xfrm>
          <a:custGeom>
            <a:avLst/>
            <a:gdLst/>
            <a:ahLst/>
            <a:cxnLst/>
            <a:rect l="l" t="t" r="r" b="b"/>
            <a:pathLst>
              <a:path w="2241345" h="2241345">
                <a:moveTo>
                  <a:pt x="0" y="0"/>
                </a:moveTo>
                <a:lnTo>
                  <a:pt x="2241345" y="0"/>
                </a:lnTo>
                <a:lnTo>
                  <a:pt x="2241345" y="2241345"/>
                </a:lnTo>
                <a:lnTo>
                  <a:pt x="0" y="2241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63129" y="4187382"/>
            <a:ext cx="5093724" cy="1177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2"/>
              </a:lnSpc>
            </a:pPr>
            <a:r>
              <a:rPr lang="en-US" sz="3423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THỰC TẬP ĐỒ ÁN CƠ SỞ NGÀNH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7402" y="5585742"/>
            <a:ext cx="13422672" cy="139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3"/>
              </a:lnSpc>
            </a:pPr>
            <a:r>
              <a:rPr lang="en-US" sz="405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CƠ SỞ DỮ LIỆU VỀ ĐÁNH GIÁ, XẾP LOẠI </a:t>
            </a:r>
          </a:p>
          <a:p>
            <a:pPr algn="ctr">
              <a:lnSpc>
                <a:spcPts val="5683"/>
              </a:lnSpc>
            </a:pPr>
            <a:r>
              <a:rPr lang="en-US" sz="405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 CHỨC TẠI TRƯỜNG ĐẠI HỌC TRÀ VINH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98492" y="7691620"/>
            <a:ext cx="5680873" cy="93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3835"/>
              </a:lnSpc>
            </a:pP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Phan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76711" y="7707276"/>
            <a:ext cx="5680873" cy="93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Đặng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Hào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endParaRPr lang="en-US" sz="273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076711" y="9046760"/>
            <a:ext cx="5680873" cy="445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5"/>
              </a:lnSpc>
            </a:pP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73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73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DA21TTC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28354" y="599832"/>
            <a:ext cx="5902021" cy="47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2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KHOA KỸ THUẬT &amp; CÔNG NGHỆ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40651" y="1075507"/>
            <a:ext cx="6477425" cy="48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2"/>
              </a:lnSpc>
            </a:pPr>
            <a:r>
              <a:rPr lang="en-US" sz="2958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6324" y="403225"/>
            <a:ext cx="8152475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5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</a:t>
            </a:r>
            <a:r>
              <a:rPr lang="en-US" sz="55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7141" y="1915081"/>
            <a:ext cx="17113718" cy="289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Tìm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hiểu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nguyên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tắc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dung,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Nhập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câu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vấn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thêm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sửa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xóa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xem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có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7141" y="5277406"/>
            <a:ext cx="14273420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Chưa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một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ra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nhiều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nhau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65626" y="3626605"/>
            <a:ext cx="10756748" cy="251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11"/>
              </a:lnSpc>
            </a:pPr>
            <a:r>
              <a:rPr lang="en-US" sz="13222">
                <a:solidFill>
                  <a:srgbClr val="000000"/>
                </a:solidFill>
                <a:latin typeface="Arial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3888" y="623499"/>
            <a:ext cx="4110139" cy="98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17775"/>
            <a:ext cx="14488859" cy="31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49"/>
              </a:lnSpc>
            </a:pP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.TỔNG </a:t>
            </a: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</a:p>
          <a:p>
            <a:pPr>
              <a:lnSpc>
                <a:spcPts val="824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II.ĐÁNH </a:t>
            </a: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KẾT QUẢ</a:t>
            </a:r>
          </a:p>
          <a:p>
            <a:pPr>
              <a:lnSpc>
                <a:spcPts val="824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III.KẾT LUẬN</a:t>
            </a:r>
            <a:endParaRPr lang="en-US" sz="5499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6284" y="403225"/>
            <a:ext cx="8540711" cy="9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3648" y="2341563"/>
            <a:ext cx="12554440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197786"/>
            <a:ext cx="12153900" cy="2885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dụng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thuyết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để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khai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Tạo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tiền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việc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thống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endParaRPr lang="en-US" sz="2500" dirty="0" smtClean="0">
              <a:solidFill>
                <a:srgbClr val="000000"/>
              </a:solidFill>
              <a:latin typeface="Arial"/>
            </a:endParaRPr>
          </a:p>
          <a:p>
            <a:pPr marL="323850" lvl="1" algn="just">
              <a:lnSpc>
                <a:spcPts val="4500"/>
              </a:lnSpc>
            </a:pP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500" dirty="0" err="1" smtClean="0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6284" y="403225"/>
            <a:ext cx="8540711" cy="9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28905"/>
            <a:ext cx="17065982" cy="1674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Phương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thuyết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Tham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khảo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phân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tích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các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văn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bản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Phương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pháp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hóa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Vẽ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thiết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kế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nhập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mẫu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thử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562605"/>
            <a:ext cx="13914919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Cài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đặt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mô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hình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vào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hệ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quản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trị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6284" y="403225"/>
            <a:ext cx="8540711" cy="9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</a:t>
            </a: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65007" y="2402566"/>
            <a:ext cx="10545993" cy="2895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Nội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dung: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Nghiên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cứu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tìm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hiểu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quy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định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Không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thực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Thời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gian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: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tài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được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thực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hiện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trong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năm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2023.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5007" y="5707142"/>
            <a:ext cx="15299266" cy="109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1.6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700" lvl="1" indent="-323850" algn="just">
              <a:lnSpc>
                <a:spcPts val="4500"/>
              </a:lnSpc>
              <a:buFont typeface="Arial"/>
              <a:buChar char="•"/>
            </a:pPr>
            <a:r>
              <a:rPr lang="en-US" sz="2500" dirty="0" err="1">
                <a:solidFill>
                  <a:srgbClr val="000000"/>
                </a:solidFill>
                <a:latin typeface="Arial"/>
              </a:rPr>
              <a:t>Xây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dựng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sở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dữ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liệu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về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đánh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giá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xếp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loại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viên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chức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Trường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Đại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học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Trà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Arial"/>
              </a:rPr>
              <a:t>Vinh</a:t>
            </a:r>
            <a:r>
              <a:rPr lang="en-US" sz="25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2734" y="2324538"/>
            <a:ext cx="13062531" cy="7410018"/>
          </a:xfrm>
          <a:custGeom>
            <a:avLst/>
            <a:gdLst/>
            <a:ahLst/>
            <a:cxnLst/>
            <a:rect l="l" t="t" r="r" b="b"/>
            <a:pathLst>
              <a:path w="13062531" h="7410018">
                <a:moveTo>
                  <a:pt x="0" y="0"/>
                </a:moveTo>
                <a:lnTo>
                  <a:pt x="13062532" y="0"/>
                </a:lnTo>
                <a:lnTo>
                  <a:pt x="13062532" y="7410018"/>
                </a:lnTo>
                <a:lnTo>
                  <a:pt x="0" y="7410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6478" y="403225"/>
            <a:ext cx="1123012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</a:t>
            </a: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KẾT QUẢ</a:t>
            </a:r>
            <a:endParaRPr lang="en-US" sz="5499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505388"/>
            <a:ext cx="6277143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6053" y="2114988"/>
            <a:ext cx="13794005" cy="7830393"/>
          </a:xfrm>
          <a:custGeom>
            <a:avLst/>
            <a:gdLst/>
            <a:ahLst/>
            <a:cxnLst/>
            <a:rect l="l" t="t" r="r" b="b"/>
            <a:pathLst>
              <a:path w="13794005" h="7830393">
                <a:moveTo>
                  <a:pt x="0" y="0"/>
                </a:moveTo>
                <a:lnTo>
                  <a:pt x="13794005" y="0"/>
                </a:lnTo>
                <a:lnTo>
                  <a:pt x="13794005" y="7830393"/>
                </a:lnTo>
                <a:lnTo>
                  <a:pt x="0" y="7830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6478" y="403225"/>
            <a:ext cx="1115392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</a:t>
            </a: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KẾT QUẢ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05388"/>
            <a:ext cx="6277143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17203" y="3984085"/>
            <a:ext cx="6313628" cy="2502886"/>
          </a:xfrm>
          <a:custGeom>
            <a:avLst/>
            <a:gdLst/>
            <a:ahLst/>
            <a:cxnLst/>
            <a:rect l="l" t="t" r="r" b="b"/>
            <a:pathLst>
              <a:path w="6313628" h="2502886">
                <a:moveTo>
                  <a:pt x="0" y="0"/>
                </a:moveTo>
                <a:lnTo>
                  <a:pt x="6313629" y="0"/>
                </a:lnTo>
                <a:lnTo>
                  <a:pt x="6313629" y="2502886"/>
                </a:lnTo>
                <a:lnTo>
                  <a:pt x="0" y="2502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30" t="-20687" r="-6834" b="-1264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76478" y="403225"/>
            <a:ext cx="1130632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</a:t>
            </a: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KẾT QUẢ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" y="2036751"/>
            <a:ext cx="6277143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.3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292428"/>
            <a:ext cx="6630136" cy="376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VALUES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(‘C1’, N‘Cấp Trường’)</a:t>
            </a:r>
          </a:p>
          <a:p>
            <a:pPr>
              <a:lnSpc>
                <a:spcPts val="3749"/>
              </a:lnSpc>
            </a:pPr>
            <a:endParaRPr lang="en-US" sz="2499">
              <a:solidFill>
                <a:srgbClr val="FF3131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  <a:ea typeface="Arial Bold"/>
              </a:rPr>
              <a:t>VAL﻿UES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(‘C2’, N‘Cấp Khoa và Phòng)</a:t>
            </a:r>
          </a:p>
          <a:p>
            <a:pPr>
              <a:lnSpc>
                <a:spcPts val="3749"/>
              </a:lnSpc>
            </a:pPr>
            <a:endParaRPr lang="en-US" sz="2499">
              <a:solidFill>
                <a:srgbClr val="FF3131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</a:rPr>
              <a:t>INSERT INTO</a:t>
            </a:r>
            <a:r>
              <a:rPr lang="en-US" sz="2499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Arial"/>
              </a:rPr>
              <a:t>CAP_DANH_GIA</a:t>
            </a:r>
          </a:p>
          <a:p>
            <a:pPr>
              <a:lnSpc>
                <a:spcPts val="3749"/>
              </a:lnSpc>
            </a:pPr>
            <a:r>
              <a:rPr lang="en-US" sz="2499">
                <a:solidFill>
                  <a:srgbClr val="497CED"/>
                </a:solidFill>
                <a:latin typeface="Arial Bold"/>
                <a:ea typeface="Arial Bold"/>
              </a:rPr>
              <a:t>VAL﻿UES </a:t>
            </a:r>
            <a:r>
              <a:rPr lang="en-US" sz="2499">
                <a:solidFill>
                  <a:srgbClr val="FF3131"/>
                </a:solidFill>
                <a:latin typeface="Arial"/>
              </a:rPr>
              <a:t>(‘C3’, N‘Cấp Bộ môn’)</a:t>
            </a:r>
          </a:p>
        </p:txBody>
      </p:sp>
      <p:sp>
        <p:nvSpPr>
          <p:cNvPr id="6" name="AutoShape 6"/>
          <p:cNvSpPr/>
          <p:nvPr/>
        </p:nvSpPr>
        <p:spPr>
          <a:xfrm>
            <a:off x="8046018" y="5105401"/>
            <a:ext cx="181407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50819" y="2728932"/>
            <a:ext cx="7798837" cy="4752939"/>
          </a:xfrm>
          <a:custGeom>
            <a:avLst/>
            <a:gdLst/>
            <a:ahLst/>
            <a:cxnLst/>
            <a:rect l="l" t="t" r="r" b="b"/>
            <a:pathLst>
              <a:path w="7798837" h="4752939">
                <a:moveTo>
                  <a:pt x="0" y="0"/>
                </a:moveTo>
                <a:lnTo>
                  <a:pt x="7798837" y="0"/>
                </a:lnTo>
                <a:lnTo>
                  <a:pt x="7798837" y="4752939"/>
                </a:lnTo>
                <a:lnTo>
                  <a:pt x="0" y="4752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24200" y="441301"/>
            <a:ext cx="11458722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</a:t>
            </a:r>
            <a:r>
              <a:rPr lang="en-US" sz="5499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 KẾT QUẢ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1889" y="2116126"/>
            <a:ext cx="6277143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.4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endParaRPr lang="en-US" sz="3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889" y="3425802"/>
            <a:ext cx="9637511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SELECT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TEN_VC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497CED"/>
                </a:solidFill>
                <a:latin typeface="Arial Bold"/>
              </a:rPr>
              <a:t>as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/>
              </a:rPr>
              <a:t>Tên_viên_chức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,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TEN_NV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497CED"/>
                </a:solidFill>
                <a:latin typeface="Arial Bold"/>
              </a:rPr>
              <a:t>as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Arial"/>
              </a:rPr>
              <a:t>Tên_nhiệm_vụ</a:t>
            </a:r>
            <a:endParaRPr lang="en-US" sz="2499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FROM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VIEN_CHUC A, NHIEM_VU B, DAM_NHAN C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WHERE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A.MA_VC = C.MA_VC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737373"/>
                </a:solidFill>
                <a:latin typeface="Arial Bold"/>
              </a:rPr>
              <a:t>AND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B.MA_NV = C.MA_NV</a:t>
            </a:r>
          </a:p>
          <a:p>
            <a:pPr>
              <a:lnSpc>
                <a:spcPts val="3749"/>
              </a:lnSpc>
            </a:pPr>
            <a:r>
              <a:rPr lang="en-US" sz="2499" dirty="0">
                <a:solidFill>
                  <a:srgbClr val="497CED"/>
                </a:solidFill>
                <a:latin typeface="Arial Bold"/>
              </a:rPr>
              <a:t>ORDER BY</a:t>
            </a:r>
            <a:r>
              <a:rPr lang="en-US" sz="2499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499" dirty="0">
                <a:solidFill>
                  <a:srgbClr val="000000"/>
                </a:solidFill>
                <a:latin typeface="Arial"/>
              </a:rPr>
              <a:t>TEN_VC</a:t>
            </a:r>
          </a:p>
          <a:p>
            <a:pPr>
              <a:lnSpc>
                <a:spcPts val="3749"/>
              </a:lnSpc>
            </a:pPr>
            <a:endParaRPr lang="en-US" sz="2499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9250" y="8662971"/>
            <a:ext cx="16877411" cy="42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Trà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 err="1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Vinh</a:t>
            </a:r>
            <a:r>
              <a:rPr lang="en-US" sz="2600" i="1" dirty="0">
                <a:solidFill>
                  <a:srgbClr val="FF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549</Words>
  <Application>Microsoft Office PowerPoint</Application>
  <PresentationFormat>Custom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THỰC TẬP ĐỒ ÁN CƠ SỞ NGÀNH</dc:title>
  <cp:lastModifiedBy>HAO NGUYEN</cp:lastModifiedBy>
  <cp:revision>25</cp:revision>
  <dcterms:created xsi:type="dcterms:W3CDTF">2006-08-16T00:00:00Z</dcterms:created>
  <dcterms:modified xsi:type="dcterms:W3CDTF">2024-01-18T04:43:51Z</dcterms:modified>
  <dc:identifier>DAF5re8EwdM</dc:identifier>
</cp:coreProperties>
</file>