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392" r:id="rId5"/>
    <p:sldId id="259" r:id="rId6"/>
    <p:sldId id="766" r:id="rId7"/>
    <p:sldId id="771" r:id="rId8"/>
    <p:sldId id="773" r:id="rId9"/>
    <p:sldId id="791" r:id="rId10"/>
    <p:sldId id="774" r:id="rId11"/>
    <p:sldId id="792" r:id="rId12"/>
    <p:sldId id="775" r:id="rId13"/>
    <p:sldId id="776" r:id="rId14"/>
    <p:sldId id="788" r:id="rId15"/>
    <p:sldId id="78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5094" autoAdjust="0"/>
  </p:normalViewPr>
  <p:slideViewPr>
    <p:cSldViewPr snapToGrid="0" showGuides="1">
      <p:cViewPr varScale="1">
        <p:scale>
          <a:sx n="46" d="100"/>
          <a:sy n="46" d="100"/>
        </p:scale>
        <p:origin x="960" y="31"/>
      </p:cViewPr>
      <p:guideLst/>
    </p:cSldViewPr>
  </p:slideViewPr>
  <p:outlineViewPr>
    <p:cViewPr>
      <p:scale>
        <a:sx n="33" d="100"/>
        <a:sy n="33" d="100"/>
      </p:scale>
      <p:origin x="0" y="-208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4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6C49-0A8F-48FB-AB59-36D9C9656FC8}" type="datetimeFigureOut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B24F3-20DF-40C1-9310-1A919A9E96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70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93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7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B24F3-20DF-40C1-9310-1A919A9E96E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6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C786-E7A5-43A4-B9BE-BC7E47F157B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495C-78F3-4F61-9324-8FFA967320EC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7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A1068-4D04-4317-82D8-57DDB6B9D451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13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AF840-B7F0-408A-BADF-4FFC9C4EB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5B68F7-B0CB-41DA-9E16-D67D11E58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8FD69-694C-48D6-92CB-2EEC6787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A9260-DDA3-469B-8974-A5245C3945A8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4C99D7-DEF4-4C95-B52E-0E0A2B3A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08E986-B036-401A-B948-B63CED25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430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F51F9-F185-46A0-980C-F63D58280D5B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2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23227-0A5E-42C9-85DE-F757A1B7BFAF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3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555A-4A88-4804-B1AA-26B86B55DF79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6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BF5D-76F9-4943-8244-464A795D794F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0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82E2-4DE0-40A0-8119-18E67119FB55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85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3348-8355-4FF7-8656-30FB3E95F633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84022-075E-42D1-BA73-194500C36394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62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E58945-F1FF-4218-B1F9-F6B3A6A6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1DDF6-C31D-4FEE-990C-317D8CA1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796BA0-F449-40A2-99D8-D0292F11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6A8D-94C2-46A7-AF33-2B651C4129FA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4440B5-3553-44D5-A28F-D86FC7B7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4C8A78-0791-4D24-B233-D72C4C9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697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EDBE-9296-4F2F-AFED-7D0FBBCC69CE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610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8721E-AE16-4F16-A566-FADB8E8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55EDFB-81D6-4805-9C2F-FA05DA66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4E94-9824-4A95-9F69-B6483A1A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94FE-CCB5-4049-A8AE-B45C6D51F730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3C0D3-CEFB-4611-864F-11EC3C936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FC85D0-8F87-485C-84C0-78C437E2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7285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83B018-6720-4344-99CA-22FA8ED39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09DA0-FBB4-4913-9B33-1CE86CC6F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EF4D-2FD1-4C77-AF32-E6704A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78F0-7C11-4765-A26E-1074D50B793C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3994EF-CEA3-481E-AF94-D382041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F94917-E447-4FAD-BEF0-559C2332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3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0B8E2F-848D-4BA1-BD4A-5A42F35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968671-27CD-4BD6-A6B7-9F5E0067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A219E-1B90-4744-9242-71163340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1916-C7CB-4F1C-B1B3-B565727B69B9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68D2F-DAD9-4BEC-9567-BE5DE0C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576261-2F3B-4F3E-825A-10B2DC5B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77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DD2D9-B9C2-4E23-A540-4015373F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3C0139-EA98-461D-BDAE-0BAB4DA2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EB1EB0-7E30-4A3F-8710-8EBDFA21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32D8DB-C796-415A-8FC4-0945B677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6D66A-F88E-4055-825E-CF3B4DBFC49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F295D7-8AAF-4162-8CCF-AE7D5B30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0A05D1-9DDC-4D9F-8C32-22B5472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0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9A48-0CB1-4BFB-B9DB-A0F9D79F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9CA385-B56D-486C-9AFA-BDDAE6B0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0FE3FF-5661-4C46-8EC1-E4D006AE4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1AF7682-3E05-4DF3-8937-20FF90D06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5991CF-819A-485E-B435-4A7E8C7AA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B209A2-C0FB-4D69-8871-48330F4F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BF8DB-053F-4C9D-AE78-A3D7701ACFC9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1F85267-2EC0-4238-846C-51E7B7CA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2A0F0F-6A8F-4495-B8B9-2783840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28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32EF-7E06-4BC9-ADE5-13969A37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E02AAFC-600F-4158-8B25-AF1E4B13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D4FB-9F42-49D3-9E83-6E13774AE08B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42F7CD-82E4-43FB-A8CB-61867937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F9019BC-D743-4606-8E63-E613F28A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79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679C90-AF68-45AF-8A18-276F3174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5797D7-3324-48A5-858D-CB2852E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CE88CF-A27D-448B-AFA8-307B067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BE7D2-668B-4310-86B2-445F9D09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1B96DF-12FC-4205-BBA3-957177AE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2E47DC-052B-460C-AAE3-E9AEAE94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263361-5F00-4D0B-A50F-C84F027D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02AE8-9250-4C28-8527-427086D8D5DC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C8A488-0D24-4CE6-AE54-835CC69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06322D-3600-4F2D-974E-8738D39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3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62A42-108E-472C-9F6B-C598F8AB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549E62-5F4A-4E88-81EC-14741418A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E446C8-566D-4DF7-AA14-834E5849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CB60A3-478D-4A11-8830-D6B7902E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2A0AE-02C5-4D6F-A7F7-31F0ABC9E3DA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6F8042-1386-49C4-B350-0200DF6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764CA-9BA2-4323-8CCD-8C36A9FC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F293D-1AB9-4FC7-BD61-9814727B8BC4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3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59492D-9AA3-4D7A-A28E-1D2AB2F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5DB0-D93B-4DC8-9915-47135DDB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5AFE0-781D-4C67-831A-C1BF71A0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F5CB-72D3-45A8-8D0C-B6FFCF7EA07C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AD97A-5133-4E14-93B2-E77B3B5C4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1A361E-47A9-4BCC-B409-11F11842E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3694-D045-4A1B-9B9E-84F567608C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1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7A523-0895-4707-B0BA-DC3D3F960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538" y="1190625"/>
            <a:ext cx="9583783" cy="2387600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10856 Recover Factorial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5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5152A3-94E6-4D38-B29B-87C7475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C24FCB-64B2-4076-A378-94DB8AB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C9857-A9CE-4055-AADB-43BE0673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E44A8D-112B-4A2E-9DE4-B5EED4A5AE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671" y="974299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74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B9710E-D40F-4384-A622-5D12D80DA9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84671" y="2435249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26719"/>
                  </a:ext>
                </a:extLst>
              </a:tr>
            </a:tbl>
          </a:graphicData>
        </a:graphic>
      </p:graphicFrame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CCE7A6C-E148-4FBB-9AC5-D0FF6F4CE855}"/>
              </a:ext>
            </a:extLst>
          </p:cNvPr>
          <p:cNvCxnSpPr>
            <a:cxnSpLocks/>
          </p:cNvCxnSpPr>
          <p:nvPr/>
        </p:nvCxnSpPr>
        <p:spPr>
          <a:xfrm>
            <a:off x="1032637" y="1677597"/>
            <a:ext cx="0" cy="863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F4D1B0-23C4-4BE3-A82B-71049CE30D2D}"/>
              </a:ext>
            </a:extLst>
          </p:cNvPr>
          <p:cNvGrpSpPr/>
          <p:nvPr/>
        </p:nvGrpSpPr>
        <p:grpSpPr>
          <a:xfrm>
            <a:off x="1032637" y="1677597"/>
            <a:ext cx="431642" cy="907301"/>
            <a:chOff x="1032637" y="1677597"/>
            <a:chExt cx="431642" cy="907301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C3219793-297C-495C-A961-604C17F98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829" y="1677597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DC77AA9-D389-402F-8800-BEEB709E8807}"/>
                </a:ext>
              </a:extLst>
            </p:cNvPr>
            <p:cNvSpPr txBox="1"/>
            <p:nvPr/>
          </p:nvSpPr>
          <p:spPr>
            <a:xfrm>
              <a:off x="1032637" y="1843855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A14C2C1D-41DB-4067-9A2D-BFF45BAF0645}"/>
                </a:ext>
              </a:extLst>
            </p:cNvPr>
            <p:cNvCxnSpPr>
              <a:cxnSpLocks/>
            </p:cNvCxnSpPr>
            <p:nvPr/>
          </p:nvCxnSpPr>
          <p:spPr>
            <a:xfrm>
              <a:off x="1464279" y="1815547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F562363-E91D-4485-9E88-82490670D8E4}"/>
              </a:ext>
            </a:extLst>
          </p:cNvPr>
          <p:cNvGrpSpPr/>
          <p:nvPr/>
        </p:nvGrpSpPr>
        <p:grpSpPr>
          <a:xfrm>
            <a:off x="1464279" y="1654786"/>
            <a:ext cx="431642" cy="907301"/>
            <a:chOff x="1464279" y="1654786"/>
            <a:chExt cx="431642" cy="907301"/>
          </a:xfrm>
        </p:grpSpPr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3E6863CB-D174-47DC-AFFA-EA82DAF28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9471" y="165478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B82D05A2-16D4-40AF-A2D3-82FFF38B6741}"/>
                </a:ext>
              </a:extLst>
            </p:cNvPr>
            <p:cNvSpPr txBox="1"/>
            <p:nvPr/>
          </p:nvSpPr>
          <p:spPr>
            <a:xfrm>
              <a:off x="1464279" y="182104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9EDFC38-3992-4D3D-A2E3-1B36CFA6DD0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921" y="179273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9D26E1A-E5C1-4F37-B2E5-DBCAF80D03CF}"/>
              </a:ext>
            </a:extLst>
          </p:cNvPr>
          <p:cNvGrpSpPr/>
          <p:nvPr/>
        </p:nvGrpSpPr>
        <p:grpSpPr>
          <a:xfrm>
            <a:off x="1895920" y="1677597"/>
            <a:ext cx="431642" cy="907301"/>
            <a:chOff x="1895920" y="1677597"/>
            <a:chExt cx="431642" cy="907301"/>
          </a:xfrm>
        </p:grpSpPr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7CABB5E5-FA2F-470C-A3CE-3FC8EFDD67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112" y="1677597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BA8DEA2E-E126-47B6-ABE6-D79FB9F61BAC}"/>
                </a:ext>
              </a:extLst>
            </p:cNvPr>
            <p:cNvSpPr txBox="1"/>
            <p:nvPr/>
          </p:nvSpPr>
          <p:spPr>
            <a:xfrm>
              <a:off x="1895920" y="1843855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5EF7855D-576E-4C42-9088-8219EF7E33DA}"/>
                </a:ext>
              </a:extLst>
            </p:cNvPr>
            <p:cNvCxnSpPr>
              <a:cxnSpLocks/>
            </p:cNvCxnSpPr>
            <p:nvPr/>
          </p:nvCxnSpPr>
          <p:spPr>
            <a:xfrm>
              <a:off x="2327562" y="1815547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12EFBB78-57C5-4F25-91B1-CA333365A950}"/>
              </a:ext>
            </a:extLst>
          </p:cNvPr>
          <p:cNvGrpSpPr/>
          <p:nvPr/>
        </p:nvGrpSpPr>
        <p:grpSpPr>
          <a:xfrm>
            <a:off x="2336080" y="1654786"/>
            <a:ext cx="431642" cy="907301"/>
            <a:chOff x="2336080" y="1654786"/>
            <a:chExt cx="431642" cy="907301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7AD89790-29F0-4D6D-AFB5-6929CE944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1272" y="165478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CAF7C98A-C057-4D04-96D4-A29F991DD95D}"/>
                </a:ext>
              </a:extLst>
            </p:cNvPr>
            <p:cNvSpPr txBox="1"/>
            <p:nvPr/>
          </p:nvSpPr>
          <p:spPr>
            <a:xfrm>
              <a:off x="2336080" y="182104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DCDD24C3-B724-4E84-8DB2-02C99F0BC344}"/>
                </a:ext>
              </a:extLst>
            </p:cNvPr>
            <p:cNvCxnSpPr>
              <a:cxnSpLocks/>
            </p:cNvCxnSpPr>
            <p:nvPr/>
          </p:nvCxnSpPr>
          <p:spPr>
            <a:xfrm>
              <a:off x="2767722" y="179273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6E13115E-CADF-4CD8-A6AE-4992E3F39D35}"/>
              </a:ext>
            </a:extLst>
          </p:cNvPr>
          <p:cNvGrpSpPr/>
          <p:nvPr/>
        </p:nvGrpSpPr>
        <p:grpSpPr>
          <a:xfrm>
            <a:off x="2782894" y="1654786"/>
            <a:ext cx="431642" cy="907301"/>
            <a:chOff x="2782894" y="1654786"/>
            <a:chExt cx="431642" cy="907301"/>
          </a:xfrm>
        </p:grpSpPr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D6E69807-F729-47B7-B9B0-FE2E5A36A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8086" y="165478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B922F60-AB98-449F-AA8D-39AC60BFA8E7}"/>
                </a:ext>
              </a:extLst>
            </p:cNvPr>
            <p:cNvSpPr txBox="1"/>
            <p:nvPr/>
          </p:nvSpPr>
          <p:spPr>
            <a:xfrm>
              <a:off x="2782894" y="182104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EE5EE916-AC66-419F-BEA1-55D9F505FA02}"/>
                </a:ext>
              </a:extLst>
            </p:cNvPr>
            <p:cNvCxnSpPr>
              <a:cxnSpLocks/>
            </p:cNvCxnSpPr>
            <p:nvPr/>
          </p:nvCxnSpPr>
          <p:spPr>
            <a:xfrm>
              <a:off x="3214536" y="179273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D4BD1181-CD00-4BEF-838F-740F84CE1086}"/>
              </a:ext>
            </a:extLst>
          </p:cNvPr>
          <p:cNvGrpSpPr/>
          <p:nvPr/>
        </p:nvGrpSpPr>
        <p:grpSpPr>
          <a:xfrm>
            <a:off x="3230175" y="1649289"/>
            <a:ext cx="431642" cy="907301"/>
            <a:chOff x="3230175" y="1649289"/>
            <a:chExt cx="431642" cy="907301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587D0FB0-D245-404E-9898-851322F42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367" y="1649289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682115A-BAA3-4243-A05D-BD3B5E84F2DB}"/>
                </a:ext>
              </a:extLst>
            </p:cNvPr>
            <p:cNvSpPr txBox="1"/>
            <p:nvPr/>
          </p:nvSpPr>
          <p:spPr>
            <a:xfrm>
              <a:off x="3230175" y="1815547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C623A3C9-2740-4D96-92BD-BFD9F7AC80B5}"/>
                </a:ext>
              </a:extLst>
            </p:cNvPr>
            <p:cNvCxnSpPr>
              <a:cxnSpLocks/>
            </p:cNvCxnSpPr>
            <p:nvPr/>
          </p:nvCxnSpPr>
          <p:spPr>
            <a:xfrm>
              <a:off x="3661817" y="1787239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群組 103">
            <a:extLst>
              <a:ext uri="{FF2B5EF4-FFF2-40B4-BE49-F238E27FC236}">
                <a16:creationId xmlns:a16="http://schemas.microsoft.com/office/drawing/2014/main" id="{A46ED46E-CBBF-4999-9583-0EC94EF37C83}"/>
              </a:ext>
            </a:extLst>
          </p:cNvPr>
          <p:cNvGrpSpPr/>
          <p:nvPr/>
        </p:nvGrpSpPr>
        <p:grpSpPr>
          <a:xfrm>
            <a:off x="3661349" y="1654021"/>
            <a:ext cx="431642" cy="907301"/>
            <a:chOff x="3661349" y="1654021"/>
            <a:chExt cx="431642" cy="907301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F755577-0A72-4D1B-AF58-A02A2BDCD3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6541" y="1654021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B26D503C-B88B-4A09-8404-C0B17A02DE33}"/>
                </a:ext>
              </a:extLst>
            </p:cNvPr>
            <p:cNvSpPr txBox="1"/>
            <p:nvPr/>
          </p:nvSpPr>
          <p:spPr>
            <a:xfrm>
              <a:off x="3661349" y="1820279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68C1C876-7873-4DDF-91B9-E8AEDEE98ACD}"/>
                </a:ext>
              </a:extLst>
            </p:cNvPr>
            <p:cNvCxnSpPr>
              <a:cxnSpLocks/>
            </p:cNvCxnSpPr>
            <p:nvPr/>
          </p:nvCxnSpPr>
          <p:spPr>
            <a:xfrm>
              <a:off x="4092991" y="1791971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4F592469-9939-4988-9E07-D9CBB7B6356F}"/>
              </a:ext>
            </a:extLst>
          </p:cNvPr>
          <p:cNvGrpSpPr/>
          <p:nvPr/>
        </p:nvGrpSpPr>
        <p:grpSpPr>
          <a:xfrm>
            <a:off x="4092522" y="1631940"/>
            <a:ext cx="431642" cy="907301"/>
            <a:chOff x="4092522" y="1631940"/>
            <a:chExt cx="431642" cy="907301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FE3E974B-392E-45BF-9E31-3FD984FEB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7714" y="1631940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0177DB0-7DFE-4BF0-B088-B0292A3A46A0}"/>
                </a:ext>
              </a:extLst>
            </p:cNvPr>
            <p:cNvSpPr txBox="1"/>
            <p:nvPr/>
          </p:nvSpPr>
          <p:spPr>
            <a:xfrm>
              <a:off x="4092522" y="1798198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7845D7A-4905-4CA3-815D-5468887D30B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164" y="1769890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群組 105">
            <a:extLst>
              <a:ext uri="{FF2B5EF4-FFF2-40B4-BE49-F238E27FC236}">
                <a16:creationId xmlns:a16="http://schemas.microsoft.com/office/drawing/2014/main" id="{13C76C82-B7FB-4D9B-A81F-D01C7B2E5C06}"/>
              </a:ext>
            </a:extLst>
          </p:cNvPr>
          <p:cNvGrpSpPr/>
          <p:nvPr/>
        </p:nvGrpSpPr>
        <p:grpSpPr>
          <a:xfrm>
            <a:off x="4511946" y="1654021"/>
            <a:ext cx="431642" cy="907301"/>
            <a:chOff x="4511946" y="1654021"/>
            <a:chExt cx="431642" cy="907301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3D854E2C-B3B0-4F20-A1A8-19FC06C83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7138" y="1654021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23E1032C-9D1E-47A1-B5EC-21E8E5B81F3F}"/>
                </a:ext>
              </a:extLst>
            </p:cNvPr>
            <p:cNvSpPr txBox="1"/>
            <p:nvPr/>
          </p:nvSpPr>
          <p:spPr>
            <a:xfrm>
              <a:off x="4511946" y="1820279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C157499C-AFE0-4BF9-877E-F1A52F53E418}"/>
                </a:ext>
              </a:extLst>
            </p:cNvPr>
            <p:cNvCxnSpPr>
              <a:cxnSpLocks/>
            </p:cNvCxnSpPr>
            <p:nvPr/>
          </p:nvCxnSpPr>
          <p:spPr>
            <a:xfrm>
              <a:off x="4943588" y="1791971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群組 106">
            <a:extLst>
              <a:ext uri="{FF2B5EF4-FFF2-40B4-BE49-F238E27FC236}">
                <a16:creationId xmlns:a16="http://schemas.microsoft.com/office/drawing/2014/main" id="{D56BC885-F926-4A9A-8C68-B9EDCC8E2861}"/>
              </a:ext>
            </a:extLst>
          </p:cNvPr>
          <p:cNvGrpSpPr/>
          <p:nvPr/>
        </p:nvGrpSpPr>
        <p:grpSpPr>
          <a:xfrm>
            <a:off x="4956616" y="1654786"/>
            <a:ext cx="431642" cy="907301"/>
            <a:chOff x="4956616" y="1654786"/>
            <a:chExt cx="431642" cy="907301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95B62B32-F5AE-443F-BF2D-9C8B87BDD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808" y="165478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1897D3E2-A78E-46F7-9ED1-8B778F49874B}"/>
                </a:ext>
              </a:extLst>
            </p:cNvPr>
            <p:cNvSpPr txBox="1"/>
            <p:nvPr/>
          </p:nvSpPr>
          <p:spPr>
            <a:xfrm>
              <a:off x="4956616" y="182104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4270F4EE-5FA0-4F2A-8C93-9E5D3C7C5E03}"/>
                </a:ext>
              </a:extLst>
            </p:cNvPr>
            <p:cNvCxnSpPr>
              <a:cxnSpLocks/>
            </p:cNvCxnSpPr>
            <p:nvPr/>
          </p:nvCxnSpPr>
          <p:spPr>
            <a:xfrm>
              <a:off x="5388258" y="179273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群組 107">
            <a:extLst>
              <a:ext uri="{FF2B5EF4-FFF2-40B4-BE49-F238E27FC236}">
                <a16:creationId xmlns:a16="http://schemas.microsoft.com/office/drawing/2014/main" id="{0827CEAD-E8FF-42DE-8FB4-7080DFFAC450}"/>
              </a:ext>
            </a:extLst>
          </p:cNvPr>
          <p:cNvGrpSpPr/>
          <p:nvPr/>
        </p:nvGrpSpPr>
        <p:grpSpPr>
          <a:xfrm>
            <a:off x="5388257" y="1677196"/>
            <a:ext cx="431642" cy="907301"/>
            <a:chOff x="5388257" y="1677196"/>
            <a:chExt cx="431642" cy="907301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4DB93E5-5F3D-4A36-9968-8543E4AA2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449" y="167719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1C71042E-A7BA-4B9D-9710-2CA51354B2DE}"/>
                </a:ext>
              </a:extLst>
            </p:cNvPr>
            <p:cNvSpPr txBox="1"/>
            <p:nvPr/>
          </p:nvSpPr>
          <p:spPr>
            <a:xfrm>
              <a:off x="5388257" y="184345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911A5D1-6E36-4383-A54D-84134133875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899" y="181514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324DA0A6-FD7B-4B52-AB21-57F9CC7F19DC}"/>
              </a:ext>
            </a:extLst>
          </p:cNvPr>
          <p:cNvGrpSpPr/>
          <p:nvPr/>
        </p:nvGrpSpPr>
        <p:grpSpPr>
          <a:xfrm>
            <a:off x="5842803" y="1690160"/>
            <a:ext cx="431642" cy="907301"/>
            <a:chOff x="5842803" y="1690160"/>
            <a:chExt cx="431642" cy="907301"/>
          </a:xfrm>
        </p:grpSpPr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9BEF4B0-8ADB-494A-B0FE-D50BA5C7A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7995" y="1690160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738F0EA1-D8E0-4A2E-859F-0F8BE924B4F5}"/>
                </a:ext>
              </a:extLst>
            </p:cNvPr>
            <p:cNvSpPr txBox="1"/>
            <p:nvPr/>
          </p:nvSpPr>
          <p:spPr>
            <a:xfrm>
              <a:off x="5842803" y="1856418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EF304E3A-1DBD-4B47-8FAC-2BF63A114AA5}"/>
                </a:ext>
              </a:extLst>
            </p:cNvPr>
            <p:cNvCxnSpPr>
              <a:cxnSpLocks/>
            </p:cNvCxnSpPr>
            <p:nvPr/>
          </p:nvCxnSpPr>
          <p:spPr>
            <a:xfrm>
              <a:off x="6274445" y="1828110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90F627A9-A085-4536-93C0-49355F966CEB}"/>
              </a:ext>
            </a:extLst>
          </p:cNvPr>
          <p:cNvGrpSpPr/>
          <p:nvPr/>
        </p:nvGrpSpPr>
        <p:grpSpPr>
          <a:xfrm>
            <a:off x="6297348" y="1666985"/>
            <a:ext cx="431642" cy="907301"/>
            <a:chOff x="6297348" y="1666985"/>
            <a:chExt cx="431642" cy="907301"/>
          </a:xfrm>
        </p:grpSpPr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D2B1C085-90AC-4691-B667-51FD5EA86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2540" y="1666985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59325EA-65FF-4EB5-8B79-BAA4DA100E2C}"/>
                </a:ext>
              </a:extLst>
            </p:cNvPr>
            <p:cNvSpPr txBox="1"/>
            <p:nvPr/>
          </p:nvSpPr>
          <p:spPr>
            <a:xfrm>
              <a:off x="6297348" y="1833243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BF9A9D09-0E7E-4A63-993F-FA928F920D67}"/>
                </a:ext>
              </a:extLst>
            </p:cNvPr>
            <p:cNvCxnSpPr>
              <a:cxnSpLocks/>
            </p:cNvCxnSpPr>
            <p:nvPr/>
          </p:nvCxnSpPr>
          <p:spPr>
            <a:xfrm>
              <a:off x="6728990" y="1804935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3275E967-975E-4998-8527-CCCF7B54A9E0}"/>
              </a:ext>
            </a:extLst>
          </p:cNvPr>
          <p:cNvGrpSpPr/>
          <p:nvPr/>
        </p:nvGrpSpPr>
        <p:grpSpPr>
          <a:xfrm>
            <a:off x="6732467" y="1677196"/>
            <a:ext cx="431642" cy="907301"/>
            <a:chOff x="6732467" y="1677196"/>
            <a:chExt cx="431642" cy="907301"/>
          </a:xfrm>
        </p:grpSpPr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4F1D7CF6-F251-4700-84C6-5C56F41DA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659" y="1677196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947ED1BB-342A-4C53-91A1-A2791700B47D}"/>
                </a:ext>
              </a:extLst>
            </p:cNvPr>
            <p:cNvSpPr txBox="1"/>
            <p:nvPr/>
          </p:nvSpPr>
          <p:spPr>
            <a:xfrm>
              <a:off x="6732467" y="1843454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8E1E55A5-B5AC-43B1-BA89-529CF4AEB890}"/>
                </a:ext>
              </a:extLst>
            </p:cNvPr>
            <p:cNvCxnSpPr>
              <a:cxnSpLocks/>
            </p:cNvCxnSpPr>
            <p:nvPr/>
          </p:nvCxnSpPr>
          <p:spPr>
            <a:xfrm>
              <a:off x="7164109" y="1815146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9A5A26F5-87D8-4FE1-8822-2187EB576964}"/>
              </a:ext>
            </a:extLst>
          </p:cNvPr>
          <p:cNvGrpSpPr/>
          <p:nvPr/>
        </p:nvGrpSpPr>
        <p:grpSpPr>
          <a:xfrm>
            <a:off x="7177057" y="1669448"/>
            <a:ext cx="431642" cy="907301"/>
            <a:chOff x="7177057" y="1669448"/>
            <a:chExt cx="431642" cy="907301"/>
          </a:xfrm>
        </p:grpSpPr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AE089237-798A-4EB4-B953-3E1B423C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249" y="1669448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68EB7B2-F511-4146-AE31-9633661FCC63}"/>
                </a:ext>
              </a:extLst>
            </p:cNvPr>
            <p:cNvSpPr txBox="1"/>
            <p:nvPr/>
          </p:nvSpPr>
          <p:spPr>
            <a:xfrm>
              <a:off x="7177057" y="1835706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19319C34-EEE0-4EBF-A220-8CF1F27C4E0D}"/>
                </a:ext>
              </a:extLst>
            </p:cNvPr>
            <p:cNvCxnSpPr>
              <a:cxnSpLocks/>
            </p:cNvCxnSpPr>
            <p:nvPr/>
          </p:nvCxnSpPr>
          <p:spPr>
            <a:xfrm>
              <a:off x="7608699" y="1807398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5F0B42FC-3314-4155-91D7-65EF8E0679A1}"/>
              </a:ext>
            </a:extLst>
          </p:cNvPr>
          <p:cNvGrpSpPr/>
          <p:nvPr/>
        </p:nvGrpSpPr>
        <p:grpSpPr>
          <a:xfrm>
            <a:off x="7608231" y="1660248"/>
            <a:ext cx="431642" cy="907301"/>
            <a:chOff x="7608231" y="1660248"/>
            <a:chExt cx="431642" cy="907301"/>
          </a:xfrm>
        </p:grpSpPr>
        <p:cxnSp>
          <p:nvCxnSpPr>
            <p:cNvPr id="63" name="直線單箭頭接點 62">
              <a:extLst>
                <a:ext uri="{FF2B5EF4-FFF2-40B4-BE49-F238E27FC236}">
                  <a16:creationId xmlns:a16="http://schemas.microsoft.com/office/drawing/2014/main" id="{86DFA017-9346-4893-998A-EB356CAC2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3423" y="1660248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AC4A2AD2-72A3-4436-AFC7-FC369F9A2415}"/>
                </a:ext>
              </a:extLst>
            </p:cNvPr>
            <p:cNvSpPr txBox="1"/>
            <p:nvPr/>
          </p:nvSpPr>
          <p:spPr>
            <a:xfrm>
              <a:off x="7608231" y="1826506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ECE733C1-03B4-4A6D-961E-79A2AB110260}"/>
                </a:ext>
              </a:extLst>
            </p:cNvPr>
            <p:cNvCxnSpPr>
              <a:cxnSpLocks/>
            </p:cNvCxnSpPr>
            <p:nvPr/>
          </p:nvCxnSpPr>
          <p:spPr>
            <a:xfrm>
              <a:off x="8039873" y="1798198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08CD5F7E-ACCD-4F6E-9165-02C3587DF147}"/>
              </a:ext>
            </a:extLst>
          </p:cNvPr>
          <p:cNvGrpSpPr/>
          <p:nvPr/>
        </p:nvGrpSpPr>
        <p:grpSpPr>
          <a:xfrm>
            <a:off x="8039404" y="1673212"/>
            <a:ext cx="431642" cy="907301"/>
            <a:chOff x="8039404" y="1673212"/>
            <a:chExt cx="431642" cy="907301"/>
          </a:xfrm>
        </p:grpSpPr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94ED215C-D269-4985-AAAE-4F4C3200B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4596" y="1673212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3677BA3E-3FAC-4A9D-9597-280799416966}"/>
                </a:ext>
              </a:extLst>
            </p:cNvPr>
            <p:cNvSpPr txBox="1"/>
            <p:nvPr/>
          </p:nvSpPr>
          <p:spPr>
            <a:xfrm>
              <a:off x="8039404" y="1839470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906009B-0AC6-4234-B845-B4549B480B8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046" y="1811162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A6B6C22-3D10-4BBD-B918-4D70EA7561F0}"/>
              </a:ext>
            </a:extLst>
          </p:cNvPr>
          <p:cNvGrpSpPr/>
          <p:nvPr/>
        </p:nvGrpSpPr>
        <p:grpSpPr>
          <a:xfrm>
            <a:off x="8476848" y="1660248"/>
            <a:ext cx="431642" cy="907301"/>
            <a:chOff x="8476848" y="1660248"/>
            <a:chExt cx="431642" cy="907301"/>
          </a:xfrm>
        </p:grpSpPr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04A9E9F8-96A4-481B-BB2A-F719D7494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2040" y="1660248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4A72F02-B05E-477F-AF74-021E1053C74F}"/>
                </a:ext>
              </a:extLst>
            </p:cNvPr>
            <p:cNvSpPr txBox="1"/>
            <p:nvPr/>
          </p:nvSpPr>
          <p:spPr>
            <a:xfrm>
              <a:off x="8476848" y="1826506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534CC923-EA64-4F98-ADE9-14E9B54B66E2}"/>
                </a:ext>
              </a:extLst>
            </p:cNvPr>
            <p:cNvCxnSpPr>
              <a:cxnSpLocks/>
            </p:cNvCxnSpPr>
            <p:nvPr/>
          </p:nvCxnSpPr>
          <p:spPr>
            <a:xfrm>
              <a:off x="8908490" y="1798198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F6A7871F-500F-4401-8BBB-B89A5DD7D197}"/>
              </a:ext>
            </a:extLst>
          </p:cNvPr>
          <p:cNvGrpSpPr/>
          <p:nvPr/>
        </p:nvGrpSpPr>
        <p:grpSpPr>
          <a:xfrm>
            <a:off x="8914291" y="1644904"/>
            <a:ext cx="431642" cy="907301"/>
            <a:chOff x="8914291" y="1644904"/>
            <a:chExt cx="431642" cy="907301"/>
          </a:xfrm>
        </p:grpSpPr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3E297105-3730-4927-8C22-B5CB4C982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9483" y="1644904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CFF9617B-9339-4605-877E-CF373EC7A65C}"/>
                </a:ext>
              </a:extLst>
            </p:cNvPr>
            <p:cNvSpPr txBox="1"/>
            <p:nvPr/>
          </p:nvSpPr>
          <p:spPr>
            <a:xfrm>
              <a:off x="8914291" y="1811162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1B638E70-7FF8-4262-B747-2EEA04214E56}"/>
                </a:ext>
              </a:extLst>
            </p:cNvPr>
            <p:cNvCxnSpPr>
              <a:cxnSpLocks/>
            </p:cNvCxnSpPr>
            <p:nvPr/>
          </p:nvCxnSpPr>
          <p:spPr>
            <a:xfrm>
              <a:off x="9345933" y="1782854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87777113-4991-42DB-8E90-BBEA2C29FCE0}"/>
              </a:ext>
            </a:extLst>
          </p:cNvPr>
          <p:cNvGrpSpPr/>
          <p:nvPr/>
        </p:nvGrpSpPr>
        <p:grpSpPr>
          <a:xfrm>
            <a:off x="9346340" y="1670725"/>
            <a:ext cx="431642" cy="907301"/>
            <a:chOff x="9346340" y="1670725"/>
            <a:chExt cx="431642" cy="907301"/>
          </a:xfrm>
        </p:grpSpPr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1F85A532-4F6E-443C-AC0F-2AA16989A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1532" y="1670725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479B515A-168C-4726-8E77-9F27ADDCC2CF}"/>
                </a:ext>
              </a:extLst>
            </p:cNvPr>
            <p:cNvSpPr txBox="1"/>
            <p:nvPr/>
          </p:nvSpPr>
          <p:spPr>
            <a:xfrm>
              <a:off x="9346340" y="1836983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7" name="直線單箭頭接點 76">
              <a:extLst>
                <a:ext uri="{FF2B5EF4-FFF2-40B4-BE49-F238E27FC236}">
                  <a16:creationId xmlns:a16="http://schemas.microsoft.com/office/drawing/2014/main" id="{4EC43186-888D-4181-B2C3-CC01704B1A90}"/>
                </a:ext>
              </a:extLst>
            </p:cNvPr>
            <p:cNvCxnSpPr>
              <a:cxnSpLocks/>
            </p:cNvCxnSpPr>
            <p:nvPr/>
          </p:nvCxnSpPr>
          <p:spPr>
            <a:xfrm>
              <a:off x="9777982" y="1808675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AEF5A546-D8E6-4804-9F4E-52191F7DECB6}"/>
              </a:ext>
            </a:extLst>
          </p:cNvPr>
          <p:cNvGrpSpPr/>
          <p:nvPr/>
        </p:nvGrpSpPr>
        <p:grpSpPr>
          <a:xfrm>
            <a:off x="9782103" y="1654021"/>
            <a:ext cx="431642" cy="907301"/>
            <a:chOff x="9782103" y="1654021"/>
            <a:chExt cx="431642" cy="907301"/>
          </a:xfrm>
        </p:grpSpPr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131E1B62-A5C1-4327-96E1-41843B5C6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67295" y="1654021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B4131953-0268-4DF3-B489-C66E1F91F869}"/>
                </a:ext>
              </a:extLst>
            </p:cNvPr>
            <p:cNvSpPr txBox="1"/>
            <p:nvPr/>
          </p:nvSpPr>
          <p:spPr>
            <a:xfrm>
              <a:off x="9782103" y="1820279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12DC51E2-D994-48F9-8F28-3CA512159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13745" y="1791971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9991C999-EBD6-4A67-8ABD-74BA396C2600}"/>
              </a:ext>
            </a:extLst>
          </p:cNvPr>
          <p:cNvGrpSpPr/>
          <p:nvPr/>
        </p:nvGrpSpPr>
        <p:grpSpPr>
          <a:xfrm>
            <a:off x="10220817" y="1660248"/>
            <a:ext cx="431642" cy="907301"/>
            <a:chOff x="10220817" y="1660248"/>
            <a:chExt cx="431642" cy="907301"/>
          </a:xfrm>
        </p:grpSpPr>
        <p:cxnSp>
          <p:nvCxnSpPr>
            <p:cNvPr id="81" name="直線單箭頭接點 80">
              <a:extLst>
                <a:ext uri="{FF2B5EF4-FFF2-40B4-BE49-F238E27FC236}">
                  <a16:creationId xmlns:a16="http://schemas.microsoft.com/office/drawing/2014/main" id="{2E1162C3-08F8-4B8A-B79E-FEE66EA65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6009" y="1660248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3DFE0642-AFD8-4B81-9AD4-823039682F7E}"/>
                </a:ext>
              </a:extLst>
            </p:cNvPr>
            <p:cNvSpPr txBox="1"/>
            <p:nvPr/>
          </p:nvSpPr>
          <p:spPr>
            <a:xfrm>
              <a:off x="10220817" y="1826506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2F2A7756-FAE2-46C9-94B8-CABC1A4BAF47}"/>
                </a:ext>
              </a:extLst>
            </p:cNvPr>
            <p:cNvCxnSpPr>
              <a:cxnSpLocks/>
            </p:cNvCxnSpPr>
            <p:nvPr/>
          </p:nvCxnSpPr>
          <p:spPr>
            <a:xfrm>
              <a:off x="10652459" y="1798198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F792DA30-73FA-4778-9AEA-C99AF7BA3391}"/>
              </a:ext>
            </a:extLst>
          </p:cNvPr>
          <p:cNvGrpSpPr/>
          <p:nvPr/>
        </p:nvGrpSpPr>
        <p:grpSpPr>
          <a:xfrm>
            <a:off x="10669672" y="1654021"/>
            <a:ext cx="431642" cy="907301"/>
            <a:chOff x="10669672" y="1654021"/>
            <a:chExt cx="431642" cy="907301"/>
          </a:xfrm>
        </p:grpSpPr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C04F9DAD-D3EA-44D7-B0BF-666E299C0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4864" y="1654021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F85811BB-A8B4-4105-AB0D-2B03E5AAAE78}"/>
                </a:ext>
              </a:extLst>
            </p:cNvPr>
            <p:cNvSpPr txBox="1"/>
            <p:nvPr/>
          </p:nvSpPr>
          <p:spPr>
            <a:xfrm>
              <a:off x="10669672" y="1820279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3D8B8BD9-FDEE-4247-BB84-DCFF85618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101314" y="1791971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B1F209C4-3954-4EDA-9CCD-30304E9FE8BC}"/>
              </a:ext>
            </a:extLst>
          </p:cNvPr>
          <p:cNvGrpSpPr/>
          <p:nvPr/>
        </p:nvGrpSpPr>
        <p:grpSpPr>
          <a:xfrm>
            <a:off x="11101314" y="1674122"/>
            <a:ext cx="431642" cy="907301"/>
            <a:chOff x="11101314" y="1674122"/>
            <a:chExt cx="431642" cy="907301"/>
          </a:xfrm>
        </p:grpSpPr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3B9EBC48-276E-4481-B0C0-D6F5BBC4F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6506" y="1674122"/>
              <a:ext cx="346450" cy="8064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7D799E06-BCC1-47D4-9E2E-DCBD88D7DE25}"/>
                </a:ext>
              </a:extLst>
            </p:cNvPr>
            <p:cNvSpPr txBox="1"/>
            <p:nvPr/>
          </p:nvSpPr>
          <p:spPr>
            <a:xfrm>
              <a:off x="11101314" y="1840380"/>
              <a:ext cx="290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+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AC1BE36C-25BE-4D19-92B9-271B03B99F21}"/>
                </a:ext>
              </a:extLst>
            </p:cNvPr>
            <p:cNvCxnSpPr>
              <a:cxnSpLocks/>
            </p:cNvCxnSpPr>
            <p:nvPr/>
          </p:nvCxnSpPr>
          <p:spPr>
            <a:xfrm>
              <a:off x="11532956" y="1812072"/>
              <a:ext cx="0" cy="76935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3E6B07B0-F7E8-41DA-B956-BB62CFD80125}"/>
              </a:ext>
            </a:extLst>
          </p:cNvPr>
          <p:cNvSpPr txBox="1"/>
          <p:nvPr/>
        </p:nvSpPr>
        <p:spPr>
          <a:xfrm>
            <a:off x="3107562" y="253260"/>
            <a:ext cx="266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 = f(i-1) + 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F5F204-FC49-409A-9264-CE8B1A7217A6}"/>
              </a:ext>
            </a:extLst>
          </p:cNvPr>
          <p:cNvSpPr txBox="1"/>
          <p:nvPr/>
        </p:nvSpPr>
        <p:spPr>
          <a:xfrm>
            <a:off x="413912" y="234669"/>
            <a:ext cx="265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從左至右執行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2640B7B-5C16-478E-AFC2-D22192B3C79C}"/>
              </a:ext>
            </a:extLst>
          </p:cNvPr>
          <p:cNvSpPr txBox="1"/>
          <p:nvPr/>
        </p:nvSpPr>
        <p:spPr>
          <a:xfrm>
            <a:off x="1494203" y="4517296"/>
            <a:ext cx="3226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</a:t>
            </a:r>
            <a:r>
              <a:rPr lang="en-US" altLang="zh-TW" sz="2800" dirty="0"/>
              <a:t>(i-1)!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質因數的個數</a:t>
            </a: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244EE711-F681-4A18-8F11-2494157B55DF}"/>
              </a:ext>
            </a:extLst>
          </p:cNvPr>
          <p:cNvSpPr txBox="1"/>
          <p:nvPr/>
        </p:nvSpPr>
        <p:spPr>
          <a:xfrm>
            <a:off x="5047570" y="4542021"/>
            <a:ext cx="361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 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整數的質因數個數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7DDBC7A-F067-48DE-9143-C18ACE2114DC}"/>
              </a:ext>
            </a:extLst>
          </p:cNvPr>
          <p:cNvGrpSpPr/>
          <p:nvPr/>
        </p:nvGrpSpPr>
        <p:grpSpPr>
          <a:xfrm>
            <a:off x="330957" y="3529041"/>
            <a:ext cx="5202175" cy="587644"/>
            <a:chOff x="330957" y="3529041"/>
            <a:chExt cx="5202175" cy="587644"/>
          </a:xfrm>
        </p:grpSpPr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6108FD8F-F0BD-4FFB-9366-E3C980DB054F}"/>
                </a:ext>
              </a:extLst>
            </p:cNvPr>
            <p:cNvSpPr txBox="1"/>
            <p:nvPr/>
          </p:nvSpPr>
          <p:spPr>
            <a:xfrm>
              <a:off x="2868086" y="3529041"/>
              <a:ext cx="26650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/>
                <a:t>f(</a:t>
              </a:r>
              <a:r>
                <a:rPr lang="en-US" altLang="zh-TW" sz="3200" dirty="0" err="1"/>
                <a:t>i</a:t>
              </a:r>
              <a:r>
                <a:rPr lang="en-US" altLang="zh-TW" sz="3200" dirty="0"/>
                <a:t>) = f(i-1) + f(</a:t>
              </a:r>
              <a:r>
                <a:rPr lang="en-US" altLang="zh-TW" sz="3200" dirty="0" err="1"/>
                <a:t>i</a:t>
              </a:r>
              <a:r>
                <a:rPr lang="en-US" altLang="zh-TW" sz="3200" dirty="0"/>
                <a:t>)</a:t>
              </a:r>
              <a:endParaRPr lang="zh-TW" altLang="en-US" sz="32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4F8138-A6AB-4969-951A-0FE5DA15C091}"/>
                </a:ext>
              </a:extLst>
            </p:cNvPr>
            <p:cNvSpPr txBox="1"/>
            <p:nvPr/>
          </p:nvSpPr>
          <p:spPr>
            <a:xfrm>
              <a:off x="330957" y="3531910"/>
              <a:ext cx="23107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當計算</a:t>
              </a:r>
              <a:r>
                <a:rPr lang="en-US" altLang="zh-TW" sz="3200" dirty="0"/>
                <a:t>f(</a:t>
              </a:r>
              <a:r>
                <a:rPr lang="en-US" altLang="zh-TW" sz="3200" dirty="0" err="1"/>
                <a:t>i</a:t>
              </a:r>
              <a:r>
                <a:rPr lang="en-US" altLang="zh-TW" sz="3200" dirty="0"/>
                <a:t>)</a:t>
              </a:r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時</a:t>
              </a:r>
              <a:r>
                <a: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43BE283-C410-4BA8-A44D-5F4BA8EEF9E0}"/>
              </a:ext>
            </a:extLst>
          </p:cNvPr>
          <p:cNvCxnSpPr>
            <a:endCxn id="91" idx="2"/>
          </p:cNvCxnSpPr>
          <p:nvPr/>
        </p:nvCxnSpPr>
        <p:spPr>
          <a:xfrm flipV="1">
            <a:off x="3623181" y="4113816"/>
            <a:ext cx="577428" cy="374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3EF9684-E17F-4C54-B30E-9C823821EEAE}"/>
              </a:ext>
            </a:extLst>
          </p:cNvPr>
          <p:cNvCxnSpPr>
            <a:cxnSpLocks/>
          </p:cNvCxnSpPr>
          <p:nvPr/>
        </p:nvCxnSpPr>
        <p:spPr>
          <a:xfrm flipH="1" flipV="1">
            <a:off x="5388257" y="4068027"/>
            <a:ext cx="683992" cy="449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340794C-9673-4F59-856A-9C902F339B5F}"/>
              </a:ext>
            </a:extLst>
          </p:cNvPr>
          <p:cNvGrpSpPr/>
          <p:nvPr/>
        </p:nvGrpSpPr>
        <p:grpSpPr>
          <a:xfrm>
            <a:off x="330957" y="5339591"/>
            <a:ext cx="9117502" cy="584775"/>
            <a:chOff x="330957" y="5339591"/>
            <a:chExt cx="9117502" cy="584775"/>
          </a:xfrm>
        </p:grpSpPr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F79E5C6D-D737-4784-87F9-43C7B9DC747F}"/>
                </a:ext>
              </a:extLst>
            </p:cNvPr>
            <p:cNvSpPr txBox="1"/>
            <p:nvPr/>
          </p:nvSpPr>
          <p:spPr>
            <a:xfrm>
              <a:off x="1908311" y="5359136"/>
              <a:ext cx="75401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>
                  <a:ea typeface="標楷體" panose="03000509000000000000" pitchFamily="65" charset="-120"/>
                </a:rPr>
                <a:t>(i-1)! x </a:t>
              </a:r>
              <a:r>
                <a:rPr lang="en-US" altLang="zh-TW" sz="28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800" dirty="0">
                  <a:ea typeface="標楷體" panose="03000509000000000000" pitchFamily="65" charset="-120"/>
                </a:rPr>
                <a:t> (= </a:t>
              </a:r>
              <a:r>
                <a:rPr lang="en-US" altLang="zh-TW" sz="28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800" dirty="0">
                  <a:ea typeface="標楷體" panose="03000509000000000000" pitchFamily="65" charset="-120"/>
                </a:rPr>
                <a:t>!)</a:t>
              </a:r>
              <a:r>
                <a:rPr lang="zh-TW" altLang="en-US" sz="28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整數的質因數個數</a:t>
              </a:r>
              <a:r>
                <a:rPr lang="en-US" altLang="zh-TW" sz="2800" dirty="0">
                  <a:ea typeface="標楷體" panose="03000509000000000000" pitchFamily="65" charset="-120"/>
                </a:rPr>
                <a:t>f(</a:t>
              </a:r>
              <a:r>
                <a:rPr lang="en-US" altLang="zh-TW" sz="28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800" dirty="0">
                  <a:ea typeface="標楷體" panose="03000509000000000000" pitchFamily="65" charset="-120"/>
                </a:rPr>
                <a:t>)</a:t>
              </a:r>
              <a:r>
                <a:rPr lang="zh-TW" altLang="en-US" sz="2800" dirty="0">
                  <a:ea typeface="標楷體" panose="03000509000000000000" pitchFamily="65" charset="-120"/>
                </a:rPr>
                <a:t> </a:t>
              </a:r>
              <a:r>
                <a:rPr lang="en-US" altLang="zh-TW" sz="2800" dirty="0">
                  <a:ea typeface="標楷體" panose="03000509000000000000" pitchFamily="65" charset="-120"/>
                </a:rPr>
                <a:t>= f(i-1) + f(</a:t>
              </a:r>
              <a:r>
                <a:rPr lang="en-US" altLang="zh-TW" sz="2800" dirty="0" err="1">
                  <a:ea typeface="標楷體" panose="03000509000000000000" pitchFamily="65" charset="-120"/>
                </a:rPr>
                <a:t>i</a:t>
              </a:r>
              <a:r>
                <a:rPr lang="en-US" altLang="zh-TW" sz="2800" dirty="0">
                  <a:ea typeface="標楷體" panose="03000509000000000000" pitchFamily="65" charset="-120"/>
                </a:rPr>
                <a:t>)</a:t>
              </a:r>
              <a:endParaRPr lang="zh-TW" altLang="en-US" sz="2800" dirty="0">
                <a:ea typeface="標楷體" panose="03000509000000000000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B9BA590-C7CC-4565-BDEF-F3A0A6360C70}"/>
                </a:ext>
              </a:extLst>
            </p:cNvPr>
            <p:cNvSpPr txBox="1"/>
            <p:nvPr/>
          </p:nvSpPr>
          <p:spPr>
            <a:xfrm>
              <a:off x="330957" y="5339591"/>
              <a:ext cx="1496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計算後</a:t>
              </a:r>
              <a:r>
                <a: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: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C3823BA-5038-4B6D-AAD0-7C2193DA58A1}"/>
              </a:ext>
            </a:extLst>
          </p:cNvPr>
          <p:cNvGrpSpPr/>
          <p:nvPr/>
        </p:nvGrpSpPr>
        <p:grpSpPr>
          <a:xfrm>
            <a:off x="-84976" y="1007903"/>
            <a:ext cx="456193" cy="812376"/>
            <a:chOff x="121302" y="4375435"/>
            <a:chExt cx="456193" cy="81237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528686E8-5C2D-4B1A-9B29-DD29A1D04482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4878C005-B07B-40DC-9DD5-D941413582E2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76ABFD38-B2D5-47B0-931E-5892A6F9565E}"/>
              </a:ext>
            </a:extLst>
          </p:cNvPr>
          <p:cNvGrpSpPr/>
          <p:nvPr/>
        </p:nvGrpSpPr>
        <p:grpSpPr>
          <a:xfrm>
            <a:off x="-49449" y="2419535"/>
            <a:ext cx="456193" cy="856962"/>
            <a:chOff x="133080" y="4330849"/>
            <a:chExt cx="456193" cy="856962"/>
          </a:xfrm>
        </p:grpSpPr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9873E917-5EED-4DD3-AFB1-E12FC8970909}"/>
                </a:ext>
              </a:extLst>
            </p:cNvPr>
            <p:cNvSpPr txBox="1"/>
            <p:nvPr/>
          </p:nvSpPr>
          <p:spPr>
            <a:xfrm>
              <a:off x="218726" y="4787701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883985D4-FDCB-4974-9EA9-3DBD80541133}"/>
                </a:ext>
              </a:extLst>
            </p:cNvPr>
            <p:cNvSpPr txBox="1"/>
            <p:nvPr/>
          </p:nvSpPr>
          <p:spPr>
            <a:xfrm>
              <a:off x="133080" y="4330849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738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6EFFDB-1DC6-4EFA-85A3-3A5B1032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712660-DC7D-4C15-8728-7F9C8E3F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A8F896-9B8D-4F1E-88DE-D69DB1B4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AD0E3-2BE5-497C-8679-31C594665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78575"/>
              </p:ext>
            </p:extLst>
          </p:nvPr>
        </p:nvGraphicFramePr>
        <p:xfrm>
          <a:off x="408422" y="1130030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821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pSp>
        <p:nvGrpSpPr>
          <p:cNvPr id="6" name="群組 5">
            <a:extLst>
              <a:ext uri="{FF2B5EF4-FFF2-40B4-BE49-F238E27FC236}">
                <a16:creationId xmlns:a16="http://schemas.microsoft.com/office/drawing/2014/main" id="{C208CF3F-DE74-4033-B1F9-41930E24BD5A}"/>
              </a:ext>
            </a:extLst>
          </p:cNvPr>
          <p:cNvGrpSpPr/>
          <p:nvPr/>
        </p:nvGrpSpPr>
        <p:grpSpPr>
          <a:xfrm>
            <a:off x="-37872" y="1158902"/>
            <a:ext cx="456193" cy="812376"/>
            <a:chOff x="121302" y="4375435"/>
            <a:chExt cx="456193" cy="812376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E5110C7-FA91-41C9-8CAE-E107A4C5EAEB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8A9BCD8-EC63-4A4A-8A48-B5A193743E4A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526C938-9666-48E1-BFC1-30D4714DD3AC}"/>
              </a:ext>
            </a:extLst>
          </p:cNvPr>
          <p:cNvSpPr txBox="1"/>
          <p:nvPr/>
        </p:nvSpPr>
        <p:spPr>
          <a:xfrm>
            <a:off x="248879" y="324686"/>
            <a:ext cx="649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當階乘質因數個數表</a:t>
            </a:r>
            <a:r>
              <a:rPr lang="en-US" altLang="zh-TW" sz="3200" dirty="0">
                <a:ea typeface="標楷體" panose="03000509000000000000" pitchFamily="65" charset="-120"/>
              </a:rPr>
              <a:t>f(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E2F1FE4-0DEC-43BF-88DF-C1CB554A3712}"/>
              </a:ext>
            </a:extLst>
          </p:cNvPr>
          <p:cNvSpPr txBox="1"/>
          <p:nvPr/>
        </p:nvSpPr>
        <p:spPr>
          <a:xfrm>
            <a:off x="2209800" y="2191847"/>
            <a:ext cx="4199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):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B84B98-ADD1-4489-A5E2-D1C40A644D4D}"/>
              </a:ext>
            </a:extLst>
          </p:cNvPr>
          <p:cNvSpPr txBox="1"/>
          <p:nvPr/>
        </p:nvSpPr>
        <p:spPr>
          <a:xfrm>
            <a:off x="248879" y="3063904"/>
            <a:ext cx="11735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依據輸入的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800" dirty="0">
                <a:ea typeface="標楷體" panose="03000509000000000000" pitchFamily="65" charset="-120"/>
              </a:rPr>
              <a:t>f(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表做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Binary Search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搜查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值時的</a:t>
            </a:r>
            <a:r>
              <a:rPr lang="en-US" altLang="zh-TW" sz="2800" dirty="0">
                <a:ea typeface="標楷體" panose="03000509000000000000" pitchFamily="65" charset="-120"/>
              </a:rPr>
              <a:t>index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800" dirty="0">
                <a:ea typeface="標楷體" panose="03000509000000000000" pitchFamily="65" charset="-120"/>
              </a:rPr>
              <a:t>f(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ea typeface="標楷體" panose="03000509000000000000" pitchFamily="65" charset="-120"/>
              </a:rPr>
              <a:t>)=N)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601EDC-1FDF-462B-8E52-4623279EE319}"/>
              </a:ext>
            </a:extLst>
          </p:cNvPr>
          <p:cNvSpPr txBox="1"/>
          <p:nvPr/>
        </p:nvSpPr>
        <p:spPr>
          <a:xfrm>
            <a:off x="263376" y="3897313"/>
            <a:ext cx="732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如果找的到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輸出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Case no: </a:t>
            </a:r>
            <a:r>
              <a:rPr lang="en-US" altLang="zh-TW" sz="2800" dirty="0" err="1">
                <a:solidFill>
                  <a:srgbClr val="FF0000"/>
                </a:solidFill>
              </a:rPr>
              <a:t>i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;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E27659-8DFD-40CB-BCD4-8AA60A4877F9}"/>
              </a:ext>
            </a:extLst>
          </p:cNvPr>
          <p:cNvSpPr txBox="1"/>
          <p:nvPr/>
        </p:nvSpPr>
        <p:spPr>
          <a:xfrm>
            <a:off x="263375" y="4603611"/>
            <a:ext cx="7323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即找不到</a:t>
            </a:r>
            <a:r>
              <a:rPr lang="en-US" altLang="zh-TW" sz="2800" dirty="0">
                <a:ea typeface="標楷體" panose="03000509000000000000" pitchFamily="65" charset="-120"/>
              </a:rPr>
              <a:t>),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則輸出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Not possible 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2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D58859-010D-490E-9A0E-06D1FC4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409DDC-809E-4604-A06D-1108C5A2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5E014-3715-4B23-9455-441D3A98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7C0EEA-98B2-46EF-9872-19CB01CF34BF}"/>
              </a:ext>
            </a:extLst>
          </p:cNvPr>
          <p:cNvSpPr txBox="1"/>
          <p:nvPr/>
        </p:nvSpPr>
        <p:spPr>
          <a:xfrm>
            <a:off x="793360" y="1538947"/>
            <a:ext cx="6490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階乘質因數個數表</a:t>
            </a:r>
            <a:r>
              <a:rPr lang="en-US" altLang="zh-TW" sz="3200" dirty="0">
                <a:ea typeface="標楷體" panose="03000509000000000000" pitchFamily="65" charset="-120"/>
              </a:rPr>
              <a:t>f(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需要多大</a:t>
            </a:r>
            <a:r>
              <a:rPr lang="en-US" altLang="zh-TW" sz="3200" dirty="0">
                <a:ea typeface="標楷體" panose="03000509000000000000" pitchFamily="65" charset="-120"/>
              </a:rPr>
              <a:t>?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A225C9-ABFF-4A41-9239-3F0FFC2B0D19}"/>
              </a:ext>
            </a:extLst>
          </p:cNvPr>
          <p:cNvSpPr txBox="1"/>
          <p:nvPr/>
        </p:nvSpPr>
        <p:spPr>
          <a:xfrm>
            <a:off x="658813" y="402336"/>
            <a:ext cx="1743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171DC7-C538-4D47-BBBE-2BE9ADE2444E}"/>
              </a:ext>
            </a:extLst>
          </p:cNvPr>
          <p:cNvSpPr txBox="1"/>
          <p:nvPr/>
        </p:nvSpPr>
        <p:spPr>
          <a:xfrm>
            <a:off x="795528" y="2412425"/>
            <a:ext cx="11091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zh-TW" altLang="en-US" sz="3200" dirty="0"/>
              <a:t> </a:t>
            </a:r>
            <a:r>
              <a:rPr lang="en-US" altLang="zh-TW" sz="3200" dirty="0"/>
              <a:t>N (</a:t>
            </a:r>
            <a:r>
              <a:rPr lang="en-US" altLang="zh-TW" sz="3200" dirty="0">
                <a:solidFill>
                  <a:srgbClr val="FF0000"/>
                </a:solidFill>
              </a:rPr>
              <a:t>≤ 10000001</a:t>
            </a:r>
            <a:r>
              <a:rPr lang="en-US" altLang="zh-TW" sz="3200" dirty="0"/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可能很大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en-US" altLang="zh-TW" sz="3200" dirty="0">
                <a:ea typeface="標楷體" panose="03000509000000000000" pitchFamily="65" charset="-120"/>
              </a:rPr>
              <a:t>f(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表大小約需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270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項左右。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B04241-5187-469B-8E8C-FC748B697D50}"/>
              </a:ext>
            </a:extLst>
          </p:cNvPr>
          <p:cNvSpPr txBox="1"/>
          <p:nvPr/>
        </p:nvSpPr>
        <p:spPr>
          <a:xfrm>
            <a:off x="1325880" y="3209350"/>
            <a:ext cx="9110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即內存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2700000!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1000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個左右質因數個數。</a:t>
            </a:r>
          </a:p>
        </p:txBody>
      </p:sp>
    </p:spTree>
    <p:extLst>
      <p:ext uri="{BB962C8B-B14F-4D97-AF65-F5344CB8AC3E}">
        <p14:creationId xmlns:p14="http://schemas.microsoft.com/office/powerpoint/2010/main" val="39422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796DE7-4AFE-40D8-86C0-3D668530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3F63E2-A488-45D2-BB17-FA5B04AD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1A4E5-2092-4980-A496-1F718689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01DB2B-A65F-4BEF-A92D-207CD335B382}"/>
              </a:ext>
            </a:extLst>
          </p:cNvPr>
          <p:cNvSpPr txBox="1"/>
          <p:nvPr/>
        </p:nvSpPr>
        <p:spPr>
          <a:xfrm>
            <a:off x="1066800" y="136525"/>
            <a:ext cx="96882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#include&lt;</a:t>
            </a:r>
            <a:r>
              <a:rPr lang="en-US" altLang="zh-TW" dirty="0" err="1"/>
              <a:t>cstdio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#include&lt;algorithm&gt;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#define N 2703664          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0070C0"/>
                </a:solidFill>
              </a:rPr>
              <a:t>//  N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很大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r>
              <a:rPr lang="en-US" altLang="zh-TW" dirty="0"/>
              <a:t>int factorial[N];</a:t>
            </a:r>
            <a:r>
              <a:rPr lang="zh-TW" altLang="en-US" dirty="0"/>
              <a:t>                  </a:t>
            </a:r>
            <a:r>
              <a:rPr lang="en-US" altLang="zh-TW" dirty="0">
                <a:solidFill>
                  <a:srgbClr val="0070C0"/>
                </a:solidFill>
              </a:rPr>
              <a:t>// factorial: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存階乘質因數個數表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void solve();</a:t>
            </a:r>
          </a:p>
          <a:p>
            <a:r>
              <a:rPr lang="en-US" altLang="zh-TW" dirty="0"/>
              <a:t>int </a:t>
            </a:r>
            <a:r>
              <a:rPr lang="en-US" altLang="zh-TW" dirty="0" err="1"/>
              <a:t>binary_search</a:t>
            </a:r>
            <a:r>
              <a:rPr lang="en-US" altLang="zh-TW" dirty="0"/>
              <a:t>(int n); </a:t>
            </a:r>
            <a:r>
              <a:rPr lang="en-US" altLang="zh-TW" dirty="0">
                <a:solidFill>
                  <a:srgbClr val="0070C0"/>
                </a:solidFill>
              </a:rPr>
              <a:t>// Binary search: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找第一個等於 </a:t>
            </a:r>
            <a:r>
              <a:rPr lang="en-US" altLang="zh-TW" dirty="0">
                <a:solidFill>
                  <a:srgbClr val="0070C0"/>
                </a:solidFill>
              </a:rPr>
              <a:t>n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solidFill>
                  <a:srgbClr val="0070C0"/>
                </a:solidFill>
              </a:rPr>
              <a:t>，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如沒有回傳 </a:t>
            </a:r>
            <a:r>
              <a:rPr lang="en-US" altLang="zh-TW" dirty="0">
                <a:solidFill>
                  <a:srgbClr val="0070C0"/>
                </a:solidFill>
              </a:rPr>
              <a:t>-1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 main()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    solve();</a:t>
            </a:r>
            <a:r>
              <a:rPr lang="zh-TW" altLang="en-US" dirty="0"/>
              <a:t>                          </a:t>
            </a:r>
            <a:r>
              <a:rPr lang="en-US" altLang="zh-TW" dirty="0">
                <a:solidFill>
                  <a:srgbClr val="0070C0"/>
                </a:solidFill>
              </a:rPr>
              <a:t>//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建立階乘質因數個數表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factorial(</a:t>
            </a:r>
            <a:r>
              <a:rPr lang="en-US" altLang="zh-TW" dirty="0" err="1">
                <a:solidFill>
                  <a:srgbClr val="0070C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dirty="0">
                <a:solidFill>
                  <a:srgbClr val="0070C0"/>
                </a:solidFill>
                <a:ea typeface="標楷體" panose="03000509000000000000" pitchFamily="65" charset="-120"/>
              </a:rPr>
              <a:t>)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/>
              <a:t>    int n, Case = 1;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freopen</a:t>
            </a:r>
            <a:r>
              <a:rPr lang="en-US" altLang="zh-TW" dirty="0"/>
              <a:t>("10856.in","r",stdin); </a:t>
            </a:r>
            <a:r>
              <a:rPr lang="en-US" altLang="zh-TW" dirty="0" err="1"/>
              <a:t>freopen</a:t>
            </a:r>
            <a:r>
              <a:rPr lang="en-US" altLang="zh-TW" dirty="0"/>
              <a:t>("10856.out","w",stdout);</a:t>
            </a:r>
          </a:p>
          <a:p>
            <a:r>
              <a:rPr lang="en-US" altLang="zh-TW" dirty="0"/>
              <a:t>    while (</a:t>
            </a:r>
            <a:r>
              <a:rPr lang="en-US" altLang="zh-TW" dirty="0" err="1"/>
              <a:t>scanf</a:t>
            </a:r>
            <a:r>
              <a:rPr lang="en-US" altLang="zh-TW" dirty="0"/>
              <a:t>("%d", &amp;n) &amp;&amp; n &gt;= 0)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("Case %d: ", Case++);</a:t>
            </a:r>
          </a:p>
          <a:p>
            <a:r>
              <a:rPr lang="en-US" altLang="zh-TW" dirty="0"/>
              <a:t>        if (!n)  puts("0!");</a:t>
            </a:r>
          </a:p>
          <a:p>
            <a:r>
              <a:rPr lang="en-US" altLang="zh-TW" dirty="0"/>
              <a:t>        else {</a:t>
            </a:r>
          </a:p>
          <a:p>
            <a:r>
              <a:rPr lang="en-US" altLang="zh-TW" dirty="0"/>
              <a:t>               int </a:t>
            </a:r>
            <a:r>
              <a:rPr lang="en-US" altLang="zh-TW" dirty="0" err="1"/>
              <a:t>ans</a:t>
            </a:r>
            <a:r>
              <a:rPr lang="en-US" altLang="zh-TW" dirty="0"/>
              <a:t> = </a:t>
            </a:r>
            <a:r>
              <a:rPr lang="en-US" altLang="zh-TW" dirty="0" err="1"/>
              <a:t>binary_search</a:t>
            </a:r>
            <a:r>
              <a:rPr lang="en-US" altLang="zh-TW" dirty="0"/>
              <a:t>(n);  </a:t>
            </a:r>
            <a:r>
              <a:rPr lang="zh-TW" altLang="en-US" dirty="0"/>
              <a:t>                </a:t>
            </a:r>
            <a:r>
              <a:rPr lang="en-US" altLang="zh-TW" dirty="0">
                <a:solidFill>
                  <a:srgbClr val="0070C0"/>
                </a:solidFill>
              </a:rPr>
              <a:t>// binary search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找答案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/>
              <a:t>               if (</a:t>
            </a:r>
            <a:r>
              <a:rPr lang="en-US" altLang="zh-TW" dirty="0" err="1"/>
              <a:t>ans</a:t>
            </a:r>
            <a:r>
              <a:rPr lang="en-US" altLang="zh-TW" dirty="0"/>
              <a:t> == -1)  puts("Not possible.");</a:t>
            </a:r>
          </a:p>
          <a:p>
            <a:r>
              <a:rPr lang="en-US" altLang="zh-TW" dirty="0"/>
              <a:t>                 else  </a:t>
            </a:r>
            <a:r>
              <a:rPr lang="en-US" altLang="zh-TW" dirty="0" err="1"/>
              <a:t>printf</a:t>
            </a:r>
            <a:r>
              <a:rPr lang="en-US" altLang="zh-TW" dirty="0"/>
              <a:t>("%d!\n", </a:t>
            </a:r>
            <a:r>
              <a:rPr lang="en-US" altLang="zh-TW" dirty="0" err="1"/>
              <a:t>ans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}</a:t>
            </a:r>
          </a:p>
          <a:p>
            <a:r>
              <a:rPr lang="en-US" altLang="zh-TW" dirty="0"/>
              <a:t>    }</a:t>
            </a:r>
          </a:p>
          <a:p>
            <a:r>
              <a:rPr lang="en-US" altLang="zh-TW" dirty="0"/>
              <a:t>    return 0;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8209AF0-C3D9-48B2-8175-58B372D2F1B0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10856 Code (1/2)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9163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5152A3-94E6-4D38-B29B-87C7475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C24FCB-64B2-4076-A378-94DB8AB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C9857-A9CE-4055-AADB-43BE0673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51A3EBC-A253-4167-B011-E5B527723FEC}"/>
                  </a:ext>
                </a:extLst>
              </p:cNvPr>
              <p:cNvSpPr txBox="1"/>
              <p:nvPr/>
            </p:nvSpPr>
            <p:spPr>
              <a:xfrm>
                <a:off x="696686" y="258167"/>
                <a:ext cx="11070771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void solve()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建立階乘質因數個數表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factorial(</a:t>
                </a:r>
                <a:r>
                  <a:rPr lang="en-US" altLang="zh-TW" dirty="0" err="1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)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{</a:t>
                </a:r>
              </a:p>
              <a:p>
                <a:r>
                  <a:rPr lang="en-US" altLang="zh-TW" dirty="0"/>
                  <a:t>    std::fill(factorial, factorial + N, 1);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每個位置設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 (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至少一個質因數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TW" dirty="0"/>
                  <a:t>    factorial[0] = factorial[1] = 0;</a:t>
                </a:r>
                <a:r>
                  <a:rPr lang="zh-TW" altLang="en-US" dirty="0"/>
                  <a:t>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0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1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有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0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個質因數</a:t>
                </a:r>
                <a:r>
                  <a:rPr lang="en-US" altLang="zh-TW" dirty="0"/>
                  <a:t>   </a:t>
                </a:r>
                <a:endParaRPr lang="zh-TW" altLang="en-US" dirty="0">
                  <a:solidFill>
                    <a:srgbClr val="0070C0"/>
                  </a:solidFill>
                </a:endParaRPr>
              </a:p>
              <a:p>
                <a:r>
                  <a:rPr lang="zh-TW" altLang="en-US" dirty="0"/>
                  <a:t>    </a:t>
                </a:r>
                <a:r>
                  <a:rPr lang="en-US" altLang="zh-TW" dirty="0"/>
                  <a:t>for (int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2;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&lt; N;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++) {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執行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step 1: 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f(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)=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做質因數分解後的質數個數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    if (factorial[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 == 1)   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如果</a:t>
                </a:r>
                <a:r>
                  <a:rPr lang="en-US" altLang="zh-TW" dirty="0" err="1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i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不是質數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(f(</a:t>
                </a:r>
                <a:r>
                  <a:rPr lang="en-US" altLang="zh-TW" dirty="0" err="1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TW" dirty="0">
                    <a:solidFill>
                      <a:srgbClr val="0070C0"/>
                    </a:solidFill>
                    <a:ea typeface="標楷體" panose="03000509000000000000" pitchFamily="65" charset="-120"/>
                  </a:rPr>
                  <a:t>1)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，在前面已經處理過了</a:t>
                </a:r>
              </a:p>
              <a:p>
                <a:r>
                  <a:rPr lang="zh-TW" altLang="en-US" dirty="0"/>
                  <a:t>            </a:t>
                </a:r>
                <a:r>
                  <a:rPr lang="en-US" altLang="zh-TW" dirty="0"/>
                  <a:t>for (int j = 2; j*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&lt; N; </a:t>
                </a:r>
                <a:r>
                  <a:rPr lang="en-US" altLang="zh-TW" dirty="0" err="1"/>
                  <a:t>j++</a:t>
                </a:r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                factorial[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*j] = factorial[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 + factorial[j];</a:t>
                </a:r>
                <a:r>
                  <a:rPr lang="zh-TW" altLang="en-US" dirty="0"/>
                  <a:t>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由左往右做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f(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*j) = f(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)+f(j) :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簡單的一維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DP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技巧</a:t>
                </a:r>
                <a:endParaRPr lang="en-US" altLang="zh-TW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    }</a:t>
                </a:r>
              </a:p>
              <a:p>
                <a:endParaRPr lang="zh-TW" altLang="en-US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dirty="0"/>
                  <a:t>    </a:t>
                </a:r>
                <a:r>
                  <a:rPr lang="en-US" altLang="zh-TW" dirty="0"/>
                  <a:t>for (int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= 2;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&lt; N; 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++)</a:t>
                </a:r>
                <a:r>
                  <a:rPr lang="zh-TW" altLang="en-US" dirty="0"/>
                  <a:t>              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執行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step 2: f(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) = </a:t>
                </a:r>
                <a:r>
                  <a:rPr lang="en-US" altLang="zh-TW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!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所需的質數個數 </a:t>
                </a:r>
                <a:endParaRPr lang="en-US" altLang="zh-TW" dirty="0"/>
              </a:p>
              <a:p>
                <a:r>
                  <a:rPr lang="en-US" altLang="zh-TW" dirty="0"/>
                  <a:t>        factorial[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 += factorial[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 - 1];</a:t>
                </a:r>
                <a:r>
                  <a:rPr lang="zh-TW" altLang="en-US" dirty="0"/>
                  <a:t>    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進行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linear time 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prefix sum 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計算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: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簡單的一維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DP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技巧</a:t>
                </a:r>
                <a:endPara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en-US" altLang="zh-TW" dirty="0"/>
                  <a:t>}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int 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binary_search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(int n)  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// Binary search: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找第一個等於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n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en-US" dirty="0">
                    <a:solidFill>
                      <a:srgbClr val="0070C0"/>
                    </a:solidFill>
                  </a:rPr>
                  <a:t>，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如沒有回傳 </a:t>
                </a:r>
                <a:r>
                  <a:rPr lang="en-US" altLang="zh-TW" dirty="0">
                    <a:solidFill>
                      <a:srgbClr val="0070C0"/>
                    </a:solidFill>
                  </a:rPr>
                  <a:t>-1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/>
                  <a:t>{</a:t>
                </a:r>
              </a:p>
              <a:p>
                <a:r>
                  <a:rPr lang="en-US" altLang="zh-TW" dirty="0"/>
                  <a:t>    int left = 0, right = N - 1, mid = (left + right) / 2;</a:t>
                </a:r>
              </a:p>
              <a:p>
                <a:r>
                  <a:rPr lang="en-US" altLang="zh-TW" dirty="0"/>
                  <a:t>    while (left &lt; right) {</a:t>
                </a:r>
              </a:p>
              <a:p>
                <a:r>
                  <a:rPr lang="en-US" altLang="zh-TW" dirty="0"/>
                  <a:t>        if (n &lt;= factorial[mid]) right = mid; else  left = mid + 1;</a:t>
                </a:r>
              </a:p>
              <a:p>
                <a:r>
                  <a:rPr lang="en-US" altLang="zh-TW" dirty="0"/>
                  <a:t>        mid = (left + right) / 2;</a:t>
                </a:r>
              </a:p>
              <a:p>
                <a:r>
                  <a:rPr lang="en-US" altLang="zh-TW" dirty="0"/>
                  <a:t>    }</a:t>
                </a:r>
              </a:p>
              <a:p>
                <a:r>
                  <a:rPr lang="en-US" altLang="zh-TW" dirty="0"/>
                  <a:t>    return factorial[mid] == n ? mid : -1;</a:t>
                </a:r>
              </a:p>
              <a:p>
                <a:r>
                  <a:rPr lang="en-US" altLang="zh-TW" dirty="0"/>
                  <a:t>}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51A3EBC-A253-4167-B011-E5B527723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6" y="258167"/>
                <a:ext cx="11070771" cy="6186309"/>
              </a:xfrm>
              <a:prstGeom prst="rect">
                <a:avLst/>
              </a:prstGeom>
              <a:blipFill>
                <a:blip r:embed="rId2"/>
                <a:stretch>
                  <a:fillRect l="-441" t="-493" b="-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216AFD37-AEE2-41B5-B6C4-AC59F013748A}"/>
              </a:ext>
            </a:extLst>
          </p:cNvPr>
          <p:cNvSpPr txBox="1"/>
          <p:nvPr/>
        </p:nvSpPr>
        <p:spPr>
          <a:xfrm>
            <a:off x="10021415" y="270089"/>
            <a:ext cx="2286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UVa</a:t>
            </a:r>
            <a:r>
              <a:rPr lang="en-US" altLang="zh-TW" sz="3200" dirty="0"/>
              <a:t> 10856 Code (2/2)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510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5FE0B-0CB6-4766-96AB-7AEA9215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27" y="86129"/>
            <a:ext cx="11759044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UVa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10856 Recover Factorial  (Time Limit: 3 seconds)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13F1E0A-5759-4498-863D-DCA2BD66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21B1-26A8-480A-A2F3-2F35026C3194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09C30D-ECFD-4D28-8678-567DD8F0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7292E7-8402-4DE6-8B0F-E3912205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16627" y="1105287"/>
            <a:ext cx="11358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階乘的質因數個數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階乘</a:t>
            </a:r>
            <a:r>
              <a:rPr lang="zh-TW" altLang="en-US" sz="3200" dirty="0"/>
              <a:t>（</a:t>
            </a:r>
            <a:r>
              <a:rPr lang="en-US" altLang="zh-TW" sz="3200" dirty="0"/>
              <a:t>factorial numbers</a:t>
            </a:r>
            <a:r>
              <a:rPr lang="zh-TW" altLang="en-US" sz="3200" dirty="0"/>
              <a:t>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可以用一連串的質數相乘來表達。例如：</a:t>
            </a:r>
            <a:r>
              <a:rPr lang="en-US" altLang="zh-TW" sz="3200" dirty="0"/>
              <a:t>4!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可以表達如下：</a:t>
            </a:r>
          </a:p>
          <a:p>
            <a:r>
              <a:rPr lang="en-US" altLang="zh-TW" sz="3200" dirty="0"/>
              <a:t>                         4! = 2 x 2 x 2 x 3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質因數的個數</a:t>
            </a:r>
            <a:r>
              <a:rPr lang="zh-TW" altLang="en-US" sz="3200" dirty="0"/>
              <a:t>： </a:t>
            </a:r>
            <a:r>
              <a:rPr lang="en-US" altLang="zh-TW" sz="3200" b="1" dirty="0">
                <a:solidFill>
                  <a:srgbClr val="FF0000"/>
                </a:solidFill>
              </a:rPr>
              <a:t>4</a:t>
            </a:r>
            <a:r>
              <a:rPr lang="en-US" altLang="zh-TW" sz="3200" dirty="0"/>
              <a:t>)</a:t>
            </a: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給你</a:t>
            </a:r>
            <a:r>
              <a:rPr lang="zh-TW" altLang="en-US" sz="3200" dirty="0"/>
              <a:t> </a:t>
            </a:r>
            <a:r>
              <a:rPr lang="en-US" altLang="zh-TW" sz="3200" b="1" dirty="0"/>
              <a:t>N</a:t>
            </a:r>
            <a:r>
              <a:rPr lang="zh-TW" altLang="en-US" sz="3200" dirty="0"/>
              <a:t> 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你必須找出</a:t>
            </a:r>
            <a:r>
              <a:rPr lang="en-US" altLang="zh-TW" sz="3200" b="1" dirty="0"/>
              <a:t>X</a:t>
            </a:r>
            <a:r>
              <a:rPr lang="zh-TW" altLang="en-US" sz="3200" dirty="0"/>
              <a:t>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最小可能的值使得 </a:t>
            </a:r>
            <a:r>
              <a:rPr lang="en-US" altLang="zh-TW" sz="3200" b="1" dirty="0"/>
              <a:t>X!</a:t>
            </a:r>
            <a:r>
              <a:rPr lang="zh-TW" altLang="en-US" sz="3200" dirty="0"/>
              <a:t> 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質因數的個數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en-US" altLang="zh-TW" sz="3200" b="1" dirty="0">
                <a:ea typeface="標楷體" panose="03000509000000000000" pitchFamily="65" charset="-120"/>
              </a:rPr>
              <a:t>N</a:t>
            </a:r>
            <a:r>
              <a:rPr lang="zh-TW" altLang="en-US" sz="3200" dirty="0"/>
              <a:t>。</a:t>
            </a: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9835D7-67EE-43CD-B2C0-B4B2833C98E5}"/>
              </a:ext>
            </a:extLst>
          </p:cNvPr>
          <p:cNvSpPr txBox="1"/>
          <p:nvPr/>
        </p:nvSpPr>
        <p:spPr>
          <a:xfrm>
            <a:off x="416628" y="3326095"/>
            <a:ext cx="7323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如果找的到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輸出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Case no: X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/>
              <a:t>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4664C6-5C61-4B1E-B9DC-31233DCCD8AF}"/>
              </a:ext>
            </a:extLst>
          </p:cNvPr>
          <p:cNvSpPr txBox="1"/>
          <p:nvPr/>
        </p:nvSpPr>
        <p:spPr>
          <a:xfrm>
            <a:off x="416627" y="4032393"/>
            <a:ext cx="8044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不然 </a:t>
            </a:r>
            <a:r>
              <a:rPr lang="en-US" altLang="zh-TW" sz="3200" dirty="0"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即找不到</a:t>
            </a:r>
            <a:r>
              <a:rPr lang="en-US" altLang="zh-TW" sz="3200" dirty="0">
                <a:ea typeface="標楷體" panose="03000509000000000000" pitchFamily="65" charset="-120"/>
              </a:rPr>
              <a:t>),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則輸出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Not possible .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A11CBE-5A6A-485D-ABC2-18E53DAC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59EDAD-D26E-46B8-81F8-05996573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68AB68-BCCF-49C2-9F04-FA2129BFA256}"/>
              </a:ext>
            </a:extLst>
          </p:cNvPr>
          <p:cNvSpPr txBox="1"/>
          <p:nvPr/>
        </p:nvSpPr>
        <p:spPr>
          <a:xfrm>
            <a:off x="233906" y="746735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Input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B4B5D3-E4EF-424D-BC9C-D5BB466B1622}"/>
              </a:ext>
            </a:extLst>
          </p:cNvPr>
          <p:cNvSpPr txBox="1"/>
          <p:nvPr/>
        </p:nvSpPr>
        <p:spPr>
          <a:xfrm>
            <a:off x="6072119" y="754944"/>
            <a:ext cx="310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Sample Output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A7C7EB-A36A-4FF7-A65C-9A4773B76827}"/>
              </a:ext>
            </a:extLst>
          </p:cNvPr>
          <p:cNvSpPr txBox="1"/>
          <p:nvPr/>
        </p:nvSpPr>
        <p:spPr>
          <a:xfrm>
            <a:off x="305279" y="1344589"/>
            <a:ext cx="3446490" cy="18158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/>
              <a:t>4</a:t>
            </a:r>
          </a:p>
          <a:p>
            <a:r>
              <a:rPr lang="en-US" altLang="zh-TW" sz="2800"/>
              <a:t>240</a:t>
            </a:r>
          </a:p>
          <a:p>
            <a:r>
              <a:rPr lang="en-US" altLang="zh-TW" sz="2800"/>
              <a:t>241</a:t>
            </a:r>
          </a:p>
          <a:p>
            <a:r>
              <a:rPr lang="en-US" altLang="zh-TW" sz="2800"/>
              <a:t>-1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1C89-0766-4CB1-84D4-01B205EF1E29}"/>
              </a:ext>
            </a:extLst>
          </p:cNvPr>
          <p:cNvSpPr txBox="1"/>
          <p:nvPr/>
        </p:nvSpPr>
        <p:spPr>
          <a:xfrm>
            <a:off x="6114219" y="1340230"/>
            <a:ext cx="3372138" cy="13849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Case 1: 4!</a:t>
            </a:r>
          </a:p>
          <a:p>
            <a:r>
              <a:rPr lang="en-US" altLang="zh-TW" sz="2800" dirty="0"/>
              <a:t>Case 2: 101!</a:t>
            </a:r>
          </a:p>
          <a:p>
            <a:r>
              <a:rPr lang="en-US" altLang="zh-TW" sz="2800" dirty="0"/>
              <a:t>Case 3: Not possible.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2977B85-4A8D-4D4C-BFA8-AB65CB63ED5A}"/>
              </a:ext>
            </a:extLst>
          </p:cNvPr>
          <p:cNvSpPr txBox="1"/>
          <p:nvPr/>
        </p:nvSpPr>
        <p:spPr>
          <a:xfrm>
            <a:off x="1522608" y="1388553"/>
            <a:ext cx="200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質因數個數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4E0397-448E-4283-89AB-78B5446EB9EA}"/>
              </a:ext>
            </a:extLst>
          </p:cNvPr>
          <p:cNvCxnSpPr>
            <a:cxnSpLocks/>
          </p:cNvCxnSpPr>
          <p:nvPr/>
        </p:nvCxnSpPr>
        <p:spPr>
          <a:xfrm flipH="1">
            <a:off x="1000819" y="1622834"/>
            <a:ext cx="5465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34287E5-D585-423D-895A-CFE19E57BA10}"/>
              </a:ext>
            </a:extLst>
          </p:cNvPr>
          <p:cNvCxnSpPr>
            <a:cxnSpLocks/>
          </p:cNvCxnSpPr>
          <p:nvPr/>
        </p:nvCxnSpPr>
        <p:spPr>
          <a:xfrm flipV="1">
            <a:off x="3414788" y="1638560"/>
            <a:ext cx="2657331" cy="392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B8F2227A-3476-415E-8918-87F0F097D3FF}"/>
              </a:ext>
            </a:extLst>
          </p:cNvPr>
          <p:cNvSpPr txBox="1"/>
          <p:nvPr/>
        </p:nvSpPr>
        <p:spPr>
          <a:xfrm>
            <a:off x="4002072" y="1257401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66FA0A-2BC3-4C66-A9DA-9963DDE4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014-36DF-4C60-B6DD-39E7347A9CE4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74382" y="2842608"/>
            <a:ext cx="4410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使得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X!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個質因數個數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F4BF4B-9F36-417A-9F40-46AC4B310B70}"/>
              </a:ext>
            </a:extLst>
          </p:cNvPr>
          <p:cNvSpPr txBox="1"/>
          <p:nvPr/>
        </p:nvSpPr>
        <p:spPr>
          <a:xfrm>
            <a:off x="1187228" y="2625143"/>
            <a:ext cx="2948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ea typeface="標楷體" panose="03000509000000000000" pitchFamily="65" charset="-120"/>
                <a:cs typeface="Times New Roman" panose="02020603050405020304" pitchFamily="18" charset="0"/>
              </a:rPr>
              <a:t>負值代表輸入結束</a:t>
            </a:r>
            <a:endParaRPr lang="zh-TW" altLang="en-US" sz="2400" dirty="0"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1664A86-7BF7-4CB8-B846-9F543354765D}"/>
              </a:ext>
            </a:extLst>
          </p:cNvPr>
          <p:cNvCxnSpPr>
            <a:cxnSpLocks/>
          </p:cNvCxnSpPr>
          <p:nvPr/>
        </p:nvCxnSpPr>
        <p:spPr>
          <a:xfrm flipH="1">
            <a:off x="794104" y="2881560"/>
            <a:ext cx="560236" cy="16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D761828-2EB4-43E5-A450-B1180862132E}"/>
              </a:ext>
            </a:extLst>
          </p:cNvPr>
          <p:cNvCxnSpPr>
            <a:cxnSpLocks/>
          </p:cNvCxnSpPr>
          <p:nvPr/>
        </p:nvCxnSpPr>
        <p:spPr>
          <a:xfrm>
            <a:off x="1187228" y="2068527"/>
            <a:ext cx="4926991" cy="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E37329-EABF-43D6-9156-B7F520EB1BB6}"/>
              </a:ext>
            </a:extLst>
          </p:cNvPr>
          <p:cNvSpPr txBox="1"/>
          <p:nvPr/>
        </p:nvSpPr>
        <p:spPr>
          <a:xfrm>
            <a:off x="4002071" y="1677785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#2</a:t>
            </a:r>
            <a:endParaRPr lang="zh-TW" altLang="en-US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FFA05BC-E4EF-4661-A1CA-2DBE9217C3B0}"/>
              </a:ext>
            </a:extLst>
          </p:cNvPr>
          <p:cNvSpPr/>
          <p:nvPr/>
        </p:nvSpPr>
        <p:spPr>
          <a:xfrm>
            <a:off x="725924" y="3161686"/>
            <a:ext cx="2605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</a:t>
            </a:r>
            <a:r>
              <a:rPr lang="en-US" altLang="zh-TW" sz="2400" dirty="0"/>
              <a:t>(0 ≤ N ≤ 10000001)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EAEE8E-C1F0-441A-BD9D-6F5220F88D70}"/>
              </a:ext>
            </a:extLst>
          </p:cNvPr>
          <p:cNvSpPr txBox="1"/>
          <p:nvPr/>
        </p:nvSpPr>
        <p:spPr>
          <a:xfrm>
            <a:off x="2950010" y="4365625"/>
            <a:ext cx="5203390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4! = 24 = 2 x 2 x 2 x 3 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個質因數個數</a:t>
            </a:r>
            <a:endParaRPr lang="en-US" altLang="zh-TW" sz="2400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9BC8350-B75C-434A-A94F-808AACB094D2}"/>
              </a:ext>
            </a:extLst>
          </p:cNvPr>
          <p:cNvSpPr txBox="1"/>
          <p:nvPr/>
        </p:nvSpPr>
        <p:spPr>
          <a:xfrm>
            <a:off x="2876700" y="3918498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#1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B52CAB9E-6A40-442F-82DF-91844959F13E}"/>
              </a:ext>
            </a:extLst>
          </p:cNvPr>
          <p:cNvCxnSpPr>
            <a:cxnSpLocks/>
          </p:cNvCxnSpPr>
          <p:nvPr/>
        </p:nvCxnSpPr>
        <p:spPr>
          <a:xfrm>
            <a:off x="1187228" y="2487666"/>
            <a:ext cx="4926991" cy="2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69BC236-934E-408C-B434-639736B72C4A}"/>
              </a:ext>
            </a:extLst>
          </p:cNvPr>
          <p:cNvSpPr txBox="1"/>
          <p:nvPr/>
        </p:nvSpPr>
        <p:spPr>
          <a:xfrm>
            <a:off x="4018714" y="2087350"/>
            <a:ext cx="17196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Test Case #3</a:t>
            </a:r>
            <a:endParaRPr lang="zh-TW" altLang="en-US" sz="24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B9AD1A0-6616-43C1-9965-9996C0670F95}"/>
              </a:ext>
            </a:extLst>
          </p:cNvPr>
          <p:cNvSpPr txBox="1"/>
          <p:nvPr/>
        </p:nvSpPr>
        <p:spPr>
          <a:xfrm>
            <a:off x="9629181" y="2011611"/>
            <a:ext cx="257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找不到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X</a:t>
            </a:r>
            <a:r>
              <a:rPr lang="zh-TW" altLang="en-US" sz="24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使得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X!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dirty="0">
                <a:solidFill>
                  <a:srgbClr val="FF0000"/>
                </a:solidFill>
                <a:ea typeface="標楷體" panose="03000509000000000000" pitchFamily="65" charset="-120"/>
              </a:rPr>
              <a:t>N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個質因數個數</a:t>
            </a:r>
            <a:endParaRPr lang="zh-TW" altLang="en-US" sz="2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6469AE7-DFC5-4244-9106-F38118FEBBE4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9180149" y="2427109"/>
            <a:ext cx="44903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79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ABF2CF4-C569-46E8-A35E-4407B4750E0A}"/>
              </a:ext>
            </a:extLst>
          </p:cNvPr>
          <p:cNvSpPr txBox="1"/>
          <p:nvPr/>
        </p:nvSpPr>
        <p:spPr>
          <a:xfrm>
            <a:off x="1197428" y="791271"/>
            <a:ext cx="284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Solution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A8FEEC-E8E3-4E1C-A63B-C496C15F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F42F05-6609-47BD-8DCE-492975C602EF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2021/1/3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F9387-D628-46F3-86DF-C4A61C7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UVa 10856 Recover Factorial</a:t>
            </a:r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A82B38-28DD-4A7F-AA58-D72CA8A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E93694-D045-4A1B-9B9E-84F567608C77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B5853F-AB96-4CC8-8ED2-5673F383EF7D}"/>
              </a:ext>
            </a:extLst>
          </p:cNvPr>
          <p:cNvSpPr txBox="1"/>
          <p:nvPr/>
        </p:nvSpPr>
        <p:spPr>
          <a:xfrm>
            <a:off x="1197271" y="4288632"/>
            <a:ext cx="10287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依據輸入的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2800" dirty="0">
                <a:ea typeface="標楷體" panose="03000509000000000000" pitchFamily="65" charset="-120"/>
              </a:rPr>
              <a:t>f(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表做</a:t>
            </a:r>
            <a:r>
              <a:rPr lang="en-US" altLang="zh-TW" sz="2800" dirty="0">
                <a:solidFill>
                  <a:srgbClr val="FF0000"/>
                </a:solidFill>
                <a:ea typeface="標楷體" panose="03000509000000000000" pitchFamily="65" charset="-120"/>
              </a:rPr>
              <a:t>Binary Search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搜查</a:t>
            </a:r>
            <a:r>
              <a:rPr lang="en-US" altLang="zh-TW" sz="2800" dirty="0">
                <a:ea typeface="標楷體" panose="03000509000000000000" pitchFamily="65" charset="-120"/>
              </a:rPr>
              <a:t>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值時的</a:t>
            </a:r>
            <a:r>
              <a:rPr lang="en-US" altLang="zh-TW" sz="2800" dirty="0">
                <a:ea typeface="標楷體" panose="03000509000000000000" pitchFamily="65" charset="-120"/>
              </a:rPr>
              <a:t>index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值 </a:t>
            </a:r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即</a:t>
            </a:r>
            <a:r>
              <a:rPr lang="en-US" altLang="zh-TW" sz="2800" dirty="0">
                <a:ea typeface="標楷體" panose="03000509000000000000" pitchFamily="65" charset="-120"/>
              </a:rPr>
              <a:t>f(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ea typeface="標楷體" panose="03000509000000000000" pitchFamily="65" charset="-120"/>
              </a:rPr>
              <a:t>)=N)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/>
              <p:nvPr/>
            </p:nvSpPr>
            <p:spPr>
              <a:xfrm>
                <a:off x="1209157" y="1668584"/>
                <a:ext cx="9242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sz="28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建立</m:t>
                    </m:r>
                    <m:r>
                      <m:rPr>
                        <m:nor/>
                      </m:rPr>
                      <a: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rPr>
                      <m:t>階乘質因數個數表</m:t>
                    </m:r>
                    <m:r>
                      <m:rPr>
                        <m:nor/>
                      </m:rPr>
                      <a:rPr lang="en-US" altLang="zh-TW" sz="2800" dirty="0">
                        <a:ea typeface="標楷體" panose="03000509000000000000" pitchFamily="65" charset="-120"/>
                      </a:rPr>
                      <m:t>f</m:t>
                    </m:r>
                    <m:r>
                      <m:rPr>
                        <m:nor/>
                      </m:rPr>
                      <a:rPr lang="en-US" altLang="zh-TW" sz="2800" dirty="0"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nor/>
                      </m:rPr>
                      <a:rPr lang="en-US" altLang="zh-TW" sz="2800" dirty="0">
                        <a:ea typeface="標楷體" panose="03000509000000000000" pitchFamily="65" charset="-120"/>
                      </a:rPr>
                      <m:t>i</m:t>
                    </m:r>
                    <m:r>
                      <m:rPr>
                        <m:nor/>
                      </m:rPr>
                      <a:rPr lang="en-US" altLang="zh-TW" sz="2800" dirty="0"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使得</a:t>
                </a:r>
                <a:r>
                  <a:rPr lang="en-US" altLang="zh-TW" sz="2800" dirty="0"/>
                  <a:t>f(</a:t>
                </a:r>
                <a:r>
                  <a:rPr lang="en-US" altLang="zh-TW" sz="2800" dirty="0" err="1"/>
                  <a:t>i</a:t>
                </a:r>
                <a:r>
                  <a:rPr lang="en-US" altLang="zh-TW" sz="2800" dirty="0"/>
                  <a:t>)=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整數</a:t>
                </a:r>
                <a:r>
                  <a:rPr lang="en-US" altLang="zh-TW" sz="2800" dirty="0">
                    <a:ea typeface="標楷體" panose="03000509000000000000" pitchFamily="65" charset="-120"/>
                  </a:rPr>
                  <a:t>i!</a:t>
                </a:r>
                <a:r>
                  <a:rPr lang="zh-TW" altLang="en-US" sz="28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的質因數個數</a:t>
                </a: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EEA2E2D-C6ED-4B69-B5E3-CF10C055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57" y="1668584"/>
                <a:ext cx="9242941" cy="523220"/>
              </a:xfrm>
              <a:prstGeom prst="rect">
                <a:avLst/>
              </a:prstGeom>
              <a:blipFill>
                <a:blip r:embed="rId3"/>
                <a:stretch>
                  <a:fillRect t="-13953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56B8C9-83C5-4210-A74C-D58C83B54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79142"/>
              </p:ext>
            </p:extLst>
          </p:nvPr>
        </p:nvGraphicFramePr>
        <p:xfrm>
          <a:off x="610302" y="3102203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821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pSp>
        <p:nvGrpSpPr>
          <p:cNvPr id="10" name="群組 9">
            <a:extLst>
              <a:ext uri="{FF2B5EF4-FFF2-40B4-BE49-F238E27FC236}">
                <a16:creationId xmlns:a16="http://schemas.microsoft.com/office/drawing/2014/main" id="{E031983C-DB33-49F0-B636-0CA3AD7ACF61}"/>
              </a:ext>
            </a:extLst>
          </p:cNvPr>
          <p:cNvGrpSpPr/>
          <p:nvPr/>
        </p:nvGrpSpPr>
        <p:grpSpPr>
          <a:xfrm>
            <a:off x="164008" y="3131075"/>
            <a:ext cx="456193" cy="812376"/>
            <a:chOff x="121302" y="4375435"/>
            <a:chExt cx="456193" cy="812376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FF6970-7B7D-4868-87B4-8014310D5B17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A2598F8-2144-462B-803B-092315548849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C748CF-E8D8-4202-9902-CD424D4B2DA5}"/>
              </a:ext>
            </a:extLst>
          </p:cNvPr>
          <p:cNvSpPr txBox="1"/>
          <p:nvPr/>
        </p:nvSpPr>
        <p:spPr>
          <a:xfrm>
            <a:off x="1728027" y="2306620"/>
            <a:ext cx="144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72544C-CDD7-4295-9F64-9EE2E86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DEDB8-6C3A-48BB-B07A-B745B5E4790A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EF1CE-B4D5-4221-9617-46877426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51EE25-427F-4475-9A9F-AEA331DC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B7C61AA-45CE-4A55-B880-8003F1A19BA5}"/>
              </a:ext>
            </a:extLst>
          </p:cNvPr>
          <p:cNvSpPr txBox="1"/>
          <p:nvPr/>
        </p:nvSpPr>
        <p:spPr>
          <a:xfrm>
            <a:off x="450210" y="570324"/>
            <a:ext cx="551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建立階乘質因數個數表</a:t>
            </a:r>
            <a:r>
              <a:rPr lang="en-US" altLang="zh-TW" sz="3600" b="1" dirty="0">
                <a:ea typeface="標楷體" panose="03000509000000000000" pitchFamily="65" charset="-120"/>
              </a:rPr>
              <a:t>f(</a:t>
            </a:r>
            <a:r>
              <a:rPr lang="en-US" altLang="zh-TW" sz="3600" b="1" dirty="0" err="1">
                <a:ea typeface="標楷體" panose="03000509000000000000" pitchFamily="65" charset="-120"/>
              </a:rPr>
              <a:t>i</a:t>
            </a:r>
            <a:r>
              <a:rPr lang="en-US" altLang="zh-TW" sz="3600" b="1" dirty="0">
                <a:ea typeface="標楷體" panose="03000509000000000000" pitchFamily="65" charset="-120"/>
              </a:rPr>
              <a:t>)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4F0673-94BD-4C86-8E9D-8FDC78BF4E73}"/>
              </a:ext>
            </a:extLst>
          </p:cNvPr>
          <p:cNvSpPr txBox="1"/>
          <p:nvPr/>
        </p:nvSpPr>
        <p:spPr>
          <a:xfrm>
            <a:off x="479425" y="1497548"/>
            <a:ext cx="10829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Step 1: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以一維</a:t>
            </a:r>
            <a:r>
              <a:rPr lang="en-US" altLang="zh-TW" sz="3200" dirty="0">
                <a:ea typeface="標楷體" panose="03000509000000000000" pitchFamily="65" charset="-120"/>
              </a:rPr>
              <a:t>DP(Dynamic </a:t>
            </a:r>
            <a:r>
              <a:rPr lang="en-US" altLang="zh-TW" sz="3200" dirty="0" err="1">
                <a:ea typeface="標楷體" panose="03000509000000000000" pitchFamily="65" charset="-120"/>
              </a:rPr>
              <a:t>Progrmming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技巧計算</a:t>
            </a:r>
            <a:r>
              <a:rPr lang="en-US" altLang="zh-TW" sz="3200" dirty="0">
                <a:ea typeface="標楷體" panose="03000509000000000000" pitchFamily="65" charset="-120"/>
              </a:rPr>
              <a:t>f(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表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使得</a:t>
            </a:r>
            <a:r>
              <a:rPr lang="en-US" altLang="zh-TW" sz="3200" dirty="0">
                <a:solidFill>
                  <a:srgbClr val="FF0000"/>
                </a:solidFill>
              </a:rPr>
              <a:t>f(</a:t>
            </a:r>
            <a:r>
              <a:rPr lang="en-US" altLang="zh-TW" sz="3200" dirty="0" err="1">
                <a:solidFill>
                  <a:srgbClr val="FF0000"/>
                </a:solidFill>
              </a:rPr>
              <a:t>i</a:t>
            </a:r>
            <a:r>
              <a:rPr lang="en-US" altLang="zh-TW" sz="3200" dirty="0">
                <a:solidFill>
                  <a:srgbClr val="FF0000"/>
                </a:solidFill>
              </a:rPr>
              <a:t>) </a:t>
            </a:r>
            <a:r>
              <a:rPr lang="en-US" altLang="zh-TW" sz="3200" dirty="0"/>
              <a:t>=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 </a:t>
            </a:r>
            <a:r>
              <a:rPr lang="en-US" altLang="zh-TW" sz="32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8A5EBE-CB45-458A-9152-C436F4063214}"/>
              </a:ext>
            </a:extLst>
          </p:cNvPr>
          <p:cNvSpPr txBox="1"/>
          <p:nvPr/>
        </p:nvSpPr>
        <p:spPr>
          <a:xfrm>
            <a:off x="467303" y="3893493"/>
            <a:ext cx="108295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標楷體" panose="03000509000000000000" pitchFamily="65" charset="-120"/>
              </a:rPr>
              <a:t>Step 2: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以一維</a:t>
            </a:r>
            <a:r>
              <a:rPr lang="en-US" altLang="zh-TW" sz="3200" dirty="0">
                <a:ea typeface="標楷體" panose="03000509000000000000" pitchFamily="65" charset="-120"/>
              </a:rPr>
              <a:t>DP(Dynamic </a:t>
            </a:r>
            <a:r>
              <a:rPr lang="en-US" altLang="zh-TW" sz="3200" dirty="0" err="1">
                <a:ea typeface="標楷體" panose="03000509000000000000" pitchFamily="65" charset="-120"/>
              </a:rPr>
              <a:t>Progrmming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技巧計算</a:t>
            </a:r>
            <a:r>
              <a:rPr lang="en-US" altLang="zh-TW" sz="3200" dirty="0">
                <a:ea typeface="標楷體" panose="03000509000000000000" pitchFamily="65" charset="-120"/>
              </a:rPr>
              <a:t>f(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ea typeface="標楷體" panose="03000509000000000000" pitchFamily="65" charset="-120"/>
              </a:rPr>
              <a:t>表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使得</a:t>
            </a:r>
            <a:r>
              <a:rPr lang="en-US" altLang="zh-TW" sz="3200" dirty="0">
                <a:solidFill>
                  <a:srgbClr val="FF0000"/>
                </a:solidFill>
              </a:rPr>
              <a:t>f(</a:t>
            </a:r>
            <a:r>
              <a:rPr lang="en-US" altLang="zh-TW" sz="3200" dirty="0" err="1">
                <a:solidFill>
                  <a:srgbClr val="FF0000"/>
                </a:solidFill>
              </a:rPr>
              <a:t>i</a:t>
            </a:r>
            <a:r>
              <a:rPr lang="en-US" altLang="zh-TW" sz="3200" dirty="0">
                <a:solidFill>
                  <a:srgbClr val="FF0000"/>
                </a:solidFill>
              </a:rPr>
              <a:t>) </a:t>
            </a:r>
            <a:r>
              <a:rPr lang="en-US" altLang="zh-TW" sz="3200" dirty="0"/>
              <a:t>=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 </a:t>
            </a:r>
            <a:r>
              <a:rPr lang="en-US" altLang="zh-TW" sz="3200" b="1" dirty="0" err="1">
                <a:solidFill>
                  <a:srgbClr val="FF0000"/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3200" b="1" dirty="0">
                <a:solidFill>
                  <a:srgbClr val="FF0000"/>
                </a:solidFill>
                <a:ea typeface="標楷體" panose="03000509000000000000" pitchFamily="65" charset="-120"/>
              </a:rPr>
              <a:t>!</a:t>
            </a:r>
            <a:r>
              <a:rPr lang="en-US" altLang="zh-TW" sz="3200" dirty="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的質因數個數。</a:t>
            </a:r>
            <a:endParaRPr lang="zh-TW" altLang="en-US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42B9DA5-B19B-4B42-9D95-00E407F22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65218"/>
              </p:ext>
            </p:extLst>
          </p:nvPr>
        </p:nvGraphicFramePr>
        <p:xfrm>
          <a:off x="490656" y="2855659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74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pSp>
        <p:nvGrpSpPr>
          <p:cNvPr id="9" name="群組 8">
            <a:extLst>
              <a:ext uri="{FF2B5EF4-FFF2-40B4-BE49-F238E27FC236}">
                <a16:creationId xmlns:a16="http://schemas.microsoft.com/office/drawing/2014/main" id="{8467CA88-AEEB-401B-BA59-3B3E8E516236}"/>
              </a:ext>
            </a:extLst>
          </p:cNvPr>
          <p:cNvGrpSpPr/>
          <p:nvPr/>
        </p:nvGrpSpPr>
        <p:grpSpPr>
          <a:xfrm>
            <a:off x="21009" y="2889263"/>
            <a:ext cx="456193" cy="812376"/>
            <a:chOff x="121302" y="4375435"/>
            <a:chExt cx="456193" cy="812376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FA726CB-A8F6-45B9-BBCC-A437A28E491F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66DBECC-94F2-4C2A-90A6-1EE5D7787A1A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6C885D4-CD54-495C-905D-47302EC9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2214"/>
              </p:ext>
            </p:extLst>
          </p:nvPr>
        </p:nvGraphicFramePr>
        <p:xfrm>
          <a:off x="467303" y="5242906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18211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pSp>
        <p:nvGrpSpPr>
          <p:cNvPr id="13" name="群組 12">
            <a:extLst>
              <a:ext uri="{FF2B5EF4-FFF2-40B4-BE49-F238E27FC236}">
                <a16:creationId xmlns:a16="http://schemas.microsoft.com/office/drawing/2014/main" id="{56E73698-90BD-47AF-85FE-23F4773A6FEA}"/>
              </a:ext>
            </a:extLst>
          </p:cNvPr>
          <p:cNvGrpSpPr/>
          <p:nvPr/>
        </p:nvGrpSpPr>
        <p:grpSpPr>
          <a:xfrm>
            <a:off x="21009" y="5271778"/>
            <a:ext cx="456193" cy="812376"/>
            <a:chOff x="121302" y="4375435"/>
            <a:chExt cx="456193" cy="812376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054CD08-7E74-4A04-B09D-13FC67F1E6C1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581ABC7-9A54-47F6-8D4C-747BD6E6607F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180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D58859-010D-490E-9A0E-06D1FC4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409DDC-809E-4604-A06D-1108C5A2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5E014-3715-4B23-9455-441D3A98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2E28CA-7792-4FFD-83EB-D2C11A6E2C86}"/>
              </a:ext>
            </a:extLst>
          </p:cNvPr>
          <p:cNvSpPr txBox="1"/>
          <p:nvPr/>
        </p:nvSpPr>
        <p:spPr>
          <a:xfrm>
            <a:off x="3097439" y="2600325"/>
            <a:ext cx="551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建立階乘質因數個數表</a:t>
            </a:r>
            <a:r>
              <a:rPr lang="en-US" altLang="zh-TW" sz="3600" b="1" dirty="0">
                <a:ea typeface="標楷體" panose="03000509000000000000" pitchFamily="65" charset="-120"/>
              </a:rPr>
              <a:t>f(</a:t>
            </a:r>
            <a:r>
              <a:rPr lang="en-US" altLang="zh-TW" sz="3600" b="1" dirty="0" err="1">
                <a:ea typeface="標楷體" panose="03000509000000000000" pitchFamily="65" charset="-120"/>
              </a:rPr>
              <a:t>i</a:t>
            </a:r>
            <a:r>
              <a:rPr lang="en-US" altLang="zh-TW" sz="3600" b="1" dirty="0">
                <a:ea typeface="標楷體" panose="03000509000000000000" pitchFamily="65" charset="-120"/>
              </a:rPr>
              <a:t>)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06CD69-9401-4BD2-BE4A-3D3AE328F4A7}"/>
              </a:ext>
            </a:extLst>
          </p:cNvPr>
          <p:cNvSpPr txBox="1"/>
          <p:nvPr/>
        </p:nvSpPr>
        <p:spPr>
          <a:xfrm>
            <a:off x="5071872" y="3234051"/>
            <a:ext cx="130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 1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FC0F62-E643-4378-87C0-11722EE757DB}"/>
              </a:ext>
            </a:extLst>
          </p:cNvPr>
          <p:cNvSpPr txBox="1"/>
          <p:nvPr/>
        </p:nvSpPr>
        <p:spPr>
          <a:xfrm>
            <a:off x="3467100" y="37305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f(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)=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2800" dirty="0">
                <a:ea typeface="標楷體" panose="03000509000000000000" pitchFamily="65" charset="-120"/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514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796DE7-4AFE-40D8-86C0-3D668530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23F63E2-A488-45D2-BB17-FA5B04AD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1A4E5-2092-4980-A496-1F718689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7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B69DDF8-894F-4E60-A76D-AAED2B6BA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20234"/>
              </p:ext>
            </p:extLst>
          </p:nvPr>
        </p:nvGraphicFramePr>
        <p:xfrm>
          <a:off x="658368" y="511429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74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FA2E3C1A-A61B-47EC-9C5A-65FBE2BE2689}"/>
              </a:ext>
            </a:extLst>
          </p:cNvPr>
          <p:cNvSpPr txBox="1"/>
          <p:nvPr/>
        </p:nvSpPr>
        <p:spPr>
          <a:xfrm>
            <a:off x="3340608" y="2267506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19B0428-14C8-4750-84B1-E6EE436361F4}"/>
              </a:ext>
            </a:extLst>
          </p:cNvPr>
          <p:cNvSpPr txBox="1"/>
          <p:nvPr/>
        </p:nvSpPr>
        <p:spPr>
          <a:xfrm>
            <a:off x="5977128" y="2267506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83BDC1F-8D81-469B-A099-D60D074745AA}"/>
              </a:ext>
            </a:extLst>
          </p:cNvPr>
          <p:cNvSpPr txBox="1"/>
          <p:nvPr/>
        </p:nvSpPr>
        <p:spPr>
          <a:xfrm>
            <a:off x="8610600" y="2267506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DFA0A3D-0200-413D-9E73-94AA0C5B32BF}"/>
              </a:ext>
            </a:extLst>
          </p:cNvPr>
          <p:cNvSpPr txBox="1"/>
          <p:nvPr/>
        </p:nvSpPr>
        <p:spPr>
          <a:xfrm>
            <a:off x="11225784" y="2267506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3A2477F-8E0F-400D-AB2C-F64AE77751D0}"/>
              </a:ext>
            </a:extLst>
          </p:cNvPr>
          <p:cNvSpPr txBox="1"/>
          <p:nvPr/>
        </p:nvSpPr>
        <p:spPr>
          <a:xfrm>
            <a:off x="5120640" y="2682999"/>
            <a:ext cx="282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5D06749-BA6A-4B51-A206-592E3A592FDF}"/>
              </a:ext>
            </a:extLst>
          </p:cNvPr>
          <p:cNvSpPr txBox="1"/>
          <p:nvPr/>
        </p:nvSpPr>
        <p:spPr>
          <a:xfrm>
            <a:off x="7336536" y="268299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6753B9F-069E-48E5-9153-91732FA0EC0C}"/>
              </a:ext>
            </a:extLst>
          </p:cNvPr>
          <p:cNvSpPr txBox="1"/>
          <p:nvPr/>
        </p:nvSpPr>
        <p:spPr>
          <a:xfrm>
            <a:off x="9525000" y="2666228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F6E97DC-8D40-4B31-BCF4-B9B2F845A937}"/>
              </a:ext>
            </a:extLst>
          </p:cNvPr>
          <p:cNvSpPr txBox="1"/>
          <p:nvPr/>
        </p:nvSpPr>
        <p:spPr>
          <a:xfrm>
            <a:off x="6870192" y="3056696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19A477-19A7-46ED-9AA8-5B453D18CD6D}"/>
              </a:ext>
            </a:extLst>
          </p:cNvPr>
          <p:cNvSpPr txBox="1"/>
          <p:nvPr/>
        </p:nvSpPr>
        <p:spPr>
          <a:xfrm>
            <a:off x="9932557" y="3073339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B5C3513-760E-4B21-8D62-A0A2F79DCB37}"/>
              </a:ext>
            </a:extLst>
          </p:cNvPr>
          <p:cNvSpPr txBox="1"/>
          <p:nvPr/>
        </p:nvSpPr>
        <p:spPr>
          <a:xfrm>
            <a:off x="10369296" y="3565212"/>
            <a:ext cx="301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17DE074-07BF-4487-9597-59FFB19B81E4}"/>
                  </a:ext>
                </a:extLst>
              </p:cNvPr>
              <p:cNvSpPr txBox="1"/>
              <p:nvPr/>
            </p:nvSpPr>
            <p:spPr>
              <a:xfrm>
                <a:off x="1501902" y="1829526"/>
                <a:ext cx="486156" cy="37551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17DE074-07BF-4487-9597-59FFB19B8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902" y="1829526"/>
                <a:ext cx="486156" cy="375512"/>
              </a:xfrm>
              <a:prstGeom prst="rect">
                <a:avLst/>
              </a:prstGeom>
              <a:blipFill>
                <a:blip r:embed="rId3"/>
                <a:stretch>
                  <a:fillRect r="-232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C10C00C-FF3B-4403-9B5F-7A9B2ABB471E}"/>
              </a:ext>
            </a:extLst>
          </p:cNvPr>
          <p:cNvCxnSpPr>
            <a:cxnSpLocks/>
          </p:cNvCxnSpPr>
          <p:nvPr/>
        </p:nvCxnSpPr>
        <p:spPr>
          <a:xfrm>
            <a:off x="263525" y="2205038"/>
            <a:ext cx="119284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96F4BA5-9DEC-4A34-A529-842FA93B404B}"/>
              </a:ext>
            </a:extLst>
          </p:cNvPr>
          <p:cNvCxnSpPr>
            <a:cxnSpLocks/>
          </p:cNvCxnSpPr>
          <p:nvPr/>
        </p:nvCxnSpPr>
        <p:spPr>
          <a:xfrm flipV="1">
            <a:off x="263525" y="2636838"/>
            <a:ext cx="11928475" cy="887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13FC151C-918B-4D8D-A924-96A151F718F2}"/>
              </a:ext>
            </a:extLst>
          </p:cNvPr>
          <p:cNvCxnSpPr>
            <a:cxnSpLocks/>
          </p:cNvCxnSpPr>
          <p:nvPr/>
        </p:nvCxnSpPr>
        <p:spPr>
          <a:xfrm>
            <a:off x="281813" y="3032450"/>
            <a:ext cx="119795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FE9C2AC6-3771-4B7C-A6E3-5D0F265E03D7}"/>
              </a:ext>
            </a:extLst>
          </p:cNvPr>
          <p:cNvCxnSpPr>
            <a:cxnSpLocks/>
          </p:cNvCxnSpPr>
          <p:nvPr/>
        </p:nvCxnSpPr>
        <p:spPr>
          <a:xfrm>
            <a:off x="302450" y="3856984"/>
            <a:ext cx="119284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CF97A996-C076-48FB-A1F6-A769DE7B2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01457"/>
              </p:ext>
            </p:extLst>
          </p:nvPr>
        </p:nvGraphicFramePr>
        <p:xfrm>
          <a:off x="677254" y="4392288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74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sp>
        <p:nvSpPr>
          <p:cNvPr id="55" name="文字方塊 54">
            <a:extLst>
              <a:ext uri="{FF2B5EF4-FFF2-40B4-BE49-F238E27FC236}">
                <a16:creationId xmlns:a16="http://schemas.microsoft.com/office/drawing/2014/main" id="{32172140-B6DA-4379-8414-D61394D2C7D3}"/>
              </a:ext>
            </a:extLst>
          </p:cNvPr>
          <p:cNvSpPr txBox="1"/>
          <p:nvPr/>
        </p:nvSpPr>
        <p:spPr>
          <a:xfrm>
            <a:off x="-1267" y="1829087"/>
            <a:ext cx="1677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f(2xj)=f(2)+f(j)</a:t>
            </a:r>
            <a:endParaRPr lang="zh-TW" altLang="en-US" dirty="0"/>
          </a:p>
        </p:txBody>
      </p:sp>
      <p:grpSp>
        <p:nvGrpSpPr>
          <p:cNvPr id="123" name="群組 122">
            <a:extLst>
              <a:ext uri="{FF2B5EF4-FFF2-40B4-BE49-F238E27FC236}">
                <a16:creationId xmlns:a16="http://schemas.microsoft.com/office/drawing/2014/main" id="{2253C27B-93DD-4482-95BF-5D55439169C2}"/>
              </a:ext>
            </a:extLst>
          </p:cNvPr>
          <p:cNvGrpSpPr/>
          <p:nvPr/>
        </p:nvGrpSpPr>
        <p:grpSpPr>
          <a:xfrm>
            <a:off x="441207" y="2270201"/>
            <a:ext cx="1985763" cy="401031"/>
            <a:chOff x="441207" y="2270201"/>
            <a:chExt cx="1985763" cy="40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E6813167-85F0-4432-B6DE-1B903F9EA13A}"/>
                    </a:ext>
                  </a:extLst>
                </p:cNvPr>
                <p:cNvSpPr txBox="1"/>
                <p:nvPr/>
              </p:nvSpPr>
              <p:spPr>
                <a:xfrm>
                  <a:off x="1940814" y="2270201"/>
                  <a:ext cx="486156" cy="37551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E6813167-85F0-4432-B6DE-1B903F9E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814" y="2270201"/>
                  <a:ext cx="486156" cy="375512"/>
                </a:xfrm>
                <a:prstGeom prst="rect">
                  <a:avLst/>
                </a:prstGeom>
                <a:blipFill>
                  <a:blip r:embed="rId4"/>
                  <a:stretch>
                    <a:fillRect r="-2326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1AD4474-91FE-4F74-B745-F53A1E9AE482}"/>
                </a:ext>
              </a:extLst>
            </p:cNvPr>
            <p:cNvSpPr txBox="1"/>
            <p:nvPr/>
          </p:nvSpPr>
          <p:spPr>
            <a:xfrm>
              <a:off x="441207" y="2301900"/>
              <a:ext cx="167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f(3xj)=f(3)+f(j)</a:t>
              </a:r>
              <a:endParaRPr lang="zh-TW" altLang="en-US" dirty="0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A98240CB-2D3B-4D44-9EEC-E2A73AE37D32}"/>
              </a:ext>
            </a:extLst>
          </p:cNvPr>
          <p:cNvGrpSpPr/>
          <p:nvPr/>
        </p:nvGrpSpPr>
        <p:grpSpPr>
          <a:xfrm>
            <a:off x="1363475" y="2676819"/>
            <a:ext cx="1948157" cy="386515"/>
            <a:chOff x="1345187" y="3128673"/>
            <a:chExt cx="1948157" cy="386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1E264FBE-13DE-422B-8CDE-87C0661AE915}"/>
                    </a:ext>
                  </a:extLst>
                </p:cNvPr>
                <p:cNvSpPr txBox="1"/>
                <p:nvPr/>
              </p:nvSpPr>
              <p:spPr>
                <a:xfrm>
                  <a:off x="2807188" y="3128673"/>
                  <a:ext cx="486156" cy="37551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1E264FBE-13DE-422B-8CDE-87C0661AE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188" y="3128673"/>
                  <a:ext cx="486156" cy="375512"/>
                </a:xfrm>
                <a:prstGeom prst="rect">
                  <a:avLst/>
                </a:prstGeom>
                <a:blipFill>
                  <a:blip r:embed="rId6"/>
                  <a:stretch>
                    <a:fillRect r="-2326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566BF4A7-0C21-4DE0-A73E-D4719B669AA8}"/>
                </a:ext>
              </a:extLst>
            </p:cNvPr>
            <p:cNvSpPr txBox="1"/>
            <p:nvPr/>
          </p:nvSpPr>
          <p:spPr>
            <a:xfrm>
              <a:off x="1345187" y="3145856"/>
              <a:ext cx="167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f(5xj)=f(5)+f(j)</a:t>
              </a:r>
              <a:endParaRPr lang="zh-TW" altLang="en-US" dirty="0"/>
            </a:p>
          </p:txBody>
        </p:sp>
      </p:grp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CEE092A1-78D8-4E0F-A1E0-93566FCD6249}"/>
              </a:ext>
            </a:extLst>
          </p:cNvPr>
          <p:cNvGrpSpPr/>
          <p:nvPr/>
        </p:nvGrpSpPr>
        <p:grpSpPr>
          <a:xfrm>
            <a:off x="2320042" y="3079863"/>
            <a:ext cx="1979924" cy="384734"/>
            <a:chOff x="2301754" y="3531717"/>
            <a:chExt cx="1979924" cy="384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5C81C98A-A818-49F0-97BD-1A80B1C29B67}"/>
                    </a:ext>
                  </a:extLst>
                </p:cNvPr>
                <p:cNvSpPr txBox="1"/>
                <p:nvPr/>
              </p:nvSpPr>
              <p:spPr>
                <a:xfrm>
                  <a:off x="3795522" y="3531717"/>
                  <a:ext cx="486156" cy="37551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5C81C98A-A818-49F0-97BD-1A80B1C29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522" y="3531717"/>
                  <a:ext cx="486156" cy="375512"/>
                </a:xfrm>
                <a:prstGeom prst="rect">
                  <a:avLst/>
                </a:prstGeom>
                <a:blipFill>
                  <a:blip r:embed="rId7"/>
                  <a:stretch>
                    <a:fillRect r="-2353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8B2DEEA0-BE58-4AFA-BE22-8E4878B2E69D}"/>
                </a:ext>
              </a:extLst>
            </p:cNvPr>
            <p:cNvSpPr txBox="1"/>
            <p:nvPr/>
          </p:nvSpPr>
          <p:spPr>
            <a:xfrm>
              <a:off x="2301754" y="3547119"/>
              <a:ext cx="1677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f(7xj)=f(7)+f(j)</a:t>
              </a:r>
              <a:endParaRPr lang="zh-TW" altLang="en-US" dirty="0"/>
            </a:p>
          </p:txBody>
        </p:sp>
      </p:grp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DF615A0E-7381-4E9E-BA5A-C4B57FB7904B}"/>
              </a:ext>
            </a:extLst>
          </p:cNvPr>
          <p:cNvCxnSpPr>
            <a:cxnSpLocks/>
          </p:cNvCxnSpPr>
          <p:nvPr/>
        </p:nvCxnSpPr>
        <p:spPr>
          <a:xfrm>
            <a:off x="281813" y="3426028"/>
            <a:ext cx="119284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31EA2DA-A5E4-4C72-86A0-0DF9597FD83C}"/>
              </a:ext>
            </a:extLst>
          </p:cNvPr>
          <p:cNvGrpSpPr/>
          <p:nvPr/>
        </p:nvGrpSpPr>
        <p:grpSpPr>
          <a:xfrm>
            <a:off x="3718277" y="3463406"/>
            <a:ext cx="2277139" cy="407900"/>
            <a:chOff x="3699989" y="3915260"/>
            <a:chExt cx="2277139" cy="407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12B9578-AD3B-42C6-9593-07A93620CDA0}"/>
                    </a:ext>
                  </a:extLst>
                </p:cNvPr>
                <p:cNvSpPr txBox="1"/>
                <p:nvPr/>
              </p:nvSpPr>
              <p:spPr>
                <a:xfrm>
                  <a:off x="5393436" y="3915260"/>
                  <a:ext cx="583692" cy="37551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12B9578-AD3B-42C6-9593-07A93620C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36" y="3915260"/>
                  <a:ext cx="583692" cy="375512"/>
                </a:xfrm>
                <a:prstGeom prst="rect">
                  <a:avLst/>
                </a:prstGeom>
                <a:blipFill>
                  <a:blip r:embed="rId8"/>
                  <a:stretch>
                    <a:fillRect r="-5882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84185A2A-E66B-40EF-A6F0-E0AD30D1CFE5}"/>
                </a:ext>
              </a:extLst>
            </p:cNvPr>
            <p:cNvSpPr txBox="1"/>
            <p:nvPr/>
          </p:nvSpPr>
          <p:spPr>
            <a:xfrm>
              <a:off x="3699989" y="3953828"/>
              <a:ext cx="1772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f(11xj)=f(11)+f(j)</a:t>
              </a:r>
              <a:endParaRPr lang="zh-TW" altLang="en-US" dirty="0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FBD565FA-5DB4-4123-8D15-1CA4FA3CCFCE}"/>
              </a:ext>
            </a:extLst>
          </p:cNvPr>
          <p:cNvGrpSpPr/>
          <p:nvPr/>
        </p:nvGrpSpPr>
        <p:grpSpPr>
          <a:xfrm>
            <a:off x="2478024" y="1352677"/>
            <a:ext cx="301752" cy="852361"/>
            <a:chOff x="2478024" y="1352677"/>
            <a:chExt cx="301752" cy="85236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151C458-2571-4C4F-BE96-FAD8A8291C5F}"/>
                </a:ext>
              </a:extLst>
            </p:cNvPr>
            <p:cNvSpPr txBox="1"/>
            <p:nvPr/>
          </p:nvSpPr>
          <p:spPr>
            <a:xfrm>
              <a:off x="2478024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E259B2D2-4AFF-4E0E-8EF3-7D8B616D0825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2622014" y="1352677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B6CC62AE-1FB2-4A69-9CDF-92FF3045EDB2}"/>
              </a:ext>
            </a:extLst>
          </p:cNvPr>
          <p:cNvGrpSpPr/>
          <p:nvPr/>
        </p:nvGrpSpPr>
        <p:grpSpPr>
          <a:xfrm>
            <a:off x="5102352" y="1354944"/>
            <a:ext cx="301752" cy="850976"/>
            <a:chOff x="5102352" y="1354944"/>
            <a:chExt cx="301752" cy="850976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0D04D5-F855-4776-98AA-D9F4BB7EEA9A}"/>
                </a:ext>
              </a:extLst>
            </p:cNvPr>
            <p:cNvSpPr txBox="1"/>
            <p:nvPr/>
          </p:nvSpPr>
          <p:spPr>
            <a:xfrm>
              <a:off x="5102352" y="1836588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59EE204E-1864-4E47-ADA4-AB438B8E28B3}"/>
                </a:ext>
              </a:extLst>
            </p:cNvPr>
            <p:cNvCxnSpPr/>
            <p:nvPr/>
          </p:nvCxnSpPr>
          <p:spPr>
            <a:xfrm>
              <a:off x="5255470" y="1354944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71C16970-7C7B-42F9-860E-7552DBDF825E}"/>
              </a:ext>
            </a:extLst>
          </p:cNvPr>
          <p:cNvGrpSpPr/>
          <p:nvPr/>
        </p:nvGrpSpPr>
        <p:grpSpPr>
          <a:xfrm>
            <a:off x="4227576" y="1349368"/>
            <a:ext cx="301752" cy="855670"/>
            <a:chOff x="4227576" y="1349368"/>
            <a:chExt cx="301752" cy="855670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AA1CF0D-9D6F-45CA-9B37-024444E5AA12}"/>
                </a:ext>
              </a:extLst>
            </p:cNvPr>
            <p:cNvSpPr txBox="1"/>
            <p:nvPr/>
          </p:nvSpPr>
          <p:spPr>
            <a:xfrm>
              <a:off x="4227576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51C8B34A-9F3A-42CE-A090-37900DE0D2EA}"/>
                </a:ext>
              </a:extLst>
            </p:cNvPr>
            <p:cNvCxnSpPr/>
            <p:nvPr/>
          </p:nvCxnSpPr>
          <p:spPr>
            <a:xfrm>
              <a:off x="4353554" y="1349368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5013D94-B759-41DC-B142-3DD7210B0263}"/>
              </a:ext>
            </a:extLst>
          </p:cNvPr>
          <p:cNvGrpSpPr/>
          <p:nvPr/>
        </p:nvGrpSpPr>
        <p:grpSpPr>
          <a:xfrm>
            <a:off x="3352800" y="1352676"/>
            <a:ext cx="301752" cy="852362"/>
            <a:chOff x="3352800" y="1352676"/>
            <a:chExt cx="301752" cy="85236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C36F4B2-9C1D-4905-A9C9-06403AF4325C}"/>
                </a:ext>
              </a:extLst>
            </p:cNvPr>
            <p:cNvSpPr txBox="1"/>
            <p:nvPr/>
          </p:nvSpPr>
          <p:spPr>
            <a:xfrm>
              <a:off x="3352800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9464389-49B8-4DA8-8230-09F5DA3BFF2F}"/>
                </a:ext>
              </a:extLst>
            </p:cNvPr>
            <p:cNvCxnSpPr/>
            <p:nvPr/>
          </p:nvCxnSpPr>
          <p:spPr>
            <a:xfrm>
              <a:off x="3491227" y="1352676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2DEAB683-7D5E-441A-89CB-320E41A84330}"/>
              </a:ext>
            </a:extLst>
          </p:cNvPr>
          <p:cNvGrpSpPr/>
          <p:nvPr/>
        </p:nvGrpSpPr>
        <p:grpSpPr>
          <a:xfrm>
            <a:off x="10351008" y="1371821"/>
            <a:ext cx="301752" cy="833217"/>
            <a:chOff x="10351008" y="1371821"/>
            <a:chExt cx="301752" cy="833217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51C11E-9DBF-4AEB-B674-1CCADE6AA3AA}"/>
                </a:ext>
              </a:extLst>
            </p:cNvPr>
            <p:cNvSpPr txBox="1"/>
            <p:nvPr/>
          </p:nvSpPr>
          <p:spPr>
            <a:xfrm>
              <a:off x="10351008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74A16AB1-C542-473E-BCDD-8BC75014BF9F}"/>
                </a:ext>
              </a:extLst>
            </p:cNvPr>
            <p:cNvCxnSpPr/>
            <p:nvPr/>
          </p:nvCxnSpPr>
          <p:spPr>
            <a:xfrm>
              <a:off x="10509989" y="1371821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D41F618F-84EB-4D8E-8BCB-D5FB83A660E2}"/>
              </a:ext>
            </a:extLst>
          </p:cNvPr>
          <p:cNvGrpSpPr/>
          <p:nvPr/>
        </p:nvGrpSpPr>
        <p:grpSpPr>
          <a:xfrm>
            <a:off x="9476232" y="1384500"/>
            <a:ext cx="301752" cy="821420"/>
            <a:chOff x="9476232" y="1384500"/>
            <a:chExt cx="301752" cy="821420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36F4A51-8340-4634-A2D0-4DAE614183B8}"/>
                </a:ext>
              </a:extLst>
            </p:cNvPr>
            <p:cNvSpPr txBox="1"/>
            <p:nvPr/>
          </p:nvSpPr>
          <p:spPr>
            <a:xfrm>
              <a:off x="9476232" y="1836588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E87BCFCD-8E63-4927-95FE-B48C2F45F50B}"/>
                </a:ext>
              </a:extLst>
            </p:cNvPr>
            <p:cNvCxnSpPr/>
            <p:nvPr/>
          </p:nvCxnSpPr>
          <p:spPr>
            <a:xfrm>
              <a:off x="9612117" y="1384500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群組 118">
            <a:extLst>
              <a:ext uri="{FF2B5EF4-FFF2-40B4-BE49-F238E27FC236}">
                <a16:creationId xmlns:a16="http://schemas.microsoft.com/office/drawing/2014/main" id="{59452DCF-D164-40C1-913A-27BAC04EFFD1}"/>
              </a:ext>
            </a:extLst>
          </p:cNvPr>
          <p:cNvGrpSpPr/>
          <p:nvPr/>
        </p:nvGrpSpPr>
        <p:grpSpPr>
          <a:xfrm>
            <a:off x="8601456" y="1373749"/>
            <a:ext cx="301752" cy="831289"/>
            <a:chOff x="8601456" y="1373749"/>
            <a:chExt cx="301752" cy="831289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05A9C73-B303-4978-9672-8518C3137D96}"/>
                </a:ext>
              </a:extLst>
            </p:cNvPr>
            <p:cNvSpPr txBox="1"/>
            <p:nvPr/>
          </p:nvSpPr>
          <p:spPr>
            <a:xfrm>
              <a:off x="8601456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5289D8C7-F06E-423E-83B0-A141FE33B667}"/>
                </a:ext>
              </a:extLst>
            </p:cNvPr>
            <p:cNvCxnSpPr/>
            <p:nvPr/>
          </p:nvCxnSpPr>
          <p:spPr>
            <a:xfrm>
              <a:off x="8737341" y="1373749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4326A52D-8408-4CC7-BA4F-69C1D418924B}"/>
              </a:ext>
            </a:extLst>
          </p:cNvPr>
          <p:cNvGrpSpPr/>
          <p:nvPr/>
        </p:nvGrpSpPr>
        <p:grpSpPr>
          <a:xfrm>
            <a:off x="7726680" y="1377826"/>
            <a:ext cx="301752" cy="827212"/>
            <a:chOff x="7726680" y="1377826"/>
            <a:chExt cx="301752" cy="827212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EAD9EB6-52AD-410E-9FC9-677526A5C27B}"/>
                </a:ext>
              </a:extLst>
            </p:cNvPr>
            <p:cNvSpPr txBox="1"/>
            <p:nvPr/>
          </p:nvSpPr>
          <p:spPr>
            <a:xfrm>
              <a:off x="7726680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814981BF-6FB7-4C1D-BBB3-7DF05B6F3475}"/>
                </a:ext>
              </a:extLst>
            </p:cNvPr>
            <p:cNvCxnSpPr/>
            <p:nvPr/>
          </p:nvCxnSpPr>
          <p:spPr>
            <a:xfrm>
              <a:off x="7874113" y="1377826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98A6CDC9-D9A8-44DA-8034-38DE127F1AAB}"/>
              </a:ext>
            </a:extLst>
          </p:cNvPr>
          <p:cNvGrpSpPr/>
          <p:nvPr/>
        </p:nvGrpSpPr>
        <p:grpSpPr>
          <a:xfrm>
            <a:off x="6851904" y="1368897"/>
            <a:ext cx="301752" cy="836141"/>
            <a:chOff x="6851904" y="1368897"/>
            <a:chExt cx="301752" cy="836141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6FEC58A-7EC5-4BC0-8559-587CEABB2BCC}"/>
                </a:ext>
              </a:extLst>
            </p:cNvPr>
            <p:cNvSpPr txBox="1"/>
            <p:nvPr/>
          </p:nvSpPr>
          <p:spPr>
            <a:xfrm>
              <a:off x="6851904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0" name="直線接點 69">
              <a:extLst>
                <a:ext uri="{FF2B5EF4-FFF2-40B4-BE49-F238E27FC236}">
                  <a16:creationId xmlns:a16="http://schemas.microsoft.com/office/drawing/2014/main" id="{54F7BC84-57BC-4641-A0B0-CD69C2D3ADB6}"/>
                </a:ext>
              </a:extLst>
            </p:cNvPr>
            <p:cNvCxnSpPr/>
            <p:nvPr/>
          </p:nvCxnSpPr>
          <p:spPr>
            <a:xfrm>
              <a:off x="6988571" y="1368897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3F570F15-DED3-4543-B0AC-9D6F2DFE01E7}"/>
              </a:ext>
            </a:extLst>
          </p:cNvPr>
          <p:cNvGrpSpPr/>
          <p:nvPr/>
        </p:nvGrpSpPr>
        <p:grpSpPr>
          <a:xfrm>
            <a:off x="5977128" y="1348764"/>
            <a:ext cx="301752" cy="856274"/>
            <a:chOff x="5977128" y="1348764"/>
            <a:chExt cx="301752" cy="856274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2F2E80B-D589-4739-B0B9-A7FD942F7500}"/>
                </a:ext>
              </a:extLst>
            </p:cNvPr>
            <p:cNvSpPr txBox="1"/>
            <p:nvPr/>
          </p:nvSpPr>
          <p:spPr>
            <a:xfrm>
              <a:off x="5977128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3D5280B7-D365-4A7E-8B97-F5E9CA6505D5}"/>
                </a:ext>
              </a:extLst>
            </p:cNvPr>
            <p:cNvCxnSpPr/>
            <p:nvPr/>
          </p:nvCxnSpPr>
          <p:spPr>
            <a:xfrm>
              <a:off x="6118549" y="1348764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039C961-6F60-4A2F-827F-14FBD87170A3}"/>
              </a:ext>
            </a:extLst>
          </p:cNvPr>
          <p:cNvGrpSpPr/>
          <p:nvPr/>
        </p:nvGrpSpPr>
        <p:grpSpPr>
          <a:xfrm>
            <a:off x="11225784" y="1387382"/>
            <a:ext cx="301752" cy="817656"/>
            <a:chOff x="11225784" y="1387382"/>
            <a:chExt cx="301752" cy="81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9BB3E27-F143-4AF7-BFF7-8EA33157A5C2}"/>
                </a:ext>
              </a:extLst>
            </p:cNvPr>
            <p:cNvSpPr txBox="1"/>
            <p:nvPr/>
          </p:nvSpPr>
          <p:spPr>
            <a:xfrm>
              <a:off x="11225784" y="18357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87E6225-84C4-4FD6-A55C-2CFD26CBE785}"/>
                </a:ext>
              </a:extLst>
            </p:cNvPr>
            <p:cNvCxnSpPr/>
            <p:nvPr/>
          </p:nvCxnSpPr>
          <p:spPr>
            <a:xfrm>
              <a:off x="11350357" y="1387382"/>
              <a:ext cx="6886" cy="48302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5B5F5B4-45C3-4F42-A375-466642F07E77}"/>
              </a:ext>
            </a:extLst>
          </p:cNvPr>
          <p:cNvGrpSpPr/>
          <p:nvPr/>
        </p:nvGrpSpPr>
        <p:grpSpPr>
          <a:xfrm>
            <a:off x="4670223" y="1391245"/>
            <a:ext cx="301752" cy="1259071"/>
            <a:chOff x="4670223" y="1391245"/>
            <a:chExt cx="301752" cy="1259071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107A488-B058-4193-895A-BC451528BDD6}"/>
                </a:ext>
              </a:extLst>
            </p:cNvPr>
            <p:cNvSpPr txBox="1"/>
            <p:nvPr/>
          </p:nvSpPr>
          <p:spPr>
            <a:xfrm>
              <a:off x="4670223" y="2280984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A1A16C42-470C-414F-B834-70A31CE9EB4E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96325" y="1391245"/>
              <a:ext cx="24774" cy="88973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124">
            <a:extLst>
              <a:ext uri="{FF2B5EF4-FFF2-40B4-BE49-F238E27FC236}">
                <a16:creationId xmlns:a16="http://schemas.microsoft.com/office/drawing/2014/main" id="{2FC62147-6044-4D47-BF54-53097E5D6535}"/>
              </a:ext>
            </a:extLst>
          </p:cNvPr>
          <p:cNvGrpSpPr/>
          <p:nvPr/>
        </p:nvGrpSpPr>
        <p:grpSpPr>
          <a:xfrm>
            <a:off x="7318248" y="1374906"/>
            <a:ext cx="301752" cy="1261932"/>
            <a:chOff x="7318248" y="1374906"/>
            <a:chExt cx="301752" cy="1261932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5026E12-16B4-4107-960B-86A7E5D36BB1}"/>
                </a:ext>
              </a:extLst>
            </p:cNvPr>
            <p:cNvSpPr txBox="1"/>
            <p:nvPr/>
          </p:nvSpPr>
          <p:spPr>
            <a:xfrm>
              <a:off x="7318248" y="2267506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C35EA196-F9F2-4A71-BEAA-36278C6F9D0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7441497" y="1374906"/>
              <a:ext cx="27627" cy="89260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D9F4D321-6073-4D99-A3FE-20FA187BA939}"/>
              </a:ext>
            </a:extLst>
          </p:cNvPr>
          <p:cNvGrpSpPr/>
          <p:nvPr/>
        </p:nvGrpSpPr>
        <p:grpSpPr>
          <a:xfrm>
            <a:off x="9932969" y="1370314"/>
            <a:ext cx="354696" cy="1266842"/>
            <a:chOff x="9932969" y="1370314"/>
            <a:chExt cx="354696" cy="1266842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48D7D92-6F18-46FE-A28D-524046E6698D}"/>
                </a:ext>
              </a:extLst>
            </p:cNvPr>
            <p:cNvSpPr txBox="1"/>
            <p:nvPr/>
          </p:nvSpPr>
          <p:spPr>
            <a:xfrm>
              <a:off x="9932969" y="2267824"/>
              <a:ext cx="35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22B3830E-66E9-451F-BBEF-05AFFBBA6BEF}"/>
                </a:ext>
              </a:extLst>
            </p:cNvPr>
            <p:cNvCxnSpPr>
              <a:cxnSpLocks/>
            </p:cNvCxnSpPr>
            <p:nvPr/>
          </p:nvCxnSpPr>
          <p:spPr>
            <a:xfrm>
              <a:off x="10065145" y="1370314"/>
              <a:ext cx="24774" cy="88973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8803EE27-ED80-40C2-A3FC-D0437B6644B4}"/>
              </a:ext>
            </a:extLst>
          </p:cNvPr>
          <p:cNvGrpSpPr/>
          <p:nvPr/>
        </p:nvGrpSpPr>
        <p:grpSpPr>
          <a:xfrm>
            <a:off x="11654528" y="1361526"/>
            <a:ext cx="301752" cy="1678039"/>
            <a:chOff x="11654528" y="1361526"/>
            <a:chExt cx="301752" cy="1678039"/>
          </a:xfrm>
        </p:grpSpPr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F055327-0351-44C9-9983-20289DAB0F1F}"/>
                </a:ext>
              </a:extLst>
            </p:cNvPr>
            <p:cNvSpPr txBox="1"/>
            <p:nvPr/>
          </p:nvSpPr>
          <p:spPr>
            <a:xfrm>
              <a:off x="11654528" y="2670233"/>
              <a:ext cx="301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77075704-0B0D-404C-B8EC-F971813DF4DC}"/>
                </a:ext>
              </a:extLst>
            </p:cNvPr>
            <p:cNvCxnSpPr>
              <a:cxnSpLocks/>
            </p:cNvCxnSpPr>
            <p:nvPr/>
          </p:nvCxnSpPr>
          <p:spPr>
            <a:xfrm>
              <a:off x="11790306" y="1361526"/>
              <a:ext cx="12843" cy="132909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93B2989E-AB1E-4D29-8596-6E9625238803}"/>
              </a:ext>
            </a:extLst>
          </p:cNvPr>
          <p:cNvGrpSpPr/>
          <p:nvPr/>
        </p:nvGrpSpPr>
        <p:grpSpPr>
          <a:xfrm>
            <a:off x="3489298" y="1345740"/>
            <a:ext cx="8316106" cy="3094619"/>
            <a:chOff x="3489298" y="1345740"/>
            <a:chExt cx="8316106" cy="3094619"/>
          </a:xfrm>
        </p:grpSpPr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C41FE1F2-E7CB-496F-9F3D-12B8CAE479D8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6128004" y="2636838"/>
              <a:ext cx="14013" cy="17797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99ACCF80-6904-42BC-B31D-C7CC5D99F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8006" y="2610113"/>
              <a:ext cx="7381" cy="18064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D18576AE-5223-413A-B951-4BCA831EAB95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5238790" y="3052331"/>
              <a:ext cx="22964" cy="13880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293A9E4A-70B1-4C2C-9013-2C6372725CA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357896" y="2205038"/>
              <a:ext cx="20556" cy="22115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75FDDBC-3CC3-4C93-BFAD-42D271FA68E6}"/>
                </a:ext>
              </a:extLst>
            </p:cNvPr>
            <p:cNvCxnSpPr>
              <a:cxnSpLocks/>
            </p:cNvCxnSpPr>
            <p:nvPr/>
          </p:nvCxnSpPr>
          <p:spPr>
            <a:xfrm>
              <a:off x="3489298" y="2558150"/>
              <a:ext cx="12908" cy="18584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92">
              <a:extLst>
                <a:ext uri="{FF2B5EF4-FFF2-40B4-BE49-F238E27FC236}">
                  <a16:creationId xmlns:a16="http://schemas.microsoft.com/office/drawing/2014/main" id="{B25B4B42-6DBE-4D46-8E66-A2605F256978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7481503" y="3052331"/>
              <a:ext cx="5909" cy="13642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>
              <a:extLst>
                <a:ext uri="{FF2B5EF4-FFF2-40B4-BE49-F238E27FC236}">
                  <a16:creationId xmlns:a16="http://schemas.microsoft.com/office/drawing/2014/main" id="{D32678E2-21F8-4C86-BD66-1BF255F023F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9675876" y="3035560"/>
              <a:ext cx="9918" cy="13810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B424B0CD-57FB-43A9-B608-E16845919B73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1805404" y="3039565"/>
              <a:ext cx="0" cy="137704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9508156A-5F6C-40FD-80D0-7B32E0CD35BA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7877556" y="2205038"/>
              <a:ext cx="0" cy="219742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>
              <a:extLst>
                <a:ext uri="{FF2B5EF4-FFF2-40B4-BE49-F238E27FC236}">
                  <a16:creationId xmlns:a16="http://schemas.microsoft.com/office/drawing/2014/main" id="{95A267F4-805C-4697-9259-8E4C3C2F5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376660" y="2486566"/>
              <a:ext cx="6286" cy="193004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CD2CC484-D903-4ED1-A068-5DA35FAE0F25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10079236" y="3442671"/>
              <a:ext cx="4197" cy="973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9E75F1A-CBAF-4907-B68D-744B42EF7E1E}"/>
                </a:ext>
              </a:extLst>
            </p:cNvPr>
            <p:cNvCxnSpPr>
              <a:cxnSpLocks/>
            </p:cNvCxnSpPr>
            <p:nvPr/>
          </p:nvCxnSpPr>
          <p:spPr>
            <a:xfrm>
              <a:off x="8738912" y="2565133"/>
              <a:ext cx="31343" cy="185147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>
              <a:extLst>
                <a:ext uri="{FF2B5EF4-FFF2-40B4-BE49-F238E27FC236}">
                  <a16:creationId xmlns:a16="http://schemas.microsoft.com/office/drawing/2014/main" id="{81358A8F-B1A7-40E5-9A84-5CDD34568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8110" y="1372346"/>
              <a:ext cx="20989" cy="30301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448D74F9-2819-47BE-AC22-9E41722DE727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7021068" y="3426028"/>
              <a:ext cx="0" cy="9581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>
              <a:extLst>
                <a:ext uri="{FF2B5EF4-FFF2-40B4-BE49-F238E27FC236}">
                  <a16:creationId xmlns:a16="http://schemas.microsoft.com/office/drawing/2014/main" id="{DCB09AB2-3FBE-4124-9E86-0CCAC7E73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703" y="1387268"/>
              <a:ext cx="22749" cy="30293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307190E6-DB7D-45C7-B0ED-7B0B641E0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9980" y="1372346"/>
              <a:ext cx="10301" cy="30442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>
              <a:extLst>
                <a:ext uri="{FF2B5EF4-FFF2-40B4-BE49-F238E27FC236}">
                  <a16:creationId xmlns:a16="http://schemas.microsoft.com/office/drawing/2014/main" id="{5BA1827B-E268-4845-94D7-04310D19F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98476" y="1363677"/>
              <a:ext cx="32156" cy="30529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F9EC5545-12D6-43D2-88ED-5957A9321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580" y="1345740"/>
              <a:ext cx="8144" cy="307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6A8FF117-9C03-4EB6-A6E8-2CBEEDB86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8945" y="1355329"/>
              <a:ext cx="23595" cy="30612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74444B0C-0A45-40BC-89DE-FA0B19A30D15}"/>
              </a:ext>
            </a:extLst>
          </p:cNvPr>
          <p:cNvSpPr txBox="1"/>
          <p:nvPr/>
        </p:nvSpPr>
        <p:spPr>
          <a:xfrm>
            <a:off x="263525" y="511429"/>
            <a:ext cx="284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i</a:t>
            </a:r>
            <a:endParaRPr lang="zh-TW" altLang="en-US" sz="2000" dirty="0"/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391AF800-85AE-4FD6-BA52-EED9EBC946EE}"/>
              </a:ext>
            </a:extLst>
          </p:cNvPr>
          <p:cNvSpPr txBox="1"/>
          <p:nvPr/>
        </p:nvSpPr>
        <p:spPr>
          <a:xfrm>
            <a:off x="119223" y="923695"/>
            <a:ext cx="456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f(</a:t>
            </a:r>
            <a:r>
              <a:rPr lang="en-US" altLang="zh-TW" sz="2000" dirty="0" err="1"/>
              <a:t>i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grpSp>
        <p:nvGrpSpPr>
          <p:cNvPr id="141" name="群組 140">
            <a:extLst>
              <a:ext uri="{FF2B5EF4-FFF2-40B4-BE49-F238E27FC236}">
                <a16:creationId xmlns:a16="http://schemas.microsoft.com/office/drawing/2014/main" id="{A4087992-3999-4BB0-9CD3-18DD6A4E8423}"/>
              </a:ext>
            </a:extLst>
          </p:cNvPr>
          <p:cNvGrpSpPr/>
          <p:nvPr/>
        </p:nvGrpSpPr>
        <p:grpSpPr>
          <a:xfrm>
            <a:off x="186246" y="4421160"/>
            <a:ext cx="456193" cy="812376"/>
            <a:chOff x="121302" y="4375435"/>
            <a:chExt cx="456193" cy="812376"/>
          </a:xfrm>
        </p:grpSpPr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A3CBD29C-A83F-4D5B-8B74-14164E85F3AA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EEAF2A8A-8FFA-4E35-A2AB-2E0F3FF9E098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5533C1EB-EA66-4293-93A7-59E7F14A068B}"/>
              </a:ext>
            </a:extLst>
          </p:cNvPr>
          <p:cNvSpPr txBox="1"/>
          <p:nvPr/>
        </p:nvSpPr>
        <p:spPr>
          <a:xfrm>
            <a:off x="658368" y="5438749"/>
            <a:ext cx="385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):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i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3A6DCD2-EE03-452E-B8A4-ECEE56AE497E}"/>
                  </a:ext>
                </a:extLst>
              </p:cNvPr>
              <p:cNvSpPr txBox="1"/>
              <p:nvPr/>
            </p:nvSpPr>
            <p:spPr>
              <a:xfrm>
                <a:off x="1445151" y="74616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3A6DCD2-EE03-452E-B8A4-ECEE56AE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151" y="74616"/>
                <a:ext cx="59965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FE377B-E797-4EA3-98C1-EB3F3DB6A7DD}"/>
                  </a:ext>
                </a:extLst>
              </p:cNvPr>
              <p:cNvSpPr txBox="1"/>
              <p:nvPr/>
            </p:nvSpPr>
            <p:spPr>
              <a:xfrm>
                <a:off x="1905919" y="69258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FE377B-E797-4EA3-98C1-EB3F3DB6A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19" y="69258"/>
                <a:ext cx="59965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561957FB-F118-465E-8B7F-146FDCE53E2A}"/>
                  </a:ext>
                </a:extLst>
              </p:cNvPr>
              <p:cNvSpPr txBox="1"/>
              <p:nvPr/>
            </p:nvSpPr>
            <p:spPr>
              <a:xfrm>
                <a:off x="2768660" y="66146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561957FB-F118-465E-8B7F-146FDCE5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660" y="66146"/>
                <a:ext cx="59965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3F618A84-DA25-4234-97A6-4D3A0DF800C7}"/>
                  </a:ext>
                </a:extLst>
              </p:cNvPr>
              <p:cNvSpPr txBox="1"/>
              <p:nvPr/>
            </p:nvSpPr>
            <p:spPr>
              <a:xfrm>
                <a:off x="3642360" y="74615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文字方塊 136">
                <a:extLst>
                  <a:ext uri="{FF2B5EF4-FFF2-40B4-BE49-F238E27FC236}">
                    <a16:creationId xmlns:a16="http://schemas.microsoft.com/office/drawing/2014/main" id="{3F618A84-DA25-4234-97A6-4D3A0DF80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60" y="74615"/>
                <a:ext cx="59965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6C686564-ABF7-4947-9140-339661FC4449}"/>
                  </a:ext>
                </a:extLst>
              </p:cNvPr>
              <p:cNvSpPr txBox="1"/>
              <p:nvPr/>
            </p:nvSpPr>
            <p:spPr>
              <a:xfrm>
                <a:off x="6278880" y="78114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6C686564-ABF7-4947-9140-339661FC4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0" y="78114"/>
                <a:ext cx="59965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5C76574-96FA-4FA9-A1CF-C95DDE17819C}"/>
                  </a:ext>
                </a:extLst>
              </p:cNvPr>
              <p:cNvSpPr txBox="1"/>
              <p:nvPr/>
            </p:nvSpPr>
            <p:spPr>
              <a:xfrm>
                <a:off x="5402829" y="78630"/>
                <a:ext cx="5996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zh-TW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15C76574-96FA-4FA9-A1CF-C95DDE17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829" y="78630"/>
                <a:ext cx="59965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群組 126">
            <a:extLst>
              <a:ext uri="{FF2B5EF4-FFF2-40B4-BE49-F238E27FC236}">
                <a16:creationId xmlns:a16="http://schemas.microsoft.com/office/drawing/2014/main" id="{931E99FD-1F5B-4FE1-957F-80F807BB0ABF}"/>
              </a:ext>
            </a:extLst>
          </p:cNvPr>
          <p:cNvGrpSpPr/>
          <p:nvPr/>
        </p:nvGrpSpPr>
        <p:grpSpPr>
          <a:xfrm>
            <a:off x="4568802" y="3964006"/>
            <a:ext cx="2277723" cy="382014"/>
            <a:chOff x="3698613" y="3870559"/>
            <a:chExt cx="2277723" cy="382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18AAEFEF-770D-4CF7-B363-23DBF311A7C0}"/>
                    </a:ext>
                  </a:extLst>
                </p:cNvPr>
                <p:cNvSpPr txBox="1"/>
                <p:nvPr/>
              </p:nvSpPr>
              <p:spPr>
                <a:xfrm>
                  <a:off x="5392644" y="3877061"/>
                  <a:ext cx="583692" cy="37551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文字方塊 143">
                  <a:extLst>
                    <a:ext uri="{FF2B5EF4-FFF2-40B4-BE49-F238E27FC236}">
                      <a16:creationId xmlns:a16="http://schemas.microsoft.com/office/drawing/2014/main" id="{18AAEFEF-770D-4CF7-B363-23DBF311A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644" y="3877061"/>
                  <a:ext cx="583692" cy="375512"/>
                </a:xfrm>
                <a:prstGeom prst="rect">
                  <a:avLst/>
                </a:prstGeom>
                <a:blipFill>
                  <a:blip r:embed="rId15"/>
                  <a:stretch>
                    <a:fillRect r="-6863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D468B0B7-FD2E-4DA4-B63A-1A38A2BB3C5A}"/>
                </a:ext>
              </a:extLst>
            </p:cNvPr>
            <p:cNvSpPr txBox="1"/>
            <p:nvPr/>
          </p:nvSpPr>
          <p:spPr>
            <a:xfrm>
              <a:off x="3698613" y="3870559"/>
              <a:ext cx="1772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f(13xj)=f(13)+f(j)</a:t>
              </a:r>
              <a:endParaRPr lang="zh-TW" altLang="en-US" dirty="0"/>
            </a:p>
          </p:txBody>
        </p:sp>
      </p:grp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67D88D1E-91C9-46C4-914C-14F41231839F}"/>
              </a:ext>
            </a:extLst>
          </p:cNvPr>
          <p:cNvCxnSpPr>
            <a:cxnSpLocks/>
          </p:cNvCxnSpPr>
          <p:nvPr/>
        </p:nvCxnSpPr>
        <p:spPr>
          <a:xfrm>
            <a:off x="299387" y="4335847"/>
            <a:ext cx="1192847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>
            <a:extLst>
              <a:ext uri="{FF2B5EF4-FFF2-40B4-BE49-F238E27FC236}">
                <a16:creationId xmlns:a16="http://schemas.microsoft.com/office/drawing/2014/main" id="{E79CD02D-15BB-4BC1-ACD6-0BECE1294C3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516876" y="3934544"/>
            <a:ext cx="3296" cy="4820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4" grpId="0"/>
      <p:bldP spid="30" grpId="0"/>
      <p:bldP spid="31" grpId="0"/>
      <p:bldP spid="32" grpId="0"/>
      <p:bldP spid="34" grpId="0"/>
      <p:bldP spid="35" grpId="0"/>
      <p:bldP spid="36" grpId="0"/>
      <p:bldP spid="37" grpId="0" animBg="1"/>
      <p:bldP spid="55" grpId="0"/>
      <p:bldP spid="5" grpId="0"/>
      <p:bldP spid="131" grpId="0"/>
      <p:bldP spid="136" grpId="0"/>
      <p:bldP spid="137" grpId="0"/>
      <p:bldP spid="142" grpId="0"/>
      <p:bldP spid="1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D58859-010D-490E-9A0E-06D1FC4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409DDC-809E-4604-A06D-1108C5A2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65E014-3715-4B23-9455-441D3A98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B2E28CA-7792-4FFD-83EB-D2C11A6E2C86}"/>
              </a:ext>
            </a:extLst>
          </p:cNvPr>
          <p:cNvSpPr txBox="1"/>
          <p:nvPr/>
        </p:nvSpPr>
        <p:spPr>
          <a:xfrm>
            <a:off x="3097439" y="2600325"/>
            <a:ext cx="5513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建立階乘質因數個數表</a:t>
            </a:r>
            <a:r>
              <a:rPr lang="en-US" altLang="zh-TW" sz="3600" b="1" dirty="0">
                <a:ea typeface="標楷體" panose="03000509000000000000" pitchFamily="65" charset="-120"/>
              </a:rPr>
              <a:t>f(</a:t>
            </a:r>
            <a:r>
              <a:rPr lang="en-US" altLang="zh-TW" sz="3600" b="1" dirty="0" err="1">
                <a:ea typeface="標楷體" panose="03000509000000000000" pitchFamily="65" charset="-120"/>
              </a:rPr>
              <a:t>i</a:t>
            </a:r>
            <a:r>
              <a:rPr lang="en-US" altLang="zh-TW" sz="3600" b="1" dirty="0">
                <a:ea typeface="標楷體" panose="03000509000000000000" pitchFamily="65" charset="-120"/>
              </a:rPr>
              <a:t>)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06CD69-9401-4BD2-BE4A-3D3AE328F4A7}"/>
              </a:ext>
            </a:extLst>
          </p:cNvPr>
          <p:cNvSpPr txBox="1"/>
          <p:nvPr/>
        </p:nvSpPr>
        <p:spPr>
          <a:xfrm>
            <a:off x="5071872" y="3234052"/>
            <a:ext cx="1389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Step</a:t>
            </a:r>
            <a:r>
              <a:rPr lang="zh-TW" altLang="en-US" sz="3200" dirty="0"/>
              <a:t> </a:t>
            </a:r>
            <a:r>
              <a:rPr lang="en-US" altLang="zh-TW" sz="3200" dirty="0"/>
              <a:t>2 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3FC0F62-E643-4378-87C0-11722EE757DB}"/>
              </a:ext>
            </a:extLst>
          </p:cNvPr>
          <p:cNvSpPr txBox="1"/>
          <p:nvPr/>
        </p:nvSpPr>
        <p:spPr>
          <a:xfrm>
            <a:off x="3467100" y="37305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/>
              <a:t> </a:t>
            </a:r>
            <a:r>
              <a:rPr lang="en-US" altLang="zh-TW" sz="2800" dirty="0"/>
              <a:t>f(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)=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2800" dirty="0" err="1">
                <a:ea typeface="標楷體" panose="03000509000000000000" pitchFamily="65" charset="-120"/>
              </a:rPr>
              <a:t>i</a:t>
            </a:r>
            <a:r>
              <a:rPr lang="en-US" altLang="zh-TW" sz="2800" dirty="0">
                <a:ea typeface="標楷體" panose="03000509000000000000" pitchFamily="65" charset="-120"/>
              </a:rPr>
              <a:t>!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  <a:r>
              <a:rPr lang="en-US" altLang="zh-TW" sz="2800" dirty="0">
                <a:ea typeface="標楷體" panose="03000509000000000000" pitchFamily="65" charset="-120"/>
              </a:rPr>
              <a:t>)</a:t>
            </a:r>
            <a:endParaRPr lang="zh-TW" altLang="en-US" sz="28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100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5152A3-94E6-4D38-B29B-87C7475D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CC17-7000-46A4-97F1-1C752E195C0D}" type="datetime1">
              <a:rPr lang="zh-TW" altLang="en-US" smtClean="0"/>
              <a:t>2021/1/3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C24FCB-64B2-4076-A378-94DB8ABE3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UVa 10856 Recover Factorial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F8C9857-A9CE-4055-AADB-43BE0673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93694-D045-4A1B-9B9E-84F567608C77}" type="slidenum">
              <a:rPr lang="zh-TW" altLang="en-US" smtClean="0"/>
              <a:t>9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E44A8D-112B-4A2E-9DE4-B5EED4A5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96207"/>
              </p:ext>
            </p:extLst>
          </p:nvPr>
        </p:nvGraphicFramePr>
        <p:xfrm>
          <a:off x="384671" y="974299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1745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B9710E-D40F-4384-A622-5D12D80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54152"/>
              </p:ext>
            </p:extLst>
          </p:nvPr>
        </p:nvGraphicFramePr>
        <p:xfrm>
          <a:off x="384671" y="5505486"/>
          <a:ext cx="11375156" cy="841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506">
                  <a:extLst>
                    <a:ext uri="{9D8B030D-6E8A-4147-A177-3AD203B41FA5}">
                      <a16:colId xmlns:a16="http://schemas.microsoft.com/office/drawing/2014/main" val="10525127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572169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77932316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439063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99792160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38377735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4368675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74735152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469686654"/>
                    </a:ext>
                  </a:extLst>
                </a:gridCol>
                <a:gridCol w="414990">
                  <a:extLst>
                    <a:ext uri="{9D8B030D-6E8A-4147-A177-3AD203B41FA5}">
                      <a16:colId xmlns:a16="http://schemas.microsoft.com/office/drawing/2014/main" val="1769861303"/>
                    </a:ext>
                  </a:extLst>
                </a:gridCol>
                <a:gridCol w="460022">
                  <a:extLst>
                    <a:ext uri="{9D8B030D-6E8A-4147-A177-3AD203B41FA5}">
                      <a16:colId xmlns:a16="http://schemas.microsoft.com/office/drawing/2014/main" val="83753634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89787588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855855926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32476425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263672787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16607088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4515417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59772248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7461171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109100802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287403161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6924130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76685768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687369984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944266753"/>
                    </a:ext>
                  </a:extLst>
                </a:gridCol>
                <a:gridCol w="437506">
                  <a:extLst>
                    <a:ext uri="{9D8B030D-6E8A-4147-A177-3AD203B41FA5}">
                      <a16:colId xmlns:a16="http://schemas.microsoft.com/office/drawing/2014/main" val="3379784898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94184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12671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30F5F204-FC49-409A-9264-CE8B1A7217A6}"/>
              </a:ext>
            </a:extLst>
          </p:cNvPr>
          <p:cNvSpPr txBox="1"/>
          <p:nvPr/>
        </p:nvSpPr>
        <p:spPr>
          <a:xfrm>
            <a:off x="413912" y="234669"/>
            <a:ext cx="3084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經</a:t>
            </a:r>
            <a:r>
              <a:rPr lang="en-US" altLang="zh-TW" sz="3200" dirty="0">
                <a:ea typeface="標楷體" panose="03000509000000000000" pitchFamily="65" charset="-120"/>
              </a:rPr>
              <a:t>step 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執行後</a:t>
            </a: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6C3823BA-5038-4B6D-AAD0-7C2193DA58A1}"/>
              </a:ext>
            </a:extLst>
          </p:cNvPr>
          <p:cNvGrpSpPr/>
          <p:nvPr/>
        </p:nvGrpSpPr>
        <p:grpSpPr>
          <a:xfrm>
            <a:off x="-84976" y="1007903"/>
            <a:ext cx="456193" cy="812376"/>
            <a:chOff x="121302" y="4375435"/>
            <a:chExt cx="456193" cy="812376"/>
          </a:xfrm>
        </p:grpSpPr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528686E8-5C2D-4B1A-9B29-DD29A1D04482}"/>
                </a:ext>
              </a:extLst>
            </p:cNvPr>
            <p:cNvSpPr txBox="1"/>
            <p:nvPr/>
          </p:nvSpPr>
          <p:spPr>
            <a:xfrm>
              <a:off x="265604" y="4375435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4878C005-B07B-40DC-9DD5-D941413582E2}"/>
                </a:ext>
              </a:extLst>
            </p:cNvPr>
            <p:cNvSpPr txBox="1"/>
            <p:nvPr/>
          </p:nvSpPr>
          <p:spPr>
            <a:xfrm>
              <a:off x="121302" y="4787701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76ABFD38-B2D5-47B0-931E-5892A6F9565E}"/>
              </a:ext>
            </a:extLst>
          </p:cNvPr>
          <p:cNvGrpSpPr/>
          <p:nvPr/>
        </p:nvGrpSpPr>
        <p:grpSpPr>
          <a:xfrm>
            <a:off x="-49449" y="5489772"/>
            <a:ext cx="456193" cy="856962"/>
            <a:chOff x="133080" y="4330849"/>
            <a:chExt cx="456193" cy="856962"/>
          </a:xfrm>
        </p:grpSpPr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9873E917-5EED-4DD3-AFB1-E12FC8970909}"/>
                </a:ext>
              </a:extLst>
            </p:cNvPr>
            <p:cNvSpPr txBox="1"/>
            <p:nvPr/>
          </p:nvSpPr>
          <p:spPr>
            <a:xfrm>
              <a:off x="218726" y="4787701"/>
              <a:ext cx="284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/>
                <a:t>i</a:t>
              </a:r>
              <a:endParaRPr lang="zh-TW" altLang="en-US" sz="2000" dirty="0"/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883985D4-FDCB-4974-9EA9-3DBD80541133}"/>
                </a:ext>
              </a:extLst>
            </p:cNvPr>
            <p:cNvSpPr txBox="1"/>
            <p:nvPr/>
          </p:nvSpPr>
          <p:spPr>
            <a:xfrm>
              <a:off x="133080" y="4330849"/>
              <a:ext cx="456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/>
                <a:t>f(</a:t>
              </a:r>
              <a:r>
                <a:rPr lang="en-US" altLang="zh-TW" sz="2000" dirty="0" err="1"/>
                <a:t>i</a:t>
              </a:r>
              <a:r>
                <a:rPr lang="en-US" altLang="zh-TW" sz="2000" dirty="0"/>
                <a:t>)</a:t>
              </a:r>
              <a:endParaRPr lang="zh-TW" altLang="en-US" sz="2000" dirty="0"/>
            </a:p>
          </p:txBody>
        </p:sp>
      </p:grp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0CC1946-A6EC-45FD-A24F-5661320BB9AB}"/>
              </a:ext>
            </a:extLst>
          </p:cNvPr>
          <p:cNvSpPr txBox="1"/>
          <p:nvPr/>
        </p:nvSpPr>
        <p:spPr>
          <a:xfrm>
            <a:off x="3329019" y="271611"/>
            <a:ext cx="53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):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3200" dirty="0">
                <a:ea typeface="標楷體" panose="03000509000000000000" pitchFamily="65" charset="-120"/>
              </a:rPr>
              <a:t>i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如下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30CAEC69-F552-4125-B770-2A56A6556FE9}"/>
              </a:ext>
            </a:extLst>
          </p:cNvPr>
          <p:cNvSpPr txBox="1"/>
          <p:nvPr/>
        </p:nvSpPr>
        <p:spPr>
          <a:xfrm>
            <a:off x="344225" y="1992168"/>
            <a:ext cx="376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ea typeface="標楷體" panose="03000509000000000000" pitchFamily="65" charset="-120"/>
              </a:rPr>
              <a:t>step 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執行結果希望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FD237133-9440-4089-B592-ADE60760BD91}"/>
              </a:ext>
            </a:extLst>
          </p:cNvPr>
          <p:cNvSpPr txBox="1"/>
          <p:nvPr/>
        </p:nvSpPr>
        <p:spPr>
          <a:xfrm>
            <a:off x="4243402" y="1970402"/>
            <a:ext cx="4935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)=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整數</a:t>
            </a:r>
            <a:r>
              <a:rPr lang="en-US" altLang="zh-TW" sz="3200" dirty="0" err="1">
                <a:ea typeface="標楷體" panose="03000509000000000000" pitchFamily="65" charset="-120"/>
              </a:rPr>
              <a:t>i</a:t>
            </a:r>
            <a:r>
              <a:rPr lang="en-US" altLang="zh-TW" sz="3200" dirty="0">
                <a:ea typeface="標楷體" panose="03000509000000000000" pitchFamily="65" charset="-120"/>
              </a:rPr>
              <a:t>!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的質因數個數</a:t>
            </a:r>
            <a:endParaRPr lang="zh-TW" altLang="en-US" sz="3200" dirty="0">
              <a:ea typeface="標楷體" panose="03000509000000000000" pitchFamily="65" charset="-12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3E59681D-4F88-45D0-AA74-58F188F26008}"/>
              </a:ext>
            </a:extLst>
          </p:cNvPr>
          <p:cNvSpPr txBox="1"/>
          <p:nvPr/>
        </p:nvSpPr>
        <p:spPr>
          <a:xfrm>
            <a:off x="1204056" y="2658479"/>
            <a:ext cx="5904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i</a:t>
            </a:r>
            <a:r>
              <a:rPr lang="en-US" altLang="zh-TW" sz="3200" dirty="0"/>
              <a:t>! = 1 x 2 x 3 x 4 x … x (i-1) x </a:t>
            </a:r>
            <a:r>
              <a:rPr lang="en-US" altLang="zh-TW" sz="3200" dirty="0" err="1"/>
              <a:t>i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D4A92F-9803-470F-90C0-6CF4B48630ED}"/>
              </a:ext>
            </a:extLst>
          </p:cNvPr>
          <p:cNvSpPr txBox="1"/>
          <p:nvPr/>
        </p:nvSpPr>
        <p:spPr>
          <a:xfrm>
            <a:off x="239132" y="3336588"/>
            <a:ext cx="1125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也就是</a:t>
            </a:r>
            <a:r>
              <a:rPr lang="zh-TW" altLang="en-US" sz="3200" dirty="0"/>
              <a:t> </a:t>
            </a:r>
            <a:r>
              <a:rPr lang="en-US" altLang="zh-TW" sz="3200" dirty="0"/>
              <a:t>step 2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後之</a:t>
            </a:r>
            <a:r>
              <a:rPr lang="en-US" altLang="zh-TW" sz="3200" dirty="0"/>
              <a:t>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 = Step 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後之</a:t>
            </a:r>
            <a:r>
              <a:rPr lang="zh-TW" altLang="en-US" sz="3200" dirty="0"/>
              <a:t> </a:t>
            </a:r>
            <a:r>
              <a:rPr lang="en-US" altLang="zh-TW" sz="3200" dirty="0"/>
              <a:t>f(1)+f(2)+f(3)+f(4)+…+f(i-1)+f(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775939-7FFD-4AAA-B101-1519592F7564}"/>
              </a:ext>
            </a:extLst>
          </p:cNvPr>
          <p:cNvSpPr txBox="1"/>
          <p:nvPr/>
        </p:nvSpPr>
        <p:spPr>
          <a:xfrm>
            <a:off x="4038600" y="3900237"/>
            <a:ext cx="2723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= </a:t>
            </a:r>
            <a:r>
              <a:rPr lang="en-US" altLang="zh-TW" sz="3200" dirty="0">
                <a:solidFill>
                  <a:srgbClr val="FF0000"/>
                </a:solidFill>
              </a:rPr>
              <a:t>prefix sum (</a:t>
            </a:r>
            <a:r>
              <a:rPr lang="en-US" altLang="zh-TW" sz="3200" dirty="0" err="1">
                <a:solidFill>
                  <a:srgbClr val="FF0000"/>
                </a:solidFill>
              </a:rPr>
              <a:t>i</a:t>
            </a:r>
            <a:r>
              <a:rPr lang="en-US" altLang="zh-TW" sz="3200" dirty="0">
                <a:solidFill>
                  <a:srgbClr val="FF0000"/>
                </a:solidFill>
              </a:rPr>
              <a:t>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70C1759B-00C9-4BF5-92ED-A40BB4333900}"/>
              </a:ext>
            </a:extLst>
          </p:cNvPr>
          <p:cNvSpPr txBox="1"/>
          <p:nvPr/>
        </p:nvSpPr>
        <p:spPr>
          <a:xfrm>
            <a:off x="344225" y="4658030"/>
            <a:ext cx="2921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欲求</a:t>
            </a:r>
            <a:r>
              <a:rPr lang="en-US" altLang="zh-TW" sz="3200" dirty="0"/>
              <a:t> prefix sum:</a:t>
            </a:r>
            <a:endParaRPr lang="zh-TW" altLang="en-US" sz="3200" dirty="0"/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B716CF5E-C85C-4DD8-9AF5-F6378B68AB6A}"/>
              </a:ext>
            </a:extLst>
          </p:cNvPr>
          <p:cNvSpPr txBox="1"/>
          <p:nvPr/>
        </p:nvSpPr>
        <p:spPr>
          <a:xfrm>
            <a:off x="5835025" y="4627327"/>
            <a:ext cx="4528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 = f(i-1) + f(</a:t>
            </a:r>
            <a:r>
              <a:rPr lang="en-US" altLang="zh-TW" sz="3200" dirty="0" err="1"/>
              <a:t>i</a:t>
            </a:r>
            <a:r>
              <a:rPr lang="en-US" altLang="zh-TW" sz="3200" dirty="0"/>
              <a:t>)</a:t>
            </a:r>
            <a:r>
              <a:rPr lang="zh-TW" altLang="en-US" sz="3200" dirty="0"/>
              <a:t> 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結果如下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A0291D81-8AF3-45D9-941F-E65E05F9749B}"/>
              </a:ext>
            </a:extLst>
          </p:cNvPr>
          <p:cNvSpPr txBox="1"/>
          <p:nvPr/>
        </p:nvSpPr>
        <p:spPr>
          <a:xfrm>
            <a:off x="3175927" y="4639439"/>
            <a:ext cx="265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從左至右執行</a:t>
            </a:r>
          </a:p>
        </p:txBody>
      </p:sp>
    </p:spTree>
    <p:extLst>
      <p:ext uri="{BB962C8B-B14F-4D97-AF65-F5344CB8AC3E}">
        <p14:creationId xmlns:p14="http://schemas.microsoft.com/office/powerpoint/2010/main" val="42250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3" grpId="0"/>
      <p:bldP spid="104" grpId="0"/>
      <p:bldP spid="12" grpId="0"/>
      <p:bldP spid="14" grpId="0"/>
      <p:bldP spid="105" grpId="0"/>
      <p:bldP spid="106" grpId="0"/>
      <p:bldP spid="10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9205</TotalTime>
  <Words>2053</Words>
  <Application>Microsoft Office PowerPoint</Application>
  <PresentationFormat>寬螢幕</PresentationFormat>
  <Paragraphs>766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1_Office 佈景主題</vt:lpstr>
      <vt:lpstr>UVa 10856 Recover Factorial </vt:lpstr>
      <vt:lpstr>UVa 10856 Recover Factorial  (Time Limit: 3 seconds)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UVa 410 Station Balance</dc:title>
  <dc:creator>chcheng</dc:creator>
  <cp:lastModifiedBy>chcheng</cp:lastModifiedBy>
  <cp:revision>2450</cp:revision>
  <dcterms:created xsi:type="dcterms:W3CDTF">2020-02-14T09:12:44Z</dcterms:created>
  <dcterms:modified xsi:type="dcterms:W3CDTF">2021-01-03T10:22:32Z</dcterms:modified>
</cp:coreProperties>
</file>