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373" r:id="rId3"/>
    <p:sldId id="549" r:id="rId4"/>
    <p:sldId id="494" r:id="rId5"/>
    <p:sldId id="495" r:id="rId6"/>
    <p:sldId id="496" r:id="rId7"/>
    <p:sldId id="548" r:id="rId8"/>
    <p:sldId id="550" r:id="rId9"/>
    <p:sldId id="551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00FFFF"/>
    <a:srgbClr val="000066"/>
    <a:srgbClr val="0000CC"/>
    <a:srgbClr val="00CC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>
        <p:scale>
          <a:sx n="70" d="100"/>
          <a:sy n="70" d="100"/>
        </p:scale>
        <p:origin x="-10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Bus Driver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Uva11389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1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In a city there are n bus drivers. Also there are n morning bus routes &amp; n afternoon bus routes with various lengths.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Each </a:t>
            </a:r>
            <a:r>
              <a:rPr lang="en-US" altLang="zh-TW" dirty="0"/>
              <a:t>driver is assigned one morning route &amp; one evening route.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For </a:t>
            </a:r>
            <a:r>
              <a:rPr lang="en-US" altLang="zh-TW" dirty="0"/>
              <a:t>any driver, if his </a:t>
            </a:r>
            <a:r>
              <a:rPr lang="en-US" altLang="zh-TW" dirty="0">
                <a:solidFill>
                  <a:srgbClr val="FF0000"/>
                </a:solidFill>
              </a:rPr>
              <a:t>total route length for a day exceeds d</a:t>
            </a:r>
            <a:r>
              <a:rPr lang="en-US" altLang="zh-TW" dirty="0"/>
              <a:t>, he has to be paid overtime for every hour after the first d hours at a flat </a:t>
            </a:r>
            <a:r>
              <a:rPr lang="en-US" altLang="zh-TW" dirty="0">
                <a:solidFill>
                  <a:srgbClr val="FF0000"/>
                </a:solidFill>
              </a:rPr>
              <a:t>r taka / hour</a:t>
            </a:r>
            <a:r>
              <a:rPr lang="en-US" altLang="zh-TW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Your </a:t>
            </a:r>
            <a:r>
              <a:rPr lang="en-US" altLang="zh-TW" dirty="0"/>
              <a:t>task is to assign one </a:t>
            </a:r>
            <a:r>
              <a:rPr lang="en-US" altLang="zh-TW" u="sng" dirty="0"/>
              <a:t>morning route &amp; one evening route</a:t>
            </a:r>
            <a:r>
              <a:rPr lang="en-US" altLang="zh-TW" dirty="0"/>
              <a:t> to each bus driver so that the total overtime amount that the authority has to </a:t>
            </a:r>
            <a:r>
              <a:rPr lang="en-US" altLang="zh-TW" dirty="0">
                <a:solidFill>
                  <a:srgbClr val="FF0000"/>
                </a:solidFill>
              </a:rPr>
              <a:t>pay is </a:t>
            </a:r>
            <a:r>
              <a:rPr lang="en-US" altLang="zh-TW" dirty="0" smtClean="0">
                <a:solidFill>
                  <a:srgbClr val="FF0000"/>
                </a:solidFill>
              </a:rPr>
              <a:t>minimized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692696"/>
            <a:ext cx="8496944" cy="5877272"/>
          </a:xfrm>
        </p:spPr>
        <p:txBody>
          <a:bodyPr/>
          <a:lstStyle/>
          <a:p>
            <a:pPr algn="just"/>
            <a:r>
              <a:rPr lang="en-US" altLang="zh-TW" sz="2800" u="sng" dirty="0"/>
              <a:t>The first line </a:t>
            </a:r>
            <a:r>
              <a:rPr lang="en-US" altLang="zh-TW" sz="2800" dirty="0"/>
              <a:t>of each test case has three integers </a:t>
            </a:r>
            <a:r>
              <a:rPr lang="en-US" altLang="zh-TW" sz="2800" dirty="0">
                <a:solidFill>
                  <a:srgbClr val="FF0000"/>
                </a:solidFill>
              </a:rPr>
              <a:t>n, d and r</a:t>
            </a:r>
            <a:r>
              <a:rPr lang="en-US" altLang="zh-TW" sz="2800" dirty="0"/>
              <a:t>, as described above. </a:t>
            </a:r>
            <a:endParaRPr lang="en-US" altLang="zh-TW" sz="2800" dirty="0" smtClean="0"/>
          </a:p>
          <a:p>
            <a:pPr lvl="1" algn="just"/>
            <a:r>
              <a:rPr lang="en-US" altLang="zh-TW" sz="2400" dirty="0"/>
              <a:t>n</a:t>
            </a:r>
            <a:r>
              <a:rPr lang="en-US" altLang="zh-TW" sz="2400" dirty="0" smtClean="0"/>
              <a:t>: n drivers and n routings.</a:t>
            </a:r>
          </a:p>
          <a:p>
            <a:pPr lvl="1" algn="just"/>
            <a:r>
              <a:rPr lang="en-US" altLang="zh-TW" sz="2400" dirty="0"/>
              <a:t>d</a:t>
            </a:r>
            <a:r>
              <a:rPr lang="en-US" altLang="zh-TW" sz="2400" dirty="0" smtClean="0"/>
              <a:t>: total length cannot be exceeded.</a:t>
            </a:r>
          </a:p>
          <a:p>
            <a:pPr lvl="1" algn="just"/>
            <a:r>
              <a:rPr lang="en-US" altLang="zh-TW" sz="2400" dirty="0"/>
              <a:t>r</a:t>
            </a:r>
            <a:r>
              <a:rPr lang="en-US" altLang="zh-TW" sz="2400" dirty="0" smtClean="0"/>
              <a:t>: extra paid r / hour while exceeding length d. </a:t>
            </a:r>
          </a:p>
          <a:p>
            <a:pPr algn="just"/>
            <a:r>
              <a:rPr lang="en-US" altLang="zh-TW" sz="2800" u="sng" dirty="0" smtClean="0"/>
              <a:t>In </a:t>
            </a:r>
            <a:r>
              <a:rPr lang="en-US" altLang="zh-TW" sz="2800" u="sng" dirty="0"/>
              <a:t>the second line</a:t>
            </a:r>
            <a:r>
              <a:rPr lang="en-US" altLang="zh-TW" sz="2800" dirty="0"/>
              <a:t>, there are n space separated integers which are the lengths of the morning routes given in meters. </a:t>
            </a:r>
            <a:endParaRPr lang="en-US" altLang="zh-TW" sz="2800" dirty="0" smtClean="0"/>
          </a:p>
          <a:p>
            <a:pPr algn="just"/>
            <a:r>
              <a:rPr lang="en-US" altLang="zh-TW" sz="2800" u="sng" dirty="0" smtClean="0"/>
              <a:t>Similarly </a:t>
            </a:r>
            <a:r>
              <a:rPr lang="en-US" altLang="zh-TW" sz="2800" u="sng" dirty="0"/>
              <a:t>the third line</a:t>
            </a:r>
            <a:r>
              <a:rPr lang="en-US" altLang="zh-TW" sz="2800" dirty="0"/>
              <a:t> has n space separated integers denoting the evening route lengths.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lengths are positive integers </a:t>
            </a:r>
            <a:r>
              <a:rPr lang="en-US" altLang="zh-TW" sz="2800" dirty="0">
                <a:solidFill>
                  <a:srgbClr val="FF0000"/>
                </a:solidFill>
              </a:rPr>
              <a:t>less than or equal to 10000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end of input is denoted by a case with </a:t>
            </a:r>
            <a:r>
              <a:rPr lang="en-US" altLang="zh-TW" sz="2800" u="sng" dirty="0"/>
              <a:t>three 0 s</a:t>
            </a:r>
            <a:r>
              <a:rPr lang="en-US" altLang="zh-TW" sz="2800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pPr algn="just"/>
            <a:r>
              <a:rPr lang="en-US" altLang="zh-TW" dirty="0"/>
              <a:t>For each test case, print the </a:t>
            </a:r>
            <a:r>
              <a:rPr lang="en-US" altLang="zh-TW" dirty="0">
                <a:solidFill>
                  <a:srgbClr val="FF0000"/>
                </a:solidFill>
              </a:rPr>
              <a:t>minimum possible overtime amount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that the authority must pay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49821"/>
            <a:ext cx="3176534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Input</a:t>
            </a:r>
          </a:p>
          <a:p>
            <a:r>
              <a:rPr lang="en-US" altLang="zh-TW" sz="4000" b="1" dirty="0"/>
              <a:t>2 20 5</a:t>
            </a:r>
            <a:endParaRPr lang="zh-TW" altLang="en-US" sz="4000" dirty="0"/>
          </a:p>
          <a:p>
            <a:r>
              <a:rPr lang="en-US" altLang="zh-TW" sz="4000" b="1" dirty="0"/>
              <a:t>10 15</a:t>
            </a:r>
            <a:endParaRPr lang="zh-TW" altLang="en-US" sz="4000" dirty="0"/>
          </a:p>
          <a:p>
            <a:r>
              <a:rPr lang="en-US" altLang="zh-TW" sz="4000" b="1" dirty="0"/>
              <a:t>10 15</a:t>
            </a:r>
            <a:endParaRPr lang="zh-TW" altLang="en-US" sz="4000" dirty="0"/>
          </a:p>
          <a:p>
            <a:r>
              <a:rPr lang="en-US" altLang="zh-TW" sz="4000" b="1" dirty="0"/>
              <a:t>2 20 5</a:t>
            </a:r>
            <a:endParaRPr lang="zh-TW" altLang="en-US" sz="4000" dirty="0"/>
          </a:p>
          <a:p>
            <a:r>
              <a:rPr lang="en-US" altLang="zh-TW" sz="4000" b="1" dirty="0"/>
              <a:t>10 10</a:t>
            </a:r>
            <a:endParaRPr lang="zh-TW" altLang="en-US" sz="4000" dirty="0"/>
          </a:p>
          <a:p>
            <a:r>
              <a:rPr lang="en-US" altLang="zh-TW" sz="4000" b="1" dirty="0"/>
              <a:t>10 10</a:t>
            </a:r>
            <a:endParaRPr lang="zh-TW" altLang="en-US" sz="4000" dirty="0"/>
          </a:p>
          <a:p>
            <a:r>
              <a:rPr lang="en-US" altLang="zh-TW" sz="4000" b="1" dirty="0"/>
              <a:t>0 0 0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16016" y="1124744"/>
            <a:ext cx="1941557" cy="20005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Output</a:t>
            </a:r>
          </a:p>
          <a:p>
            <a:r>
              <a:rPr lang="nb-NO" altLang="zh-TW" sz="4000" b="1" dirty="0" smtClean="0"/>
              <a:t>50</a:t>
            </a:r>
          </a:p>
          <a:p>
            <a:r>
              <a:rPr lang="nb-NO" altLang="zh-TW" sz="4000" b="1" dirty="0"/>
              <a:t>0</a:t>
            </a:r>
            <a:endParaRPr lang="en-US" altLang="zh-TW" sz="40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547734" y="1983605"/>
            <a:ext cx="1431978" cy="17053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39552" y="3789040"/>
            <a:ext cx="1440160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26565" y="5589240"/>
            <a:ext cx="144016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57722" y="6009782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 of input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124744"/>
                <a:ext cx="7315200" cy="5123656"/>
              </a:xfrm>
            </p:spPr>
            <p:txBody>
              <a:bodyPr/>
              <a:lstStyle/>
              <a:p>
                <a:pPr marL="571500" indent="-514350">
                  <a:buFont typeface="+mj-lt"/>
                  <a:buAutoNum type="arabicPeriod"/>
                </a:pPr>
                <a:r>
                  <a:rPr lang="en-US" altLang="zh-TW" dirty="0" smtClean="0"/>
                  <a:t>n afternoon routings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altLang="zh-TW" dirty="0"/>
                  <a:t>n </a:t>
                </a:r>
                <a:r>
                  <a:rPr lang="en-US" altLang="zh-TW" dirty="0" smtClean="0"/>
                  <a:t>evening routings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altLang="zh-TW" dirty="0" smtClean="0"/>
                  <a:t>Select minimum amount of exceeding k hours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possibilities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altLang="zh-TW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124744"/>
                <a:ext cx="7315200" cy="5123656"/>
              </a:xfrm>
              <a:blipFill rotWithShape="1">
                <a:blip r:embed="rId2"/>
                <a:stretch>
                  <a:fillRect l="-1417" t="-1667" r="-2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8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Greedy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124744"/>
            <a:ext cx="7315200" cy="5123656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zh-TW" dirty="0" smtClean="0"/>
              <a:t>Sorting n afternoon routings 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zh-TW" dirty="0" smtClean="0"/>
              <a:t>Sorting n evening routings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zh-TW" dirty="0" smtClean="0"/>
              <a:t>Maximum afternoon + Minimum evening routing 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zh-TW" dirty="0" smtClean="0"/>
              <a:t>O(</a:t>
            </a:r>
            <a:r>
              <a:rPr lang="en-US" altLang="zh-TW" dirty="0" err="1" smtClean="0"/>
              <a:t>nlogn+n</a:t>
            </a:r>
            <a:r>
              <a:rPr lang="en-US" altLang="zh-TW" dirty="0" smtClean="0"/>
              <a:t>)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zh-TW" dirty="0" smtClean="0"/>
              <a:t>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6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15"/>
            <a:ext cx="9144000" cy="658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001249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5473</TotalTime>
  <Words>170</Words>
  <Application>Microsoft Office PowerPoint</Application>
  <PresentationFormat>如螢幕大小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古典-1</vt:lpstr>
      <vt:lpstr>The Bus Driver Problem</vt:lpstr>
      <vt:lpstr>Problem Descriptions(1/2)</vt:lpstr>
      <vt:lpstr>Problem Descriptions(2/2)</vt:lpstr>
      <vt:lpstr>Input</vt:lpstr>
      <vt:lpstr>Output</vt:lpstr>
      <vt:lpstr>Sample Input / Output</vt:lpstr>
      <vt:lpstr>Brute Force</vt:lpstr>
      <vt:lpstr>Greedy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2195</cp:revision>
  <dcterms:created xsi:type="dcterms:W3CDTF">2007-09-17T04:06:35Z</dcterms:created>
  <dcterms:modified xsi:type="dcterms:W3CDTF">2019-09-30T17:37:42Z</dcterms:modified>
</cp:coreProperties>
</file>