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685" r:id="rId4"/>
    <p:sldId id="687" r:id="rId5"/>
    <p:sldId id="392" r:id="rId6"/>
    <p:sldId id="259" r:id="rId7"/>
    <p:sldId id="626" r:id="rId8"/>
    <p:sldId id="665" r:id="rId9"/>
    <p:sldId id="666" r:id="rId10"/>
    <p:sldId id="688" r:id="rId11"/>
    <p:sldId id="689" r:id="rId12"/>
    <p:sldId id="690" r:id="rId13"/>
    <p:sldId id="691" r:id="rId14"/>
    <p:sldId id="692" r:id="rId15"/>
    <p:sldId id="693" r:id="rId16"/>
    <p:sldId id="694" r:id="rId17"/>
    <p:sldId id="695" r:id="rId18"/>
    <p:sldId id="697" r:id="rId19"/>
    <p:sldId id="698" r:id="rId20"/>
    <p:sldId id="682" r:id="rId21"/>
    <p:sldId id="68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3405" autoAdjust="0"/>
  </p:normalViewPr>
  <p:slideViewPr>
    <p:cSldViewPr snapToGrid="0" showGuides="1">
      <p:cViewPr>
        <p:scale>
          <a:sx n="87" d="100"/>
          <a:sy n="87" d="100"/>
        </p:scale>
        <p:origin x="34" y="-254"/>
      </p:cViewPr>
      <p:guideLst>
        <p:guide orient="horz" pos="2047"/>
        <p:guide pos="3840"/>
      </p:guideLst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9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DA04-3AEB-4952-977A-2FC236841C4F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BBDC-FAD9-498D-A909-17CA3E7AD211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6E4-CA4D-4003-BF2D-3B41FB75DBF2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0EC-1B0D-4FBD-80D0-75A89AEBE2AD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5E26-388F-4E47-B598-38EE86B90770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B74-0D28-47C8-9E03-DA2957B29EC3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E311-2397-486E-B1BF-DC832259BE1A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88D4-62FB-40FF-BB91-45AAE6ECC6C5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D3BE-CB41-4F3E-BF7B-A82E011F53CC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35A9-7A49-447F-8EA6-45B85B560D19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569A-07E5-4B27-A7C6-CE4E99EC371D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11413 Fill the Containers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pPr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E691D-F535-43A8-B4CE-AE1041C90D74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N=5    M = 3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FAD6E47-DE8A-4BC5-BF74-B5217A69CB73}"/>
              </a:ext>
            </a:extLst>
          </p:cNvPr>
          <p:cNvGrpSpPr/>
          <p:nvPr/>
        </p:nvGrpSpPr>
        <p:grpSpPr>
          <a:xfrm>
            <a:off x="2459736" y="1097280"/>
            <a:ext cx="2938272" cy="523220"/>
            <a:chOff x="2459736" y="1097280"/>
            <a:chExt cx="2938272" cy="523220"/>
          </a:xfrm>
        </p:grpSpPr>
        <p:sp>
          <p:nvSpPr>
            <p:cNvPr id="7" name="圓柱形 6">
              <a:extLst>
                <a:ext uri="{FF2B5EF4-FFF2-40B4-BE49-F238E27FC236}">
                  <a16:creationId xmlns:a16="http://schemas.microsoft.com/office/drawing/2014/main" id="{87047C03-AACB-4C39-97ED-A2D3426D2F36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圓柱形 7">
              <a:extLst>
                <a:ext uri="{FF2B5EF4-FFF2-40B4-BE49-F238E27FC236}">
                  <a16:creationId xmlns:a16="http://schemas.microsoft.com/office/drawing/2014/main" id="{3FCED83E-5B6E-4073-ACF6-278717A0EE66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圓柱形 8">
              <a:extLst>
                <a:ext uri="{FF2B5EF4-FFF2-40B4-BE49-F238E27FC236}">
                  <a16:creationId xmlns:a16="http://schemas.microsoft.com/office/drawing/2014/main" id="{90B9E704-5669-4530-950F-665F939916FF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圓柱形 9">
              <a:extLst>
                <a:ext uri="{FF2B5EF4-FFF2-40B4-BE49-F238E27FC236}">
                  <a16:creationId xmlns:a16="http://schemas.microsoft.com/office/drawing/2014/main" id="{D929A93C-7CCF-4AC1-91FA-20693D66ABDA}"/>
                </a:ext>
              </a:extLst>
            </p:cNvPr>
            <p:cNvSpPr/>
            <p:nvPr/>
          </p:nvSpPr>
          <p:spPr>
            <a:xfrm>
              <a:off x="438912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圓柱形 10">
              <a:extLst>
                <a:ext uri="{FF2B5EF4-FFF2-40B4-BE49-F238E27FC236}">
                  <a16:creationId xmlns:a16="http://schemas.microsoft.com/office/drawing/2014/main" id="{66340E34-5268-4487-9943-F675A75B52DC}"/>
                </a:ext>
              </a:extLst>
            </p:cNvPr>
            <p:cNvSpPr/>
            <p:nvPr/>
          </p:nvSpPr>
          <p:spPr>
            <a:xfrm>
              <a:off x="502920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E3949-D41B-4357-819D-8220D1BAC1FB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7A6EF6-1C9A-47F9-9805-80547E476E83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#1</a:t>
            </a:r>
            <a:endParaRPr lang="zh-TW" altLang="en-US" sz="36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D76B766-03EF-467F-89FA-0FF10BC66A25}"/>
              </a:ext>
            </a:extLst>
          </p:cNvPr>
          <p:cNvCxnSpPr/>
          <p:nvPr/>
        </p:nvCxnSpPr>
        <p:spPr>
          <a:xfrm>
            <a:off x="2267712" y="3249613"/>
            <a:ext cx="634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9A0E6487-A285-48B9-89A2-6D04A5D0CDF7}"/>
              </a:ext>
            </a:extLst>
          </p:cNvPr>
          <p:cNvSpPr/>
          <p:nvPr/>
        </p:nvSpPr>
        <p:spPr>
          <a:xfrm>
            <a:off x="5342001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F46CAF3-E451-447F-8443-0EB00A2F8258}"/>
              </a:ext>
            </a:extLst>
          </p:cNvPr>
          <p:cNvSpPr/>
          <p:nvPr/>
        </p:nvSpPr>
        <p:spPr>
          <a:xfrm>
            <a:off x="2197227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B1D033-63ED-4B6C-9E8E-D97488AE6CD6}"/>
              </a:ext>
            </a:extLst>
          </p:cNvPr>
          <p:cNvSpPr/>
          <p:nvPr/>
        </p:nvSpPr>
        <p:spPr>
          <a:xfrm>
            <a:off x="8513445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0F7ED2-E8D0-45FB-9817-63527C672B6D}"/>
              </a:ext>
            </a:extLst>
          </p:cNvPr>
          <p:cNvSpPr txBox="1"/>
          <p:nvPr/>
        </p:nvSpPr>
        <p:spPr>
          <a:xfrm>
            <a:off x="2122170" y="2544830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46101-B65C-42EC-87E8-D445CBAE3874}"/>
              </a:ext>
            </a:extLst>
          </p:cNvPr>
          <p:cNvSpPr txBox="1"/>
          <p:nvPr/>
        </p:nvSpPr>
        <p:spPr>
          <a:xfrm>
            <a:off x="8354568" y="254483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15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45D126-59C4-4CDC-81E8-184D0B243E77}"/>
              </a:ext>
            </a:extLst>
          </p:cNvPr>
          <p:cNvSpPr txBox="1"/>
          <p:nvPr/>
        </p:nvSpPr>
        <p:spPr>
          <a:xfrm>
            <a:off x="5125974" y="2531424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B8B417-2C69-4D7B-9EB5-0F22D17E7ED3}"/>
              </a:ext>
            </a:extLst>
          </p:cNvPr>
          <p:cNvSpPr txBox="1"/>
          <p:nvPr/>
        </p:nvSpPr>
        <p:spPr>
          <a:xfrm>
            <a:off x="2025015" y="3402775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8F3CBC-F27A-4485-B29E-C55ACAF12FAB}"/>
              </a:ext>
            </a:extLst>
          </p:cNvPr>
          <p:cNvSpPr txBox="1"/>
          <p:nvPr/>
        </p:nvSpPr>
        <p:spPr>
          <a:xfrm>
            <a:off x="4756976" y="3369620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hi</a:t>
            </a:r>
            <a:endParaRPr lang="zh-TW" altLang="en-US" sz="3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CDD537-EE2E-4C8D-9652-9D8DACCD043D}"/>
              </a:ext>
            </a:extLst>
          </p:cNvPr>
          <p:cNvSpPr txBox="1"/>
          <p:nvPr/>
        </p:nvSpPr>
        <p:spPr>
          <a:xfrm>
            <a:off x="2563749" y="3762111"/>
            <a:ext cx="299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mid=(</a:t>
            </a:r>
            <a:r>
              <a:rPr lang="en-US" altLang="zh-TW" sz="3200" dirty="0" err="1"/>
              <a:t>lo+hi</a:t>
            </a:r>
            <a:r>
              <a:rPr lang="en-US" altLang="zh-TW" sz="3200" dirty="0"/>
              <a:t>)/2=7</a:t>
            </a:r>
            <a:endParaRPr lang="zh-TW" altLang="en-US" sz="3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D1809B5-99B7-44DF-8B35-8C3B5BE81795}"/>
              </a:ext>
            </a:extLst>
          </p:cNvPr>
          <p:cNvGrpSpPr/>
          <p:nvPr/>
        </p:nvGrpSpPr>
        <p:grpSpPr>
          <a:xfrm>
            <a:off x="2391537" y="4911880"/>
            <a:ext cx="1328928" cy="816864"/>
            <a:chOff x="6339840" y="975360"/>
            <a:chExt cx="1328928" cy="816864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478636F-DA03-45FC-AEC3-D58771761F6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CA51B30F-BD59-49E4-8CEA-5B6AC2AA88B1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B2AC6BA-3C75-4868-9161-78B75B279D4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2B53D2E-FDF4-48F6-B4E1-6762C7197057}"/>
              </a:ext>
            </a:extLst>
          </p:cNvPr>
          <p:cNvGrpSpPr/>
          <p:nvPr/>
        </p:nvGrpSpPr>
        <p:grpSpPr>
          <a:xfrm>
            <a:off x="4205097" y="4911880"/>
            <a:ext cx="1328928" cy="816864"/>
            <a:chOff x="6339840" y="975360"/>
            <a:chExt cx="1328928" cy="816864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0DCBEA4-C44E-40B4-B63E-4D9292C6A2B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A312301-44EF-44A5-A874-F95916DAFDB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F1A65B18-DBFC-4639-BC84-5E37476ACCE8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圓柱形 34">
            <a:extLst>
              <a:ext uri="{FF2B5EF4-FFF2-40B4-BE49-F238E27FC236}">
                <a16:creationId xmlns:a16="http://schemas.microsoft.com/office/drawing/2014/main" id="{2DA7002D-D422-4EAE-A9B2-25CEA9B89887}"/>
              </a:ext>
            </a:extLst>
          </p:cNvPr>
          <p:cNvSpPr/>
          <p:nvPr/>
        </p:nvSpPr>
        <p:spPr>
          <a:xfrm>
            <a:off x="2571369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柱形 35">
            <a:extLst>
              <a:ext uri="{FF2B5EF4-FFF2-40B4-BE49-F238E27FC236}">
                <a16:creationId xmlns:a16="http://schemas.microsoft.com/office/drawing/2014/main" id="{447F0075-64D1-40A1-97D1-B311E0A9A443}"/>
              </a:ext>
            </a:extLst>
          </p:cNvPr>
          <p:cNvSpPr/>
          <p:nvPr/>
        </p:nvSpPr>
        <p:spPr>
          <a:xfrm>
            <a:off x="3220593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圓柱形 36">
            <a:extLst>
              <a:ext uri="{FF2B5EF4-FFF2-40B4-BE49-F238E27FC236}">
                <a16:creationId xmlns:a16="http://schemas.microsoft.com/office/drawing/2014/main" id="{127B96A6-0232-4FAB-9840-C60B30DD4540}"/>
              </a:ext>
            </a:extLst>
          </p:cNvPr>
          <p:cNvSpPr/>
          <p:nvPr/>
        </p:nvSpPr>
        <p:spPr>
          <a:xfrm>
            <a:off x="2563749" y="4482611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圓柱形 37">
            <a:extLst>
              <a:ext uri="{FF2B5EF4-FFF2-40B4-BE49-F238E27FC236}">
                <a16:creationId xmlns:a16="http://schemas.microsoft.com/office/drawing/2014/main" id="{C99270C0-68FA-42B1-A28E-F6712836FB7D}"/>
              </a:ext>
            </a:extLst>
          </p:cNvPr>
          <p:cNvSpPr/>
          <p:nvPr/>
        </p:nvSpPr>
        <p:spPr>
          <a:xfrm>
            <a:off x="4672199" y="5090008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柱形 38">
            <a:extLst>
              <a:ext uri="{FF2B5EF4-FFF2-40B4-BE49-F238E27FC236}">
                <a16:creationId xmlns:a16="http://schemas.microsoft.com/office/drawing/2014/main" id="{CBC7D3E5-06A9-4C78-B29E-33CDE3D5C860}"/>
              </a:ext>
            </a:extLst>
          </p:cNvPr>
          <p:cNvSpPr/>
          <p:nvPr/>
        </p:nvSpPr>
        <p:spPr>
          <a:xfrm>
            <a:off x="6524057" y="5135963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731F7C6-3D05-4590-9874-1624861A046B}"/>
              </a:ext>
            </a:extLst>
          </p:cNvPr>
          <p:cNvSpPr txBox="1"/>
          <p:nvPr/>
        </p:nvSpPr>
        <p:spPr>
          <a:xfrm>
            <a:off x="-94483" y="5093444"/>
            <a:ext cx="23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7</a:t>
            </a:r>
            <a:endParaRPr lang="zh-TW" altLang="en-US" sz="28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667DA78-5B25-4AAF-9083-7846A8E4E054}"/>
              </a:ext>
            </a:extLst>
          </p:cNvPr>
          <p:cNvGrpSpPr/>
          <p:nvPr/>
        </p:nvGrpSpPr>
        <p:grpSpPr>
          <a:xfrm>
            <a:off x="7880608" y="4702082"/>
            <a:ext cx="4311392" cy="1217433"/>
            <a:chOff x="7880608" y="4702082"/>
            <a:chExt cx="4311392" cy="121743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1963517-3AD8-4B89-96BF-50B59495C7B3}"/>
                </a:ext>
              </a:extLst>
            </p:cNvPr>
            <p:cNvSpPr txBox="1"/>
            <p:nvPr/>
          </p:nvSpPr>
          <p:spPr>
            <a:xfrm>
              <a:off x="7880608" y="4726253"/>
              <a:ext cx="2350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需要</a:t>
              </a:r>
              <a:r>
                <a:rPr lang="en-US" altLang="zh-TW" sz="2800" dirty="0">
                  <a:ea typeface="標楷體" panose="03000509000000000000" pitchFamily="65" charset="-120"/>
                </a:rPr>
                <a:t>3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個容器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01F5FFD5-5D28-415B-A637-E3CF508F58AF}"/>
                    </a:ext>
                  </a:extLst>
                </p:cNvPr>
                <p:cNvSpPr txBox="1"/>
                <p:nvPr/>
              </p:nvSpPr>
              <p:spPr>
                <a:xfrm>
                  <a:off x="10054210" y="4702082"/>
                  <a:ext cx="18649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3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個容器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01F5FFD5-5D28-415B-A637-E3CF508F5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210" y="4702082"/>
                  <a:ext cx="186499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12791" r="-1634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1F801DC-D3C6-406D-B923-20691083E692}"/>
                </a:ext>
              </a:extLst>
            </p:cNvPr>
            <p:cNvSpPr txBox="1"/>
            <p:nvPr/>
          </p:nvSpPr>
          <p:spPr>
            <a:xfrm>
              <a:off x="7899982" y="5396295"/>
              <a:ext cx="4292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容器容積要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再小一點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(&lt;</a:t>
              </a:r>
              <a:r>
                <a:rPr lang="en-US" altLang="zh-TW" sz="2800" dirty="0">
                  <a:ea typeface="標楷體" panose="03000509000000000000" pitchFamily="65" charset="-120"/>
                </a:rPr>
                <a:t>7)</a:t>
              </a:r>
              <a:endParaRPr lang="zh-TW" altLang="en-US" sz="2800" dirty="0"/>
            </a:p>
          </p:txBody>
        </p: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FD72A254-D90C-461F-AF2E-15705A19BF77}"/>
              </a:ext>
            </a:extLst>
          </p:cNvPr>
          <p:cNvSpPr/>
          <p:nvPr/>
        </p:nvSpPr>
        <p:spPr>
          <a:xfrm>
            <a:off x="4853940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36BEC512-8FC9-45A5-BFD8-1AF5D90D9A80}"/>
              </a:ext>
            </a:extLst>
          </p:cNvPr>
          <p:cNvSpPr/>
          <p:nvPr/>
        </p:nvSpPr>
        <p:spPr>
          <a:xfrm>
            <a:off x="3571303" y="3129605"/>
            <a:ext cx="194310" cy="24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F18F5A3-1723-4145-A09B-F12BB930C429}"/>
              </a:ext>
            </a:extLst>
          </p:cNvPr>
          <p:cNvSpPr txBox="1"/>
          <p:nvPr/>
        </p:nvSpPr>
        <p:spPr>
          <a:xfrm>
            <a:off x="4770311" y="2544830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9</a:t>
            </a:r>
            <a:endParaRPr lang="zh-TW" altLang="en-US" sz="32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8FFBE2F-8E65-491B-8F52-52E330A85298}"/>
              </a:ext>
            </a:extLst>
          </p:cNvPr>
          <p:cNvSpPr txBox="1"/>
          <p:nvPr/>
        </p:nvSpPr>
        <p:spPr>
          <a:xfrm>
            <a:off x="3466148" y="2511677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2A5BF58-9583-499A-95F0-6C6D65CD1406}"/>
              </a:ext>
            </a:extLst>
          </p:cNvPr>
          <p:cNvGrpSpPr/>
          <p:nvPr/>
        </p:nvGrpSpPr>
        <p:grpSpPr>
          <a:xfrm>
            <a:off x="6081140" y="4946622"/>
            <a:ext cx="1328928" cy="816864"/>
            <a:chOff x="6339840" y="975360"/>
            <a:chExt cx="1328928" cy="816864"/>
          </a:xfrm>
        </p:grpSpPr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DB2ED097-AEBC-4240-BED0-A6DFC3C16E26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FA51C07-AFCC-4E7D-8451-FF8FE90F46D8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C361B90D-99B1-4638-B18F-B7098F2D7DF4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43A8FD8-1287-4296-AFFA-27B8076B06EB}"/>
              </a:ext>
            </a:extLst>
          </p:cNvPr>
          <p:cNvSpPr txBox="1"/>
          <p:nvPr/>
        </p:nvSpPr>
        <p:spPr>
          <a:xfrm>
            <a:off x="6095997" y="1034179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186920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pPr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E691D-F535-43A8-B4CE-AE1041C90D74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N=5    M = 3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FAD6E47-DE8A-4BC5-BF74-B5217A69CB73}"/>
              </a:ext>
            </a:extLst>
          </p:cNvPr>
          <p:cNvGrpSpPr/>
          <p:nvPr/>
        </p:nvGrpSpPr>
        <p:grpSpPr>
          <a:xfrm>
            <a:off x="2459736" y="1097280"/>
            <a:ext cx="2938272" cy="523220"/>
            <a:chOff x="2459736" y="1097280"/>
            <a:chExt cx="2938272" cy="523220"/>
          </a:xfrm>
        </p:grpSpPr>
        <p:sp>
          <p:nvSpPr>
            <p:cNvPr id="7" name="圓柱形 6">
              <a:extLst>
                <a:ext uri="{FF2B5EF4-FFF2-40B4-BE49-F238E27FC236}">
                  <a16:creationId xmlns:a16="http://schemas.microsoft.com/office/drawing/2014/main" id="{87047C03-AACB-4C39-97ED-A2D3426D2F36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圓柱形 7">
              <a:extLst>
                <a:ext uri="{FF2B5EF4-FFF2-40B4-BE49-F238E27FC236}">
                  <a16:creationId xmlns:a16="http://schemas.microsoft.com/office/drawing/2014/main" id="{3FCED83E-5B6E-4073-ACF6-278717A0EE66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圓柱形 8">
              <a:extLst>
                <a:ext uri="{FF2B5EF4-FFF2-40B4-BE49-F238E27FC236}">
                  <a16:creationId xmlns:a16="http://schemas.microsoft.com/office/drawing/2014/main" id="{90B9E704-5669-4530-950F-665F939916FF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圓柱形 9">
              <a:extLst>
                <a:ext uri="{FF2B5EF4-FFF2-40B4-BE49-F238E27FC236}">
                  <a16:creationId xmlns:a16="http://schemas.microsoft.com/office/drawing/2014/main" id="{D929A93C-7CCF-4AC1-91FA-20693D66ABDA}"/>
                </a:ext>
              </a:extLst>
            </p:cNvPr>
            <p:cNvSpPr/>
            <p:nvPr/>
          </p:nvSpPr>
          <p:spPr>
            <a:xfrm>
              <a:off x="438912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圓柱形 10">
              <a:extLst>
                <a:ext uri="{FF2B5EF4-FFF2-40B4-BE49-F238E27FC236}">
                  <a16:creationId xmlns:a16="http://schemas.microsoft.com/office/drawing/2014/main" id="{66340E34-5268-4487-9943-F675A75B52DC}"/>
                </a:ext>
              </a:extLst>
            </p:cNvPr>
            <p:cNvSpPr/>
            <p:nvPr/>
          </p:nvSpPr>
          <p:spPr>
            <a:xfrm>
              <a:off x="502920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E3949-D41B-4357-819D-8220D1BAC1FB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7A6EF6-1C9A-47F9-9805-80547E476E83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#1</a:t>
            </a:r>
            <a:endParaRPr lang="zh-TW" altLang="en-US" sz="36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D76B766-03EF-467F-89FA-0FF10BC66A25}"/>
              </a:ext>
            </a:extLst>
          </p:cNvPr>
          <p:cNvCxnSpPr/>
          <p:nvPr/>
        </p:nvCxnSpPr>
        <p:spPr>
          <a:xfrm>
            <a:off x="2267712" y="3249613"/>
            <a:ext cx="634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9A0E6487-A285-48B9-89A2-6D04A5D0CDF7}"/>
              </a:ext>
            </a:extLst>
          </p:cNvPr>
          <p:cNvSpPr/>
          <p:nvPr/>
        </p:nvSpPr>
        <p:spPr>
          <a:xfrm>
            <a:off x="5342001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F46CAF3-E451-447F-8443-0EB00A2F8258}"/>
              </a:ext>
            </a:extLst>
          </p:cNvPr>
          <p:cNvSpPr/>
          <p:nvPr/>
        </p:nvSpPr>
        <p:spPr>
          <a:xfrm>
            <a:off x="2197227" y="3116199"/>
            <a:ext cx="194310" cy="24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B1D033-63ED-4B6C-9E8E-D97488AE6CD6}"/>
              </a:ext>
            </a:extLst>
          </p:cNvPr>
          <p:cNvSpPr/>
          <p:nvPr/>
        </p:nvSpPr>
        <p:spPr>
          <a:xfrm>
            <a:off x="8513445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0F7ED2-E8D0-45FB-9817-63527C672B6D}"/>
              </a:ext>
            </a:extLst>
          </p:cNvPr>
          <p:cNvSpPr txBox="1"/>
          <p:nvPr/>
        </p:nvSpPr>
        <p:spPr>
          <a:xfrm>
            <a:off x="2122170" y="2544830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46101-B65C-42EC-87E8-D445CBAE3874}"/>
              </a:ext>
            </a:extLst>
          </p:cNvPr>
          <p:cNvSpPr txBox="1"/>
          <p:nvPr/>
        </p:nvSpPr>
        <p:spPr>
          <a:xfrm>
            <a:off x="8354568" y="254483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15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45D126-59C4-4CDC-81E8-184D0B243E77}"/>
              </a:ext>
            </a:extLst>
          </p:cNvPr>
          <p:cNvSpPr txBox="1"/>
          <p:nvPr/>
        </p:nvSpPr>
        <p:spPr>
          <a:xfrm>
            <a:off x="5125974" y="2531424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B8B417-2C69-4D7B-9EB5-0F22D17E7ED3}"/>
              </a:ext>
            </a:extLst>
          </p:cNvPr>
          <p:cNvSpPr txBox="1"/>
          <p:nvPr/>
        </p:nvSpPr>
        <p:spPr>
          <a:xfrm>
            <a:off x="2025015" y="3402775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8F3CBC-F27A-4485-B29E-C55ACAF12FAB}"/>
              </a:ext>
            </a:extLst>
          </p:cNvPr>
          <p:cNvSpPr txBox="1"/>
          <p:nvPr/>
        </p:nvSpPr>
        <p:spPr>
          <a:xfrm>
            <a:off x="2746342" y="3393867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hi</a:t>
            </a:r>
            <a:endParaRPr lang="zh-TW" altLang="en-US" sz="3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CDD537-EE2E-4C8D-9652-9D8DACCD043D}"/>
              </a:ext>
            </a:extLst>
          </p:cNvPr>
          <p:cNvSpPr txBox="1"/>
          <p:nvPr/>
        </p:nvSpPr>
        <p:spPr>
          <a:xfrm>
            <a:off x="939546" y="3854825"/>
            <a:ext cx="299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mid=(</a:t>
            </a:r>
            <a:r>
              <a:rPr lang="en-US" altLang="zh-TW" sz="3200" dirty="0" err="1"/>
              <a:t>lo+hi</a:t>
            </a:r>
            <a:r>
              <a:rPr lang="en-US" altLang="zh-TW" sz="3200" dirty="0"/>
              <a:t>)/2=5</a:t>
            </a:r>
            <a:endParaRPr lang="zh-TW" altLang="en-US" sz="3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D1809B5-99B7-44DF-8B35-8C3B5BE81795}"/>
              </a:ext>
            </a:extLst>
          </p:cNvPr>
          <p:cNvGrpSpPr/>
          <p:nvPr/>
        </p:nvGrpSpPr>
        <p:grpSpPr>
          <a:xfrm>
            <a:off x="2391537" y="4911880"/>
            <a:ext cx="1328928" cy="816864"/>
            <a:chOff x="6339840" y="975360"/>
            <a:chExt cx="1328928" cy="816864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478636F-DA03-45FC-AEC3-D58771761F6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CA51B30F-BD59-49E4-8CEA-5B6AC2AA88B1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B2AC6BA-3C75-4868-9161-78B75B279D4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2B53D2E-FDF4-48F6-B4E1-6762C7197057}"/>
              </a:ext>
            </a:extLst>
          </p:cNvPr>
          <p:cNvGrpSpPr/>
          <p:nvPr/>
        </p:nvGrpSpPr>
        <p:grpSpPr>
          <a:xfrm>
            <a:off x="4205097" y="4911880"/>
            <a:ext cx="1328928" cy="816864"/>
            <a:chOff x="6339840" y="975360"/>
            <a:chExt cx="1328928" cy="816864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0DCBEA4-C44E-40B4-B63E-4D9292C6A2B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A312301-44EF-44A5-A874-F95916DAFDB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F1A65B18-DBFC-4639-BC84-5E37476ACCE8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圓柱形 34">
            <a:extLst>
              <a:ext uri="{FF2B5EF4-FFF2-40B4-BE49-F238E27FC236}">
                <a16:creationId xmlns:a16="http://schemas.microsoft.com/office/drawing/2014/main" id="{2DA7002D-D422-4EAE-A9B2-25CEA9B89887}"/>
              </a:ext>
            </a:extLst>
          </p:cNvPr>
          <p:cNvSpPr/>
          <p:nvPr/>
        </p:nvSpPr>
        <p:spPr>
          <a:xfrm>
            <a:off x="2571369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柱形 35">
            <a:extLst>
              <a:ext uri="{FF2B5EF4-FFF2-40B4-BE49-F238E27FC236}">
                <a16:creationId xmlns:a16="http://schemas.microsoft.com/office/drawing/2014/main" id="{447F0075-64D1-40A1-97D1-B311E0A9A443}"/>
              </a:ext>
            </a:extLst>
          </p:cNvPr>
          <p:cNvSpPr/>
          <p:nvPr/>
        </p:nvSpPr>
        <p:spPr>
          <a:xfrm>
            <a:off x="3220593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圓柱形 36">
            <a:extLst>
              <a:ext uri="{FF2B5EF4-FFF2-40B4-BE49-F238E27FC236}">
                <a16:creationId xmlns:a16="http://schemas.microsoft.com/office/drawing/2014/main" id="{127B96A6-0232-4FAB-9840-C60B30DD4540}"/>
              </a:ext>
            </a:extLst>
          </p:cNvPr>
          <p:cNvSpPr/>
          <p:nvPr/>
        </p:nvSpPr>
        <p:spPr>
          <a:xfrm>
            <a:off x="4674869" y="5093444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圓柱形 37">
            <a:extLst>
              <a:ext uri="{FF2B5EF4-FFF2-40B4-BE49-F238E27FC236}">
                <a16:creationId xmlns:a16="http://schemas.microsoft.com/office/drawing/2014/main" id="{C99270C0-68FA-42B1-A28E-F6712836FB7D}"/>
              </a:ext>
            </a:extLst>
          </p:cNvPr>
          <p:cNvSpPr/>
          <p:nvPr/>
        </p:nvSpPr>
        <p:spPr>
          <a:xfrm>
            <a:off x="6561200" y="5127933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柱形 38">
            <a:extLst>
              <a:ext uri="{FF2B5EF4-FFF2-40B4-BE49-F238E27FC236}">
                <a16:creationId xmlns:a16="http://schemas.microsoft.com/office/drawing/2014/main" id="{CBC7D3E5-06A9-4C78-B29E-33CDE3D5C860}"/>
              </a:ext>
            </a:extLst>
          </p:cNvPr>
          <p:cNvSpPr/>
          <p:nvPr/>
        </p:nvSpPr>
        <p:spPr>
          <a:xfrm>
            <a:off x="8513445" y="5122571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731F7C6-3D05-4590-9874-1624861A046B}"/>
              </a:ext>
            </a:extLst>
          </p:cNvPr>
          <p:cNvSpPr txBox="1"/>
          <p:nvPr/>
        </p:nvSpPr>
        <p:spPr>
          <a:xfrm>
            <a:off x="-94483" y="5093444"/>
            <a:ext cx="23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5</a:t>
            </a:r>
            <a:endParaRPr lang="zh-TW" altLang="en-US" sz="28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06A1FBA-322D-401E-B987-2D83B963A279}"/>
              </a:ext>
            </a:extLst>
          </p:cNvPr>
          <p:cNvGrpSpPr/>
          <p:nvPr/>
        </p:nvGrpSpPr>
        <p:grpSpPr>
          <a:xfrm>
            <a:off x="8023917" y="3664173"/>
            <a:ext cx="4311392" cy="1217433"/>
            <a:chOff x="8023917" y="3664173"/>
            <a:chExt cx="4311392" cy="121743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1963517-3AD8-4B89-96BF-50B59495C7B3}"/>
                </a:ext>
              </a:extLst>
            </p:cNvPr>
            <p:cNvSpPr txBox="1"/>
            <p:nvPr/>
          </p:nvSpPr>
          <p:spPr>
            <a:xfrm>
              <a:off x="8023917" y="3688344"/>
              <a:ext cx="2350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需要</a:t>
              </a:r>
              <a:r>
                <a:rPr lang="en-US" altLang="zh-TW" sz="2800" dirty="0">
                  <a:ea typeface="標楷體" panose="03000509000000000000" pitchFamily="65" charset="-120"/>
                </a:rPr>
                <a:t>4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個容器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01F5FFD5-5D28-415B-A637-E3CF508F58AF}"/>
                    </a:ext>
                  </a:extLst>
                </p:cNvPr>
                <p:cNvSpPr txBox="1"/>
                <p:nvPr/>
              </p:nvSpPr>
              <p:spPr>
                <a:xfrm>
                  <a:off x="10197519" y="3664173"/>
                  <a:ext cx="18649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3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個容器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01F5FFD5-5D28-415B-A637-E3CF508F5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519" y="3664173"/>
                  <a:ext cx="186499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12791" r="-1307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1F801DC-D3C6-406D-B923-20691083E692}"/>
                </a:ext>
              </a:extLst>
            </p:cNvPr>
            <p:cNvSpPr txBox="1"/>
            <p:nvPr/>
          </p:nvSpPr>
          <p:spPr>
            <a:xfrm>
              <a:off x="8043291" y="4358386"/>
              <a:ext cx="4292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容器容積要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大一點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(&gt;</a:t>
              </a:r>
              <a:r>
                <a:rPr lang="en-US" altLang="zh-TW" sz="2800" dirty="0">
                  <a:ea typeface="標楷體" panose="03000509000000000000" pitchFamily="65" charset="-120"/>
                </a:rPr>
                <a:t>5)</a:t>
              </a:r>
              <a:endParaRPr lang="zh-TW" altLang="en-US" sz="2800" dirty="0"/>
            </a:p>
          </p:txBody>
        </p: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FD72A254-D90C-461F-AF2E-15705A19BF77}"/>
              </a:ext>
            </a:extLst>
          </p:cNvPr>
          <p:cNvSpPr/>
          <p:nvPr/>
        </p:nvSpPr>
        <p:spPr>
          <a:xfrm>
            <a:off x="4853940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36BEC512-8FC9-45A5-BFD8-1AF5D90D9A80}"/>
              </a:ext>
            </a:extLst>
          </p:cNvPr>
          <p:cNvSpPr/>
          <p:nvPr/>
        </p:nvSpPr>
        <p:spPr>
          <a:xfrm>
            <a:off x="3571303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F18F5A3-1723-4145-A09B-F12BB930C429}"/>
              </a:ext>
            </a:extLst>
          </p:cNvPr>
          <p:cNvSpPr txBox="1"/>
          <p:nvPr/>
        </p:nvSpPr>
        <p:spPr>
          <a:xfrm>
            <a:off x="4770311" y="2544830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9</a:t>
            </a:r>
            <a:endParaRPr lang="zh-TW" altLang="en-US" sz="32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8FFBE2F-8E65-491B-8F52-52E330A85298}"/>
              </a:ext>
            </a:extLst>
          </p:cNvPr>
          <p:cNvSpPr txBox="1"/>
          <p:nvPr/>
        </p:nvSpPr>
        <p:spPr>
          <a:xfrm>
            <a:off x="3466148" y="2511677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2A5BF58-9583-499A-95F0-6C6D65CD1406}"/>
              </a:ext>
            </a:extLst>
          </p:cNvPr>
          <p:cNvGrpSpPr/>
          <p:nvPr/>
        </p:nvGrpSpPr>
        <p:grpSpPr>
          <a:xfrm>
            <a:off x="6081140" y="4946622"/>
            <a:ext cx="1328928" cy="816864"/>
            <a:chOff x="6339840" y="975360"/>
            <a:chExt cx="1328928" cy="816864"/>
          </a:xfrm>
        </p:grpSpPr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DB2ED097-AEBC-4240-BED0-A6DFC3C16E26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FA51C07-AFCC-4E7D-8451-FF8FE90F46D8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C361B90D-99B1-4638-B18F-B7098F2D7DF4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橢圓 51">
            <a:extLst>
              <a:ext uri="{FF2B5EF4-FFF2-40B4-BE49-F238E27FC236}">
                <a16:creationId xmlns:a16="http://schemas.microsoft.com/office/drawing/2014/main" id="{E68E1920-E5DD-46E5-AE8D-6127C5102A47}"/>
              </a:ext>
            </a:extLst>
          </p:cNvPr>
          <p:cNvSpPr/>
          <p:nvPr/>
        </p:nvSpPr>
        <p:spPr>
          <a:xfrm>
            <a:off x="2888266" y="312762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8FBE895-0722-4540-99AB-3C36AF29C35E}"/>
              </a:ext>
            </a:extLst>
          </p:cNvPr>
          <p:cNvSpPr txBox="1"/>
          <p:nvPr/>
        </p:nvSpPr>
        <p:spPr>
          <a:xfrm>
            <a:off x="2778156" y="2525784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31CD349E-F470-49B5-B1CB-2AE82184FBCA}"/>
              </a:ext>
            </a:extLst>
          </p:cNvPr>
          <p:cNvGrpSpPr/>
          <p:nvPr/>
        </p:nvGrpSpPr>
        <p:grpSpPr>
          <a:xfrm>
            <a:off x="8043291" y="4948936"/>
            <a:ext cx="1328928" cy="816864"/>
            <a:chOff x="6339840" y="975360"/>
            <a:chExt cx="1328928" cy="816864"/>
          </a:xfrm>
        </p:grpSpPr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8EA16E8-0BAB-43AC-A76A-0C495071A17A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63FEE327-3FD1-441F-96D6-931BCD29142F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0C3D4D3-3F31-462E-9F5D-4C33D936EA3D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546616D-68BE-4E33-81DB-1F0E26E1BB49}"/>
              </a:ext>
            </a:extLst>
          </p:cNvPr>
          <p:cNvSpPr txBox="1"/>
          <p:nvPr/>
        </p:nvSpPr>
        <p:spPr>
          <a:xfrm>
            <a:off x="6095997" y="1034179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637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pPr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E691D-F535-43A8-B4CE-AE1041C90D74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N=5    M = 3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FAD6E47-DE8A-4BC5-BF74-B5217A69CB73}"/>
              </a:ext>
            </a:extLst>
          </p:cNvPr>
          <p:cNvGrpSpPr/>
          <p:nvPr/>
        </p:nvGrpSpPr>
        <p:grpSpPr>
          <a:xfrm>
            <a:off x="2459736" y="1097280"/>
            <a:ext cx="2938272" cy="523220"/>
            <a:chOff x="2459736" y="1097280"/>
            <a:chExt cx="2938272" cy="523220"/>
          </a:xfrm>
        </p:grpSpPr>
        <p:sp>
          <p:nvSpPr>
            <p:cNvPr id="7" name="圓柱形 6">
              <a:extLst>
                <a:ext uri="{FF2B5EF4-FFF2-40B4-BE49-F238E27FC236}">
                  <a16:creationId xmlns:a16="http://schemas.microsoft.com/office/drawing/2014/main" id="{87047C03-AACB-4C39-97ED-A2D3426D2F36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圓柱形 7">
              <a:extLst>
                <a:ext uri="{FF2B5EF4-FFF2-40B4-BE49-F238E27FC236}">
                  <a16:creationId xmlns:a16="http://schemas.microsoft.com/office/drawing/2014/main" id="{3FCED83E-5B6E-4073-ACF6-278717A0EE66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圓柱形 8">
              <a:extLst>
                <a:ext uri="{FF2B5EF4-FFF2-40B4-BE49-F238E27FC236}">
                  <a16:creationId xmlns:a16="http://schemas.microsoft.com/office/drawing/2014/main" id="{90B9E704-5669-4530-950F-665F939916FF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圓柱形 9">
              <a:extLst>
                <a:ext uri="{FF2B5EF4-FFF2-40B4-BE49-F238E27FC236}">
                  <a16:creationId xmlns:a16="http://schemas.microsoft.com/office/drawing/2014/main" id="{D929A93C-7CCF-4AC1-91FA-20693D66ABDA}"/>
                </a:ext>
              </a:extLst>
            </p:cNvPr>
            <p:cNvSpPr/>
            <p:nvPr/>
          </p:nvSpPr>
          <p:spPr>
            <a:xfrm>
              <a:off x="438912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圓柱形 10">
              <a:extLst>
                <a:ext uri="{FF2B5EF4-FFF2-40B4-BE49-F238E27FC236}">
                  <a16:creationId xmlns:a16="http://schemas.microsoft.com/office/drawing/2014/main" id="{66340E34-5268-4487-9943-F675A75B52DC}"/>
                </a:ext>
              </a:extLst>
            </p:cNvPr>
            <p:cNvSpPr/>
            <p:nvPr/>
          </p:nvSpPr>
          <p:spPr>
            <a:xfrm>
              <a:off x="502920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E3949-D41B-4357-819D-8220D1BAC1FB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7A6EF6-1C9A-47F9-9805-80547E476E83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#1</a:t>
            </a:r>
            <a:endParaRPr lang="zh-TW" altLang="en-US" sz="36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D76B766-03EF-467F-89FA-0FF10BC66A25}"/>
              </a:ext>
            </a:extLst>
          </p:cNvPr>
          <p:cNvCxnSpPr/>
          <p:nvPr/>
        </p:nvCxnSpPr>
        <p:spPr>
          <a:xfrm>
            <a:off x="2267712" y="3249613"/>
            <a:ext cx="634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9A0E6487-A285-48B9-89A2-6D04A5D0CDF7}"/>
              </a:ext>
            </a:extLst>
          </p:cNvPr>
          <p:cNvSpPr/>
          <p:nvPr/>
        </p:nvSpPr>
        <p:spPr>
          <a:xfrm>
            <a:off x="5342001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F46CAF3-E451-447F-8443-0EB00A2F8258}"/>
              </a:ext>
            </a:extLst>
          </p:cNvPr>
          <p:cNvSpPr/>
          <p:nvPr/>
        </p:nvSpPr>
        <p:spPr>
          <a:xfrm>
            <a:off x="2197227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B1D033-63ED-4B6C-9E8E-D97488AE6CD6}"/>
              </a:ext>
            </a:extLst>
          </p:cNvPr>
          <p:cNvSpPr/>
          <p:nvPr/>
        </p:nvSpPr>
        <p:spPr>
          <a:xfrm>
            <a:off x="8513445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0F7ED2-E8D0-45FB-9817-63527C672B6D}"/>
              </a:ext>
            </a:extLst>
          </p:cNvPr>
          <p:cNvSpPr txBox="1"/>
          <p:nvPr/>
        </p:nvSpPr>
        <p:spPr>
          <a:xfrm>
            <a:off x="2122170" y="2544830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46101-B65C-42EC-87E8-D445CBAE3874}"/>
              </a:ext>
            </a:extLst>
          </p:cNvPr>
          <p:cNvSpPr txBox="1"/>
          <p:nvPr/>
        </p:nvSpPr>
        <p:spPr>
          <a:xfrm>
            <a:off x="8354568" y="254483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15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45D126-59C4-4CDC-81E8-184D0B243E77}"/>
              </a:ext>
            </a:extLst>
          </p:cNvPr>
          <p:cNvSpPr txBox="1"/>
          <p:nvPr/>
        </p:nvSpPr>
        <p:spPr>
          <a:xfrm>
            <a:off x="5125974" y="2531424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B8B417-2C69-4D7B-9EB5-0F22D17E7ED3}"/>
              </a:ext>
            </a:extLst>
          </p:cNvPr>
          <p:cNvSpPr txBox="1"/>
          <p:nvPr/>
        </p:nvSpPr>
        <p:spPr>
          <a:xfrm>
            <a:off x="2755773" y="3824447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8F3CBC-F27A-4485-B29E-C55ACAF12FAB}"/>
              </a:ext>
            </a:extLst>
          </p:cNvPr>
          <p:cNvSpPr txBox="1"/>
          <p:nvPr/>
        </p:nvSpPr>
        <p:spPr>
          <a:xfrm>
            <a:off x="2746342" y="3393867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hi</a:t>
            </a:r>
            <a:endParaRPr lang="zh-TW" altLang="en-US" sz="3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CDD537-EE2E-4C8D-9652-9D8DACCD043D}"/>
              </a:ext>
            </a:extLst>
          </p:cNvPr>
          <p:cNvSpPr txBox="1"/>
          <p:nvPr/>
        </p:nvSpPr>
        <p:spPr>
          <a:xfrm>
            <a:off x="1682878" y="1979986"/>
            <a:ext cx="299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mid=(</a:t>
            </a:r>
            <a:r>
              <a:rPr lang="en-US" altLang="zh-TW" sz="3200" dirty="0" err="1"/>
              <a:t>lo+hi</a:t>
            </a:r>
            <a:r>
              <a:rPr lang="en-US" altLang="zh-TW" sz="3200" dirty="0"/>
              <a:t>)/2=6</a:t>
            </a:r>
            <a:endParaRPr lang="zh-TW" altLang="en-US" sz="3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D1809B5-99B7-44DF-8B35-8C3B5BE81795}"/>
              </a:ext>
            </a:extLst>
          </p:cNvPr>
          <p:cNvGrpSpPr/>
          <p:nvPr/>
        </p:nvGrpSpPr>
        <p:grpSpPr>
          <a:xfrm>
            <a:off x="2391537" y="4911880"/>
            <a:ext cx="1328928" cy="816864"/>
            <a:chOff x="6339840" y="975360"/>
            <a:chExt cx="1328928" cy="816864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478636F-DA03-45FC-AEC3-D58771761F6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CA51B30F-BD59-49E4-8CEA-5B6AC2AA88B1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B2AC6BA-3C75-4868-9161-78B75B279D4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2B53D2E-FDF4-48F6-B4E1-6762C7197057}"/>
              </a:ext>
            </a:extLst>
          </p:cNvPr>
          <p:cNvGrpSpPr/>
          <p:nvPr/>
        </p:nvGrpSpPr>
        <p:grpSpPr>
          <a:xfrm>
            <a:off x="4205097" y="4911880"/>
            <a:ext cx="1328928" cy="816864"/>
            <a:chOff x="6339840" y="975360"/>
            <a:chExt cx="1328928" cy="816864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0DCBEA4-C44E-40B4-B63E-4D9292C6A2B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A312301-44EF-44A5-A874-F95916DAFDB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F1A65B18-DBFC-4639-BC84-5E37476ACCE8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圓柱形 34">
            <a:extLst>
              <a:ext uri="{FF2B5EF4-FFF2-40B4-BE49-F238E27FC236}">
                <a16:creationId xmlns:a16="http://schemas.microsoft.com/office/drawing/2014/main" id="{2DA7002D-D422-4EAE-A9B2-25CEA9B89887}"/>
              </a:ext>
            </a:extLst>
          </p:cNvPr>
          <p:cNvSpPr/>
          <p:nvPr/>
        </p:nvSpPr>
        <p:spPr>
          <a:xfrm>
            <a:off x="2571369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柱形 35">
            <a:extLst>
              <a:ext uri="{FF2B5EF4-FFF2-40B4-BE49-F238E27FC236}">
                <a16:creationId xmlns:a16="http://schemas.microsoft.com/office/drawing/2014/main" id="{447F0075-64D1-40A1-97D1-B311E0A9A443}"/>
              </a:ext>
            </a:extLst>
          </p:cNvPr>
          <p:cNvSpPr/>
          <p:nvPr/>
        </p:nvSpPr>
        <p:spPr>
          <a:xfrm>
            <a:off x="3220593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圓柱形 36">
            <a:extLst>
              <a:ext uri="{FF2B5EF4-FFF2-40B4-BE49-F238E27FC236}">
                <a16:creationId xmlns:a16="http://schemas.microsoft.com/office/drawing/2014/main" id="{127B96A6-0232-4FAB-9840-C60B30DD4540}"/>
              </a:ext>
            </a:extLst>
          </p:cNvPr>
          <p:cNvSpPr/>
          <p:nvPr/>
        </p:nvSpPr>
        <p:spPr>
          <a:xfrm>
            <a:off x="2892934" y="455545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圓柱形 37">
            <a:extLst>
              <a:ext uri="{FF2B5EF4-FFF2-40B4-BE49-F238E27FC236}">
                <a16:creationId xmlns:a16="http://schemas.microsoft.com/office/drawing/2014/main" id="{C99270C0-68FA-42B1-A28E-F6712836FB7D}"/>
              </a:ext>
            </a:extLst>
          </p:cNvPr>
          <p:cNvSpPr/>
          <p:nvPr/>
        </p:nvSpPr>
        <p:spPr>
          <a:xfrm>
            <a:off x="4662297" y="5093444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柱形 38">
            <a:extLst>
              <a:ext uri="{FF2B5EF4-FFF2-40B4-BE49-F238E27FC236}">
                <a16:creationId xmlns:a16="http://schemas.microsoft.com/office/drawing/2014/main" id="{CBC7D3E5-06A9-4C78-B29E-33CDE3D5C860}"/>
              </a:ext>
            </a:extLst>
          </p:cNvPr>
          <p:cNvSpPr/>
          <p:nvPr/>
        </p:nvSpPr>
        <p:spPr>
          <a:xfrm>
            <a:off x="6561200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731F7C6-3D05-4590-9874-1624861A046B}"/>
              </a:ext>
            </a:extLst>
          </p:cNvPr>
          <p:cNvSpPr txBox="1"/>
          <p:nvPr/>
        </p:nvSpPr>
        <p:spPr>
          <a:xfrm>
            <a:off x="-94483" y="5093444"/>
            <a:ext cx="23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6</a:t>
            </a:r>
            <a:endParaRPr lang="zh-TW" altLang="en-US" sz="2800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FD72A254-D90C-461F-AF2E-15705A19BF77}"/>
              </a:ext>
            </a:extLst>
          </p:cNvPr>
          <p:cNvSpPr/>
          <p:nvPr/>
        </p:nvSpPr>
        <p:spPr>
          <a:xfrm>
            <a:off x="4853940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36BEC512-8FC9-45A5-BFD8-1AF5D90D9A80}"/>
              </a:ext>
            </a:extLst>
          </p:cNvPr>
          <p:cNvSpPr/>
          <p:nvPr/>
        </p:nvSpPr>
        <p:spPr>
          <a:xfrm>
            <a:off x="3571303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F18F5A3-1723-4145-A09B-F12BB930C429}"/>
              </a:ext>
            </a:extLst>
          </p:cNvPr>
          <p:cNvSpPr txBox="1"/>
          <p:nvPr/>
        </p:nvSpPr>
        <p:spPr>
          <a:xfrm>
            <a:off x="4770311" y="2544830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9</a:t>
            </a:r>
            <a:endParaRPr lang="zh-TW" altLang="en-US" sz="32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8FFBE2F-8E65-491B-8F52-52E330A85298}"/>
              </a:ext>
            </a:extLst>
          </p:cNvPr>
          <p:cNvSpPr txBox="1"/>
          <p:nvPr/>
        </p:nvSpPr>
        <p:spPr>
          <a:xfrm>
            <a:off x="3466148" y="2511677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2A5BF58-9583-499A-95F0-6C6D65CD1406}"/>
              </a:ext>
            </a:extLst>
          </p:cNvPr>
          <p:cNvGrpSpPr/>
          <p:nvPr/>
        </p:nvGrpSpPr>
        <p:grpSpPr>
          <a:xfrm>
            <a:off x="6081140" y="4946622"/>
            <a:ext cx="1328928" cy="816864"/>
            <a:chOff x="6339840" y="975360"/>
            <a:chExt cx="1328928" cy="816864"/>
          </a:xfrm>
        </p:grpSpPr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DB2ED097-AEBC-4240-BED0-A6DFC3C16E26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FA51C07-AFCC-4E7D-8451-FF8FE90F46D8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C361B90D-99B1-4638-B18F-B7098F2D7DF4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橢圓 51">
            <a:extLst>
              <a:ext uri="{FF2B5EF4-FFF2-40B4-BE49-F238E27FC236}">
                <a16:creationId xmlns:a16="http://schemas.microsoft.com/office/drawing/2014/main" id="{E68E1920-E5DD-46E5-AE8D-6127C5102A47}"/>
              </a:ext>
            </a:extLst>
          </p:cNvPr>
          <p:cNvSpPr/>
          <p:nvPr/>
        </p:nvSpPr>
        <p:spPr>
          <a:xfrm>
            <a:off x="2888266" y="3127629"/>
            <a:ext cx="194310" cy="24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8FBE895-0722-4540-99AB-3C36AF29C35E}"/>
              </a:ext>
            </a:extLst>
          </p:cNvPr>
          <p:cNvSpPr txBox="1"/>
          <p:nvPr/>
        </p:nvSpPr>
        <p:spPr>
          <a:xfrm>
            <a:off x="2778156" y="2525784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1981AD6-F2F4-4FD9-9E4A-BD19CA51180B}"/>
              </a:ext>
            </a:extLst>
          </p:cNvPr>
          <p:cNvGrpSpPr/>
          <p:nvPr/>
        </p:nvGrpSpPr>
        <p:grpSpPr>
          <a:xfrm>
            <a:off x="7880608" y="4702082"/>
            <a:ext cx="4311392" cy="1217433"/>
            <a:chOff x="7880608" y="4702082"/>
            <a:chExt cx="4311392" cy="1217433"/>
          </a:xfrm>
        </p:grpSpPr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57B3791-3EA5-4997-866C-1234612D7997}"/>
                </a:ext>
              </a:extLst>
            </p:cNvPr>
            <p:cNvSpPr txBox="1"/>
            <p:nvPr/>
          </p:nvSpPr>
          <p:spPr>
            <a:xfrm>
              <a:off x="7880608" y="4726253"/>
              <a:ext cx="2350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需要</a:t>
              </a:r>
              <a:r>
                <a:rPr lang="en-US" altLang="zh-TW" sz="2800" dirty="0">
                  <a:ea typeface="標楷體" panose="03000509000000000000" pitchFamily="65" charset="-120"/>
                </a:rPr>
                <a:t>3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個容器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640BB15C-D30F-4EFD-BB95-9C80007CA3F9}"/>
                    </a:ext>
                  </a:extLst>
                </p:cNvPr>
                <p:cNvSpPr txBox="1"/>
                <p:nvPr/>
              </p:nvSpPr>
              <p:spPr>
                <a:xfrm>
                  <a:off x="10054210" y="4702082"/>
                  <a:ext cx="18649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3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個容器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640BB15C-D30F-4EFD-BB95-9C80007CA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210" y="4702082"/>
                  <a:ext cx="186499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12791" r="-1634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7B63B68-43D6-4E7C-97CA-E9E296EB399D}"/>
                </a:ext>
              </a:extLst>
            </p:cNvPr>
            <p:cNvSpPr txBox="1"/>
            <p:nvPr/>
          </p:nvSpPr>
          <p:spPr>
            <a:xfrm>
              <a:off x="7899982" y="5396295"/>
              <a:ext cx="4292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容器容積要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再小一點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(&lt;6)</a:t>
              </a:r>
              <a:endParaRPr lang="zh-TW" altLang="en-US" sz="2800" dirty="0">
                <a:latin typeface="+mj-lt"/>
              </a:endParaRP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EA2DED6-B81D-4AFE-A59D-685FDBFB9754}"/>
              </a:ext>
            </a:extLst>
          </p:cNvPr>
          <p:cNvSpPr txBox="1"/>
          <p:nvPr/>
        </p:nvSpPr>
        <p:spPr>
          <a:xfrm>
            <a:off x="6095997" y="1034179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106225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pPr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E691D-F535-43A8-B4CE-AE1041C90D74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N=5    M = 3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FAD6E47-DE8A-4BC5-BF74-B5217A69CB73}"/>
              </a:ext>
            </a:extLst>
          </p:cNvPr>
          <p:cNvGrpSpPr/>
          <p:nvPr/>
        </p:nvGrpSpPr>
        <p:grpSpPr>
          <a:xfrm>
            <a:off x="2459736" y="1097280"/>
            <a:ext cx="2938272" cy="523220"/>
            <a:chOff x="2459736" y="1097280"/>
            <a:chExt cx="2938272" cy="523220"/>
          </a:xfrm>
        </p:grpSpPr>
        <p:sp>
          <p:nvSpPr>
            <p:cNvPr id="7" name="圓柱形 6">
              <a:extLst>
                <a:ext uri="{FF2B5EF4-FFF2-40B4-BE49-F238E27FC236}">
                  <a16:creationId xmlns:a16="http://schemas.microsoft.com/office/drawing/2014/main" id="{87047C03-AACB-4C39-97ED-A2D3426D2F36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圓柱形 7">
              <a:extLst>
                <a:ext uri="{FF2B5EF4-FFF2-40B4-BE49-F238E27FC236}">
                  <a16:creationId xmlns:a16="http://schemas.microsoft.com/office/drawing/2014/main" id="{3FCED83E-5B6E-4073-ACF6-278717A0EE66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圓柱形 8">
              <a:extLst>
                <a:ext uri="{FF2B5EF4-FFF2-40B4-BE49-F238E27FC236}">
                  <a16:creationId xmlns:a16="http://schemas.microsoft.com/office/drawing/2014/main" id="{90B9E704-5669-4530-950F-665F939916FF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圓柱形 9">
              <a:extLst>
                <a:ext uri="{FF2B5EF4-FFF2-40B4-BE49-F238E27FC236}">
                  <a16:creationId xmlns:a16="http://schemas.microsoft.com/office/drawing/2014/main" id="{D929A93C-7CCF-4AC1-91FA-20693D66ABDA}"/>
                </a:ext>
              </a:extLst>
            </p:cNvPr>
            <p:cNvSpPr/>
            <p:nvPr/>
          </p:nvSpPr>
          <p:spPr>
            <a:xfrm>
              <a:off x="438912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圓柱形 10">
              <a:extLst>
                <a:ext uri="{FF2B5EF4-FFF2-40B4-BE49-F238E27FC236}">
                  <a16:creationId xmlns:a16="http://schemas.microsoft.com/office/drawing/2014/main" id="{66340E34-5268-4487-9943-F675A75B52DC}"/>
                </a:ext>
              </a:extLst>
            </p:cNvPr>
            <p:cNvSpPr/>
            <p:nvPr/>
          </p:nvSpPr>
          <p:spPr>
            <a:xfrm>
              <a:off x="502920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E3949-D41B-4357-819D-8220D1BAC1FB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7A6EF6-1C9A-47F9-9805-80547E476E83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#1</a:t>
            </a:r>
            <a:endParaRPr lang="zh-TW" altLang="en-US" sz="36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D76B766-03EF-467F-89FA-0FF10BC66A25}"/>
              </a:ext>
            </a:extLst>
          </p:cNvPr>
          <p:cNvCxnSpPr/>
          <p:nvPr/>
        </p:nvCxnSpPr>
        <p:spPr>
          <a:xfrm>
            <a:off x="2267712" y="3249613"/>
            <a:ext cx="634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9A0E6487-A285-48B9-89A2-6D04A5D0CDF7}"/>
              </a:ext>
            </a:extLst>
          </p:cNvPr>
          <p:cNvSpPr/>
          <p:nvPr/>
        </p:nvSpPr>
        <p:spPr>
          <a:xfrm>
            <a:off x="5342001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F46CAF3-E451-447F-8443-0EB00A2F8258}"/>
              </a:ext>
            </a:extLst>
          </p:cNvPr>
          <p:cNvSpPr/>
          <p:nvPr/>
        </p:nvSpPr>
        <p:spPr>
          <a:xfrm>
            <a:off x="2197227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B1D033-63ED-4B6C-9E8E-D97488AE6CD6}"/>
              </a:ext>
            </a:extLst>
          </p:cNvPr>
          <p:cNvSpPr/>
          <p:nvPr/>
        </p:nvSpPr>
        <p:spPr>
          <a:xfrm>
            <a:off x="8513445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0F7ED2-E8D0-45FB-9817-63527C672B6D}"/>
              </a:ext>
            </a:extLst>
          </p:cNvPr>
          <p:cNvSpPr txBox="1"/>
          <p:nvPr/>
        </p:nvSpPr>
        <p:spPr>
          <a:xfrm>
            <a:off x="2122170" y="2544830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46101-B65C-42EC-87E8-D445CBAE3874}"/>
              </a:ext>
            </a:extLst>
          </p:cNvPr>
          <p:cNvSpPr txBox="1"/>
          <p:nvPr/>
        </p:nvSpPr>
        <p:spPr>
          <a:xfrm>
            <a:off x="8354568" y="254483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15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45D126-59C4-4CDC-81E8-184D0B243E77}"/>
              </a:ext>
            </a:extLst>
          </p:cNvPr>
          <p:cNvSpPr txBox="1"/>
          <p:nvPr/>
        </p:nvSpPr>
        <p:spPr>
          <a:xfrm>
            <a:off x="5125974" y="2531424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B8B417-2C69-4D7B-9EB5-0F22D17E7ED3}"/>
              </a:ext>
            </a:extLst>
          </p:cNvPr>
          <p:cNvSpPr txBox="1"/>
          <p:nvPr/>
        </p:nvSpPr>
        <p:spPr>
          <a:xfrm>
            <a:off x="2778156" y="3400293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8F3CBC-F27A-4485-B29E-C55ACAF12FAB}"/>
              </a:ext>
            </a:extLst>
          </p:cNvPr>
          <p:cNvSpPr txBox="1"/>
          <p:nvPr/>
        </p:nvSpPr>
        <p:spPr>
          <a:xfrm>
            <a:off x="2036827" y="3381445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hi</a:t>
            </a:r>
            <a:endParaRPr lang="zh-TW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0731F7C6-3D05-4590-9874-1624861A046B}"/>
                  </a:ext>
                </a:extLst>
              </p:cNvPr>
              <p:cNvSpPr txBox="1"/>
              <p:nvPr/>
            </p:nvSpPr>
            <p:spPr>
              <a:xfrm>
                <a:off x="2209800" y="4833113"/>
                <a:ext cx="57416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容器最小容積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最近測試之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mid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en-US" altLang="zh-TW" sz="28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6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其需要的容器數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3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個容器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0731F7C6-3D05-4590-9874-1624861A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33113"/>
                <a:ext cx="5741670" cy="954107"/>
              </a:xfrm>
              <a:prstGeom prst="rect">
                <a:avLst/>
              </a:prstGeom>
              <a:blipFill>
                <a:blip r:embed="rId2"/>
                <a:stretch>
                  <a:fillRect l="-2232" t="-7692" r="-4888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FD72A254-D90C-461F-AF2E-15705A19BF77}"/>
              </a:ext>
            </a:extLst>
          </p:cNvPr>
          <p:cNvSpPr/>
          <p:nvPr/>
        </p:nvSpPr>
        <p:spPr>
          <a:xfrm>
            <a:off x="4853940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36BEC512-8FC9-45A5-BFD8-1AF5D90D9A80}"/>
              </a:ext>
            </a:extLst>
          </p:cNvPr>
          <p:cNvSpPr/>
          <p:nvPr/>
        </p:nvSpPr>
        <p:spPr>
          <a:xfrm>
            <a:off x="3571303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F18F5A3-1723-4145-A09B-F12BB930C429}"/>
              </a:ext>
            </a:extLst>
          </p:cNvPr>
          <p:cNvSpPr txBox="1"/>
          <p:nvPr/>
        </p:nvSpPr>
        <p:spPr>
          <a:xfrm>
            <a:off x="4770311" y="2544830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9</a:t>
            </a:r>
            <a:endParaRPr lang="zh-TW" altLang="en-US" sz="32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8FFBE2F-8E65-491B-8F52-52E330A85298}"/>
              </a:ext>
            </a:extLst>
          </p:cNvPr>
          <p:cNvSpPr txBox="1"/>
          <p:nvPr/>
        </p:nvSpPr>
        <p:spPr>
          <a:xfrm>
            <a:off x="3466148" y="2511677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68E1920-E5DD-46E5-AE8D-6127C5102A47}"/>
              </a:ext>
            </a:extLst>
          </p:cNvPr>
          <p:cNvSpPr/>
          <p:nvPr/>
        </p:nvSpPr>
        <p:spPr>
          <a:xfrm>
            <a:off x="2888266" y="312762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8FBE895-0722-4540-99AB-3C36AF29C35E}"/>
              </a:ext>
            </a:extLst>
          </p:cNvPr>
          <p:cNvSpPr txBox="1"/>
          <p:nvPr/>
        </p:nvSpPr>
        <p:spPr>
          <a:xfrm>
            <a:off x="2778156" y="2525784"/>
            <a:ext cx="4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970AFA6-B805-4FE9-B059-5315684F9428}"/>
              </a:ext>
            </a:extLst>
          </p:cNvPr>
          <p:cNvGrpSpPr/>
          <p:nvPr/>
        </p:nvGrpSpPr>
        <p:grpSpPr>
          <a:xfrm>
            <a:off x="2463546" y="3945951"/>
            <a:ext cx="3342894" cy="584775"/>
            <a:chOff x="2463546" y="3945951"/>
            <a:chExt cx="3342894" cy="584775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CDD537-EE2E-4C8D-9652-9D8DACCD043D}"/>
                </a:ext>
              </a:extLst>
            </p:cNvPr>
            <p:cNvSpPr txBox="1"/>
            <p:nvPr/>
          </p:nvSpPr>
          <p:spPr>
            <a:xfrm>
              <a:off x="2463546" y="3945951"/>
              <a:ext cx="1328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hi &lt;</a:t>
              </a:r>
              <a:r>
                <a:rPr lang="zh-TW" altLang="en-US" sz="3200" dirty="0">
                  <a:solidFill>
                    <a:srgbClr val="FF0000"/>
                  </a:solidFill>
                </a:rPr>
                <a:t> </a:t>
              </a:r>
              <a:r>
                <a:rPr lang="en-US" altLang="zh-TW" sz="3200" dirty="0">
                  <a:solidFill>
                    <a:srgbClr val="FF0000"/>
                  </a:solidFill>
                </a:rPr>
                <a:t>lo 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0AD0525-E42F-4FA8-8042-8BBE77F05A3F}"/>
                </a:ext>
              </a:extLst>
            </p:cNvPr>
            <p:cNvSpPr txBox="1"/>
            <p:nvPr/>
          </p:nvSpPr>
          <p:spPr>
            <a:xfrm>
              <a:off x="4038600" y="3976755"/>
              <a:ext cx="1767840" cy="5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計算停止</a:t>
              </a:r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A408315-0538-4920-ABAC-877F32738E79}"/>
              </a:ext>
            </a:extLst>
          </p:cNvPr>
          <p:cNvSpPr txBox="1"/>
          <p:nvPr/>
        </p:nvSpPr>
        <p:spPr>
          <a:xfrm>
            <a:off x="6095997" y="1034179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13767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DDC47C-CDCC-4BC7-8264-301E7D2D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1C154-821D-4E9F-A3CE-2A9B395FC68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2021/5/10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A71BB8-BC49-4D97-B204-A3E82C90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11536 Smallest Sub-Array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5D596-3271-4D57-94F1-70E3E402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25A94D-DDDB-47CC-B176-95743C3ADF27}"/>
              </a:ext>
            </a:extLst>
          </p:cNvPr>
          <p:cNvSpPr txBox="1"/>
          <p:nvPr/>
        </p:nvSpPr>
        <p:spPr>
          <a:xfrm>
            <a:off x="4519309" y="256620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97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pPr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E691D-F535-43A8-B4CE-AE1041C90D74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N=3    M = 2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E3949-D41B-4357-819D-8220D1BAC1FB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7A6EF6-1C9A-47F9-9805-80547E476E83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#2</a:t>
            </a:r>
            <a:endParaRPr lang="zh-TW" altLang="en-US" sz="36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3014E0-93F5-4B26-8C36-7FCC5E730750}"/>
              </a:ext>
            </a:extLst>
          </p:cNvPr>
          <p:cNvGrpSpPr/>
          <p:nvPr/>
        </p:nvGrpSpPr>
        <p:grpSpPr>
          <a:xfrm>
            <a:off x="6096000" y="804892"/>
            <a:ext cx="3928110" cy="1107995"/>
            <a:chOff x="6096000" y="804892"/>
            <a:chExt cx="3928110" cy="1107995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BEFADA5-A5B1-48A8-8D3C-9EDC1DC72137}"/>
                </a:ext>
              </a:extLst>
            </p:cNvPr>
            <p:cNvSpPr txBox="1"/>
            <p:nvPr/>
          </p:nvSpPr>
          <p:spPr>
            <a:xfrm>
              <a:off x="6096000" y="804892"/>
              <a:ext cx="39281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lo = max (4,78,9) = 78</a:t>
              </a:r>
              <a:endParaRPr lang="zh-TW" altLang="en-US" sz="32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8A3704D-B8C6-43AA-BCE9-3D25F7E7F9EB}"/>
                </a:ext>
              </a:extLst>
            </p:cNvPr>
            <p:cNvSpPr txBox="1"/>
            <p:nvPr/>
          </p:nvSpPr>
          <p:spPr>
            <a:xfrm>
              <a:off x="6096000" y="1328112"/>
              <a:ext cx="3208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hi = 4+78+9 = 91</a:t>
              </a:r>
              <a:endParaRPr lang="zh-TW" altLang="en-US" sz="3200" dirty="0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8AF9174B-E543-4F9C-A615-18829278CFE8}"/>
              </a:ext>
            </a:extLst>
          </p:cNvPr>
          <p:cNvGrpSpPr/>
          <p:nvPr/>
        </p:nvGrpSpPr>
        <p:grpSpPr>
          <a:xfrm>
            <a:off x="1954530" y="2531424"/>
            <a:ext cx="7106412" cy="1519429"/>
            <a:chOff x="1954530" y="2531424"/>
            <a:chExt cx="7106412" cy="1519429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D76B766-03EF-467F-89FA-0FF10BC66A25}"/>
                </a:ext>
              </a:extLst>
            </p:cNvPr>
            <p:cNvCxnSpPr/>
            <p:nvPr/>
          </p:nvCxnSpPr>
          <p:spPr>
            <a:xfrm>
              <a:off x="2267712" y="3249613"/>
              <a:ext cx="6342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A0E6487-A285-48B9-89A2-6D04A5D0CDF7}"/>
                </a:ext>
              </a:extLst>
            </p:cNvPr>
            <p:cNvSpPr/>
            <p:nvPr/>
          </p:nvSpPr>
          <p:spPr>
            <a:xfrm>
              <a:off x="5342001" y="3116199"/>
              <a:ext cx="194310" cy="240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2F46CAF3-E451-447F-8443-0EB00A2F8258}"/>
                </a:ext>
              </a:extLst>
            </p:cNvPr>
            <p:cNvSpPr/>
            <p:nvPr/>
          </p:nvSpPr>
          <p:spPr>
            <a:xfrm>
              <a:off x="2197227" y="3116199"/>
              <a:ext cx="194310" cy="240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8B1D033-63ED-4B6C-9E8E-D97488AE6CD6}"/>
                </a:ext>
              </a:extLst>
            </p:cNvPr>
            <p:cNvSpPr/>
            <p:nvPr/>
          </p:nvSpPr>
          <p:spPr>
            <a:xfrm>
              <a:off x="8513445" y="3129605"/>
              <a:ext cx="194310" cy="240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0F7ED2-E8D0-45FB-9817-63527C672B6D}"/>
                </a:ext>
              </a:extLst>
            </p:cNvPr>
            <p:cNvSpPr txBox="1"/>
            <p:nvPr/>
          </p:nvSpPr>
          <p:spPr>
            <a:xfrm>
              <a:off x="1954530" y="2532093"/>
              <a:ext cx="706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78</a:t>
              </a:r>
              <a:endParaRPr lang="zh-TW" altLang="en-US" sz="32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D246101-B65C-42EC-87E8-D445CBAE3874}"/>
                </a:ext>
              </a:extLst>
            </p:cNvPr>
            <p:cNvSpPr txBox="1"/>
            <p:nvPr/>
          </p:nvSpPr>
          <p:spPr>
            <a:xfrm>
              <a:off x="8354568" y="2544830"/>
              <a:ext cx="706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91</a:t>
              </a:r>
              <a:endParaRPr lang="zh-TW" altLang="en-US" sz="32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345D126-59C4-4CDC-81E8-184D0B243E77}"/>
                </a:ext>
              </a:extLst>
            </p:cNvPr>
            <p:cNvSpPr txBox="1"/>
            <p:nvPr/>
          </p:nvSpPr>
          <p:spPr>
            <a:xfrm>
              <a:off x="5125974" y="2531424"/>
              <a:ext cx="706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84</a:t>
              </a:r>
              <a:endParaRPr lang="zh-TW" altLang="en-US" sz="32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BB8B417-2C69-4D7B-9EB5-0F22D17E7ED3}"/>
                </a:ext>
              </a:extLst>
            </p:cNvPr>
            <p:cNvSpPr txBox="1"/>
            <p:nvPr/>
          </p:nvSpPr>
          <p:spPr>
            <a:xfrm>
              <a:off x="2025015" y="3402775"/>
              <a:ext cx="538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lo</a:t>
              </a:r>
              <a:endParaRPr lang="zh-TW" altLang="en-US" sz="32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A8F3CBC-F27A-4485-B29E-C55ACAF12FAB}"/>
                </a:ext>
              </a:extLst>
            </p:cNvPr>
            <p:cNvSpPr txBox="1"/>
            <p:nvPr/>
          </p:nvSpPr>
          <p:spPr>
            <a:xfrm>
              <a:off x="8354568" y="3369620"/>
              <a:ext cx="538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hi</a:t>
              </a:r>
              <a:endParaRPr lang="zh-TW" altLang="en-US" sz="32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CDD537-EE2E-4C8D-9652-9D8DACCD043D}"/>
                </a:ext>
              </a:extLst>
            </p:cNvPr>
            <p:cNvSpPr txBox="1"/>
            <p:nvPr/>
          </p:nvSpPr>
          <p:spPr>
            <a:xfrm>
              <a:off x="4389119" y="3466078"/>
              <a:ext cx="3314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mid=(</a:t>
              </a:r>
              <a:r>
                <a:rPr lang="en-US" altLang="zh-TW" sz="3200" dirty="0" err="1"/>
                <a:t>lo+hi</a:t>
              </a:r>
              <a:r>
                <a:rPr lang="en-US" altLang="zh-TW" sz="3200" dirty="0"/>
                <a:t>)/2=84</a:t>
              </a:r>
              <a:endParaRPr lang="zh-TW" altLang="en-US" sz="3200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D1809B5-99B7-44DF-8B35-8C3B5BE81795}"/>
              </a:ext>
            </a:extLst>
          </p:cNvPr>
          <p:cNvGrpSpPr/>
          <p:nvPr/>
        </p:nvGrpSpPr>
        <p:grpSpPr>
          <a:xfrm>
            <a:off x="2391537" y="4911880"/>
            <a:ext cx="1328928" cy="816864"/>
            <a:chOff x="6339840" y="975360"/>
            <a:chExt cx="1328928" cy="816864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478636F-DA03-45FC-AEC3-D58771761F6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CA51B30F-BD59-49E4-8CEA-5B6AC2AA88B1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B2AC6BA-3C75-4868-9161-78B75B279D4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2B53D2E-FDF4-48F6-B4E1-6762C7197057}"/>
              </a:ext>
            </a:extLst>
          </p:cNvPr>
          <p:cNvGrpSpPr/>
          <p:nvPr/>
        </p:nvGrpSpPr>
        <p:grpSpPr>
          <a:xfrm>
            <a:off x="4205097" y="4911880"/>
            <a:ext cx="1328928" cy="816864"/>
            <a:chOff x="6339840" y="975360"/>
            <a:chExt cx="1328928" cy="816864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0DCBEA4-C44E-40B4-B63E-4D9292C6A2B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A312301-44EF-44A5-A874-F95916DAFDB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F1A65B18-DBFC-4639-BC84-5E37476ACCE8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圓柱形 34">
            <a:extLst>
              <a:ext uri="{FF2B5EF4-FFF2-40B4-BE49-F238E27FC236}">
                <a16:creationId xmlns:a16="http://schemas.microsoft.com/office/drawing/2014/main" id="{2DA7002D-D422-4EAE-A9B2-25CEA9B89887}"/>
              </a:ext>
            </a:extLst>
          </p:cNvPr>
          <p:cNvSpPr/>
          <p:nvPr/>
        </p:nvSpPr>
        <p:spPr>
          <a:xfrm>
            <a:off x="2571369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柱形 35">
            <a:extLst>
              <a:ext uri="{FF2B5EF4-FFF2-40B4-BE49-F238E27FC236}">
                <a16:creationId xmlns:a16="http://schemas.microsoft.com/office/drawing/2014/main" id="{447F0075-64D1-40A1-97D1-B311E0A9A443}"/>
              </a:ext>
            </a:extLst>
          </p:cNvPr>
          <p:cNvSpPr/>
          <p:nvPr/>
        </p:nvSpPr>
        <p:spPr>
          <a:xfrm>
            <a:off x="3220593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78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圓柱形 38">
            <a:extLst>
              <a:ext uri="{FF2B5EF4-FFF2-40B4-BE49-F238E27FC236}">
                <a16:creationId xmlns:a16="http://schemas.microsoft.com/office/drawing/2014/main" id="{CBC7D3E5-06A9-4C78-B29E-33CDE3D5C860}"/>
              </a:ext>
            </a:extLst>
          </p:cNvPr>
          <p:cNvSpPr/>
          <p:nvPr/>
        </p:nvSpPr>
        <p:spPr>
          <a:xfrm>
            <a:off x="4680585" y="5058702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731F7C6-3D05-4590-9874-1624861A046B}"/>
              </a:ext>
            </a:extLst>
          </p:cNvPr>
          <p:cNvSpPr txBox="1"/>
          <p:nvPr/>
        </p:nvSpPr>
        <p:spPr>
          <a:xfrm>
            <a:off x="-94483" y="5093444"/>
            <a:ext cx="23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84</a:t>
            </a:r>
            <a:endParaRPr lang="zh-TW" altLang="en-US" sz="2800" dirty="0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3BB32A1-A128-4604-9EF9-89E4E8948C35}"/>
              </a:ext>
            </a:extLst>
          </p:cNvPr>
          <p:cNvGrpSpPr/>
          <p:nvPr/>
        </p:nvGrpSpPr>
        <p:grpSpPr>
          <a:xfrm>
            <a:off x="6076626" y="4772921"/>
            <a:ext cx="4311392" cy="1217433"/>
            <a:chOff x="6076626" y="4772921"/>
            <a:chExt cx="4311392" cy="121743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1963517-3AD8-4B89-96BF-50B59495C7B3}"/>
                </a:ext>
              </a:extLst>
            </p:cNvPr>
            <p:cNvSpPr txBox="1"/>
            <p:nvPr/>
          </p:nvSpPr>
          <p:spPr>
            <a:xfrm>
              <a:off x="6076626" y="4797092"/>
              <a:ext cx="2350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需要</a:t>
              </a:r>
              <a:r>
                <a:rPr lang="en-US" altLang="zh-TW" sz="2800" dirty="0">
                  <a:ea typeface="標楷體" panose="03000509000000000000" pitchFamily="65" charset="-120"/>
                </a:rPr>
                <a:t>2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個容器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01F5FFD5-5D28-415B-A637-E3CF508F58AF}"/>
                    </a:ext>
                  </a:extLst>
                </p:cNvPr>
                <p:cNvSpPr txBox="1"/>
                <p:nvPr/>
              </p:nvSpPr>
              <p:spPr>
                <a:xfrm>
                  <a:off x="8250228" y="4772921"/>
                  <a:ext cx="18649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2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個容器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01F5FFD5-5D28-415B-A637-E3CF508F5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0228" y="4772921"/>
                  <a:ext cx="186499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13953" r="-1634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1F801DC-D3C6-406D-B923-20691083E692}"/>
                </a:ext>
              </a:extLst>
            </p:cNvPr>
            <p:cNvSpPr txBox="1"/>
            <p:nvPr/>
          </p:nvSpPr>
          <p:spPr>
            <a:xfrm>
              <a:off x="6096000" y="5467134"/>
              <a:ext cx="4292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容器容積要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再小一點</a:t>
              </a:r>
              <a:r>
                <a:rPr lang="en-US" altLang="zh-TW" sz="2800" dirty="0">
                  <a:ea typeface="標楷體" panose="03000509000000000000" pitchFamily="65" charset="-120"/>
                </a:rPr>
                <a:t>(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&lt;</a:t>
              </a:r>
              <a:r>
                <a:rPr lang="en-US" altLang="zh-TW" sz="2800" dirty="0">
                  <a:ea typeface="標楷體" panose="03000509000000000000" pitchFamily="65" charset="-120"/>
                </a:rPr>
                <a:t>10)</a:t>
              </a:r>
              <a:endParaRPr lang="zh-TW" altLang="en-US" sz="2800" dirty="0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145EBCE-B7EF-4BDA-A564-434535FCEF73}"/>
              </a:ext>
            </a:extLst>
          </p:cNvPr>
          <p:cNvGrpSpPr/>
          <p:nvPr/>
        </p:nvGrpSpPr>
        <p:grpSpPr>
          <a:xfrm>
            <a:off x="2459736" y="1097280"/>
            <a:ext cx="1658112" cy="523220"/>
            <a:chOff x="2459736" y="1097280"/>
            <a:chExt cx="1658112" cy="523220"/>
          </a:xfrm>
        </p:grpSpPr>
        <p:sp>
          <p:nvSpPr>
            <p:cNvPr id="55" name="圓柱形 54">
              <a:extLst>
                <a:ext uri="{FF2B5EF4-FFF2-40B4-BE49-F238E27FC236}">
                  <a16:creationId xmlns:a16="http://schemas.microsoft.com/office/drawing/2014/main" id="{8398AF80-6A4D-46AC-8515-497ACBB4A2FF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圓柱形 55">
              <a:extLst>
                <a:ext uri="{FF2B5EF4-FFF2-40B4-BE49-F238E27FC236}">
                  <a16:creationId xmlns:a16="http://schemas.microsoft.com/office/drawing/2014/main" id="{3A63D9D3-B834-4648-9EAB-242C4934FD94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78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圓柱形 56">
              <a:extLst>
                <a:ext uri="{FF2B5EF4-FFF2-40B4-BE49-F238E27FC236}">
                  <a16:creationId xmlns:a16="http://schemas.microsoft.com/office/drawing/2014/main" id="{81DC7216-3225-4D38-B45E-E81B5E10813A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3AD8631-7324-484A-8758-C8786DE44848}"/>
              </a:ext>
            </a:extLst>
          </p:cNvPr>
          <p:cNvSpPr txBox="1"/>
          <p:nvPr/>
        </p:nvSpPr>
        <p:spPr>
          <a:xfrm>
            <a:off x="6076626" y="281672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36744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pPr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E691D-F535-43A8-B4CE-AE1041C90D74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N=3    M = 2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E3949-D41B-4357-819D-8220D1BAC1FB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7A6EF6-1C9A-47F9-9805-80547E476E83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#2</a:t>
            </a:r>
            <a:endParaRPr lang="zh-TW" altLang="en-US" sz="36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D76B766-03EF-467F-89FA-0FF10BC66A25}"/>
              </a:ext>
            </a:extLst>
          </p:cNvPr>
          <p:cNvCxnSpPr/>
          <p:nvPr/>
        </p:nvCxnSpPr>
        <p:spPr>
          <a:xfrm>
            <a:off x="2267712" y="3249613"/>
            <a:ext cx="634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9A0E6487-A285-48B9-89A2-6D04A5D0CDF7}"/>
              </a:ext>
            </a:extLst>
          </p:cNvPr>
          <p:cNvSpPr/>
          <p:nvPr/>
        </p:nvSpPr>
        <p:spPr>
          <a:xfrm>
            <a:off x="5342001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F46CAF3-E451-447F-8443-0EB00A2F8258}"/>
              </a:ext>
            </a:extLst>
          </p:cNvPr>
          <p:cNvSpPr/>
          <p:nvPr/>
        </p:nvSpPr>
        <p:spPr>
          <a:xfrm>
            <a:off x="2197227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B1D033-63ED-4B6C-9E8E-D97488AE6CD6}"/>
              </a:ext>
            </a:extLst>
          </p:cNvPr>
          <p:cNvSpPr/>
          <p:nvPr/>
        </p:nvSpPr>
        <p:spPr>
          <a:xfrm>
            <a:off x="8513445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0F7ED2-E8D0-45FB-9817-63527C672B6D}"/>
              </a:ext>
            </a:extLst>
          </p:cNvPr>
          <p:cNvSpPr txBox="1"/>
          <p:nvPr/>
        </p:nvSpPr>
        <p:spPr>
          <a:xfrm>
            <a:off x="1954530" y="2532093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78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46101-B65C-42EC-87E8-D445CBAE3874}"/>
              </a:ext>
            </a:extLst>
          </p:cNvPr>
          <p:cNvSpPr txBox="1"/>
          <p:nvPr/>
        </p:nvSpPr>
        <p:spPr>
          <a:xfrm>
            <a:off x="8354568" y="254483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91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45D126-59C4-4CDC-81E8-184D0B243E77}"/>
              </a:ext>
            </a:extLst>
          </p:cNvPr>
          <p:cNvSpPr txBox="1"/>
          <p:nvPr/>
        </p:nvSpPr>
        <p:spPr>
          <a:xfrm>
            <a:off x="5125974" y="2531424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84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B8B417-2C69-4D7B-9EB5-0F22D17E7ED3}"/>
              </a:ext>
            </a:extLst>
          </p:cNvPr>
          <p:cNvSpPr txBox="1"/>
          <p:nvPr/>
        </p:nvSpPr>
        <p:spPr>
          <a:xfrm>
            <a:off x="2025015" y="3402775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8F3CBC-F27A-4485-B29E-C55ACAF12FAB}"/>
              </a:ext>
            </a:extLst>
          </p:cNvPr>
          <p:cNvSpPr txBox="1"/>
          <p:nvPr/>
        </p:nvSpPr>
        <p:spPr>
          <a:xfrm>
            <a:off x="4680585" y="3323222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hi</a:t>
            </a:r>
            <a:endParaRPr lang="zh-TW" altLang="en-US" sz="3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CDD537-EE2E-4C8D-9652-9D8DACCD043D}"/>
              </a:ext>
            </a:extLst>
          </p:cNvPr>
          <p:cNvSpPr txBox="1"/>
          <p:nvPr/>
        </p:nvSpPr>
        <p:spPr>
          <a:xfrm>
            <a:off x="2391537" y="3731292"/>
            <a:ext cx="331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mid=(</a:t>
            </a:r>
            <a:r>
              <a:rPr lang="en-US" altLang="zh-TW" sz="3200" dirty="0" err="1"/>
              <a:t>lo+hi</a:t>
            </a:r>
            <a:r>
              <a:rPr lang="en-US" altLang="zh-TW" sz="3200" dirty="0"/>
              <a:t>)/2=80</a:t>
            </a:r>
            <a:endParaRPr lang="zh-TW" altLang="en-US" sz="3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D1809B5-99B7-44DF-8B35-8C3B5BE81795}"/>
              </a:ext>
            </a:extLst>
          </p:cNvPr>
          <p:cNvGrpSpPr/>
          <p:nvPr/>
        </p:nvGrpSpPr>
        <p:grpSpPr>
          <a:xfrm>
            <a:off x="2391537" y="4911880"/>
            <a:ext cx="1328928" cy="816864"/>
            <a:chOff x="6339840" y="975360"/>
            <a:chExt cx="1328928" cy="816864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478636F-DA03-45FC-AEC3-D58771761F6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CA51B30F-BD59-49E4-8CEA-5B6AC2AA88B1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B2AC6BA-3C75-4868-9161-78B75B279D4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2B53D2E-FDF4-48F6-B4E1-6762C7197057}"/>
              </a:ext>
            </a:extLst>
          </p:cNvPr>
          <p:cNvGrpSpPr/>
          <p:nvPr/>
        </p:nvGrpSpPr>
        <p:grpSpPr>
          <a:xfrm>
            <a:off x="4205097" y="4911880"/>
            <a:ext cx="1328928" cy="816864"/>
            <a:chOff x="6339840" y="975360"/>
            <a:chExt cx="1328928" cy="816864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0DCBEA4-C44E-40B4-B63E-4D9292C6A2B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A312301-44EF-44A5-A874-F95916DAFDB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F1A65B18-DBFC-4639-BC84-5E37476ACCE8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圓柱形 34">
            <a:extLst>
              <a:ext uri="{FF2B5EF4-FFF2-40B4-BE49-F238E27FC236}">
                <a16:creationId xmlns:a16="http://schemas.microsoft.com/office/drawing/2014/main" id="{2DA7002D-D422-4EAE-A9B2-25CEA9B89887}"/>
              </a:ext>
            </a:extLst>
          </p:cNvPr>
          <p:cNvSpPr/>
          <p:nvPr/>
        </p:nvSpPr>
        <p:spPr>
          <a:xfrm>
            <a:off x="2893124" y="5112745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柱形 35">
            <a:extLst>
              <a:ext uri="{FF2B5EF4-FFF2-40B4-BE49-F238E27FC236}">
                <a16:creationId xmlns:a16="http://schemas.microsoft.com/office/drawing/2014/main" id="{447F0075-64D1-40A1-97D1-B311E0A9A443}"/>
              </a:ext>
            </a:extLst>
          </p:cNvPr>
          <p:cNvSpPr/>
          <p:nvPr/>
        </p:nvSpPr>
        <p:spPr>
          <a:xfrm>
            <a:off x="4656584" y="5101139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78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圓柱形 38">
            <a:extLst>
              <a:ext uri="{FF2B5EF4-FFF2-40B4-BE49-F238E27FC236}">
                <a16:creationId xmlns:a16="http://schemas.microsoft.com/office/drawing/2014/main" id="{CBC7D3E5-06A9-4C78-B29E-33CDE3D5C860}"/>
              </a:ext>
            </a:extLst>
          </p:cNvPr>
          <p:cNvSpPr/>
          <p:nvPr/>
        </p:nvSpPr>
        <p:spPr>
          <a:xfrm>
            <a:off x="6494144" y="5093444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731F7C6-3D05-4590-9874-1624861A046B}"/>
              </a:ext>
            </a:extLst>
          </p:cNvPr>
          <p:cNvSpPr txBox="1"/>
          <p:nvPr/>
        </p:nvSpPr>
        <p:spPr>
          <a:xfrm>
            <a:off x="-94483" y="5093444"/>
            <a:ext cx="23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80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7496B3A-2FB4-46BE-B2AE-D057FBF7243C}"/>
              </a:ext>
            </a:extLst>
          </p:cNvPr>
          <p:cNvGrpSpPr/>
          <p:nvPr/>
        </p:nvGrpSpPr>
        <p:grpSpPr>
          <a:xfrm>
            <a:off x="7880608" y="4660841"/>
            <a:ext cx="4311392" cy="1217433"/>
            <a:chOff x="7880608" y="4660841"/>
            <a:chExt cx="4311392" cy="121743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1963517-3AD8-4B89-96BF-50B59495C7B3}"/>
                </a:ext>
              </a:extLst>
            </p:cNvPr>
            <p:cNvSpPr txBox="1"/>
            <p:nvPr/>
          </p:nvSpPr>
          <p:spPr>
            <a:xfrm>
              <a:off x="7880608" y="4685012"/>
              <a:ext cx="2350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需要</a:t>
              </a:r>
              <a:r>
                <a:rPr lang="en-US" altLang="zh-TW" sz="2800" dirty="0">
                  <a:ea typeface="標楷體" panose="03000509000000000000" pitchFamily="65" charset="-120"/>
                </a:rPr>
                <a:t>3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個容器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01F5FFD5-5D28-415B-A637-E3CF508F58AF}"/>
                    </a:ext>
                  </a:extLst>
                </p:cNvPr>
                <p:cNvSpPr txBox="1"/>
                <p:nvPr/>
              </p:nvSpPr>
              <p:spPr>
                <a:xfrm>
                  <a:off x="10054210" y="4660841"/>
                  <a:ext cx="18649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2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個容器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01F5FFD5-5D28-415B-A637-E3CF508F5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210" y="4660841"/>
                  <a:ext cx="186499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14118" r="-1634" b="-341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1F801DC-D3C6-406D-B923-20691083E692}"/>
                </a:ext>
              </a:extLst>
            </p:cNvPr>
            <p:cNvSpPr txBox="1"/>
            <p:nvPr/>
          </p:nvSpPr>
          <p:spPr>
            <a:xfrm>
              <a:off x="7899982" y="5355054"/>
              <a:ext cx="4292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容器容積要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大一點</a:t>
              </a:r>
              <a:r>
                <a:rPr lang="en-US" altLang="zh-TW" sz="2800" dirty="0">
                  <a:ea typeface="標楷體" panose="03000509000000000000" pitchFamily="65" charset="-120"/>
                </a:rPr>
                <a:t>(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&gt;</a:t>
              </a:r>
              <a:r>
                <a:rPr lang="en-US" altLang="zh-TW" sz="2800" dirty="0">
                  <a:ea typeface="標楷體" panose="03000509000000000000" pitchFamily="65" charset="-120"/>
                </a:rPr>
                <a:t>80)</a:t>
              </a:r>
              <a:endParaRPr lang="zh-TW" altLang="en-US" sz="2800" dirty="0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145EBCE-B7EF-4BDA-A564-434535FCEF73}"/>
              </a:ext>
            </a:extLst>
          </p:cNvPr>
          <p:cNvGrpSpPr/>
          <p:nvPr/>
        </p:nvGrpSpPr>
        <p:grpSpPr>
          <a:xfrm>
            <a:off x="2459736" y="1097280"/>
            <a:ext cx="1658112" cy="523220"/>
            <a:chOff x="2459736" y="1097280"/>
            <a:chExt cx="1658112" cy="523220"/>
          </a:xfrm>
        </p:grpSpPr>
        <p:sp>
          <p:nvSpPr>
            <p:cNvPr id="55" name="圓柱形 54">
              <a:extLst>
                <a:ext uri="{FF2B5EF4-FFF2-40B4-BE49-F238E27FC236}">
                  <a16:creationId xmlns:a16="http://schemas.microsoft.com/office/drawing/2014/main" id="{8398AF80-6A4D-46AC-8515-497ACBB4A2FF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圓柱形 55">
              <a:extLst>
                <a:ext uri="{FF2B5EF4-FFF2-40B4-BE49-F238E27FC236}">
                  <a16:creationId xmlns:a16="http://schemas.microsoft.com/office/drawing/2014/main" id="{3A63D9D3-B834-4648-9EAB-242C4934FD94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78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圓柱形 56">
              <a:extLst>
                <a:ext uri="{FF2B5EF4-FFF2-40B4-BE49-F238E27FC236}">
                  <a16:creationId xmlns:a16="http://schemas.microsoft.com/office/drawing/2014/main" id="{81DC7216-3225-4D38-B45E-E81B5E10813A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C291CC8D-7631-4FB9-80C9-2B300AB6F06B}"/>
              </a:ext>
            </a:extLst>
          </p:cNvPr>
          <p:cNvSpPr/>
          <p:nvPr/>
        </p:nvSpPr>
        <p:spPr>
          <a:xfrm>
            <a:off x="4802314" y="3134677"/>
            <a:ext cx="245174" cy="2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FAE4FCF-C5DC-46ED-8CE6-3ACEDA6B0A0E}"/>
              </a:ext>
            </a:extLst>
          </p:cNvPr>
          <p:cNvSpPr/>
          <p:nvPr/>
        </p:nvSpPr>
        <p:spPr>
          <a:xfrm>
            <a:off x="3516057" y="3139187"/>
            <a:ext cx="245174" cy="203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C893FA9-3451-4032-BF85-EFFF6094034D}"/>
              </a:ext>
            </a:extLst>
          </p:cNvPr>
          <p:cNvSpPr txBox="1"/>
          <p:nvPr/>
        </p:nvSpPr>
        <p:spPr>
          <a:xfrm>
            <a:off x="4624769" y="2523591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83</a:t>
            </a:r>
            <a:endParaRPr lang="zh-TW" altLang="en-US" sz="32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D63DB4C-3D12-4ED9-BCCF-3FEEC0AE1347}"/>
              </a:ext>
            </a:extLst>
          </p:cNvPr>
          <p:cNvSpPr txBox="1"/>
          <p:nvPr/>
        </p:nvSpPr>
        <p:spPr>
          <a:xfrm>
            <a:off x="3374517" y="2546893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80</a:t>
            </a:r>
            <a:endParaRPr lang="zh-TW" altLang="en-US" sz="3200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8A521E8-F224-4F3D-B647-CBA63B45FE3F}"/>
              </a:ext>
            </a:extLst>
          </p:cNvPr>
          <p:cNvGrpSpPr/>
          <p:nvPr/>
        </p:nvGrpSpPr>
        <p:grpSpPr>
          <a:xfrm>
            <a:off x="6042658" y="4894141"/>
            <a:ext cx="1328928" cy="816864"/>
            <a:chOff x="6339840" y="975360"/>
            <a:chExt cx="1328928" cy="816864"/>
          </a:xfrm>
        </p:grpSpPr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DE7859F-62BB-4A1F-A163-BD55A264E0C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1034D28-A595-4C19-AA6C-A58A8FCC789D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65705E8-29CA-45D0-BD47-469974926CB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64B6EAA-55B8-4DF5-B233-81890CE88528}"/>
              </a:ext>
            </a:extLst>
          </p:cNvPr>
          <p:cNvSpPr txBox="1"/>
          <p:nvPr/>
        </p:nvSpPr>
        <p:spPr>
          <a:xfrm>
            <a:off x="6095997" y="1034179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8558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9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pPr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E691D-F535-43A8-B4CE-AE1041C90D74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N=3    M = 2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E3949-D41B-4357-819D-8220D1BAC1FB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7A6EF6-1C9A-47F9-9805-80547E476E83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#2</a:t>
            </a:r>
            <a:endParaRPr lang="zh-TW" altLang="en-US" sz="36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D76B766-03EF-467F-89FA-0FF10BC66A25}"/>
              </a:ext>
            </a:extLst>
          </p:cNvPr>
          <p:cNvCxnSpPr/>
          <p:nvPr/>
        </p:nvCxnSpPr>
        <p:spPr>
          <a:xfrm>
            <a:off x="2267712" y="3249613"/>
            <a:ext cx="634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9A0E6487-A285-48B9-89A2-6D04A5D0CDF7}"/>
              </a:ext>
            </a:extLst>
          </p:cNvPr>
          <p:cNvSpPr/>
          <p:nvPr/>
        </p:nvSpPr>
        <p:spPr>
          <a:xfrm>
            <a:off x="5342001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F46CAF3-E451-447F-8443-0EB00A2F8258}"/>
              </a:ext>
            </a:extLst>
          </p:cNvPr>
          <p:cNvSpPr/>
          <p:nvPr/>
        </p:nvSpPr>
        <p:spPr>
          <a:xfrm>
            <a:off x="2197227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B1D033-63ED-4B6C-9E8E-D97488AE6CD6}"/>
              </a:ext>
            </a:extLst>
          </p:cNvPr>
          <p:cNvSpPr/>
          <p:nvPr/>
        </p:nvSpPr>
        <p:spPr>
          <a:xfrm>
            <a:off x="8513445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0F7ED2-E8D0-45FB-9817-63527C672B6D}"/>
              </a:ext>
            </a:extLst>
          </p:cNvPr>
          <p:cNvSpPr txBox="1"/>
          <p:nvPr/>
        </p:nvSpPr>
        <p:spPr>
          <a:xfrm>
            <a:off x="1954530" y="2532093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78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46101-B65C-42EC-87E8-D445CBAE3874}"/>
              </a:ext>
            </a:extLst>
          </p:cNvPr>
          <p:cNvSpPr txBox="1"/>
          <p:nvPr/>
        </p:nvSpPr>
        <p:spPr>
          <a:xfrm>
            <a:off x="8354568" y="254483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91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45D126-59C4-4CDC-81E8-184D0B243E77}"/>
              </a:ext>
            </a:extLst>
          </p:cNvPr>
          <p:cNvSpPr txBox="1"/>
          <p:nvPr/>
        </p:nvSpPr>
        <p:spPr>
          <a:xfrm>
            <a:off x="5125974" y="2531424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84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B8B417-2C69-4D7B-9EB5-0F22D17E7ED3}"/>
              </a:ext>
            </a:extLst>
          </p:cNvPr>
          <p:cNvSpPr txBox="1"/>
          <p:nvPr/>
        </p:nvSpPr>
        <p:spPr>
          <a:xfrm>
            <a:off x="3883913" y="3346274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8F3CBC-F27A-4485-B29E-C55ACAF12FAB}"/>
              </a:ext>
            </a:extLst>
          </p:cNvPr>
          <p:cNvSpPr txBox="1"/>
          <p:nvPr/>
        </p:nvSpPr>
        <p:spPr>
          <a:xfrm>
            <a:off x="4680585" y="3323222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hi</a:t>
            </a:r>
            <a:endParaRPr lang="zh-TW" altLang="en-US" sz="3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CDD537-EE2E-4C8D-9652-9D8DACCD043D}"/>
              </a:ext>
            </a:extLst>
          </p:cNvPr>
          <p:cNvSpPr txBox="1"/>
          <p:nvPr/>
        </p:nvSpPr>
        <p:spPr>
          <a:xfrm>
            <a:off x="3212212" y="3731271"/>
            <a:ext cx="331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mid=(</a:t>
            </a:r>
            <a:r>
              <a:rPr lang="en-US" altLang="zh-TW" sz="3200" dirty="0" err="1"/>
              <a:t>lo+hi</a:t>
            </a:r>
            <a:r>
              <a:rPr lang="en-US" altLang="zh-TW" sz="3200" dirty="0"/>
              <a:t>)/2=82</a:t>
            </a:r>
            <a:endParaRPr lang="zh-TW" altLang="en-US" sz="3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D1809B5-99B7-44DF-8B35-8C3B5BE81795}"/>
              </a:ext>
            </a:extLst>
          </p:cNvPr>
          <p:cNvGrpSpPr/>
          <p:nvPr/>
        </p:nvGrpSpPr>
        <p:grpSpPr>
          <a:xfrm>
            <a:off x="2391537" y="4911880"/>
            <a:ext cx="1328928" cy="816864"/>
            <a:chOff x="6339840" y="975360"/>
            <a:chExt cx="1328928" cy="816864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478636F-DA03-45FC-AEC3-D58771761F6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CA51B30F-BD59-49E4-8CEA-5B6AC2AA88B1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B2AC6BA-3C75-4868-9161-78B75B279D4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2B53D2E-FDF4-48F6-B4E1-6762C7197057}"/>
              </a:ext>
            </a:extLst>
          </p:cNvPr>
          <p:cNvGrpSpPr/>
          <p:nvPr/>
        </p:nvGrpSpPr>
        <p:grpSpPr>
          <a:xfrm>
            <a:off x="4205097" y="4911880"/>
            <a:ext cx="1328928" cy="816864"/>
            <a:chOff x="6339840" y="975360"/>
            <a:chExt cx="1328928" cy="816864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0DCBEA4-C44E-40B4-B63E-4D9292C6A2B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A312301-44EF-44A5-A874-F95916DAFDB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F1A65B18-DBFC-4639-BC84-5E37476ACCE8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圓柱形 34">
            <a:extLst>
              <a:ext uri="{FF2B5EF4-FFF2-40B4-BE49-F238E27FC236}">
                <a16:creationId xmlns:a16="http://schemas.microsoft.com/office/drawing/2014/main" id="{2DA7002D-D422-4EAE-A9B2-25CEA9B89887}"/>
              </a:ext>
            </a:extLst>
          </p:cNvPr>
          <p:cNvSpPr/>
          <p:nvPr/>
        </p:nvSpPr>
        <p:spPr>
          <a:xfrm>
            <a:off x="2893124" y="5112745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柱形 35">
            <a:extLst>
              <a:ext uri="{FF2B5EF4-FFF2-40B4-BE49-F238E27FC236}">
                <a16:creationId xmlns:a16="http://schemas.microsoft.com/office/drawing/2014/main" id="{447F0075-64D1-40A1-97D1-B311E0A9A443}"/>
              </a:ext>
            </a:extLst>
          </p:cNvPr>
          <p:cNvSpPr/>
          <p:nvPr/>
        </p:nvSpPr>
        <p:spPr>
          <a:xfrm>
            <a:off x="2908174" y="4481292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78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圓柱形 38">
            <a:extLst>
              <a:ext uri="{FF2B5EF4-FFF2-40B4-BE49-F238E27FC236}">
                <a16:creationId xmlns:a16="http://schemas.microsoft.com/office/drawing/2014/main" id="{CBC7D3E5-06A9-4C78-B29E-33CDE3D5C860}"/>
              </a:ext>
            </a:extLst>
          </p:cNvPr>
          <p:cNvSpPr/>
          <p:nvPr/>
        </p:nvSpPr>
        <p:spPr>
          <a:xfrm>
            <a:off x="4626315" y="5101139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731F7C6-3D05-4590-9874-1624861A046B}"/>
              </a:ext>
            </a:extLst>
          </p:cNvPr>
          <p:cNvSpPr txBox="1"/>
          <p:nvPr/>
        </p:nvSpPr>
        <p:spPr>
          <a:xfrm>
            <a:off x="-94483" y="5093444"/>
            <a:ext cx="23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82</a:t>
            </a:r>
            <a:endParaRPr lang="zh-TW" altLang="en-US" sz="28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145EBCE-B7EF-4BDA-A564-434535FCEF73}"/>
              </a:ext>
            </a:extLst>
          </p:cNvPr>
          <p:cNvGrpSpPr/>
          <p:nvPr/>
        </p:nvGrpSpPr>
        <p:grpSpPr>
          <a:xfrm>
            <a:off x="2459736" y="1097280"/>
            <a:ext cx="1658112" cy="523220"/>
            <a:chOff x="2459736" y="1097280"/>
            <a:chExt cx="1658112" cy="523220"/>
          </a:xfrm>
        </p:grpSpPr>
        <p:sp>
          <p:nvSpPr>
            <p:cNvPr id="55" name="圓柱形 54">
              <a:extLst>
                <a:ext uri="{FF2B5EF4-FFF2-40B4-BE49-F238E27FC236}">
                  <a16:creationId xmlns:a16="http://schemas.microsoft.com/office/drawing/2014/main" id="{8398AF80-6A4D-46AC-8515-497ACBB4A2FF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圓柱形 55">
              <a:extLst>
                <a:ext uri="{FF2B5EF4-FFF2-40B4-BE49-F238E27FC236}">
                  <a16:creationId xmlns:a16="http://schemas.microsoft.com/office/drawing/2014/main" id="{3A63D9D3-B834-4648-9EAB-242C4934FD94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78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圓柱形 56">
              <a:extLst>
                <a:ext uri="{FF2B5EF4-FFF2-40B4-BE49-F238E27FC236}">
                  <a16:creationId xmlns:a16="http://schemas.microsoft.com/office/drawing/2014/main" id="{81DC7216-3225-4D38-B45E-E81B5E10813A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C291CC8D-7631-4FB9-80C9-2B300AB6F06B}"/>
              </a:ext>
            </a:extLst>
          </p:cNvPr>
          <p:cNvSpPr/>
          <p:nvPr/>
        </p:nvSpPr>
        <p:spPr>
          <a:xfrm>
            <a:off x="4802314" y="3134677"/>
            <a:ext cx="245174" cy="2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FAE4FCF-C5DC-46ED-8CE6-3ACEDA6B0A0E}"/>
              </a:ext>
            </a:extLst>
          </p:cNvPr>
          <p:cNvSpPr/>
          <p:nvPr/>
        </p:nvSpPr>
        <p:spPr>
          <a:xfrm>
            <a:off x="3516057" y="3139187"/>
            <a:ext cx="245174" cy="2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C893FA9-3451-4032-BF85-EFFF6094034D}"/>
              </a:ext>
            </a:extLst>
          </p:cNvPr>
          <p:cNvSpPr txBox="1"/>
          <p:nvPr/>
        </p:nvSpPr>
        <p:spPr>
          <a:xfrm>
            <a:off x="4624769" y="2523591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83</a:t>
            </a:r>
            <a:endParaRPr lang="zh-TW" altLang="en-US" sz="32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D63DB4C-3D12-4ED9-BCCF-3FEEC0AE1347}"/>
              </a:ext>
            </a:extLst>
          </p:cNvPr>
          <p:cNvSpPr txBox="1"/>
          <p:nvPr/>
        </p:nvSpPr>
        <p:spPr>
          <a:xfrm>
            <a:off x="3877437" y="253465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81</a:t>
            </a:r>
            <a:endParaRPr lang="zh-TW" altLang="en-US" sz="32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1148806-33F5-4A80-A881-99DD5BBED018}"/>
              </a:ext>
            </a:extLst>
          </p:cNvPr>
          <p:cNvSpPr/>
          <p:nvPr/>
        </p:nvSpPr>
        <p:spPr>
          <a:xfrm>
            <a:off x="4013072" y="3155455"/>
            <a:ext cx="245174" cy="2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2DA5C29-7149-414C-B93E-71B42A9CECA8}"/>
              </a:ext>
            </a:extLst>
          </p:cNvPr>
          <p:cNvSpPr txBox="1"/>
          <p:nvPr/>
        </p:nvSpPr>
        <p:spPr>
          <a:xfrm>
            <a:off x="3374517" y="2546893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80</a:t>
            </a:r>
            <a:endParaRPr lang="zh-TW" altLang="en-US" sz="32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B7A231FC-7359-4D7D-BEDB-A024E3121F6A}"/>
              </a:ext>
            </a:extLst>
          </p:cNvPr>
          <p:cNvSpPr/>
          <p:nvPr/>
        </p:nvSpPr>
        <p:spPr>
          <a:xfrm>
            <a:off x="4454651" y="3142844"/>
            <a:ext cx="194310" cy="24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808BED8-BEAE-4945-991C-E87D4D8C56E0}"/>
              </a:ext>
            </a:extLst>
          </p:cNvPr>
          <p:cNvGrpSpPr/>
          <p:nvPr/>
        </p:nvGrpSpPr>
        <p:grpSpPr>
          <a:xfrm>
            <a:off x="6076626" y="4772921"/>
            <a:ext cx="4311392" cy="1217433"/>
            <a:chOff x="6076626" y="4772921"/>
            <a:chExt cx="4311392" cy="1217433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A84405A7-2A45-4CE6-8E14-52E19482C83B}"/>
                </a:ext>
              </a:extLst>
            </p:cNvPr>
            <p:cNvSpPr txBox="1"/>
            <p:nvPr/>
          </p:nvSpPr>
          <p:spPr>
            <a:xfrm>
              <a:off x="6076626" y="4797092"/>
              <a:ext cx="2350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需要</a:t>
              </a:r>
              <a:r>
                <a:rPr lang="en-US" altLang="zh-TW" sz="2800" dirty="0">
                  <a:ea typeface="標楷體" panose="03000509000000000000" pitchFamily="65" charset="-120"/>
                </a:rPr>
                <a:t>2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個容器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C41966B5-2E22-4706-9DF5-54BFCA0ACA17}"/>
                    </a:ext>
                  </a:extLst>
                </p:cNvPr>
                <p:cNvSpPr txBox="1"/>
                <p:nvPr/>
              </p:nvSpPr>
              <p:spPr>
                <a:xfrm>
                  <a:off x="8250228" y="4772921"/>
                  <a:ext cx="18649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2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個容器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C41966B5-2E22-4706-9DF5-54BFCA0AC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0228" y="4772921"/>
                  <a:ext cx="186499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13953" r="-1634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797EB89-622A-4D17-A536-F20139F21CAB}"/>
                </a:ext>
              </a:extLst>
            </p:cNvPr>
            <p:cNvSpPr txBox="1"/>
            <p:nvPr/>
          </p:nvSpPr>
          <p:spPr>
            <a:xfrm>
              <a:off x="6096000" y="5467134"/>
              <a:ext cx="4292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容器容積要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再小一點</a:t>
              </a:r>
              <a:r>
                <a:rPr lang="en-US" altLang="zh-TW" sz="2800" dirty="0">
                  <a:ea typeface="標楷體" panose="03000509000000000000" pitchFamily="65" charset="-120"/>
                </a:rPr>
                <a:t>(&lt;82)</a:t>
              </a:r>
              <a:endParaRPr lang="zh-TW" altLang="en-US" sz="2800" dirty="0"/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0B33A4E-DEB7-4FBA-B134-8B024884B62B}"/>
              </a:ext>
            </a:extLst>
          </p:cNvPr>
          <p:cNvSpPr txBox="1"/>
          <p:nvPr/>
        </p:nvSpPr>
        <p:spPr>
          <a:xfrm>
            <a:off x="4258246" y="2731159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82</a:t>
            </a:r>
            <a:endParaRPr lang="zh-TW" altLang="en-US" sz="32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55FA447-1D66-49CF-B94C-33445336B43E}"/>
              </a:ext>
            </a:extLst>
          </p:cNvPr>
          <p:cNvSpPr txBox="1"/>
          <p:nvPr/>
        </p:nvSpPr>
        <p:spPr>
          <a:xfrm>
            <a:off x="6095997" y="1034179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188363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pPr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E691D-F535-43A8-B4CE-AE1041C90D74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N=3    M = 2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E3949-D41B-4357-819D-8220D1BAC1FB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7A6EF6-1C9A-47F9-9805-80547E476E83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#2</a:t>
            </a:r>
            <a:endParaRPr lang="zh-TW" altLang="en-US" sz="36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D76B766-03EF-467F-89FA-0FF10BC66A25}"/>
              </a:ext>
            </a:extLst>
          </p:cNvPr>
          <p:cNvCxnSpPr/>
          <p:nvPr/>
        </p:nvCxnSpPr>
        <p:spPr>
          <a:xfrm>
            <a:off x="2267712" y="3249613"/>
            <a:ext cx="634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9A0E6487-A285-48B9-89A2-6D04A5D0CDF7}"/>
              </a:ext>
            </a:extLst>
          </p:cNvPr>
          <p:cNvSpPr/>
          <p:nvPr/>
        </p:nvSpPr>
        <p:spPr>
          <a:xfrm>
            <a:off x="5342001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F46CAF3-E451-447F-8443-0EB00A2F8258}"/>
              </a:ext>
            </a:extLst>
          </p:cNvPr>
          <p:cNvSpPr/>
          <p:nvPr/>
        </p:nvSpPr>
        <p:spPr>
          <a:xfrm>
            <a:off x="2197227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B1D033-63ED-4B6C-9E8E-D97488AE6CD6}"/>
              </a:ext>
            </a:extLst>
          </p:cNvPr>
          <p:cNvSpPr/>
          <p:nvPr/>
        </p:nvSpPr>
        <p:spPr>
          <a:xfrm>
            <a:off x="8513445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0F7ED2-E8D0-45FB-9817-63527C672B6D}"/>
              </a:ext>
            </a:extLst>
          </p:cNvPr>
          <p:cNvSpPr txBox="1"/>
          <p:nvPr/>
        </p:nvSpPr>
        <p:spPr>
          <a:xfrm>
            <a:off x="1954530" y="2532093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78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46101-B65C-42EC-87E8-D445CBAE3874}"/>
              </a:ext>
            </a:extLst>
          </p:cNvPr>
          <p:cNvSpPr txBox="1"/>
          <p:nvPr/>
        </p:nvSpPr>
        <p:spPr>
          <a:xfrm>
            <a:off x="8354568" y="254483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91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45D126-59C4-4CDC-81E8-184D0B243E77}"/>
              </a:ext>
            </a:extLst>
          </p:cNvPr>
          <p:cNvSpPr txBox="1"/>
          <p:nvPr/>
        </p:nvSpPr>
        <p:spPr>
          <a:xfrm>
            <a:off x="5125974" y="2531424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84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B8B417-2C69-4D7B-9EB5-0F22D17E7ED3}"/>
              </a:ext>
            </a:extLst>
          </p:cNvPr>
          <p:cNvSpPr txBox="1"/>
          <p:nvPr/>
        </p:nvSpPr>
        <p:spPr>
          <a:xfrm>
            <a:off x="3883913" y="3346274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8F3CBC-F27A-4485-B29E-C55ACAF12FAB}"/>
              </a:ext>
            </a:extLst>
          </p:cNvPr>
          <p:cNvSpPr txBox="1"/>
          <p:nvPr/>
        </p:nvSpPr>
        <p:spPr>
          <a:xfrm>
            <a:off x="3883913" y="3738128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hi</a:t>
            </a:r>
            <a:endParaRPr lang="zh-TW" altLang="en-US" sz="3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CDD537-EE2E-4C8D-9652-9D8DACCD043D}"/>
              </a:ext>
            </a:extLst>
          </p:cNvPr>
          <p:cNvSpPr txBox="1"/>
          <p:nvPr/>
        </p:nvSpPr>
        <p:spPr>
          <a:xfrm>
            <a:off x="2478310" y="4080430"/>
            <a:ext cx="331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mid=(</a:t>
            </a:r>
            <a:r>
              <a:rPr lang="en-US" altLang="zh-TW" sz="3200" dirty="0" err="1"/>
              <a:t>lo+hi</a:t>
            </a:r>
            <a:r>
              <a:rPr lang="en-US" altLang="zh-TW" sz="3200" dirty="0"/>
              <a:t>)/2=81</a:t>
            </a:r>
            <a:endParaRPr lang="zh-TW" altLang="en-US" sz="3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D1809B5-99B7-44DF-8B35-8C3B5BE81795}"/>
              </a:ext>
            </a:extLst>
          </p:cNvPr>
          <p:cNvGrpSpPr/>
          <p:nvPr/>
        </p:nvGrpSpPr>
        <p:grpSpPr>
          <a:xfrm>
            <a:off x="2391537" y="4911880"/>
            <a:ext cx="1328928" cy="816864"/>
            <a:chOff x="6339840" y="975360"/>
            <a:chExt cx="1328928" cy="816864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478636F-DA03-45FC-AEC3-D58771761F6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CA51B30F-BD59-49E4-8CEA-5B6AC2AA88B1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B2AC6BA-3C75-4868-9161-78B75B279D4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2B53D2E-FDF4-48F6-B4E1-6762C7197057}"/>
              </a:ext>
            </a:extLst>
          </p:cNvPr>
          <p:cNvGrpSpPr/>
          <p:nvPr/>
        </p:nvGrpSpPr>
        <p:grpSpPr>
          <a:xfrm>
            <a:off x="4205097" y="4911880"/>
            <a:ext cx="1328928" cy="816864"/>
            <a:chOff x="6339840" y="975360"/>
            <a:chExt cx="1328928" cy="816864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0DCBEA4-C44E-40B4-B63E-4D9292C6A2B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A312301-44EF-44A5-A874-F95916DAFDB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F1A65B18-DBFC-4639-BC84-5E37476ACCE8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圓柱形 34">
            <a:extLst>
              <a:ext uri="{FF2B5EF4-FFF2-40B4-BE49-F238E27FC236}">
                <a16:creationId xmlns:a16="http://schemas.microsoft.com/office/drawing/2014/main" id="{2DA7002D-D422-4EAE-A9B2-25CEA9B89887}"/>
              </a:ext>
            </a:extLst>
          </p:cNvPr>
          <p:cNvSpPr/>
          <p:nvPr/>
        </p:nvSpPr>
        <p:spPr>
          <a:xfrm>
            <a:off x="2893124" y="5112745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柱形 35">
            <a:extLst>
              <a:ext uri="{FF2B5EF4-FFF2-40B4-BE49-F238E27FC236}">
                <a16:creationId xmlns:a16="http://schemas.microsoft.com/office/drawing/2014/main" id="{447F0075-64D1-40A1-97D1-B311E0A9A443}"/>
              </a:ext>
            </a:extLst>
          </p:cNvPr>
          <p:cNvSpPr/>
          <p:nvPr/>
        </p:nvSpPr>
        <p:spPr>
          <a:xfrm>
            <a:off x="4680585" y="5054307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78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731F7C6-3D05-4590-9874-1624861A046B}"/>
              </a:ext>
            </a:extLst>
          </p:cNvPr>
          <p:cNvSpPr txBox="1"/>
          <p:nvPr/>
        </p:nvSpPr>
        <p:spPr>
          <a:xfrm>
            <a:off x="-94483" y="5093444"/>
            <a:ext cx="23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81</a:t>
            </a:r>
            <a:endParaRPr lang="zh-TW" altLang="en-US" sz="28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145EBCE-B7EF-4BDA-A564-434535FCEF73}"/>
              </a:ext>
            </a:extLst>
          </p:cNvPr>
          <p:cNvGrpSpPr/>
          <p:nvPr/>
        </p:nvGrpSpPr>
        <p:grpSpPr>
          <a:xfrm>
            <a:off x="2459736" y="1097280"/>
            <a:ext cx="1658112" cy="523220"/>
            <a:chOff x="2459736" y="1097280"/>
            <a:chExt cx="1658112" cy="523220"/>
          </a:xfrm>
        </p:grpSpPr>
        <p:sp>
          <p:nvSpPr>
            <p:cNvPr id="55" name="圓柱形 54">
              <a:extLst>
                <a:ext uri="{FF2B5EF4-FFF2-40B4-BE49-F238E27FC236}">
                  <a16:creationId xmlns:a16="http://schemas.microsoft.com/office/drawing/2014/main" id="{8398AF80-6A4D-46AC-8515-497ACBB4A2FF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圓柱形 55">
              <a:extLst>
                <a:ext uri="{FF2B5EF4-FFF2-40B4-BE49-F238E27FC236}">
                  <a16:creationId xmlns:a16="http://schemas.microsoft.com/office/drawing/2014/main" id="{3A63D9D3-B834-4648-9EAB-242C4934FD94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78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圓柱形 56">
              <a:extLst>
                <a:ext uri="{FF2B5EF4-FFF2-40B4-BE49-F238E27FC236}">
                  <a16:creationId xmlns:a16="http://schemas.microsoft.com/office/drawing/2014/main" id="{81DC7216-3225-4D38-B45E-E81B5E10813A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C291CC8D-7631-4FB9-80C9-2B300AB6F06B}"/>
              </a:ext>
            </a:extLst>
          </p:cNvPr>
          <p:cNvSpPr/>
          <p:nvPr/>
        </p:nvSpPr>
        <p:spPr>
          <a:xfrm>
            <a:off x="4802314" y="3134677"/>
            <a:ext cx="245174" cy="2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FAE4FCF-C5DC-46ED-8CE6-3ACEDA6B0A0E}"/>
              </a:ext>
            </a:extLst>
          </p:cNvPr>
          <p:cNvSpPr/>
          <p:nvPr/>
        </p:nvSpPr>
        <p:spPr>
          <a:xfrm>
            <a:off x="3516057" y="3139187"/>
            <a:ext cx="245174" cy="2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C893FA9-3451-4032-BF85-EFFF6094034D}"/>
              </a:ext>
            </a:extLst>
          </p:cNvPr>
          <p:cNvSpPr txBox="1"/>
          <p:nvPr/>
        </p:nvSpPr>
        <p:spPr>
          <a:xfrm>
            <a:off x="4624769" y="2523591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83</a:t>
            </a:r>
            <a:endParaRPr lang="zh-TW" altLang="en-US" sz="32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D63DB4C-3D12-4ED9-BCCF-3FEEC0AE1347}"/>
              </a:ext>
            </a:extLst>
          </p:cNvPr>
          <p:cNvSpPr txBox="1"/>
          <p:nvPr/>
        </p:nvSpPr>
        <p:spPr>
          <a:xfrm>
            <a:off x="3877437" y="253465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81</a:t>
            </a:r>
            <a:endParaRPr lang="zh-TW" altLang="en-US" sz="32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1148806-33F5-4A80-A881-99DD5BBED018}"/>
              </a:ext>
            </a:extLst>
          </p:cNvPr>
          <p:cNvSpPr/>
          <p:nvPr/>
        </p:nvSpPr>
        <p:spPr>
          <a:xfrm>
            <a:off x="4013072" y="3155455"/>
            <a:ext cx="245174" cy="203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2DA5C29-7149-414C-B93E-71B42A9CECA8}"/>
              </a:ext>
            </a:extLst>
          </p:cNvPr>
          <p:cNvSpPr txBox="1"/>
          <p:nvPr/>
        </p:nvSpPr>
        <p:spPr>
          <a:xfrm>
            <a:off x="3374517" y="2546893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80</a:t>
            </a:r>
            <a:endParaRPr lang="zh-TW" altLang="en-US" sz="32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B7A231FC-7359-4D7D-BEDB-A024E3121F6A}"/>
              </a:ext>
            </a:extLst>
          </p:cNvPr>
          <p:cNvSpPr/>
          <p:nvPr/>
        </p:nvSpPr>
        <p:spPr>
          <a:xfrm>
            <a:off x="4454651" y="3142844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柱形 47">
            <a:extLst>
              <a:ext uri="{FF2B5EF4-FFF2-40B4-BE49-F238E27FC236}">
                <a16:creationId xmlns:a16="http://schemas.microsoft.com/office/drawing/2014/main" id="{D82F8A41-8032-46B7-8408-77D67E04445B}"/>
              </a:ext>
            </a:extLst>
          </p:cNvPr>
          <p:cNvSpPr/>
          <p:nvPr/>
        </p:nvSpPr>
        <p:spPr>
          <a:xfrm>
            <a:off x="6494144" y="5093444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4BE85BC-FE5D-48F7-ABF5-BC914AD2F7D4}"/>
              </a:ext>
            </a:extLst>
          </p:cNvPr>
          <p:cNvGrpSpPr/>
          <p:nvPr/>
        </p:nvGrpSpPr>
        <p:grpSpPr>
          <a:xfrm>
            <a:off x="7880608" y="4660841"/>
            <a:ext cx="4311392" cy="1217433"/>
            <a:chOff x="7880608" y="4660841"/>
            <a:chExt cx="4311392" cy="121743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6B0B663C-7200-444A-A6B0-9E18759A7A18}"/>
                </a:ext>
              </a:extLst>
            </p:cNvPr>
            <p:cNvSpPr txBox="1"/>
            <p:nvPr/>
          </p:nvSpPr>
          <p:spPr>
            <a:xfrm>
              <a:off x="7880608" y="4685012"/>
              <a:ext cx="2350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需要</a:t>
              </a:r>
              <a:r>
                <a:rPr lang="en-US" altLang="zh-TW" sz="2800" dirty="0">
                  <a:ea typeface="標楷體" panose="03000509000000000000" pitchFamily="65" charset="-120"/>
                </a:rPr>
                <a:t>3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個容器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6C145DA7-60A8-49C6-89CF-A30275CF5851}"/>
                    </a:ext>
                  </a:extLst>
                </p:cNvPr>
                <p:cNvSpPr txBox="1"/>
                <p:nvPr/>
              </p:nvSpPr>
              <p:spPr>
                <a:xfrm>
                  <a:off x="10054210" y="4660841"/>
                  <a:ext cx="18649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2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個容器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6C145DA7-60A8-49C6-89CF-A30275CF5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210" y="4660841"/>
                  <a:ext cx="186499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14118" r="-1634" b="-341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D8865E2-3946-4C05-A465-357437CD2111}"/>
                </a:ext>
              </a:extLst>
            </p:cNvPr>
            <p:cNvSpPr txBox="1"/>
            <p:nvPr/>
          </p:nvSpPr>
          <p:spPr>
            <a:xfrm>
              <a:off x="7899982" y="5355054"/>
              <a:ext cx="4292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容器容積要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大一點</a:t>
              </a:r>
              <a:r>
                <a:rPr lang="en-US" altLang="zh-TW" sz="2800" dirty="0">
                  <a:ea typeface="標楷體" panose="03000509000000000000" pitchFamily="65" charset="-120"/>
                </a:rPr>
                <a:t>(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&gt;</a:t>
              </a:r>
              <a:r>
                <a:rPr lang="en-US" altLang="zh-TW" sz="2800" dirty="0">
                  <a:ea typeface="標楷體" panose="03000509000000000000" pitchFamily="65" charset="-120"/>
                </a:rPr>
                <a:t>81)</a:t>
              </a:r>
              <a:endParaRPr lang="zh-TW" altLang="en-US" sz="2800" dirty="0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197BFDA1-0C66-4E36-ABA6-EB5BEDBE8289}"/>
              </a:ext>
            </a:extLst>
          </p:cNvPr>
          <p:cNvGrpSpPr/>
          <p:nvPr/>
        </p:nvGrpSpPr>
        <p:grpSpPr>
          <a:xfrm>
            <a:off x="6042658" y="4894141"/>
            <a:ext cx="1328928" cy="816864"/>
            <a:chOff x="6339840" y="975360"/>
            <a:chExt cx="1328928" cy="816864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2CC11E4-9D79-43EF-A58A-2A9E5754DEE9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58154951-96CA-435D-A730-C3051FB43796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2C45BE2-4C28-484E-9EBC-B6DEE6DC90B6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CA3C7EC-354B-43E5-9F4A-F2A54C4A9AF3}"/>
              </a:ext>
            </a:extLst>
          </p:cNvPr>
          <p:cNvSpPr txBox="1"/>
          <p:nvPr/>
        </p:nvSpPr>
        <p:spPr>
          <a:xfrm>
            <a:off x="4258246" y="2731159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82</a:t>
            </a:r>
            <a:endParaRPr lang="zh-TW" altLang="en-US" sz="32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848F0AD-E994-45AE-AEA2-6D385AA7A79B}"/>
              </a:ext>
            </a:extLst>
          </p:cNvPr>
          <p:cNvSpPr txBox="1"/>
          <p:nvPr/>
        </p:nvSpPr>
        <p:spPr>
          <a:xfrm>
            <a:off x="6095997" y="1034179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215847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0" grpId="0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pPr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E691D-F535-43A8-B4CE-AE1041C90D74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N=3    M = 2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E3949-D41B-4357-819D-8220D1BAC1FB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7A6EF6-1C9A-47F9-9805-80547E476E83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#2</a:t>
            </a:r>
            <a:endParaRPr lang="zh-TW" altLang="en-US" sz="36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D76B766-03EF-467F-89FA-0FF10BC66A25}"/>
              </a:ext>
            </a:extLst>
          </p:cNvPr>
          <p:cNvCxnSpPr/>
          <p:nvPr/>
        </p:nvCxnSpPr>
        <p:spPr>
          <a:xfrm>
            <a:off x="2267712" y="3249613"/>
            <a:ext cx="634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9A0E6487-A285-48B9-89A2-6D04A5D0CDF7}"/>
              </a:ext>
            </a:extLst>
          </p:cNvPr>
          <p:cNvSpPr/>
          <p:nvPr/>
        </p:nvSpPr>
        <p:spPr>
          <a:xfrm>
            <a:off x="5342001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F46CAF3-E451-447F-8443-0EB00A2F8258}"/>
              </a:ext>
            </a:extLst>
          </p:cNvPr>
          <p:cNvSpPr/>
          <p:nvPr/>
        </p:nvSpPr>
        <p:spPr>
          <a:xfrm>
            <a:off x="2197227" y="3116199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B1D033-63ED-4B6C-9E8E-D97488AE6CD6}"/>
              </a:ext>
            </a:extLst>
          </p:cNvPr>
          <p:cNvSpPr/>
          <p:nvPr/>
        </p:nvSpPr>
        <p:spPr>
          <a:xfrm>
            <a:off x="8513445" y="3129605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0F7ED2-E8D0-45FB-9817-63527C672B6D}"/>
              </a:ext>
            </a:extLst>
          </p:cNvPr>
          <p:cNvSpPr txBox="1"/>
          <p:nvPr/>
        </p:nvSpPr>
        <p:spPr>
          <a:xfrm>
            <a:off x="1954530" y="2532093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78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46101-B65C-42EC-87E8-D445CBAE3874}"/>
              </a:ext>
            </a:extLst>
          </p:cNvPr>
          <p:cNvSpPr txBox="1"/>
          <p:nvPr/>
        </p:nvSpPr>
        <p:spPr>
          <a:xfrm>
            <a:off x="8354568" y="254483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91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45D126-59C4-4CDC-81E8-184D0B243E77}"/>
              </a:ext>
            </a:extLst>
          </p:cNvPr>
          <p:cNvSpPr txBox="1"/>
          <p:nvPr/>
        </p:nvSpPr>
        <p:spPr>
          <a:xfrm>
            <a:off x="5125974" y="2531424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84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B8B417-2C69-4D7B-9EB5-0F22D17E7ED3}"/>
              </a:ext>
            </a:extLst>
          </p:cNvPr>
          <p:cNvSpPr txBox="1"/>
          <p:nvPr/>
        </p:nvSpPr>
        <p:spPr>
          <a:xfrm>
            <a:off x="4304346" y="3358764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8F3CBC-F27A-4485-B29E-C55ACAF12FAB}"/>
              </a:ext>
            </a:extLst>
          </p:cNvPr>
          <p:cNvSpPr txBox="1"/>
          <p:nvPr/>
        </p:nvSpPr>
        <p:spPr>
          <a:xfrm>
            <a:off x="3866291" y="3361989"/>
            <a:ext cx="53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hi</a:t>
            </a:r>
            <a:endParaRPr lang="zh-TW" altLang="en-US" sz="32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145EBCE-B7EF-4BDA-A564-434535FCEF73}"/>
              </a:ext>
            </a:extLst>
          </p:cNvPr>
          <p:cNvGrpSpPr/>
          <p:nvPr/>
        </p:nvGrpSpPr>
        <p:grpSpPr>
          <a:xfrm>
            <a:off x="2459736" y="1097280"/>
            <a:ext cx="1658112" cy="523220"/>
            <a:chOff x="2459736" y="1097280"/>
            <a:chExt cx="1658112" cy="523220"/>
          </a:xfrm>
        </p:grpSpPr>
        <p:sp>
          <p:nvSpPr>
            <p:cNvPr id="55" name="圓柱形 54">
              <a:extLst>
                <a:ext uri="{FF2B5EF4-FFF2-40B4-BE49-F238E27FC236}">
                  <a16:creationId xmlns:a16="http://schemas.microsoft.com/office/drawing/2014/main" id="{8398AF80-6A4D-46AC-8515-497ACBB4A2FF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圓柱形 55">
              <a:extLst>
                <a:ext uri="{FF2B5EF4-FFF2-40B4-BE49-F238E27FC236}">
                  <a16:creationId xmlns:a16="http://schemas.microsoft.com/office/drawing/2014/main" id="{3A63D9D3-B834-4648-9EAB-242C4934FD94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78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圓柱形 56">
              <a:extLst>
                <a:ext uri="{FF2B5EF4-FFF2-40B4-BE49-F238E27FC236}">
                  <a16:creationId xmlns:a16="http://schemas.microsoft.com/office/drawing/2014/main" id="{81DC7216-3225-4D38-B45E-E81B5E10813A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C291CC8D-7631-4FB9-80C9-2B300AB6F06B}"/>
              </a:ext>
            </a:extLst>
          </p:cNvPr>
          <p:cNvSpPr/>
          <p:nvPr/>
        </p:nvSpPr>
        <p:spPr>
          <a:xfrm>
            <a:off x="4802314" y="3134677"/>
            <a:ext cx="245174" cy="2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FAE4FCF-C5DC-46ED-8CE6-3ACEDA6B0A0E}"/>
              </a:ext>
            </a:extLst>
          </p:cNvPr>
          <p:cNvSpPr/>
          <p:nvPr/>
        </p:nvSpPr>
        <p:spPr>
          <a:xfrm>
            <a:off x="3516057" y="3139187"/>
            <a:ext cx="245174" cy="2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C893FA9-3451-4032-BF85-EFFF6094034D}"/>
              </a:ext>
            </a:extLst>
          </p:cNvPr>
          <p:cNvSpPr txBox="1"/>
          <p:nvPr/>
        </p:nvSpPr>
        <p:spPr>
          <a:xfrm>
            <a:off x="4624769" y="2523591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83</a:t>
            </a:r>
            <a:endParaRPr lang="zh-TW" altLang="en-US" sz="32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D63DB4C-3D12-4ED9-BCCF-3FEEC0AE1347}"/>
              </a:ext>
            </a:extLst>
          </p:cNvPr>
          <p:cNvSpPr txBox="1"/>
          <p:nvPr/>
        </p:nvSpPr>
        <p:spPr>
          <a:xfrm>
            <a:off x="3877437" y="2534650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81</a:t>
            </a:r>
            <a:endParaRPr lang="zh-TW" altLang="en-US" sz="32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1148806-33F5-4A80-A881-99DD5BBED018}"/>
              </a:ext>
            </a:extLst>
          </p:cNvPr>
          <p:cNvSpPr/>
          <p:nvPr/>
        </p:nvSpPr>
        <p:spPr>
          <a:xfrm>
            <a:off x="4013072" y="3155455"/>
            <a:ext cx="245174" cy="203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2DA5C29-7149-414C-B93E-71B42A9CECA8}"/>
              </a:ext>
            </a:extLst>
          </p:cNvPr>
          <p:cNvSpPr txBox="1"/>
          <p:nvPr/>
        </p:nvSpPr>
        <p:spPr>
          <a:xfrm>
            <a:off x="3374517" y="2546893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80</a:t>
            </a:r>
            <a:endParaRPr lang="zh-TW" altLang="en-US" sz="32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B7A231FC-7359-4D7D-BEDB-A024E3121F6A}"/>
              </a:ext>
            </a:extLst>
          </p:cNvPr>
          <p:cNvSpPr/>
          <p:nvPr/>
        </p:nvSpPr>
        <p:spPr>
          <a:xfrm>
            <a:off x="4454651" y="3142844"/>
            <a:ext cx="194310" cy="24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0DEA848-11AF-4B73-BF1C-68E66BE8390D}"/>
              </a:ext>
            </a:extLst>
          </p:cNvPr>
          <p:cNvSpPr txBox="1"/>
          <p:nvPr/>
        </p:nvSpPr>
        <p:spPr>
          <a:xfrm>
            <a:off x="4258246" y="2731159"/>
            <a:ext cx="7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82</a:t>
            </a:r>
            <a:endParaRPr lang="zh-TW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BD4E8200-B055-44C5-873A-E21D1BE050E0}"/>
                  </a:ext>
                </a:extLst>
              </p:cNvPr>
              <p:cNvSpPr txBox="1"/>
              <p:nvPr/>
            </p:nvSpPr>
            <p:spPr>
              <a:xfrm>
                <a:off x="2209800" y="4833113"/>
                <a:ext cx="57416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容器最小容積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最近測試之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mid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en-US" altLang="zh-TW" sz="28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82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其需要的容器數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2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個容器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BD4E8200-B055-44C5-873A-E21D1BE05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33113"/>
                <a:ext cx="5741670" cy="954107"/>
              </a:xfrm>
              <a:prstGeom prst="rect">
                <a:avLst/>
              </a:prstGeom>
              <a:blipFill>
                <a:blip r:embed="rId2"/>
                <a:stretch>
                  <a:fillRect l="-2232" t="-7692" r="-8077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3A125FD2-54B2-408C-800E-54866DF7E570}"/>
              </a:ext>
            </a:extLst>
          </p:cNvPr>
          <p:cNvGrpSpPr/>
          <p:nvPr/>
        </p:nvGrpSpPr>
        <p:grpSpPr>
          <a:xfrm>
            <a:off x="2463546" y="3945951"/>
            <a:ext cx="3342894" cy="584775"/>
            <a:chOff x="2463546" y="3945951"/>
            <a:chExt cx="3342894" cy="584775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2D0CDF-A018-4176-9EC4-88F9974A9A8D}"/>
                </a:ext>
              </a:extLst>
            </p:cNvPr>
            <p:cNvSpPr txBox="1"/>
            <p:nvPr/>
          </p:nvSpPr>
          <p:spPr>
            <a:xfrm>
              <a:off x="2463546" y="3945951"/>
              <a:ext cx="1328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hi &lt;</a:t>
              </a:r>
              <a:r>
                <a:rPr lang="zh-TW" altLang="en-US" sz="3200" dirty="0">
                  <a:solidFill>
                    <a:srgbClr val="FF0000"/>
                  </a:solidFill>
                </a:rPr>
                <a:t> </a:t>
              </a:r>
              <a:r>
                <a:rPr lang="en-US" altLang="zh-TW" sz="3200" dirty="0">
                  <a:solidFill>
                    <a:srgbClr val="FF0000"/>
                  </a:solidFill>
                </a:rPr>
                <a:t>lo 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5ABD6AB-910F-46FF-B45A-493D0B780FD0}"/>
                </a:ext>
              </a:extLst>
            </p:cNvPr>
            <p:cNvSpPr txBox="1"/>
            <p:nvPr/>
          </p:nvSpPr>
          <p:spPr>
            <a:xfrm>
              <a:off x="4038600" y="3976755"/>
              <a:ext cx="1767840" cy="5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計算停止</a:t>
              </a:r>
            </a:p>
          </p:txBody>
        </p: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9767BE5-6EA2-449D-9274-60B6D7E032D2}"/>
              </a:ext>
            </a:extLst>
          </p:cNvPr>
          <p:cNvSpPr txBox="1"/>
          <p:nvPr/>
        </p:nvSpPr>
        <p:spPr>
          <a:xfrm>
            <a:off x="6095997" y="1034179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13406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49941"/>
            <a:ext cx="12240768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11413 Fill the Containers (Time Limit: </a:t>
            </a:r>
            <a:r>
              <a:rPr lang="en-US" altLang="zh-TW" sz="36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4F32-6D7B-4FD4-99D3-0BEF0AC7BE20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56032" y="1061312"/>
                <a:ext cx="11448288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牛奶裝進容器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一個輸送帶上有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N(1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800" dirty="0">
                    <a:ea typeface="標楷體" panose="03000509000000000000" pitchFamily="65" charset="-12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800" dirty="0">
                    <a:ea typeface="標楷體" panose="03000509000000000000" pitchFamily="65" charset="-120"/>
                  </a:rPr>
                  <a:t>1000)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瓶牛奶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每一瓶牛奶量不一定相同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),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而你有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M(1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800" dirty="0">
                    <a:ea typeface="標楷體" panose="03000509000000000000" pitchFamily="65" charset="-120"/>
                  </a:rPr>
                  <a:t>M</a:t>
                </a:r>
                <a:r>
                  <a:rPr lang="en-US" altLang="zh-TW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800" dirty="0">
                    <a:ea typeface="標楷體" panose="03000509000000000000" pitchFamily="65" charset="-120"/>
                  </a:rPr>
                  <a:t>10</a:t>
                </a:r>
                <a:r>
                  <a:rPr lang="en-US" altLang="zh-TW" sz="2800" baseline="30000" dirty="0">
                    <a:ea typeface="標楷體" panose="03000509000000000000" pitchFamily="65" charset="-120"/>
                  </a:rPr>
                  <a:t>6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)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個裝牛奶的容器。請將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N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瓶牛奶倒進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M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個容器中並符合以下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3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點：</a:t>
                </a:r>
                <a:b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1.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同一瓶牛奶不能倒進不同容器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;</a:t>
                </a:r>
                <a:b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2.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必須按照輸送帶上的順序挑選牛奶倒進容器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;</a:t>
                </a:r>
                <a:b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3.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將牛奶裝進第</a:t>
                </a:r>
                <a:r>
                  <a:rPr lang="en-US" altLang="zh-TW" sz="2800" dirty="0" err="1">
                    <a:ea typeface="標楷體" panose="03000509000000000000" pitchFamily="65" charset="-120"/>
                  </a:rPr>
                  <a:t>i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個容器後就不能再裝回第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(i-1)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個容器。</a:t>
                </a:r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題目是找出容器容積中最大值的最小可能值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也就是說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每個容器的容積至少要多少才能用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M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個容器裝下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N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瓶牛奶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是最大值最小化的問題。</a:t>
                </a:r>
                <a:b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 </a:t>
                </a:r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1061312"/>
                <a:ext cx="11448288" cy="4462760"/>
              </a:xfrm>
              <a:prstGeom prst="rect">
                <a:avLst/>
              </a:prstGeom>
              <a:blipFill>
                <a:blip r:embed="rId3"/>
                <a:stretch>
                  <a:fillRect l="-1331" t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F4667C-ACB6-4034-A9E6-7AB3095E9665}"/>
              </a:ext>
            </a:extLst>
          </p:cNvPr>
          <p:cNvSpPr txBox="1"/>
          <p:nvPr/>
        </p:nvSpPr>
        <p:spPr>
          <a:xfrm>
            <a:off x="526773" y="75604"/>
            <a:ext cx="895543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&lt;bits/</a:t>
            </a:r>
            <a:r>
              <a:rPr lang="en-US" altLang="zh-TW" dirty="0" err="1"/>
              <a:t>stdc</a:t>
            </a:r>
            <a:r>
              <a:rPr lang="en-US" altLang="zh-TW" dirty="0"/>
              <a:t>++.h&gt;</a:t>
            </a:r>
          </a:p>
          <a:p>
            <a:r>
              <a:rPr lang="en-US" altLang="zh-TW" dirty="0"/>
              <a:t>using namespace std;</a:t>
            </a:r>
          </a:p>
          <a:p>
            <a:r>
              <a:rPr lang="en-US" altLang="zh-TW" dirty="0"/>
              <a:t>const int N = 1000;</a:t>
            </a:r>
          </a:p>
          <a:p>
            <a:r>
              <a:rPr lang="en-US" altLang="zh-TW" dirty="0"/>
              <a:t>int n, m, a[N];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bool judge(int k)</a:t>
            </a:r>
            <a:r>
              <a:rPr lang="zh-TW" altLang="en-US" dirty="0">
                <a:solidFill>
                  <a:srgbClr val="FF0000"/>
                </a:solidFill>
              </a:rPr>
              <a:t>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檢查容器容量為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需要的容器數是否小於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M</a:t>
            </a:r>
          </a:p>
          <a:p>
            <a:r>
              <a:rPr lang="en-US" altLang="zh-TW" dirty="0"/>
              <a:t>{   int sum = 0, </a:t>
            </a:r>
            <a:r>
              <a:rPr lang="en-US" altLang="zh-TW" dirty="0" err="1"/>
              <a:t>cnt</a:t>
            </a:r>
            <a:r>
              <a:rPr lang="en-US" altLang="zh-TW" dirty="0"/>
              <a:t> = 0;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 err="1">
                <a:solidFill>
                  <a:srgbClr val="0070C0"/>
                </a:solidFill>
              </a:rPr>
              <a:t>cnt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需要的容器數</a:t>
            </a:r>
            <a:endParaRPr lang="en-US" altLang="zh-TW" dirty="0"/>
          </a:p>
          <a:p>
            <a:r>
              <a:rPr lang="en-US" altLang="zh-TW" dirty="0"/>
              <a:t>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計算需要的容器數</a:t>
            </a:r>
            <a:endParaRPr lang="en-US" altLang="zh-TW" dirty="0"/>
          </a:p>
          <a:p>
            <a:r>
              <a:rPr lang="en-US" altLang="zh-TW" dirty="0"/>
              <a:t>        sum += a[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if(sum &gt; k) {sum = a[</a:t>
            </a:r>
            <a:r>
              <a:rPr lang="en-US" altLang="zh-TW" dirty="0" err="1"/>
              <a:t>i</a:t>
            </a:r>
            <a:r>
              <a:rPr lang="en-US" altLang="zh-TW" dirty="0"/>
              <a:t>]; </a:t>
            </a:r>
            <a:r>
              <a:rPr lang="en-US" altLang="zh-TW" dirty="0" err="1"/>
              <a:t>cnt</a:t>
            </a:r>
            <a:r>
              <a:rPr lang="en-US" altLang="zh-TW" dirty="0"/>
              <a:t>++;}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換新容器裝牛奶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</a:t>
            </a:r>
            <a:r>
              <a:rPr lang="en-US" altLang="zh-TW" dirty="0" err="1"/>
              <a:t>cnt</a:t>
            </a:r>
            <a:r>
              <a:rPr lang="en-US" altLang="zh-TW" dirty="0"/>
              <a:t> &lt; m;</a:t>
            </a:r>
            <a:r>
              <a:rPr lang="zh-TW" altLang="en-US" dirty="0"/>
              <a:t>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 是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小於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M</a:t>
            </a:r>
            <a:endParaRPr lang="en-US" altLang="zh-TW" dirty="0"/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int bs(int lo, int hi)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二分法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{  int ret = -1;</a:t>
            </a:r>
          </a:p>
          <a:p>
            <a:r>
              <a:rPr lang="en-US" altLang="zh-TW" dirty="0"/>
              <a:t>    while(lo &lt;= hi) {</a:t>
            </a:r>
          </a:p>
          <a:p>
            <a:r>
              <a:rPr lang="en-US" altLang="zh-TW" dirty="0"/>
              <a:t>        int mid = (lo + hi) &gt;&gt; 1;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// mid=(</a:t>
            </a:r>
            <a:r>
              <a:rPr lang="en-US" altLang="zh-TW" dirty="0" err="1">
                <a:solidFill>
                  <a:srgbClr val="0070C0"/>
                </a:solidFill>
              </a:rPr>
              <a:t>lo+hi</a:t>
            </a:r>
            <a:r>
              <a:rPr lang="en-US" altLang="zh-TW" dirty="0">
                <a:solidFill>
                  <a:srgbClr val="0070C0"/>
                </a:solidFill>
              </a:rPr>
              <a:t>)/2</a:t>
            </a:r>
          </a:p>
          <a:p>
            <a:r>
              <a:rPr lang="en-US" altLang="zh-TW" dirty="0"/>
              <a:t>        if(</a:t>
            </a:r>
            <a:r>
              <a:rPr lang="en-US" altLang="zh-TW" dirty="0">
                <a:solidFill>
                  <a:srgbClr val="FF0000"/>
                </a:solidFill>
              </a:rPr>
              <a:t>judge(mid)</a:t>
            </a:r>
            <a:r>
              <a:rPr lang="en-US" altLang="zh-TW" dirty="0"/>
              <a:t>) {ret = mid; hi = mid - 1;}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容器容積小一點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ret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回傳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else lo = mid + 1;</a:t>
            </a:r>
            <a:r>
              <a:rPr lang="zh-TW" altLang="en-US" dirty="0"/>
              <a:t>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容器容積小一點</a:t>
            </a:r>
            <a:endParaRPr lang="en-US" altLang="zh-TW" dirty="0"/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ret;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4674B0-E250-466E-8A8E-0A4EED9A2A65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11413 Code (1/2)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2190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D425BC-B8C0-4A27-B933-4B689D5D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F5DE35-70E4-448F-9BAC-7162D0FF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FFF8E0-153E-402F-A215-C8A0608D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66B4EA-471E-4746-93C9-12E5A465BE7E}"/>
              </a:ext>
            </a:extLst>
          </p:cNvPr>
          <p:cNvSpPr txBox="1"/>
          <p:nvPr/>
        </p:nvSpPr>
        <p:spPr>
          <a:xfrm>
            <a:off x="838199" y="691920"/>
            <a:ext cx="63454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("11413.in","r",stdin);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("11413.out","w",stdout); 		</a:t>
            </a:r>
          </a:p>
          <a:p>
            <a:r>
              <a:rPr lang="en-US" altLang="zh-TW" dirty="0"/>
              <a:t>    while(~</a:t>
            </a:r>
            <a:r>
              <a:rPr lang="en-US" altLang="zh-TW" dirty="0" err="1"/>
              <a:t>scanf</a:t>
            </a:r>
            <a:r>
              <a:rPr lang="en-US" altLang="zh-TW" dirty="0"/>
              <a:t>("%</a:t>
            </a:r>
            <a:r>
              <a:rPr lang="en-US" altLang="zh-TW" dirty="0" err="1"/>
              <a:t>d%d</a:t>
            </a:r>
            <a:r>
              <a:rPr lang="en-US" altLang="zh-TW" dirty="0"/>
              <a:t>", &amp;n, &amp;m)) {</a:t>
            </a:r>
          </a:p>
          <a:p>
            <a:r>
              <a:rPr lang="en-US" altLang="zh-TW" dirty="0"/>
              <a:t>        int lo = 0, hi = 0;</a:t>
            </a:r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  <a:r>
              <a:rPr lang="zh-TW" altLang="en-US" dirty="0"/>
              <a:t>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準備二分法起始值</a:t>
            </a:r>
            <a:r>
              <a:rPr lang="en-US" altLang="zh-TW" dirty="0">
                <a:solidFill>
                  <a:srgbClr val="0070C0"/>
                </a:solidFill>
              </a:rPr>
              <a:t>lo, hi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scanf</a:t>
            </a:r>
            <a:r>
              <a:rPr lang="en-US" altLang="zh-TW" dirty="0"/>
              <a:t>("%d", &amp;a[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        lo = </a:t>
            </a:r>
            <a:r>
              <a:rPr lang="en-US" altLang="zh-TW" dirty="0">
                <a:solidFill>
                  <a:srgbClr val="FF0000"/>
                </a:solidFill>
              </a:rPr>
              <a:t>max</a:t>
            </a:r>
            <a:r>
              <a:rPr lang="en-US" altLang="zh-TW" dirty="0"/>
              <a:t>(lo, a[</a:t>
            </a:r>
            <a:r>
              <a:rPr lang="en-US" altLang="zh-TW" dirty="0" err="1"/>
              <a:t>i</a:t>
            </a:r>
            <a:r>
              <a:rPr lang="en-US" altLang="zh-TW" dirty="0"/>
              <a:t>]);   </a:t>
            </a:r>
            <a:r>
              <a:rPr lang="zh-TW" altLang="en-US" dirty="0"/>
              <a:t>      </a:t>
            </a:r>
            <a:r>
              <a:rPr lang="en-US" altLang="zh-TW" dirty="0">
                <a:solidFill>
                  <a:srgbClr val="0070C0"/>
                </a:solidFill>
              </a:rPr>
              <a:t>// lo: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牛奶瓶裝最大量值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hi += a[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r>
              <a:rPr lang="zh-TW" altLang="en-US" dirty="0"/>
              <a:t>                      </a:t>
            </a:r>
            <a:r>
              <a:rPr lang="en-US" altLang="zh-TW" dirty="0">
                <a:solidFill>
                  <a:srgbClr val="0070C0"/>
                </a:solidFill>
              </a:rPr>
              <a:t>// hi: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所有牛奶瓶裝量總和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("%d\n", bs(lo, hi));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9BC4A2-578C-4EED-9CD6-2AC22DC2DFBC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11413 Code (2/2)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577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2B6B7B-64ED-46C7-A312-AD223C73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CA2686-0873-413A-AD76-F5AE343A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372BB2-57A7-44DD-9D31-14487764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86AE6F-836A-498B-ABF8-97403D458722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#1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177745-CCD2-4AF3-95A8-F3D73415807B}"/>
              </a:ext>
            </a:extLst>
          </p:cNvPr>
          <p:cNvSpPr txBox="1"/>
          <p:nvPr/>
        </p:nvSpPr>
        <p:spPr>
          <a:xfrm>
            <a:off x="-2840988" y="1850600"/>
            <a:ext cx="236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#2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11C7E2-E8B8-4167-BFCA-0C1412255A60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N=5    M = 3</a:t>
            </a:r>
            <a:endParaRPr lang="zh-TW" altLang="en-US" sz="28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9F8AC2AE-FF18-4BD7-9C4E-130C0EB35CDA}"/>
              </a:ext>
            </a:extLst>
          </p:cNvPr>
          <p:cNvGrpSpPr/>
          <p:nvPr/>
        </p:nvGrpSpPr>
        <p:grpSpPr>
          <a:xfrm>
            <a:off x="2459736" y="1097280"/>
            <a:ext cx="2938272" cy="523220"/>
            <a:chOff x="2459736" y="1097280"/>
            <a:chExt cx="2938272" cy="523220"/>
          </a:xfrm>
        </p:grpSpPr>
        <p:sp>
          <p:nvSpPr>
            <p:cNvPr id="8" name="圓柱形 7">
              <a:extLst>
                <a:ext uri="{FF2B5EF4-FFF2-40B4-BE49-F238E27FC236}">
                  <a16:creationId xmlns:a16="http://schemas.microsoft.com/office/drawing/2014/main" id="{2723EED9-4590-4696-9095-5A90769522E4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圓柱形 8">
              <a:extLst>
                <a:ext uri="{FF2B5EF4-FFF2-40B4-BE49-F238E27FC236}">
                  <a16:creationId xmlns:a16="http://schemas.microsoft.com/office/drawing/2014/main" id="{C4F5FED9-26AB-4EF3-96F9-FB0573989E92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圓柱形 9">
              <a:extLst>
                <a:ext uri="{FF2B5EF4-FFF2-40B4-BE49-F238E27FC236}">
                  <a16:creationId xmlns:a16="http://schemas.microsoft.com/office/drawing/2014/main" id="{C44B6EE7-DCA9-4E51-A330-1660C4113B97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圓柱形 10">
              <a:extLst>
                <a:ext uri="{FF2B5EF4-FFF2-40B4-BE49-F238E27FC236}">
                  <a16:creationId xmlns:a16="http://schemas.microsoft.com/office/drawing/2014/main" id="{0FE065C2-D1DE-4802-B1BF-FC4088257E0E}"/>
                </a:ext>
              </a:extLst>
            </p:cNvPr>
            <p:cNvSpPr/>
            <p:nvPr/>
          </p:nvSpPr>
          <p:spPr>
            <a:xfrm>
              <a:off x="438912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圓柱形 11">
              <a:extLst>
                <a:ext uri="{FF2B5EF4-FFF2-40B4-BE49-F238E27FC236}">
                  <a16:creationId xmlns:a16="http://schemas.microsoft.com/office/drawing/2014/main" id="{504403ED-14FC-4645-B3C0-D124E3360727}"/>
                </a:ext>
              </a:extLst>
            </p:cNvPr>
            <p:cNvSpPr/>
            <p:nvPr/>
          </p:nvSpPr>
          <p:spPr>
            <a:xfrm>
              <a:off x="502920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81F2A2-5670-4DDF-B4FC-779FA8825055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8B522B1-8027-49B3-BEF8-F72F785708A5}"/>
              </a:ext>
            </a:extLst>
          </p:cNvPr>
          <p:cNvGrpSpPr/>
          <p:nvPr/>
        </p:nvGrpSpPr>
        <p:grpSpPr>
          <a:xfrm>
            <a:off x="2267712" y="2435375"/>
            <a:ext cx="1328928" cy="816864"/>
            <a:chOff x="6339840" y="975360"/>
            <a:chExt cx="1328928" cy="816864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FA6C416-A508-479F-8F42-17464A22F6EF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E4DB03C-CCE7-414B-BD31-BB325A800873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0F097A2-1D7A-4CBC-80C6-420E9166939D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D19048C-3145-47EE-8134-7C284ED08009}"/>
              </a:ext>
            </a:extLst>
          </p:cNvPr>
          <p:cNvGrpSpPr/>
          <p:nvPr/>
        </p:nvGrpSpPr>
        <p:grpSpPr>
          <a:xfrm>
            <a:off x="4081272" y="2435375"/>
            <a:ext cx="1328928" cy="816864"/>
            <a:chOff x="6339840" y="975360"/>
            <a:chExt cx="1328928" cy="81686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0762EC0-6E7B-47C9-BA77-5375177EF1EF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7AC31C7-4660-46FD-8BBE-CB01AD7E451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88EED28-6CEB-4438-B98E-9245B32886B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97CD627-0A17-43D6-BFC0-6039242C3562}"/>
              </a:ext>
            </a:extLst>
          </p:cNvPr>
          <p:cNvGrpSpPr/>
          <p:nvPr/>
        </p:nvGrpSpPr>
        <p:grpSpPr>
          <a:xfrm>
            <a:off x="5903975" y="2435375"/>
            <a:ext cx="1328928" cy="816864"/>
            <a:chOff x="6339840" y="975360"/>
            <a:chExt cx="1328928" cy="816864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98FA2E85-3C45-4E85-A9E4-0A43F2C16258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0C4C115-C776-49E2-94B8-58D5C0A8882E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1A6C951-0186-4881-8006-DB2D3FDAD40C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圓柱形 27">
            <a:extLst>
              <a:ext uri="{FF2B5EF4-FFF2-40B4-BE49-F238E27FC236}">
                <a16:creationId xmlns:a16="http://schemas.microsoft.com/office/drawing/2014/main" id="{155AC605-A873-44C5-B9BF-8A0D58651725}"/>
              </a:ext>
            </a:extLst>
          </p:cNvPr>
          <p:cNvSpPr/>
          <p:nvPr/>
        </p:nvSpPr>
        <p:spPr>
          <a:xfrm>
            <a:off x="2447544" y="2649335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柱形 28">
            <a:extLst>
              <a:ext uri="{FF2B5EF4-FFF2-40B4-BE49-F238E27FC236}">
                <a16:creationId xmlns:a16="http://schemas.microsoft.com/office/drawing/2014/main" id="{004CB8DA-D544-4AC9-8B3E-C69A98DB78DF}"/>
              </a:ext>
            </a:extLst>
          </p:cNvPr>
          <p:cNvSpPr/>
          <p:nvPr/>
        </p:nvSpPr>
        <p:spPr>
          <a:xfrm>
            <a:off x="3096768" y="2649335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柱形 29">
            <a:extLst>
              <a:ext uri="{FF2B5EF4-FFF2-40B4-BE49-F238E27FC236}">
                <a16:creationId xmlns:a16="http://schemas.microsoft.com/office/drawing/2014/main" id="{B50B9594-27FA-4F50-91F2-E6A9ED4AA8F8}"/>
              </a:ext>
            </a:extLst>
          </p:cNvPr>
          <p:cNvSpPr/>
          <p:nvPr/>
        </p:nvSpPr>
        <p:spPr>
          <a:xfrm>
            <a:off x="2796541" y="2086273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柱形 30">
            <a:extLst>
              <a:ext uri="{FF2B5EF4-FFF2-40B4-BE49-F238E27FC236}">
                <a16:creationId xmlns:a16="http://schemas.microsoft.com/office/drawing/2014/main" id="{310CE06E-32AC-41E0-9CB4-D583DDF2497E}"/>
              </a:ext>
            </a:extLst>
          </p:cNvPr>
          <p:cNvSpPr/>
          <p:nvPr/>
        </p:nvSpPr>
        <p:spPr>
          <a:xfrm>
            <a:off x="4547618" y="2636948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圓柱形 31">
            <a:extLst>
              <a:ext uri="{FF2B5EF4-FFF2-40B4-BE49-F238E27FC236}">
                <a16:creationId xmlns:a16="http://schemas.microsoft.com/office/drawing/2014/main" id="{9F8BAD26-4DCD-47AD-AA70-5814A8281B17}"/>
              </a:ext>
            </a:extLst>
          </p:cNvPr>
          <p:cNvSpPr/>
          <p:nvPr/>
        </p:nvSpPr>
        <p:spPr>
          <a:xfrm>
            <a:off x="6370320" y="2609493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180BF0-4E27-4525-85F8-D8D409BA3EDA}"/>
              </a:ext>
            </a:extLst>
          </p:cNvPr>
          <p:cNvSpPr txBox="1"/>
          <p:nvPr/>
        </p:nvSpPr>
        <p:spPr>
          <a:xfrm>
            <a:off x="166116" y="2649335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/>
              <a:t>6</a:t>
            </a:r>
            <a:endParaRPr lang="zh-TW" altLang="en-US" sz="2800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7DF43A0-6800-47F2-87C0-C913DF385995}"/>
              </a:ext>
            </a:extLst>
          </p:cNvPr>
          <p:cNvGrpSpPr/>
          <p:nvPr/>
        </p:nvGrpSpPr>
        <p:grpSpPr>
          <a:xfrm>
            <a:off x="2267712" y="3866118"/>
            <a:ext cx="1328928" cy="816864"/>
            <a:chOff x="6339840" y="975360"/>
            <a:chExt cx="1328928" cy="816864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FE4C1C-2E8E-47CE-AD56-5C5D4887BFB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9FFE70E-EE53-417F-83AF-DA35A7FB126D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B9D226F-8991-4A87-A500-EF689E2DEF79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9FAB299-08F2-4DE5-A64F-39AE4909E7F4}"/>
              </a:ext>
            </a:extLst>
          </p:cNvPr>
          <p:cNvGrpSpPr/>
          <p:nvPr/>
        </p:nvGrpSpPr>
        <p:grpSpPr>
          <a:xfrm>
            <a:off x="4081272" y="3866118"/>
            <a:ext cx="1328928" cy="816864"/>
            <a:chOff x="6339840" y="975360"/>
            <a:chExt cx="1328928" cy="816864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F18F274-8BCF-43C6-A8D5-510411D61500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02B72570-937A-470F-A645-E1756449D85B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E77A041-70E2-49BD-B88B-76CA1DFA608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7A03287D-D4FB-44B4-9F66-10B952093F07}"/>
              </a:ext>
            </a:extLst>
          </p:cNvPr>
          <p:cNvGrpSpPr/>
          <p:nvPr/>
        </p:nvGrpSpPr>
        <p:grpSpPr>
          <a:xfrm>
            <a:off x="5903975" y="3866118"/>
            <a:ext cx="1328928" cy="816864"/>
            <a:chOff x="6339840" y="975360"/>
            <a:chExt cx="1328928" cy="816864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8271D11-126A-4199-8D97-6D2518C35A19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A5C6E4CD-E39E-427E-B25A-D0443B29856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43BA4B3-1525-4E99-8B3B-B04C43BE3D22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圓柱形 45">
            <a:extLst>
              <a:ext uri="{FF2B5EF4-FFF2-40B4-BE49-F238E27FC236}">
                <a16:creationId xmlns:a16="http://schemas.microsoft.com/office/drawing/2014/main" id="{45ED09BA-AC77-4906-9A8D-B837964C6883}"/>
              </a:ext>
            </a:extLst>
          </p:cNvPr>
          <p:cNvSpPr/>
          <p:nvPr/>
        </p:nvSpPr>
        <p:spPr>
          <a:xfrm>
            <a:off x="2447544" y="4080078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圓柱形 46">
            <a:extLst>
              <a:ext uri="{FF2B5EF4-FFF2-40B4-BE49-F238E27FC236}">
                <a16:creationId xmlns:a16="http://schemas.microsoft.com/office/drawing/2014/main" id="{BEEC0A68-F8DA-49CE-9329-4B217BE4F88B}"/>
              </a:ext>
            </a:extLst>
          </p:cNvPr>
          <p:cNvSpPr/>
          <p:nvPr/>
        </p:nvSpPr>
        <p:spPr>
          <a:xfrm>
            <a:off x="3096768" y="4080078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圓柱形 47">
            <a:extLst>
              <a:ext uri="{FF2B5EF4-FFF2-40B4-BE49-F238E27FC236}">
                <a16:creationId xmlns:a16="http://schemas.microsoft.com/office/drawing/2014/main" id="{9327776A-E148-4597-8FAF-6251A956988A}"/>
              </a:ext>
            </a:extLst>
          </p:cNvPr>
          <p:cNvSpPr/>
          <p:nvPr/>
        </p:nvSpPr>
        <p:spPr>
          <a:xfrm>
            <a:off x="2796541" y="3517016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圓柱形 48">
            <a:extLst>
              <a:ext uri="{FF2B5EF4-FFF2-40B4-BE49-F238E27FC236}">
                <a16:creationId xmlns:a16="http://schemas.microsoft.com/office/drawing/2014/main" id="{6221E9F4-AD3A-44F4-8A0F-9EE2FA8EBE1F}"/>
              </a:ext>
            </a:extLst>
          </p:cNvPr>
          <p:cNvSpPr/>
          <p:nvPr/>
        </p:nvSpPr>
        <p:spPr>
          <a:xfrm>
            <a:off x="4547618" y="4067691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圓柱形 49">
            <a:extLst>
              <a:ext uri="{FF2B5EF4-FFF2-40B4-BE49-F238E27FC236}">
                <a16:creationId xmlns:a16="http://schemas.microsoft.com/office/drawing/2014/main" id="{2D0C0E8C-0678-42FB-956E-68063A3400C1}"/>
              </a:ext>
            </a:extLst>
          </p:cNvPr>
          <p:cNvSpPr/>
          <p:nvPr/>
        </p:nvSpPr>
        <p:spPr>
          <a:xfrm>
            <a:off x="6370320" y="4040236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3464C35-DE40-4DA8-BC6C-A9DFFAF75D98}"/>
              </a:ext>
            </a:extLst>
          </p:cNvPr>
          <p:cNvSpPr txBox="1"/>
          <p:nvPr/>
        </p:nvSpPr>
        <p:spPr>
          <a:xfrm>
            <a:off x="166116" y="4080078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7</a:t>
            </a:r>
            <a:endParaRPr lang="zh-TW" altLang="en-US" sz="2800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BE2D3C0E-1CA2-4F0C-B30C-CC62CEE4869D}"/>
              </a:ext>
            </a:extLst>
          </p:cNvPr>
          <p:cNvGrpSpPr/>
          <p:nvPr/>
        </p:nvGrpSpPr>
        <p:grpSpPr>
          <a:xfrm>
            <a:off x="2267712" y="5280732"/>
            <a:ext cx="1328928" cy="816864"/>
            <a:chOff x="6339840" y="975360"/>
            <a:chExt cx="1328928" cy="816864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82C8EC1C-7885-4C95-8236-22C985E83A69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3F5CED87-481E-4240-B676-13E20841F0A1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1F3EAFE7-18E1-4B3F-9671-DC40A8C56324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0BF1CB9A-BF2B-4B66-86E5-AF5CD5C3BAFF}"/>
              </a:ext>
            </a:extLst>
          </p:cNvPr>
          <p:cNvGrpSpPr/>
          <p:nvPr/>
        </p:nvGrpSpPr>
        <p:grpSpPr>
          <a:xfrm>
            <a:off x="4081272" y="5280732"/>
            <a:ext cx="1328928" cy="816864"/>
            <a:chOff x="6339840" y="975360"/>
            <a:chExt cx="1328928" cy="816864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BBF7E5D-40AF-49C3-9AE9-970ED37C74F7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4CE7EBA9-2672-46B6-BEAC-B3FFFC3489B5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E1AC915-ED21-4813-82B5-550823D84775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F496D110-5304-477B-8A3F-42C12286D97B}"/>
              </a:ext>
            </a:extLst>
          </p:cNvPr>
          <p:cNvGrpSpPr/>
          <p:nvPr/>
        </p:nvGrpSpPr>
        <p:grpSpPr>
          <a:xfrm>
            <a:off x="5903975" y="5280732"/>
            <a:ext cx="1328928" cy="816864"/>
            <a:chOff x="6339840" y="975360"/>
            <a:chExt cx="1328928" cy="816864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C3A28E9-0B0F-4C9E-AD95-B8F2D27B4F53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83860027-4AC8-4E2C-AF5D-778C36D32585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6719782A-4185-4EFA-81D6-C215ED5B76AA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圓柱形 63">
            <a:extLst>
              <a:ext uri="{FF2B5EF4-FFF2-40B4-BE49-F238E27FC236}">
                <a16:creationId xmlns:a16="http://schemas.microsoft.com/office/drawing/2014/main" id="{4716B7FF-A251-4266-905C-60C769404C54}"/>
              </a:ext>
            </a:extLst>
          </p:cNvPr>
          <p:cNvSpPr/>
          <p:nvPr/>
        </p:nvSpPr>
        <p:spPr>
          <a:xfrm>
            <a:off x="2447544" y="5494692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圓柱形 64">
            <a:extLst>
              <a:ext uri="{FF2B5EF4-FFF2-40B4-BE49-F238E27FC236}">
                <a16:creationId xmlns:a16="http://schemas.microsoft.com/office/drawing/2014/main" id="{29127979-4789-4FDC-9D21-CC66B7BF37D9}"/>
              </a:ext>
            </a:extLst>
          </p:cNvPr>
          <p:cNvSpPr/>
          <p:nvPr/>
        </p:nvSpPr>
        <p:spPr>
          <a:xfrm>
            <a:off x="3096768" y="5494692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圓柱形 65">
            <a:extLst>
              <a:ext uri="{FF2B5EF4-FFF2-40B4-BE49-F238E27FC236}">
                <a16:creationId xmlns:a16="http://schemas.microsoft.com/office/drawing/2014/main" id="{754DC1B5-DBAA-4B59-82DA-8E9F9591450D}"/>
              </a:ext>
            </a:extLst>
          </p:cNvPr>
          <p:cNvSpPr/>
          <p:nvPr/>
        </p:nvSpPr>
        <p:spPr>
          <a:xfrm>
            <a:off x="4604006" y="5482304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圓柱形 66">
            <a:extLst>
              <a:ext uri="{FF2B5EF4-FFF2-40B4-BE49-F238E27FC236}">
                <a16:creationId xmlns:a16="http://schemas.microsoft.com/office/drawing/2014/main" id="{2B3DCDB2-5C9D-4A41-9F12-AE67C5AF4894}"/>
              </a:ext>
            </a:extLst>
          </p:cNvPr>
          <p:cNvSpPr/>
          <p:nvPr/>
        </p:nvSpPr>
        <p:spPr>
          <a:xfrm>
            <a:off x="6384035" y="5454849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圓柱形 67">
            <a:extLst>
              <a:ext uri="{FF2B5EF4-FFF2-40B4-BE49-F238E27FC236}">
                <a16:creationId xmlns:a16="http://schemas.microsoft.com/office/drawing/2014/main" id="{F2CB41D6-A11E-4081-A05A-0E7A0022996D}"/>
              </a:ext>
            </a:extLst>
          </p:cNvPr>
          <p:cNvSpPr/>
          <p:nvPr/>
        </p:nvSpPr>
        <p:spPr>
          <a:xfrm>
            <a:off x="8165594" y="5454849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46AAFE5-DCDC-4A95-AE72-3A2E49FDD26E}"/>
              </a:ext>
            </a:extLst>
          </p:cNvPr>
          <p:cNvSpPr txBox="1"/>
          <p:nvPr/>
        </p:nvSpPr>
        <p:spPr>
          <a:xfrm>
            <a:off x="166116" y="549469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/>
              <a:t>5</a:t>
            </a:r>
            <a:endParaRPr lang="zh-TW" altLang="en-US" sz="28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A550C16D-0F33-4EE6-BF5A-4514684F09A2}"/>
              </a:ext>
            </a:extLst>
          </p:cNvPr>
          <p:cNvGrpSpPr/>
          <p:nvPr/>
        </p:nvGrpSpPr>
        <p:grpSpPr>
          <a:xfrm>
            <a:off x="7726677" y="5280732"/>
            <a:ext cx="1328928" cy="816864"/>
            <a:chOff x="6339840" y="975360"/>
            <a:chExt cx="1328928" cy="816864"/>
          </a:xfrm>
        </p:grpSpPr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97D3ACE5-25EA-410D-BBF8-A79013DA1D7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069AA25B-D763-4BB3-977F-2FCBACE430AA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AEC00114-3EE1-4831-987E-BF13F47FC24B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D534DFFF-6951-466E-A26C-B4459F344082}"/>
              </a:ext>
            </a:extLst>
          </p:cNvPr>
          <p:cNvGrpSpPr/>
          <p:nvPr/>
        </p:nvGrpSpPr>
        <p:grpSpPr>
          <a:xfrm>
            <a:off x="9445754" y="5236082"/>
            <a:ext cx="2554225" cy="1015663"/>
            <a:chOff x="9445754" y="5236082"/>
            <a:chExt cx="2554225" cy="10156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67CBBDC7-64FA-484B-86A3-57FD8DC63948}"/>
                    </a:ext>
                  </a:extLst>
                </p:cNvPr>
                <p:cNvSpPr txBox="1"/>
                <p:nvPr/>
              </p:nvSpPr>
              <p:spPr>
                <a:xfrm>
                  <a:off x="9445754" y="5236082"/>
                  <a:ext cx="83514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6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6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67CBBDC7-64FA-484B-86A3-57FD8DC63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754" y="5236082"/>
                  <a:ext cx="835149" cy="10156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AA8EA106-72C6-49A5-93A2-48A8CBE96C55}"/>
                </a:ext>
              </a:extLst>
            </p:cNvPr>
            <p:cNvSpPr txBox="1"/>
            <p:nvPr/>
          </p:nvSpPr>
          <p:spPr>
            <a:xfrm>
              <a:off x="10168129" y="5494692"/>
              <a:ext cx="1831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</a:t>
              </a:r>
              <a:r>
                <a:rPr lang="en-US" altLang="zh-TW" sz="2800" dirty="0">
                  <a:ea typeface="標楷體" panose="03000509000000000000" pitchFamily="65" charset="-120"/>
                </a:rPr>
                <a:t>4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個容器</a:t>
              </a: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21141EFD-A629-4625-B9CD-D29441292348}"/>
              </a:ext>
            </a:extLst>
          </p:cNvPr>
          <p:cNvGrpSpPr/>
          <p:nvPr/>
        </p:nvGrpSpPr>
        <p:grpSpPr>
          <a:xfrm>
            <a:off x="7568185" y="2272770"/>
            <a:ext cx="3573776" cy="1015663"/>
            <a:chOff x="7568185" y="2272770"/>
            <a:chExt cx="3573776" cy="1015663"/>
          </a:xfrm>
        </p:grpSpPr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4408AEC-3386-4FD1-89BB-E070BA450EB6}"/>
                </a:ext>
              </a:extLst>
            </p:cNvPr>
            <p:cNvSpPr txBox="1"/>
            <p:nvPr/>
          </p:nvSpPr>
          <p:spPr>
            <a:xfrm>
              <a:off x="7568185" y="2272770"/>
              <a:ext cx="8351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zh-TW" altLang="en-US" sz="6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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30C4EAF-6158-4EAA-9551-0C54917D7486}"/>
                </a:ext>
              </a:extLst>
            </p:cNvPr>
            <p:cNvSpPr txBox="1"/>
            <p:nvPr/>
          </p:nvSpPr>
          <p:spPr>
            <a:xfrm>
              <a:off x="8391140" y="2511192"/>
              <a:ext cx="27508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容器最小容積 </a:t>
              </a:r>
              <a:r>
                <a:rPr lang="en-US" altLang="zh-TW" sz="2800" dirty="0">
                  <a:solidFill>
                    <a:srgbClr val="FF0000"/>
                  </a:solidFill>
                </a:rPr>
                <a:t>6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447C0918-C636-4E4E-BBF5-564CCA4272B6}"/>
              </a:ext>
            </a:extLst>
          </p:cNvPr>
          <p:cNvSpPr txBox="1"/>
          <p:nvPr/>
        </p:nvSpPr>
        <p:spPr>
          <a:xfrm>
            <a:off x="6095997" y="1034179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107510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2B6B7B-64ED-46C7-A312-AD223C73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CA2686-0873-413A-AD76-F5AE343A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372BB2-57A7-44DD-9D31-14487764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86AE6F-836A-498B-ABF8-97403D458722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#2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11C7E2-E8B8-4167-BFCA-0C1412255A60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N=3    M = 2</a:t>
            </a:r>
            <a:endParaRPr lang="zh-TW" altLang="en-US" sz="2800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082A15F-1196-4D9B-A8BC-8729B2276649}"/>
              </a:ext>
            </a:extLst>
          </p:cNvPr>
          <p:cNvGrpSpPr/>
          <p:nvPr/>
        </p:nvGrpSpPr>
        <p:grpSpPr>
          <a:xfrm>
            <a:off x="2459736" y="1097280"/>
            <a:ext cx="1658112" cy="523220"/>
            <a:chOff x="2459736" y="1097280"/>
            <a:chExt cx="1658112" cy="523220"/>
          </a:xfrm>
        </p:grpSpPr>
        <p:sp>
          <p:nvSpPr>
            <p:cNvPr id="8" name="圓柱形 7">
              <a:extLst>
                <a:ext uri="{FF2B5EF4-FFF2-40B4-BE49-F238E27FC236}">
                  <a16:creationId xmlns:a16="http://schemas.microsoft.com/office/drawing/2014/main" id="{2723EED9-4590-4696-9095-5A90769522E4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圓柱形 8">
              <a:extLst>
                <a:ext uri="{FF2B5EF4-FFF2-40B4-BE49-F238E27FC236}">
                  <a16:creationId xmlns:a16="http://schemas.microsoft.com/office/drawing/2014/main" id="{C4F5FED9-26AB-4EF3-96F9-FB0573989E92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78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圓柱形 9">
              <a:extLst>
                <a:ext uri="{FF2B5EF4-FFF2-40B4-BE49-F238E27FC236}">
                  <a16:creationId xmlns:a16="http://schemas.microsoft.com/office/drawing/2014/main" id="{C44B6EE7-DCA9-4E51-A330-1660C4113B97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81F2A2-5670-4DDF-B4FC-779FA8825055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8B522B1-8027-49B3-BEF8-F72F785708A5}"/>
              </a:ext>
            </a:extLst>
          </p:cNvPr>
          <p:cNvGrpSpPr/>
          <p:nvPr/>
        </p:nvGrpSpPr>
        <p:grpSpPr>
          <a:xfrm>
            <a:off x="2267712" y="2435375"/>
            <a:ext cx="1328928" cy="816864"/>
            <a:chOff x="6339840" y="975360"/>
            <a:chExt cx="1328928" cy="816864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FA6C416-A508-479F-8F42-17464A22F6EF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E4DB03C-CCE7-414B-BD31-BB325A800873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0F097A2-1D7A-4CBC-80C6-420E9166939D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D19048C-3145-47EE-8134-7C284ED08009}"/>
              </a:ext>
            </a:extLst>
          </p:cNvPr>
          <p:cNvGrpSpPr/>
          <p:nvPr/>
        </p:nvGrpSpPr>
        <p:grpSpPr>
          <a:xfrm>
            <a:off x="4081272" y="2435375"/>
            <a:ext cx="1328928" cy="816864"/>
            <a:chOff x="6339840" y="975360"/>
            <a:chExt cx="1328928" cy="81686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0762EC0-6E7B-47C9-BA77-5375177EF1EF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7AC31C7-4660-46FD-8BBE-CB01AD7E451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88EED28-6CEB-4438-B98E-9245B32886B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圓柱形 27">
            <a:extLst>
              <a:ext uri="{FF2B5EF4-FFF2-40B4-BE49-F238E27FC236}">
                <a16:creationId xmlns:a16="http://schemas.microsoft.com/office/drawing/2014/main" id="{155AC605-A873-44C5-B9BF-8A0D58651725}"/>
              </a:ext>
            </a:extLst>
          </p:cNvPr>
          <p:cNvSpPr/>
          <p:nvPr/>
        </p:nvSpPr>
        <p:spPr>
          <a:xfrm>
            <a:off x="2447544" y="2649335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柱形 28">
            <a:extLst>
              <a:ext uri="{FF2B5EF4-FFF2-40B4-BE49-F238E27FC236}">
                <a16:creationId xmlns:a16="http://schemas.microsoft.com/office/drawing/2014/main" id="{004CB8DA-D544-4AC9-8B3E-C69A98DB78DF}"/>
              </a:ext>
            </a:extLst>
          </p:cNvPr>
          <p:cNvSpPr/>
          <p:nvPr/>
        </p:nvSpPr>
        <p:spPr>
          <a:xfrm>
            <a:off x="3096768" y="2649335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78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圓柱形 30">
            <a:extLst>
              <a:ext uri="{FF2B5EF4-FFF2-40B4-BE49-F238E27FC236}">
                <a16:creationId xmlns:a16="http://schemas.microsoft.com/office/drawing/2014/main" id="{310CE06E-32AC-41E0-9CB4-D583DDF2497E}"/>
              </a:ext>
            </a:extLst>
          </p:cNvPr>
          <p:cNvSpPr/>
          <p:nvPr/>
        </p:nvSpPr>
        <p:spPr>
          <a:xfrm>
            <a:off x="4547618" y="2636948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180BF0-4E27-4525-85F8-D8D409BA3EDA}"/>
              </a:ext>
            </a:extLst>
          </p:cNvPr>
          <p:cNvSpPr txBox="1"/>
          <p:nvPr/>
        </p:nvSpPr>
        <p:spPr>
          <a:xfrm>
            <a:off x="166115" y="2649335"/>
            <a:ext cx="23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82</a:t>
            </a:r>
            <a:endParaRPr lang="zh-TW" altLang="en-US" sz="2800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7DF43A0-6800-47F2-87C0-C913DF385995}"/>
              </a:ext>
            </a:extLst>
          </p:cNvPr>
          <p:cNvGrpSpPr/>
          <p:nvPr/>
        </p:nvGrpSpPr>
        <p:grpSpPr>
          <a:xfrm>
            <a:off x="2267712" y="3866118"/>
            <a:ext cx="1328928" cy="816864"/>
            <a:chOff x="6339840" y="975360"/>
            <a:chExt cx="1328928" cy="816864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FE4C1C-2E8E-47CE-AD56-5C5D4887BFB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9FFE70E-EE53-417F-83AF-DA35A7FB126D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B9D226F-8991-4A87-A500-EF689E2DEF79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9FAB299-08F2-4DE5-A64F-39AE4909E7F4}"/>
              </a:ext>
            </a:extLst>
          </p:cNvPr>
          <p:cNvGrpSpPr/>
          <p:nvPr/>
        </p:nvGrpSpPr>
        <p:grpSpPr>
          <a:xfrm>
            <a:off x="4081272" y="3866118"/>
            <a:ext cx="1328928" cy="816864"/>
            <a:chOff x="6339840" y="975360"/>
            <a:chExt cx="1328928" cy="816864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F18F274-8BCF-43C6-A8D5-510411D61500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02B72570-937A-470F-A645-E1756449D85B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E77A041-70E2-49BD-B88B-76CA1DFA608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7A03287D-D4FB-44B4-9F66-10B952093F07}"/>
              </a:ext>
            </a:extLst>
          </p:cNvPr>
          <p:cNvGrpSpPr/>
          <p:nvPr/>
        </p:nvGrpSpPr>
        <p:grpSpPr>
          <a:xfrm>
            <a:off x="10392918" y="4507105"/>
            <a:ext cx="1328928" cy="816864"/>
            <a:chOff x="6339840" y="975360"/>
            <a:chExt cx="1328928" cy="816864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8271D11-126A-4199-8D97-6D2518C35A19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A5C6E4CD-E39E-427E-B25A-D0443B29856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43BA4B3-1525-4E99-8B3B-B04C43BE3D22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圓柱形 45">
            <a:extLst>
              <a:ext uri="{FF2B5EF4-FFF2-40B4-BE49-F238E27FC236}">
                <a16:creationId xmlns:a16="http://schemas.microsoft.com/office/drawing/2014/main" id="{45ED09BA-AC77-4906-9A8D-B837964C6883}"/>
              </a:ext>
            </a:extLst>
          </p:cNvPr>
          <p:cNvSpPr/>
          <p:nvPr/>
        </p:nvSpPr>
        <p:spPr>
          <a:xfrm>
            <a:off x="2447544" y="4080078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圓柱形 46">
            <a:extLst>
              <a:ext uri="{FF2B5EF4-FFF2-40B4-BE49-F238E27FC236}">
                <a16:creationId xmlns:a16="http://schemas.microsoft.com/office/drawing/2014/main" id="{BEEC0A68-F8DA-49CE-9329-4B217BE4F88B}"/>
              </a:ext>
            </a:extLst>
          </p:cNvPr>
          <p:cNvSpPr/>
          <p:nvPr/>
        </p:nvSpPr>
        <p:spPr>
          <a:xfrm>
            <a:off x="3096768" y="4080078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78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圓柱形 48">
            <a:extLst>
              <a:ext uri="{FF2B5EF4-FFF2-40B4-BE49-F238E27FC236}">
                <a16:creationId xmlns:a16="http://schemas.microsoft.com/office/drawing/2014/main" id="{6221E9F4-AD3A-44F4-8A0F-9EE2FA8EBE1F}"/>
              </a:ext>
            </a:extLst>
          </p:cNvPr>
          <p:cNvSpPr/>
          <p:nvPr/>
        </p:nvSpPr>
        <p:spPr>
          <a:xfrm>
            <a:off x="4547618" y="4067691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圓柱形 49">
            <a:extLst>
              <a:ext uri="{FF2B5EF4-FFF2-40B4-BE49-F238E27FC236}">
                <a16:creationId xmlns:a16="http://schemas.microsoft.com/office/drawing/2014/main" id="{2D0C0E8C-0678-42FB-956E-68063A3400C1}"/>
              </a:ext>
            </a:extLst>
          </p:cNvPr>
          <p:cNvSpPr/>
          <p:nvPr/>
        </p:nvSpPr>
        <p:spPr>
          <a:xfrm>
            <a:off x="10859263" y="4681223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3464C35-DE40-4DA8-BC6C-A9DFFAF75D98}"/>
              </a:ext>
            </a:extLst>
          </p:cNvPr>
          <p:cNvSpPr txBox="1"/>
          <p:nvPr/>
        </p:nvSpPr>
        <p:spPr>
          <a:xfrm>
            <a:off x="166115" y="4080078"/>
            <a:ext cx="215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83</a:t>
            </a:r>
            <a:endParaRPr lang="zh-TW" altLang="en-US" sz="2800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BE2D3C0E-1CA2-4F0C-B30C-CC62CEE4869D}"/>
              </a:ext>
            </a:extLst>
          </p:cNvPr>
          <p:cNvGrpSpPr/>
          <p:nvPr/>
        </p:nvGrpSpPr>
        <p:grpSpPr>
          <a:xfrm>
            <a:off x="2267712" y="5280732"/>
            <a:ext cx="1328928" cy="816864"/>
            <a:chOff x="6339840" y="975360"/>
            <a:chExt cx="1328928" cy="816864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82C8EC1C-7885-4C95-8236-22C985E83A69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3F5CED87-481E-4240-B676-13E20841F0A1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1F3EAFE7-18E1-4B3F-9671-DC40A8C56324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0BF1CB9A-BF2B-4B66-86E5-AF5CD5C3BAFF}"/>
              </a:ext>
            </a:extLst>
          </p:cNvPr>
          <p:cNvGrpSpPr/>
          <p:nvPr/>
        </p:nvGrpSpPr>
        <p:grpSpPr>
          <a:xfrm>
            <a:off x="4081272" y="5280732"/>
            <a:ext cx="1328928" cy="816864"/>
            <a:chOff x="6339840" y="975360"/>
            <a:chExt cx="1328928" cy="816864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BBF7E5D-40AF-49C3-9AE9-970ED37C74F7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4CE7EBA9-2672-46B6-BEAC-B3FFFC3489B5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E1AC915-ED21-4813-82B5-550823D84775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F496D110-5304-477B-8A3F-42C12286D97B}"/>
              </a:ext>
            </a:extLst>
          </p:cNvPr>
          <p:cNvGrpSpPr/>
          <p:nvPr/>
        </p:nvGrpSpPr>
        <p:grpSpPr>
          <a:xfrm>
            <a:off x="7124695" y="4507105"/>
            <a:ext cx="1328928" cy="816864"/>
            <a:chOff x="6339840" y="975360"/>
            <a:chExt cx="1328928" cy="816864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C3A28E9-0B0F-4C9E-AD95-B8F2D27B4F53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83860027-4AC8-4E2C-AF5D-778C36D32585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6719782A-4185-4EFA-81D6-C215ED5B76AA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圓柱形 63">
            <a:extLst>
              <a:ext uri="{FF2B5EF4-FFF2-40B4-BE49-F238E27FC236}">
                <a16:creationId xmlns:a16="http://schemas.microsoft.com/office/drawing/2014/main" id="{4716B7FF-A251-4266-905C-60C769404C54}"/>
              </a:ext>
            </a:extLst>
          </p:cNvPr>
          <p:cNvSpPr/>
          <p:nvPr/>
        </p:nvSpPr>
        <p:spPr>
          <a:xfrm>
            <a:off x="2447544" y="5494692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圓柱形 64">
            <a:extLst>
              <a:ext uri="{FF2B5EF4-FFF2-40B4-BE49-F238E27FC236}">
                <a16:creationId xmlns:a16="http://schemas.microsoft.com/office/drawing/2014/main" id="{29127979-4789-4FDC-9D21-CC66B7BF37D9}"/>
              </a:ext>
            </a:extLst>
          </p:cNvPr>
          <p:cNvSpPr/>
          <p:nvPr/>
        </p:nvSpPr>
        <p:spPr>
          <a:xfrm>
            <a:off x="3096768" y="5494692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78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圓柱形 65">
            <a:extLst>
              <a:ext uri="{FF2B5EF4-FFF2-40B4-BE49-F238E27FC236}">
                <a16:creationId xmlns:a16="http://schemas.microsoft.com/office/drawing/2014/main" id="{754DC1B5-DBAA-4B59-82DA-8E9F9591450D}"/>
              </a:ext>
            </a:extLst>
          </p:cNvPr>
          <p:cNvSpPr/>
          <p:nvPr/>
        </p:nvSpPr>
        <p:spPr>
          <a:xfrm>
            <a:off x="4604006" y="5482304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圓柱形 66">
            <a:extLst>
              <a:ext uri="{FF2B5EF4-FFF2-40B4-BE49-F238E27FC236}">
                <a16:creationId xmlns:a16="http://schemas.microsoft.com/office/drawing/2014/main" id="{2B3DCDB2-5C9D-4A41-9F12-AE67C5AF4894}"/>
              </a:ext>
            </a:extLst>
          </p:cNvPr>
          <p:cNvSpPr/>
          <p:nvPr/>
        </p:nvSpPr>
        <p:spPr>
          <a:xfrm>
            <a:off x="7604755" y="4681222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圓柱形 67">
            <a:extLst>
              <a:ext uri="{FF2B5EF4-FFF2-40B4-BE49-F238E27FC236}">
                <a16:creationId xmlns:a16="http://schemas.microsoft.com/office/drawing/2014/main" id="{F2CB41D6-A11E-4081-A05A-0E7A0022996D}"/>
              </a:ext>
            </a:extLst>
          </p:cNvPr>
          <p:cNvSpPr/>
          <p:nvPr/>
        </p:nvSpPr>
        <p:spPr>
          <a:xfrm>
            <a:off x="9187434" y="4681222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78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46AAFE5-DCDC-4A95-AE72-3A2E49FDD26E}"/>
              </a:ext>
            </a:extLst>
          </p:cNvPr>
          <p:cNvSpPr txBox="1"/>
          <p:nvPr/>
        </p:nvSpPr>
        <p:spPr>
          <a:xfrm>
            <a:off x="166115" y="5494692"/>
            <a:ext cx="243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/>
              <a:t>84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7CBBDC7-64FA-484B-86A3-57FD8DC63948}"/>
                  </a:ext>
                </a:extLst>
              </p:cNvPr>
              <p:cNvSpPr txBox="1"/>
              <p:nvPr/>
            </p:nvSpPr>
            <p:spPr>
              <a:xfrm>
                <a:off x="8439145" y="5301937"/>
                <a:ext cx="83514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6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7CBBDC7-64FA-484B-86A3-57FD8DC63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45" y="5301937"/>
                <a:ext cx="835149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群組 70">
            <a:extLst>
              <a:ext uri="{FF2B5EF4-FFF2-40B4-BE49-F238E27FC236}">
                <a16:creationId xmlns:a16="http://schemas.microsoft.com/office/drawing/2014/main" id="{A550C16D-0F33-4EE6-BF5A-4514684F09A2}"/>
              </a:ext>
            </a:extLst>
          </p:cNvPr>
          <p:cNvGrpSpPr/>
          <p:nvPr/>
        </p:nvGrpSpPr>
        <p:grpSpPr>
          <a:xfrm>
            <a:off x="8748517" y="4507105"/>
            <a:ext cx="1328928" cy="816864"/>
            <a:chOff x="6339840" y="975360"/>
            <a:chExt cx="1328928" cy="816864"/>
          </a:xfrm>
        </p:grpSpPr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97D3ACE5-25EA-410D-BBF8-A79013DA1D7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069AA25B-D763-4BB3-977F-2FCBACE430AA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AEC00114-3EE1-4831-987E-BF13F47FC24B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A8EA106-72C6-49A5-93A2-48A8CBE96C55}"/>
              </a:ext>
            </a:extLst>
          </p:cNvPr>
          <p:cNvSpPr txBox="1"/>
          <p:nvPr/>
        </p:nvSpPr>
        <p:spPr>
          <a:xfrm>
            <a:off x="9161520" y="5560547"/>
            <a:ext cx="183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2DADCE7-BD4F-4AAD-A4CC-6EFDC2DB8908}"/>
              </a:ext>
            </a:extLst>
          </p:cNvPr>
          <p:cNvGrpSpPr/>
          <p:nvPr/>
        </p:nvGrpSpPr>
        <p:grpSpPr>
          <a:xfrm>
            <a:off x="5561080" y="2385384"/>
            <a:ext cx="3765798" cy="1015663"/>
            <a:chOff x="5561080" y="2385384"/>
            <a:chExt cx="3765798" cy="1015663"/>
          </a:xfrm>
        </p:grpSpPr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4408AEC-3386-4FD1-89BB-E070BA450EB6}"/>
                </a:ext>
              </a:extLst>
            </p:cNvPr>
            <p:cNvSpPr txBox="1"/>
            <p:nvPr/>
          </p:nvSpPr>
          <p:spPr>
            <a:xfrm>
              <a:off x="5561080" y="2385384"/>
              <a:ext cx="8351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zh-TW" altLang="en-US" sz="6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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30C4EAF-6158-4EAA-9551-0C54917D7486}"/>
                </a:ext>
              </a:extLst>
            </p:cNvPr>
            <p:cNvSpPr txBox="1"/>
            <p:nvPr/>
          </p:nvSpPr>
          <p:spPr>
            <a:xfrm>
              <a:off x="6384035" y="2623806"/>
              <a:ext cx="29428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容器最小容積 </a:t>
              </a:r>
              <a:r>
                <a:rPr lang="en-US" altLang="zh-TW" sz="2800" dirty="0">
                  <a:solidFill>
                    <a:srgbClr val="FF0000"/>
                  </a:solidFill>
                </a:rPr>
                <a:t>82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2D4199C-DCA0-4A18-B776-9CF32F0BC3C2}"/>
              </a:ext>
            </a:extLst>
          </p:cNvPr>
          <p:cNvSpPr txBox="1"/>
          <p:nvPr/>
        </p:nvSpPr>
        <p:spPr>
          <a:xfrm>
            <a:off x="8153400" y="3866118"/>
            <a:ext cx="243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/>
              <a:t>81</a:t>
            </a:r>
            <a:endParaRPr lang="zh-TW" altLang="en-US" sz="28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0567D38-91C7-4C13-9A31-5C670657ABCA}"/>
              </a:ext>
            </a:extLst>
          </p:cNvPr>
          <p:cNvSpPr txBox="1"/>
          <p:nvPr/>
        </p:nvSpPr>
        <p:spPr>
          <a:xfrm>
            <a:off x="6095997" y="1034179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9733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46" grpId="0" animBg="1"/>
      <p:bldP spid="47" grpId="0" animBg="1"/>
      <p:bldP spid="49" grpId="0" animBg="1"/>
      <p:bldP spid="50" grpId="0" animBg="1"/>
      <p:bldP spid="51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6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121BBC6B-8FA5-4A1E-A901-D901085FB1B7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1341380" y="134834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7056585" y="455896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1452072" y="762436"/>
            <a:ext cx="1797313" cy="20621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5 3</a:t>
            </a:r>
          </a:p>
          <a:p>
            <a:r>
              <a:rPr lang="en-US" altLang="zh-TW" sz="3200" dirty="0"/>
              <a:t>1 2 3 4 5</a:t>
            </a:r>
          </a:p>
          <a:p>
            <a:r>
              <a:rPr lang="en-US" altLang="zh-TW" sz="3200" dirty="0"/>
              <a:t>3 2</a:t>
            </a:r>
          </a:p>
          <a:p>
            <a:r>
              <a:rPr lang="en-US" altLang="zh-TW" sz="3200" dirty="0"/>
              <a:t>4 78 9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7169456" y="1050338"/>
            <a:ext cx="2743199" cy="10772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6</a:t>
            </a:r>
          </a:p>
          <a:p>
            <a:r>
              <a:rPr lang="en-US" altLang="zh-TW" sz="3200"/>
              <a:t>82</a:t>
            </a:r>
            <a:endParaRPr lang="en-US" altLang="zh-TW" sz="32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3003741" y="1558461"/>
            <a:ext cx="534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4AD4AA2-276E-4A0D-B505-AA3A2CE49976}"/>
              </a:ext>
            </a:extLst>
          </p:cNvPr>
          <p:cNvSpPr txBox="1"/>
          <p:nvPr/>
        </p:nvSpPr>
        <p:spPr>
          <a:xfrm>
            <a:off x="5119049" y="886922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/>
              <p:nvPr/>
            </p:nvSpPr>
            <p:spPr>
              <a:xfrm>
                <a:off x="3470817" y="866069"/>
                <a:ext cx="1353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</m:t>
                    </m:r>
                  </m:oMath>
                </a14:m>
                <a:r>
                  <a:rPr lang="en-US" altLang="zh-TW" sz="2000" dirty="0">
                    <a:ea typeface="標楷體" panose="03000509000000000000" pitchFamily="65" charset="-120"/>
                  </a:rPr>
                  <a:t>,M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值</a:t>
                </a: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2977B85-4A8D-4D4C-BFA8-AB65CB63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817" y="866069"/>
                <a:ext cx="1353692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2182299" y="1050338"/>
            <a:ext cx="12064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BF759C8-8D56-4A5B-ACA1-F69514C77F99}"/>
              </a:ext>
            </a:extLst>
          </p:cNvPr>
          <p:cNvCxnSpPr>
            <a:cxnSpLocks/>
          </p:cNvCxnSpPr>
          <p:nvPr/>
        </p:nvCxnSpPr>
        <p:spPr>
          <a:xfrm flipV="1">
            <a:off x="3003741" y="1281032"/>
            <a:ext cx="4165716" cy="11292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5542934-22BF-4FD7-9C35-19233C9B7E0A}"/>
              </a:ext>
            </a:extLst>
          </p:cNvPr>
          <p:cNvSpPr txBox="1"/>
          <p:nvPr/>
        </p:nvSpPr>
        <p:spPr>
          <a:xfrm>
            <a:off x="5148326" y="1695310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43C00DE-BC87-4FA2-BCF8-B4AD953D7BAF}"/>
              </a:ext>
            </a:extLst>
          </p:cNvPr>
          <p:cNvSpPr txBox="1"/>
          <p:nvPr/>
        </p:nvSpPr>
        <p:spPr>
          <a:xfrm>
            <a:off x="459283" y="3737654"/>
            <a:ext cx="236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49FCFA-E5AC-4C0A-A0E3-E4A2DE9D3455}"/>
              </a:ext>
            </a:extLst>
          </p:cNvPr>
          <p:cNvSpPr txBox="1"/>
          <p:nvPr/>
        </p:nvSpPr>
        <p:spPr>
          <a:xfrm>
            <a:off x="7329758" y="3758976"/>
            <a:ext cx="236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#2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F0B5770-10A6-4A22-B002-8A41D328EFBD}"/>
                  </a:ext>
                </a:extLst>
              </p:cNvPr>
              <p:cNvSpPr txBox="1"/>
              <p:nvPr/>
            </p:nvSpPr>
            <p:spPr>
              <a:xfrm>
                <a:off x="1408144" y="2920454"/>
                <a:ext cx="23639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ea typeface="標楷體" panose="03000509000000000000" pitchFamily="65" charset="-12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800" dirty="0">
                    <a:ea typeface="標楷體" panose="03000509000000000000" pitchFamily="65" charset="-12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800" dirty="0">
                    <a:ea typeface="標楷體" panose="03000509000000000000" pitchFamily="65" charset="-120"/>
                  </a:rPr>
                  <a:t>1000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F0B5770-10A6-4A22-B002-8A41D328E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144" y="2920454"/>
                <a:ext cx="2363997" cy="523220"/>
              </a:xfrm>
              <a:prstGeom prst="rect">
                <a:avLst/>
              </a:prstGeom>
              <a:blipFill>
                <a:blip r:embed="rId4"/>
                <a:stretch>
                  <a:fillRect l="-5412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D4D5412-AED5-4F79-906D-9A4BCFF733EB}"/>
                  </a:ext>
                </a:extLst>
              </p:cNvPr>
              <p:cNvSpPr txBox="1"/>
              <p:nvPr/>
            </p:nvSpPr>
            <p:spPr>
              <a:xfrm>
                <a:off x="3705377" y="2936569"/>
                <a:ext cx="23218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ea typeface="標楷體" panose="03000509000000000000" pitchFamily="65" charset="-12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800" dirty="0">
                    <a:ea typeface="標楷體" panose="03000509000000000000" pitchFamily="65" charset="-120"/>
                  </a:rPr>
                  <a:t>M</a:t>
                </a:r>
                <a:r>
                  <a:rPr lang="en-US" altLang="zh-TW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800" dirty="0">
                    <a:ea typeface="標楷體" panose="03000509000000000000" pitchFamily="65" charset="-120"/>
                  </a:rPr>
                  <a:t>10</a:t>
                </a:r>
                <a:r>
                  <a:rPr lang="en-US" altLang="zh-TW" sz="2800" baseline="30000" dirty="0">
                    <a:ea typeface="標楷體" panose="03000509000000000000" pitchFamily="65" charset="-120"/>
                  </a:rPr>
                  <a:t>6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D4D5412-AED5-4F79-906D-9A4BCFF73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77" y="2936569"/>
                <a:ext cx="2321843" cy="523220"/>
              </a:xfrm>
              <a:prstGeom prst="rect">
                <a:avLst/>
              </a:prstGeom>
              <a:blipFill>
                <a:blip r:embed="rId5"/>
                <a:stretch>
                  <a:fillRect l="-5512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06805C-03CA-4810-B61C-42EA83621A8A}"/>
              </a:ext>
            </a:extLst>
          </p:cNvPr>
          <p:cNvSpPr txBox="1"/>
          <p:nvPr/>
        </p:nvSpPr>
        <p:spPr>
          <a:xfrm>
            <a:off x="7329758" y="2219627"/>
            <a:ext cx="2509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牛奶裝進</a:t>
            </a:r>
            <a:r>
              <a:rPr lang="en-US" altLang="zh-TW" sz="2000" dirty="0">
                <a:ea typeface="標楷體" panose="03000509000000000000" pitchFamily="65" charset="-120"/>
              </a:rPr>
              <a:t>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容器的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最小容積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976F83D-3C55-4DCF-B6F4-53907E85C740}"/>
                  </a:ext>
                </a:extLst>
              </p:cNvPr>
              <p:cNvSpPr txBox="1"/>
              <p:nvPr/>
            </p:nvSpPr>
            <p:spPr>
              <a:xfrm>
                <a:off x="3467258" y="1328641"/>
                <a:ext cx="26751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瓶</m:t>
                    </m:r>
                  </m:oMath>
                </a14:m>
                <a:r>
                  <a:rPr lang="zh-TW" altLang="en-US" sz="2000" dirty="0">
                    <a:ea typeface="標楷體" panose="03000509000000000000" pitchFamily="65" charset="-120"/>
                  </a:rPr>
                  <a:t>牛奶每一瓶牛奶量</a:t>
                </a: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976F83D-3C55-4DCF-B6F4-53907E85C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258" y="1328641"/>
                <a:ext cx="2675189" cy="400110"/>
              </a:xfrm>
              <a:prstGeom prst="rect">
                <a:avLst/>
              </a:prstGeom>
              <a:blipFill>
                <a:blip r:embed="rId6"/>
                <a:stretch>
                  <a:fillRect t="-10606" r="-911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8E01FB5B-B219-484E-B24C-804C7D4995AD}"/>
              </a:ext>
            </a:extLst>
          </p:cNvPr>
          <p:cNvSpPr/>
          <p:nvPr/>
        </p:nvSpPr>
        <p:spPr>
          <a:xfrm>
            <a:off x="1513234" y="865259"/>
            <a:ext cx="1499176" cy="8603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732ACA-92BE-4538-945E-589C626A0647}"/>
              </a:ext>
            </a:extLst>
          </p:cNvPr>
          <p:cNvSpPr/>
          <p:nvPr/>
        </p:nvSpPr>
        <p:spPr>
          <a:xfrm>
            <a:off x="1503847" y="1823904"/>
            <a:ext cx="1499176" cy="8603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06D4AF8D-A239-491A-ABD3-923B3135FC5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003023" y="1731926"/>
            <a:ext cx="4166434" cy="5221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3504B5B-897C-4E25-A201-A9752A6667EC}"/>
              </a:ext>
            </a:extLst>
          </p:cNvPr>
          <p:cNvGrpSpPr/>
          <p:nvPr/>
        </p:nvGrpSpPr>
        <p:grpSpPr>
          <a:xfrm>
            <a:off x="969479" y="4752800"/>
            <a:ext cx="1328928" cy="816864"/>
            <a:chOff x="6339840" y="975360"/>
            <a:chExt cx="1328928" cy="816864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197EF6D6-A7CA-4686-9701-8A7274D06DD9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C9D469D4-83AD-47F9-AC00-C3BB28AA4FF3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8D10DAF9-1C9E-4D28-BA23-C21913E3BF19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767B5BD-B30E-416A-93C7-39C3BDEFC2DA}"/>
              </a:ext>
            </a:extLst>
          </p:cNvPr>
          <p:cNvGrpSpPr/>
          <p:nvPr/>
        </p:nvGrpSpPr>
        <p:grpSpPr>
          <a:xfrm>
            <a:off x="2783039" y="4752800"/>
            <a:ext cx="1328928" cy="816864"/>
            <a:chOff x="6339840" y="975360"/>
            <a:chExt cx="1328928" cy="816864"/>
          </a:xfrm>
        </p:grpSpPr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F91C7E8-E077-479D-896C-2EE8F4EAC638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4A44BBA-162C-4ED2-8E28-24ECE2EC19C8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A8A350C-0BA1-4DEE-8A80-70433BAD2500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66B0C751-420A-47BF-ACD9-C3A1713D860F}"/>
              </a:ext>
            </a:extLst>
          </p:cNvPr>
          <p:cNvGrpSpPr/>
          <p:nvPr/>
        </p:nvGrpSpPr>
        <p:grpSpPr>
          <a:xfrm>
            <a:off x="4605742" y="4752800"/>
            <a:ext cx="1328928" cy="816864"/>
            <a:chOff x="6339840" y="975360"/>
            <a:chExt cx="1328928" cy="816864"/>
          </a:xfrm>
        </p:grpSpPr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6EC608ED-B91D-4C91-857E-B265F1B26179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DE3CD6C-20BE-4E09-8672-DD1AE1115195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5919D6BA-3F12-4E64-AF6C-2ED25501CC5B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圓柱形 43">
            <a:extLst>
              <a:ext uri="{FF2B5EF4-FFF2-40B4-BE49-F238E27FC236}">
                <a16:creationId xmlns:a16="http://schemas.microsoft.com/office/drawing/2014/main" id="{355BF5F8-7A81-4C10-84FB-744F9D58F453}"/>
              </a:ext>
            </a:extLst>
          </p:cNvPr>
          <p:cNvSpPr/>
          <p:nvPr/>
        </p:nvSpPr>
        <p:spPr>
          <a:xfrm>
            <a:off x="1149311" y="496676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圓柱形 44">
            <a:extLst>
              <a:ext uri="{FF2B5EF4-FFF2-40B4-BE49-F238E27FC236}">
                <a16:creationId xmlns:a16="http://schemas.microsoft.com/office/drawing/2014/main" id="{B4BBFB95-E962-4372-A409-3C452F3029DF}"/>
              </a:ext>
            </a:extLst>
          </p:cNvPr>
          <p:cNvSpPr/>
          <p:nvPr/>
        </p:nvSpPr>
        <p:spPr>
          <a:xfrm>
            <a:off x="1798535" y="496676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圓柱形 45">
            <a:extLst>
              <a:ext uri="{FF2B5EF4-FFF2-40B4-BE49-F238E27FC236}">
                <a16:creationId xmlns:a16="http://schemas.microsoft.com/office/drawing/2014/main" id="{153A7059-A812-4041-95C6-F91D5C074BFC}"/>
              </a:ext>
            </a:extLst>
          </p:cNvPr>
          <p:cNvSpPr/>
          <p:nvPr/>
        </p:nvSpPr>
        <p:spPr>
          <a:xfrm>
            <a:off x="1498308" y="4403698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圓柱形 46">
            <a:extLst>
              <a:ext uri="{FF2B5EF4-FFF2-40B4-BE49-F238E27FC236}">
                <a16:creationId xmlns:a16="http://schemas.microsoft.com/office/drawing/2014/main" id="{FB71F97A-96CC-408A-9F1B-E69837869177}"/>
              </a:ext>
            </a:extLst>
          </p:cNvPr>
          <p:cNvSpPr/>
          <p:nvPr/>
        </p:nvSpPr>
        <p:spPr>
          <a:xfrm>
            <a:off x="3249385" y="4954373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圓柱形 47">
            <a:extLst>
              <a:ext uri="{FF2B5EF4-FFF2-40B4-BE49-F238E27FC236}">
                <a16:creationId xmlns:a16="http://schemas.microsoft.com/office/drawing/2014/main" id="{01C040A6-E642-4FBB-8623-0DBD03ABBD23}"/>
              </a:ext>
            </a:extLst>
          </p:cNvPr>
          <p:cNvSpPr/>
          <p:nvPr/>
        </p:nvSpPr>
        <p:spPr>
          <a:xfrm>
            <a:off x="5072087" y="4926918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553E0D5-0819-4E2A-A196-9D4CCF9DF66C}"/>
              </a:ext>
            </a:extLst>
          </p:cNvPr>
          <p:cNvSpPr txBox="1"/>
          <p:nvPr/>
        </p:nvSpPr>
        <p:spPr>
          <a:xfrm>
            <a:off x="2012496" y="5765782"/>
            <a:ext cx="247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容器最小容積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/>
              <a:t>6</a:t>
            </a:r>
            <a:endParaRPr lang="zh-TW" altLang="en-US" sz="2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DAD6487-2ABA-4E03-A8A4-E9AB2C4357C3}"/>
              </a:ext>
            </a:extLst>
          </p:cNvPr>
          <p:cNvGrpSpPr/>
          <p:nvPr/>
        </p:nvGrpSpPr>
        <p:grpSpPr>
          <a:xfrm>
            <a:off x="7586259" y="4755581"/>
            <a:ext cx="1328928" cy="816864"/>
            <a:chOff x="6339840" y="975360"/>
            <a:chExt cx="1328928" cy="816864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8295959-5A7C-422A-AF6C-19F8F7E5751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10A53BF2-91C2-40CF-AE7B-AAB29A74DDD8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A0A34D2A-1684-4695-84AF-061769CA82AC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C95554F6-67E7-46C2-BB91-E20D16F21919}"/>
              </a:ext>
            </a:extLst>
          </p:cNvPr>
          <p:cNvGrpSpPr/>
          <p:nvPr/>
        </p:nvGrpSpPr>
        <p:grpSpPr>
          <a:xfrm>
            <a:off x="9399819" y="4755581"/>
            <a:ext cx="1328928" cy="816864"/>
            <a:chOff x="6339840" y="975360"/>
            <a:chExt cx="1328928" cy="816864"/>
          </a:xfrm>
        </p:grpSpPr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1C92810-4D44-4987-B0B9-1985D16C253F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643B4B03-6150-45D3-824D-35E3DBAE27BA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4A7ED239-EEDA-4EA3-82AD-57A9F34D800A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圓柱形 57">
            <a:extLst>
              <a:ext uri="{FF2B5EF4-FFF2-40B4-BE49-F238E27FC236}">
                <a16:creationId xmlns:a16="http://schemas.microsoft.com/office/drawing/2014/main" id="{4026144C-BF11-49F7-B7E9-2C8B5DA22EA5}"/>
              </a:ext>
            </a:extLst>
          </p:cNvPr>
          <p:cNvSpPr/>
          <p:nvPr/>
        </p:nvSpPr>
        <p:spPr>
          <a:xfrm>
            <a:off x="7766091" y="4969541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圓柱形 58">
            <a:extLst>
              <a:ext uri="{FF2B5EF4-FFF2-40B4-BE49-F238E27FC236}">
                <a16:creationId xmlns:a16="http://schemas.microsoft.com/office/drawing/2014/main" id="{481A9CBD-ED41-44DA-9DA0-5FE06A64D4AE}"/>
              </a:ext>
            </a:extLst>
          </p:cNvPr>
          <p:cNvSpPr/>
          <p:nvPr/>
        </p:nvSpPr>
        <p:spPr>
          <a:xfrm>
            <a:off x="8415315" y="4969541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78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圓柱形 59">
            <a:extLst>
              <a:ext uri="{FF2B5EF4-FFF2-40B4-BE49-F238E27FC236}">
                <a16:creationId xmlns:a16="http://schemas.microsoft.com/office/drawing/2014/main" id="{364140B7-3C33-49CD-891C-B7648BF5A8CE}"/>
              </a:ext>
            </a:extLst>
          </p:cNvPr>
          <p:cNvSpPr/>
          <p:nvPr/>
        </p:nvSpPr>
        <p:spPr>
          <a:xfrm>
            <a:off x="9866165" y="4957154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D357F70-CD93-4EBE-82FF-E6EA992C99FC}"/>
              </a:ext>
            </a:extLst>
          </p:cNvPr>
          <p:cNvSpPr txBox="1"/>
          <p:nvPr/>
        </p:nvSpPr>
        <p:spPr>
          <a:xfrm>
            <a:off x="7895528" y="5765782"/>
            <a:ext cx="283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容器最小容積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/>
              <a:t>82</a:t>
            </a:r>
            <a:endParaRPr lang="zh-TW" altLang="en-US" sz="2400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98B82098-A61E-41EB-8A6A-58F377512AAB}"/>
              </a:ext>
            </a:extLst>
          </p:cNvPr>
          <p:cNvGrpSpPr/>
          <p:nvPr/>
        </p:nvGrpSpPr>
        <p:grpSpPr>
          <a:xfrm>
            <a:off x="2880645" y="3811840"/>
            <a:ext cx="2938272" cy="523220"/>
            <a:chOff x="2459736" y="1097280"/>
            <a:chExt cx="2938272" cy="523220"/>
          </a:xfrm>
        </p:grpSpPr>
        <p:sp>
          <p:nvSpPr>
            <p:cNvPr id="63" name="圓柱形 62">
              <a:extLst>
                <a:ext uri="{FF2B5EF4-FFF2-40B4-BE49-F238E27FC236}">
                  <a16:creationId xmlns:a16="http://schemas.microsoft.com/office/drawing/2014/main" id="{2DAED502-EAA6-4E65-AA52-37125F66FE7C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圓柱形 64">
              <a:extLst>
                <a:ext uri="{FF2B5EF4-FFF2-40B4-BE49-F238E27FC236}">
                  <a16:creationId xmlns:a16="http://schemas.microsoft.com/office/drawing/2014/main" id="{B53B3AE8-C490-4AEB-A815-C2C5015F4B0D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圓柱形 66">
              <a:extLst>
                <a:ext uri="{FF2B5EF4-FFF2-40B4-BE49-F238E27FC236}">
                  <a16:creationId xmlns:a16="http://schemas.microsoft.com/office/drawing/2014/main" id="{4C0BC2D7-3DE1-46D4-A9A3-C2E04DB727D0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圓柱形 67">
              <a:extLst>
                <a:ext uri="{FF2B5EF4-FFF2-40B4-BE49-F238E27FC236}">
                  <a16:creationId xmlns:a16="http://schemas.microsoft.com/office/drawing/2014/main" id="{C95D0230-700E-4994-AF38-57D11A1222BB}"/>
                </a:ext>
              </a:extLst>
            </p:cNvPr>
            <p:cNvSpPr/>
            <p:nvPr/>
          </p:nvSpPr>
          <p:spPr>
            <a:xfrm>
              <a:off x="438912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圓柱形 68">
              <a:extLst>
                <a:ext uri="{FF2B5EF4-FFF2-40B4-BE49-F238E27FC236}">
                  <a16:creationId xmlns:a16="http://schemas.microsoft.com/office/drawing/2014/main" id="{A0AF7173-7B22-4601-BE9D-571440A76138}"/>
                </a:ext>
              </a:extLst>
            </p:cNvPr>
            <p:cNvSpPr/>
            <p:nvPr/>
          </p:nvSpPr>
          <p:spPr>
            <a:xfrm>
              <a:off x="502920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AF0BE6F-A08B-46B1-8E75-C3F3AFD6E896}"/>
              </a:ext>
            </a:extLst>
          </p:cNvPr>
          <p:cNvGrpSpPr/>
          <p:nvPr/>
        </p:nvGrpSpPr>
        <p:grpSpPr>
          <a:xfrm>
            <a:off x="9899691" y="3747159"/>
            <a:ext cx="1658112" cy="523220"/>
            <a:chOff x="2459736" y="1097280"/>
            <a:chExt cx="1658112" cy="523220"/>
          </a:xfrm>
        </p:grpSpPr>
        <p:sp>
          <p:nvSpPr>
            <p:cNvPr id="72" name="圓柱形 71">
              <a:extLst>
                <a:ext uri="{FF2B5EF4-FFF2-40B4-BE49-F238E27FC236}">
                  <a16:creationId xmlns:a16="http://schemas.microsoft.com/office/drawing/2014/main" id="{0AB3491F-6098-46C4-8D11-D9E2515FBE0F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圓柱形 72">
              <a:extLst>
                <a:ext uri="{FF2B5EF4-FFF2-40B4-BE49-F238E27FC236}">
                  <a16:creationId xmlns:a16="http://schemas.microsoft.com/office/drawing/2014/main" id="{B78AE540-0F11-4758-9BAE-14312453D9C3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78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圓柱形 73">
              <a:extLst>
                <a:ext uri="{FF2B5EF4-FFF2-40B4-BE49-F238E27FC236}">
                  <a16:creationId xmlns:a16="http://schemas.microsoft.com/office/drawing/2014/main" id="{0F091C2E-9E1A-425A-AB74-C3F757C37FAF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121064" y="136124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682-2EBE-4E4D-B6D8-6BAEBCE474E1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8713" y="2991612"/>
            <a:ext cx="221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二分法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1064" y="2022538"/>
            <a:ext cx="10534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題意即</a:t>
            </a:r>
            <a:r>
              <a:rPr lang="en-US" altLang="zh-TW" sz="2800" dirty="0"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給你一串連續的數字，連續的切割成</a:t>
            </a:r>
            <a:r>
              <a:rPr lang="en-US" altLang="zh-TW" sz="2800" dirty="0"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段，求每段和中最大的值的最小值</a:t>
            </a:r>
            <a:r>
              <a:rPr lang="zh-TW" altLang="en-US" sz="2800" dirty="0">
                <a:ea typeface="標楷體" panose="03000509000000000000" pitchFamily="65" charset="-120"/>
              </a:rPr>
              <a:t>。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52E32A-23B0-4698-BA9E-931E384BC1A8}"/>
              </a:ext>
            </a:extLst>
          </p:cNvPr>
          <p:cNvSpPr txBox="1"/>
          <p:nvPr/>
        </p:nvSpPr>
        <p:spPr>
          <a:xfrm>
            <a:off x="1631950" y="3478239"/>
            <a:ext cx="9431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greedy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method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ea typeface="標楷體" panose="03000509000000000000" pitchFamily="65" charset="-120"/>
              </a:rPr>
              <a:t>來</a:t>
            </a:r>
            <a:r>
              <a:rPr lang="en-US" altLang="zh-TW" sz="2800" dirty="0">
                <a:ea typeface="標楷體" panose="03000509000000000000" pitchFamily="65" charset="-120"/>
              </a:rPr>
              <a:t>judge(</a:t>
            </a:r>
            <a:r>
              <a:rPr lang="zh-TW" altLang="en-US" sz="2800" dirty="0">
                <a:ea typeface="標楷體" panose="03000509000000000000" pitchFamily="65" charset="-120"/>
              </a:rPr>
              <a:t>容器容量</a:t>
            </a:r>
            <a:r>
              <a:rPr lang="en-US" altLang="zh-TW" sz="2800" dirty="0">
                <a:ea typeface="標楷體" panose="03000509000000000000" pitchFamily="65" charset="-120"/>
              </a:rPr>
              <a:t>mid)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看看用容量</a:t>
            </a:r>
            <a:r>
              <a:rPr lang="en-US" altLang="zh-TW" sz="2800" dirty="0">
                <a:ea typeface="標楷體" panose="03000509000000000000" pitchFamily="65" charset="-120"/>
              </a:rPr>
              <a:t>mid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需要多少容器裝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如果超過</a:t>
            </a:r>
            <a:r>
              <a:rPr lang="en-US" altLang="zh-TW" sz="2800" dirty="0"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則選擇左半範圍找答案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則選右半範圍找答案。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0AA3FE-C780-4A83-A7B3-A474A785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24EB-38B6-4A46-A240-4F31B1679613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9B7BEB-BD75-4C8B-A333-845F6A6C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6A102-FE39-4D15-9E7F-6C493B0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03E489-38E0-4CBE-9C00-A05E40D696FC}"/>
              </a:ext>
            </a:extLst>
          </p:cNvPr>
          <p:cNvSpPr txBox="1"/>
          <p:nvPr/>
        </p:nvSpPr>
        <p:spPr>
          <a:xfrm>
            <a:off x="5326851" y="2670492"/>
            <a:ext cx="207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141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DDC47C-CDCC-4BC7-8264-301E7D2D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A71BB8-BC49-4D97-B204-A3E82C90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5D596-3271-4D57-94F1-70E3E402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25A94D-DDDB-47CC-B176-95743C3ADF27}"/>
              </a:ext>
            </a:extLst>
          </p:cNvPr>
          <p:cNvSpPr txBox="1"/>
          <p:nvPr/>
        </p:nvSpPr>
        <p:spPr>
          <a:xfrm>
            <a:off x="4519309" y="256620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161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2DDBE-464F-43C4-8F9E-5D92455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C154-821D-4E9F-A3CE-2A9B395FC683}" type="datetime1">
              <a:rPr lang="zh-TW" altLang="en-US" smtClean="0"/>
              <a:pPr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3B56C-828D-4654-9CAD-C12D66D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32FC1-9214-4D33-8725-E8985BD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E691D-F535-43A8-B4CE-AE1041C90D74}"/>
              </a:ext>
            </a:extLst>
          </p:cNvPr>
          <p:cNvSpPr txBox="1"/>
          <p:nvPr/>
        </p:nvSpPr>
        <p:spPr>
          <a:xfrm>
            <a:off x="3206496" y="318102"/>
            <a:ext cx="20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N=5    M = 3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FAD6E47-DE8A-4BC5-BF74-B5217A69CB73}"/>
              </a:ext>
            </a:extLst>
          </p:cNvPr>
          <p:cNvGrpSpPr/>
          <p:nvPr/>
        </p:nvGrpSpPr>
        <p:grpSpPr>
          <a:xfrm>
            <a:off x="2459736" y="1097280"/>
            <a:ext cx="2938272" cy="523220"/>
            <a:chOff x="2459736" y="1097280"/>
            <a:chExt cx="2938272" cy="523220"/>
          </a:xfrm>
        </p:grpSpPr>
        <p:sp>
          <p:nvSpPr>
            <p:cNvPr id="7" name="圓柱形 6">
              <a:extLst>
                <a:ext uri="{FF2B5EF4-FFF2-40B4-BE49-F238E27FC236}">
                  <a16:creationId xmlns:a16="http://schemas.microsoft.com/office/drawing/2014/main" id="{87047C03-AACB-4C39-97ED-A2D3426D2F36}"/>
                </a:ext>
              </a:extLst>
            </p:cNvPr>
            <p:cNvSpPr/>
            <p:nvPr/>
          </p:nvSpPr>
          <p:spPr>
            <a:xfrm>
              <a:off x="2459736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圓柱形 7">
              <a:extLst>
                <a:ext uri="{FF2B5EF4-FFF2-40B4-BE49-F238E27FC236}">
                  <a16:creationId xmlns:a16="http://schemas.microsoft.com/office/drawing/2014/main" id="{3FCED83E-5B6E-4073-ACF6-278717A0EE66}"/>
                </a:ext>
              </a:extLst>
            </p:cNvPr>
            <p:cNvSpPr/>
            <p:nvPr/>
          </p:nvSpPr>
          <p:spPr>
            <a:xfrm>
              <a:off x="310896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圓柱形 8">
              <a:extLst>
                <a:ext uri="{FF2B5EF4-FFF2-40B4-BE49-F238E27FC236}">
                  <a16:creationId xmlns:a16="http://schemas.microsoft.com/office/drawing/2014/main" id="{90B9E704-5669-4530-950F-665F939916FF}"/>
                </a:ext>
              </a:extLst>
            </p:cNvPr>
            <p:cNvSpPr/>
            <p:nvPr/>
          </p:nvSpPr>
          <p:spPr>
            <a:xfrm>
              <a:off x="374904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圓柱形 9">
              <a:extLst>
                <a:ext uri="{FF2B5EF4-FFF2-40B4-BE49-F238E27FC236}">
                  <a16:creationId xmlns:a16="http://schemas.microsoft.com/office/drawing/2014/main" id="{D929A93C-7CCF-4AC1-91FA-20693D66ABDA}"/>
                </a:ext>
              </a:extLst>
            </p:cNvPr>
            <p:cNvSpPr/>
            <p:nvPr/>
          </p:nvSpPr>
          <p:spPr>
            <a:xfrm>
              <a:off x="438912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圓柱形 10">
              <a:extLst>
                <a:ext uri="{FF2B5EF4-FFF2-40B4-BE49-F238E27FC236}">
                  <a16:creationId xmlns:a16="http://schemas.microsoft.com/office/drawing/2014/main" id="{66340E34-5268-4487-9943-F675A75B52DC}"/>
                </a:ext>
              </a:extLst>
            </p:cNvPr>
            <p:cNvSpPr/>
            <p:nvPr/>
          </p:nvSpPr>
          <p:spPr>
            <a:xfrm>
              <a:off x="5029200" y="1097280"/>
              <a:ext cx="368808" cy="523220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E3949-D41B-4357-819D-8220D1BAC1FB}"/>
              </a:ext>
            </a:extLst>
          </p:cNvPr>
          <p:cNvSpPr txBox="1"/>
          <p:nvPr/>
        </p:nvSpPr>
        <p:spPr>
          <a:xfrm>
            <a:off x="856488" y="1097280"/>
            <a:ext cx="14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輸送帶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7A6EF6-1C9A-47F9-9805-80547E476E83}"/>
              </a:ext>
            </a:extLst>
          </p:cNvPr>
          <p:cNvSpPr txBox="1"/>
          <p:nvPr/>
        </p:nvSpPr>
        <p:spPr>
          <a:xfrm>
            <a:off x="335929" y="23448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#1</a:t>
            </a:r>
            <a:endParaRPr lang="zh-TW" altLang="en-US" sz="3600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3DC9E58-E82C-4F74-8EB9-2C69277D5A3E}"/>
              </a:ext>
            </a:extLst>
          </p:cNvPr>
          <p:cNvGrpSpPr/>
          <p:nvPr/>
        </p:nvGrpSpPr>
        <p:grpSpPr>
          <a:xfrm>
            <a:off x="6096000" y="804892"/>
            <a:ext cx="4697730" cy="1107995"/>
            <a:chOff x="6096000" y="804892"/>
            <a:chExt cx="4697730" cy="1107995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BEFADA5-A5B1-48A8-8D3C-9EDC1DC72137}"/>
                </a:ext>
              </a:extLst>
            </p:cNvPr>
            <p:cNvSpPr txBox="1"/>
            <p:nvPr/>
          </p:nvSpPr>
          <p:spPr>
            <a:xfrm>
              <a:off x="6096000" y="804892"/>
              <a:ext cx="46977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lo = max (1,2,3,4,5) = 5</a:t>
              </a:r>
              <a:endParaRPr lang="zh-TW" altLang="en-US" sz="32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8A3704D-B8C6-43AA-BCE9-3D25F7E7F9EB}"/>
                </a:ext>
              </a:extLst>
            </p:cNvPr>
            <p:cNvSpPr txBox="1"/>
            <p:nvPr/>
          </p:nvSpPr>
          <p:spPr>
            <a:xfrm>
              <a:off x="6096000" y="1328112"/>
              <a:ext cx="46977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hi = 1+2+3+4+5 = 15</a:t>
              </a:r>
              <a:endParaRPr lang="zh-TW" altLang="en-US" sz="3200" dirty="0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02C12B66-4450-4725-BFE5-30FFCA28A641}"/>
              </a:ext>
            </a:extLst>
          </p:cNvPr>
          <p:cNvGrpSpPr/>
          <p:nvPr/>
        </p:nvGrpSpPr>
        <p:grpSpPr>
          <a:xfrm>
            <a:off x="2025015" y="2531424"/>
            <a:ext cx="7035927" cy="1519429"/>
            <a:chOff x="2025015" y="2531424"/>
            <a:chExt cx="7035927" cy="1519429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D76B766-03EF-467F-89FA-0FF10BC66A25}"/>
                </a:ext>
              </a:extLst>
            </p:cNvPr>
            <p:cNvCxnSpPr/>
            <p:nvPr/>
          </p:nvCxnSpPr>
          <p:spPr>
            <a:xfrm>
              <a:off x="2267712" y="3249613"/>
              <a:ext cx="6342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A0E6487-A285-48B9-89A2-6D04A5D0CDF7}"/>
                </a:ext>
              </a:extLst>
            </p:cNvPr>
            <p:cNvSpPr/>
            <p:nvPr/>
          </p:nvSpPr>
          <p:spPr>
            <a:xfrm>
              <a:off x="5342001" y="3116199"/>
              <a:ext cx="194310" cy="2400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2F46CAF3-E451-447F-8443-0EB00A2F8258}"/>
                </a:ext>
              </a:extLst>
            </p:cNvPr>
            <p:cNvSpPr/>
            <p:nvPr/>
          </p:nvSpPr>
          <p:spPr>
            <a:xfrm>
              <a:off x="2197227" y="3116199"/>
              <a:ext cx="194310" cy="240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8B1D033-63ED-4B6C-9E8E-D97488AE6CD6}"/>
                </a:ext>
              </a:extLst>
            </p:cNvPr>
            <p:cNvSpPr/>
            <p:nvPr/>
          </p:nvSpPr>
          <p:spPr>
            <a:xfrm>
              <a:off x="8513445" y="3129605"/>
              <a:ext cx="194310" cy="240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0F7ED2-E8D0-45FB-9817-63527C672B6D}"/>
                </a:ext>
              </a:extLst>
            </p:cNvPr>
            <p:cNvSpPr txBox="1"/>
            <p:nvPr/>
          </p:nvSpPr>
          <p:spPr>
            <a:xfrm>
              <a:off x="2122170" y="2544830"/>
              <a:ext cx="538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5</a:t>
              </a:r>
              <a:endParaRPr lang="zh-TW" altLang="en-US" sz="32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D246101-B65C-42EC-87E8-D445CBAE3874}"/>
                </a:ext>
              </a:extLst>
            </p:cNvPr>
            <p:cNvSpPr txBox="1"/>
            <p:nvPr/>
          </p:nvSpPr>
          <p:spPr>
            <a:xfrm>
              <a:off x="8354568" y="2544830"/>
              <a:ext cx="706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15</a:t>
              </a:r>
              <a:endParaRPr lang="zh-TW" altLang="en-US" sz="32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345D126-59C4-4CDC-81E8-184D0B243E77}"/>
                </a:ext>
              </a:extLst>
            </p:cNvPr>
            <p:cNvSpPr txBox="1"/>
            <p:nvPr/>
          </p:nvSpPr>
          <p:spPr>
            <a:xfrm>
              <a:off x="5125974" y="2531424"/>
              <a:ext cx="706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10</a:t>
              </a:r>
              <a:endParaRPr lang="zh-TW" altLang="en-US" sz="32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BB8B417-2C69-4D7B-9EB5-0F22D17E7ED3}"/>
                </a:ext>
              </a:extLst>
            </p:cNvPr>
            <p:cNvSpPr txBox="1"/>
            <p:nvPr/>
          </p:nvSpPr>
          <p:spPr>
            <a:xfrm>
              <a:off x="2025015" y="3402775"/>
              <a:ext cx="538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lo</a:t>
              </a:r>
              <a:endParaRPr lang="zh-TW" altLang="en-US" sz="32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A8F3CBC-F27A-4485-B29E-C55ACAF12FAB}"/>
                </a:ext>
              </a:extLst>
            </p:cNvPr>
            <p:cNvSpPr txBox="1"/>
            <p:nvPr/>
          </p:nvSpPr>
          <p:spPr>
            <a:xfrm>
              <a:off x="8354568" y="3369620"/>
              <a:ext cx="538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hi</a:t>
              </a:r>
              <a:endParaRPr lang="zh-TW" altLang="en-US" sz="32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CDD537-EE2E-4C8D-9652-9D8DACCD043D}"/>
                </a:ext>
              </a:extLst>
            </p:cNvPr>
            <p:cNvSpPr txBox="1"/>
            <p:nvPr/>
          </p:nvSpPr>
          <p:spPr>
            <a:xfrm>
              <a:off x="4389119" y="3466078"/>
              <a:ext cx="3314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mid=(</a:t>
              </a:r>
              <a:r>
                <a:rPr lang="en-US" altLang="zh-TW" sz="3200" dirty="0" err="1"/>
                <a:t>lo+hi</a:t>
              </a:r>
              <a:r>
                <a:rPr lang="en-US" altLang="zh-TW" sz="3200" dirty="0"/>
                <a:t>)/2=10</a:t>
              </a:r>
              <a:endParaRPr lang="zh-TW" altLang="en-US" sz="3200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D1809B5-99B7-44DF-8B35-8C3B5BE81795}"/>
              </a:ext>
            </a:extLst>
          </p:cNvPr>
          <p:cNvGrpSpPr/>
          <p:nvPr/>
        </p:nvGrpSpPr>
        <p:grpSpPr>
          <a:xfrm>
            <a:off x="2391537" y="4911880"/>
            <a:ext cx="1328928" cy="816864"/>
            <a:chOff x="6339840" y="975360"/>
            <a:chExt cx="1328928" cy="816864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478636F-DA03-45FC-AEC3-D58771761F64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CA51B30F-BD59-49E4-8CEA-5B6AC2AA88B1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B2AC6BA-3C75-4868-9161-78B75B279D41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2B53D2E-FDF4-48F6-B4E1-6762C7197057}"/>
              </a:ext>
            </a:extLst>
          </p:cNvPr>
          <p:cNvGrpSpPr/>
          <p:nvPr/>
        </p:nvGrpSpPr>
        <p:grpSpPr>
          <a:xfrm>
            <a:off x="4205097" y="4911880"/>
            <a:ext cx="1328928" cy="816864"/>
            <a:chOff x="6339840" y="975360"/>
            <a:chExt cx="1328928" cy="816864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0DCBEA4-C44E-40B4-B63E-4D9292C6A2BD}"/>
                </a:ext>
              </a:extLst>
            </p:cNvPr>
            <p:cNvCxnSpPr/>
            <p:nvPr/>
          </p:nvCxnSpPr>
          <p:spPr>
            <a:xfrm>
              <a:off x="6339840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A312301-44EF-44A5-A874-F95916DAFDB4}"/>
                </a:ext>
              </a:extLst>
            </p:cNvPr>
            <p:cNvCxnSpPr/>
            <p:nvPr/>
          </p:nvCxnSpPr>
          <p:spPr>
            <a:xfrm>
              <a:off x="6339840" y="1792224"/>
              <a:ext cx="132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F1A65B18-DBFC-4639-BC84-5E37476ACCE8}"/>
                </a:ext>
              </a:extLst>
            </p:cNvPr>
            <p:cNvCxnSpPr/>
            <p:nvPr/>
          </p:nvCxnSpPr>
          <p:spPr>
            <a:xfrm>
              <a:off x="7668768" y="975360"/>
              <a:ext cx="0" cy="816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圓柱形 34">
            <a:extLst>
              <a:ext uri="{FF2B5EF4-FFF2-40B4-BE49-F238E27FC236}">
                <a16:creationId xmlns:a16="http://schemas.microsoft.com/office/drawing/2014/main" id="{2DA7002D-D422-4EAE-A9B2-25CEA9B89887}"/>
              </a:ext>
            </a:extLst>
          </p:cNvPr>
          <p:cNvSpPr/>
          <p:nvPr/>
        </p:nvSpPr>
        <p:spPr>
          <a:xfrm>
            <a:off x="2571369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柱形 35">
            <a:extLst>
              <a:ext uri="{FF2B5EF4-FFF2-40B4-BE49-F238E27FC236}">
                <a16:creationId xmlns:a16="http://schemas.microsoft.com/office/drawing/2014/main" id="{447F0075-64D1-40A1-97D1-B311E0A9A443}"/>
              </a:ext>
            </a:extLst>
          </p:cNvPr>
          <p:cNvSpPr/>
          <p:nvPr/>
        </p:nvSpPr>
        <p:spPr>
          <a:xfrm>
            <a:off x="3220593" y="5125840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圓柱形 36">
            <a:extLst>
              <a:ext uri="{FF2B5EF4-FFF2-40B4-BE49-F238E27FC236}">
                <a16:creationId xmlns:a16="http://schemas.microsoft.com/office/drawing/2014/main" id="{127B96A6-0232-4FAB-9840-C60B30DD4540}"/>
              </a:ext>
            </a:extLst>
          </p:cNvPr>
          <p:cNvSpPr/>
          <p:nvPr/>
        </p:nvSpPr>
        <p:spPr>
          <a:xfrm>
            <a:off x="2563749" y="4482611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圓柱形 37">
            <a:extLst>
              <a:ext uri="{FF2B5EF4-FFF2-40B4-BE49-F238E27FC236}">
                <a16:creationId xmlns:a16="http://schemas.microsoft.com/office/drawing/2014/main" id="{C99270C0-68FA-42B1-A28E-F6712836FB7D}"/>
              </a:ext>
            </a:extLst>
          </p:cNvPr>
          <p:cNvSpPr/>
          <p:nvPr/>
        </p:nvSpPr>
        <p:spPr>
          <a:xfrm>
            <a:off x="3220593" y="4482611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柱形 38">
            <a:extLst>
              <a:ext uri="{FF2B5EF4-FFF2-40B4-BE49-F238E27FC236}">
                <a16:creationId xmlns:a16="http://schemas.microsoft.com/office/drawing/2014/main" id="{CBC7D3E5-06A9-4C78-B29E-33CDE3D5C860}"/>
              </a:ext>
            </a:extLst>
          </p:cNvPr>
          <p:cNvSpPr/>
          <p:nvPr/>
        </p:nvSpPr>
        <p:spPr>
          <a:xfrm>
            <a:off x="4680585" y="5058702"/>
            <a:ext cx="368808" cy="5232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731F7C6-3D05-4590-9874-1624861A046B}"/>
              </a:ext>
            </a:extLst>
          </p:cNvPr>
          <p:cNvSpPr txBox="1"/>
          <p:nvPr/>
        </p:nvSpPr>
        <p:spPr>
          <a:xfrm>
            <a:off x="-94483" y="5093444"/>
            <a:ext cx="23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容器容積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ea typeface="標楷體" panose="03000509000000000000" pitchFamily="65" charset="-120"/>
              </a:rPr>
              <a:t>10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209373F-8E92-4B40-A8F6-C6C02D0EB050}"/>
              </a:ext>
            </a:extLst>
          </p:cNvPr>
          <p:cNvGrpSpPr/>
          <p:nvPr/>
        </p:nvGrpSpPr>
        <p:grpSpPr>
          <a:xfrm>
            <a:off x="6076626" y="4772921"/>
            <a:ext cx="4311392" cy="1217433"/>
            <a:chOff x="6076626" y="4772921"/>
            <a:chExt cx="4311392" cy="121743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1963517-3AD8-4B89-96BF-50B59495C7B3}"/>
                </a:ext>
              </a:extLst>
            </p:cNvPr>
            <p:cNvSpPr txBox="1"/>
            <p:nvPr/>
          </p:nvSpPr>
          <p:spPr>
            <a:xfrm>
              <a:off x="6076626" y="4797092"/>
              <a:ext cx="2350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需要</a:t>
              </a:r>
              <a:r>
                <a:rPr lang="en-US" altLang="zh-TW" sz="2800" dirty="0">
                  <a:ea typeface="標楷體" panose="03000509000000000000" pitchFamily="65" charset="-120"/>
                </a:rPr>
                <a:t>2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個容器</a:t>
              </a:r>
              <a:endParaRPr lang="zh-TW" altLang="en-US" sz="28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1F5FFD5-5D28-415B-A637-E3CF508F58AF}"/>
                </a:ext>
              </a:extLst>
            </p:cNvPr>
            <p:cNvSpPr txBox="1"/>
            <p:nvPr/>
          </p:nvSpPr>
          <p:spPr>
            <a:xfrm>
              <a:off x="8250228" y="4772921"/>
              <a:ext cx="1864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&lt;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3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個容器</a:t>
              </a:r>
              <a:endParaRPr lang="zh-TW" altLang="en-US" sz="28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1F801DC-D3C6-406D-B923-20691083E692}"/>
                </a:ext>
              </a:extLst>
            </p:cNvPr>
            <p:cNvSpPr txBox="1"/>
            <p:nvPr/>
          </p:nvSpPr>
          <p:spPr>
            <a:xfrm>
              <a:off x="6096000" y="5467134"/>
              <a:ext cx="4292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容器容積要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再小一點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(&lt;</a:t>
              </a:r>
              <a:r>
                <a:rPr lang="en-US" altLang="zh-TW" sz="2800" dirty="0">
                  <a:ea typeface="標楷體" panose="03000509000000000000" pitchFamily="65" charset="-120"/>
                </a:rPr>
                <a:t>10)</a:t>
              </a:r>
              <a:endParaRPr lang="zh-TW" altLang="en-US" sz="2800" dirty="0"/>
            </a:p>
          </p:txBody>
        </p: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5C10551-0F83-49C6-898C-3E15039A9090}"/>
              </a:ext>
            </a:extLst>
          </p:cNvPr>
          <p:cNvSpPr txBox="1"/>
          <p:nvPr/>
        </p:nvSpPr>
        <p:spPr>
          <a:xfrm>
            <a:off x="6096000" y="292074"/>
            <a:ext cx="29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瓶牛奶</a:t>
            </a:r>
            <a:r>
              <a:rPr lang="en-US" altLang="zh-TW" sz="2800" dirty="0"/>
              <a:t>, 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個容器</a:t>
            </a:r>
          </a:p>
        </p:txBody>
      </p:sp>
    </p:spTree>
    <p:extLst>
      <p:ext uri="{BB962C8B-B14F-4D97-AF65-F5344CB8AC3E}">
        <p14:creationId xmlns:p14="http://schemas.microsoft.com/office/powerpoint/2010/main" val="39009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1598</Words>
  <Application>Microsoft Office PowerPoint</Application>
  <PresentationFormat>寬螢幕</PresentationFormat>
  <Paragraphs>447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UVa 11413 Fill the Containers</vt:lpstr>
      <vt:lpstr>UVa 11413 Fill the Containers (Time Limit: 1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1750</cp:revision>
  <dcterms:created xsi:type="dcterms:W3CDTF">2020-02-14T09:12:44Z</dcterms:created>
  <dcterms:modified xsi:type="dcterms:W3CDTF">2021-05-10T10:37:11Z</dcterms:modified>
</cp:coreProperties>
</file>