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591" r:id="rId4"/>
    <p:sldId id="392" r:id="rId5"/>
    <p:sldId id="259" r:id="rId6"/>
    <p:sldId id="523" r:id="rId7"/>
    <p:sldId id="261" r:id="rId8"/>
    <p:sldId id="603" r:id="rId9"/>
    <p:sldId id="604" r:id="rId10"/>
    <p:sldId id="605" r:id="rId11"/>
    <p:sldId id="577" r:id="rId12"/>
    <p:sldId id="592" r:id="rId13"/>
    <p:sldId id="593" r:id="rId14"/>
    <p:sldId id="594" r:id="rId15"/>
    <p:sldId id="595" r:id="rId16"/>
    <p:sldId id="596" r:id="rId17"/>
    <p:sldId id="597" r:id="rId18"/>
    <p:sldId id="598" r:id="rId19"/>
    <p:sldId id="599" r:id="rId20"/>
    <p:sldId id="600" r:id="rId21"/>
    <p:sldId id="601" r:id="rId22"/>
    <p:sldId id="602" r:id="rId23"/>
    <p:sldId id="588" r:id="rId24"/>
    <p:sldId id="589" r:id="rId25"/>
    <p:sldId id="590"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5" userDrawn="1">
          <p15:clr>
            <a:srgbClr val="A4A3A4"/>
          </p15:clr>
        </p15:guide>
        <p15:guide id="2" orient="horz" pos="2319" userDrawn="1">
          <p15:clr>
            <a:srgbClr val="A4A3A4"/>
          </p15:clr>
        </p15:guide>
        <p15:guide id="3" orient="horz" pos="1548" userDrawn="1">
          <p15:clr>
            <a:srgbClr val="A4A3A4"/>
          </p15:clr>
        </p15:guide>
        <p15:guide id="4" orient="horz" pos="3997" userDrawn="1">
          <p15:clr>
            <a:srgbClr val="A4A3A4"/>
          </p15:clr>
        </p15:guide>
        <p15:guide id="5" pos="325"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8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69" autoAdjust="0"/>
    <p:restoredTop sz="83405" autoAdjust="0"/>
  </p:normalViewPr>
  <p:slideViewPr>
    <p:cSldViewPr snapToGrid="0" showGuides="1">
      <p:cViewPr>
        <p:scale>
          <a:sx n="49" d="100"/>
          <a:sy n="49" d="100"/>
        </p:scale>
        <p:origin x="847" y="-51"/>
      </p:cViewPr>
      <p:guideLst>
        <p:guide orient="horz" pos="1185"/>
        <p:guide orient="horz" pos="2319"/>
        <p:guide orient="horz" pos="1548"/>
        <p:guide orient="horz" pos="3997"/>
        <p:guide pos="325"/>
        <p:guide pos="619"/>
      </p:guideLst>
    </p:cSldViewPr>
  </p:slideViewPr>
  <p:outlineViewPr>
    <p:cViewPr>
      <p:scale>
        <a:sx n="33" d="100"/>
        <a:sy n="33" d="100"/>
      </p:scale>
      <p:origin x="0" y="-4005"/>
    </p:cViewPr>
  </p:outlineViewPr>
  <p:notesTextViewPr>
    <p:cViewPr>
      <p:scale>
        <a:sx n="1" d="1"/>
        <a:sy n="1" d="1"/>
      </p:scale>
      <p:origin x="0" y="0"/>
    </p:cViewPr>
  </p:notesTextViewPr>
  <p:sorterViewPr>
    <p:cViewPr varScale="1">
      <p:scale>
        <a:sx n="1" d="1"/>
        <a:sy n="1" d="1"/>
      </p:scale>
      <p:origin x="0" y="-1303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26C49-0A8F-48FB-AB59-36D9C9656FC8}" type="datetimeFigureOut">
              <a:rPr lang="zh-TW" altLang="en-US" smtClean="0"/>
              <a:t>2021/3/31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B24F3-20DF-40C1-9310-1A919A9E96E9}" type="slidenum">
              <a:rPr lang="zh-TW" altLang="en-US" smtClean="0"/>
              <a:t>‹#›</a:t>
            </a:fld>
            <a:endParaRPr lang="zh-TW" altLang="en-US"/>
          </a:p>
        </p:txBody>
      </p:sp>
    </p:spTree>
    <p:extLst>
      <p:ext uri="{BB962C8B-B14F-4D97-AF65-F5344CB8AC3E}">
        <p14:creationId xmlns:p14="http://schemas.microsoft.com/office/powerpoint/2010/main" val="51458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B2B24F3-20DF-40C1-9310-1A919A9E96E9}" type="slidenum">
              <a:rPr lang="zh-TW" altLang="en-US" smtClean="0"/>
              <a:t>2</a:t>
            </a:fld>
            <a:endParaRPr lang="zh-TW" altLang="en-US"/>
          </a:p>
        </p:txBody>
      </p:sp>
    </p:spTree>
    <p:extLst>
      <p:ext uri="{BB962C8B-B14F-4D97-AF65-F5344CB8AC3E}">
        <p14:creationId xmlns:p14="http://schemas.microsoft.com/office/powerpoint/2010/main" val="312237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B2B24F3-20DF-40C1-9310-1A919A9E96E9}" type="slidenum">
              <a:rPr lang="zh-TW" altLang="en-US" smtClean="0"/>
              <a:t>4</a:t>
            </a:fld>
            <a:endParaRPr lang="zh-TW" altLang="en-US"/>
          </a:p>
        </p:txBody>
      </p:sp>
    </p:spTree>
    <p:extLst>
      <p:ext uri="{BB962C8B-B14F-4D97-AF65-F5344CB8AC3E}">
        <p14:creationId xmlns:p14="http://schemas.microsoft.com/office/powerpoint/2010/main" val="118093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AF840-B7F0-408A-BADF-4FFC9C4EB78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25B68F7-B0CB-41DA-9E16-D67D11E58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A48FD69-694C-48D6-92CB-2EEC67872504}"/>
              </a:ext>
            </a:extLst>
          </p:cNvPr>
          <p:cNvSpPr>
            <a:spLocks noGrp="1"/>
          </p:cNvSpPr>
          <p:nvPr>
            <p:ph type="dt" sz="half" idx="10"/>
          </p:nvPr>
        </p:nvSpPr>
        <p:spPr/>
        <p:txBody>
          <a:bodyPr/>
          <a:lstStyle/>
          <a:p>
            <a:fld id="{B636D2FF-9482-4DF9-AE25-58FB6A7AE13C}"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E24C99D7-DEF4-4C95-B52E-0E0A2B3A1941}"/>
              </a:ext>
            </a:extLst>
          </p:cNvPr>
          <p:cNvSpPr>
            <a:spLocks noGrp="1"/>
          </p:cNvSpPr>
          <p:nvPr>
            <p:ph type="ftr" sz="quarter" idx="11"/>
          </p:nvPr>
        </p:nvSpPr>
        <p:spPr/>
        <p:txBody>
          <a:body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E808E986-B036-401A-B948-B63CED2571A8}"/>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2048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8721E-AE16-4F16-A566-FADB8E887F3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955EDFB-81D6-4805-9C2F-FA05DA6650D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3B4E94-9824-4A95-9F69-B6483A1AC595}"/>
              </a:ext>
            </a:extLst>
          </p:cNvPr>
          <p:cNvSpPr>
            <a:spLocks noGrp="1"/>
          </p:cNvSpPr>
          <p:nvPr>
            <p:ph type="dt" sz="half" idx="10"/>
          </p:nvPr>
        </p:nvSpPr>
        <p:spPr/>
        <p:txBody>
          <a:bodyPr/>
          <a:lstStyle/>
          <a:p>
            <a:fld id="{82DD14A4-E46E-4FBA-861A-AA7F9E5146BE}"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2BA3C0D3-CEFB-4611-864F-11EC3C936118}"/>
              </a:ext>
            </a:extLst>
          </p:cNvPr>
          <p:cNvSpPr>
            <a:spLocks noGrp="1"/>
          </p:cNvSpPr>
          <p:nvPr>
            <p:ph type="ftr" sz="quarter" idx="11"/>
          </p:nvPr>
        </p:nvSpPr>
        <p:spPr/>
        <p:txBody>
          <a:body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92FC85D0-8F87-485C-84C0-78C437E2F25E}"/>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7673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883B018-6720-4344-99CA-22FA8ED3992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9309DA0-FBB4-4913-9B33-1CE86CC6FFBE}"/>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38EF4D-2FD1-4C77-AF32-E6704A6B9B7F}"/>
              </a:ext>
            </a:extLst>
          </p:cNvPr>
          <p:cNvSpPr>
            <a:spLocks noGrp="1"/>
          </p:cNvSpPr>
          <p:nvPr>
            <p:ph type="dt" sz="half" idx="10"/>
          </p:nvPr>
        </p:nvSpPr>
        <p:spPr/>
        <p:txBody>
          <a:bodyPr/>
          <a:lstStyle/>
          <a:p>
            <a:fld id="{1F357F57-E0AF-4CDC-B4CF-A59C54A05D3D}"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013994EF-CEA3-481E-AF94-D382041E121D}"/>
              </a:ext>
            </a:extLst>
          </p:cNvPr>
          <p:cNvSpPr>
            <a:spLocks noGrp="1"/>
          </p:cNvSpPr>
          <p:nvPr>
            <p:ph type="ftr" sz="quarter" idx="11"/>
          </p:nvPr>
        </p:nvSpPr>
        <p:spPr/>
        <p:txBody>
          <a:body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DBF94917-E447-4FAD-BEF0-559C23323CAF}"/>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7531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58945-F1FF-4218-B1F9-F6B3A6A629F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7D1DDF6-C31D-4FEE-990C-317D8CA108C1}"/>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D796BA0-F449-40A2-99D8-D0292F11858E}"/>
              </a:ext>
            </a:extLst>
          </p:cNvPr>
          <p:cNvSpPr>
            <a:spLocks noGrp="1"/>
          </p:cNvSpPr>
          <p:nvPr>
            <p:ph type="dt" sz="half" idx="10"/>
          </p:nvPr>
        </p:nvSpPr>
        <p:spPr/>
        <p:txBody>
          <a:bodyPr/>
          <a:lstStyle/>
          <a:p>
            <a:fld id="{A1A62836-62AD-425A-8CC0-BE672136A17A}"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264440B5-3553-44D5-A28F-D86FC7B76096}"/>
              </a:ext>
            </a:extLst>
          </p:cNvPr>
          <p:cNvSpPr>
            <a:spLocks noGrp="1"/>
          </p:cNvSpPr>
          <p:nvPr>
            <p:ph type="ftr" sz="quarter" idx="11"/>
          </p:nvPr>
        </p:nvSpPr>
        <p:spPr/>
        <p:txBody>
          <a:body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6C4C8A78-0791-4D24-B233-D72C4C9C7263}"/>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51169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B8E2F-848D-4BA1-BD4A-5A42F350048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968671-27CD-4BD6-A6B7-9F5E00675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67EA219E-1B90-4744-9242-711633406F59}"/>
              </a:ext>
            </a:extLst>
          </p:cNvPr>
          <p:cNvSpPr>
            <a:spLocks noGrp="1"/>
          </p:cNvSpPr>
          <p:nvPr>
            <p:ph type="dt" sz="half" idx="10"/>
          </p:nvPr>
        </p:nvSpPr>
        <p:spPr/>
        <p:txBody>
          <a:bodyPr/>
          <a:lstStyle/>
          <a:p>
            <a:fld id="{D5199868-CA64-48FC-A967-C06047590F06}"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94968D2F-DAD9-4BEC-9567-BE5DE0C068AD}"/>
              </a:ext>
            </a:extLst>
          </p:cNvPr>
          <p:cNvSpPr>
            <a:spLocks noGrp="1"/>
          </p:cNvSpPr>
          <p:nvPr>
            <p:ph type="ftr" sz="quarter" idx="11"/>
          </p:nvPr>
        </p:nvSpPr>
        <p:spPr/>
        <p:txBody>
          <a:body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4A576261-2F3B-4F3E-825A-10B2DC5BAE4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65377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DD2D9-B9C2-4E23-A540-4015373F756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3C0139-EA98-461D-BDAE-0BAB4DA29B6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5EB1EB0-7E30-4A3F-8710-8EBDFA217C2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432D8DB-C796-415A-8FC4-0945B677BC17}"/>
              </a:ext>
            </a:extLst>
          </p:cNvPr>
          <p:cNvSpPr>
            <a:spLocks noGrp="1"/>
          </p:cNvSpPr>
          <p:nvPr>
            <p:ph type="dt" sz="half" idx="10"/>
          </p:nvPr>
        </p:nvSpPr>
        <p:spPr/>
        <p:txBody>
          <a:bodyPr/>
          <a:lstStyle/>
          <a:p>
            <a:fld id="{F55B7677-D146-4500-B131-5C13B7C64CAA}" type="datetime1">
              <a:rPr lang="zh-TW" altLang="en-US" smtClean="0"/>
              <a:t>2021/3/31</a:t>
            </a:fld>
            <a:endParaRPr lang="zh-TW" altLang="en-US"/>
          </a:p>
        </p:txBody>
      </p:sp>
      <p:sp>
        <p:nvSpPr>
          <p:cNvPr id="6" name="頁尾版面配置區 5">
            <a:extLst>
              <a:ext uri="{FF2B5EF4-FFF2-40B4-BE49-F238E27FC236}">
                <a16:creationId xmlns:a16="http://schemas.microsoft.com/office/drawing/2014/main" id="{73F295D7-8AAF-4162-8CCF-AE7D5B30EE3C}"/>
              </a:ext>
            </a:extLst>
          </p:cNvPr>
          <p:cNvSpPr>
            <a:spLocks noGrp="1"/>
          </p:cNvSpPr>
          <p:nvPr>
            <p:ph type="ftr" sz="quarter" idx="11"/>
          </p:nvPr>
        </p:nvSpPr>
        <p:spPr/>
        <p:txBody>
          <a:bodyPr/>
          <a:lstStyle/>
          <a:p>
            <a:r>
              <a:rPr lang="en-US" altLang="zh-TW"/>
              <a:t>LA 4445  A Careful Approach</a:t>
            </a:r>
            <a:endParaRPr lang="zh-TW" altLang="en-US"/>
          </a:p>
        </p:txBody>
      </p:sp>
      <p:sp>
        <p:nvSpPr>
          <p:cNvPr id="7" name="投影片編號版面配置區 6">
            <a:extLst>
              <a:ext uri="{FF2B5EF4-FFF2-40B4-BE49-F238E27FC236}">
                <a16:creationId xmlns:a16="http://schemas.microsoft.com/office/drawing/2014/main" id="{E90A05D1-9DDC-4D9F-8C32-22B5472EF939}"/>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35610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E9A48-0CB1-4BFB-B9DB-A0F9D79F9F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9CA385-B56D-486C-9AFA-BDDAE6B08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00FE3FF-5661-4C46-8EC1-E4D006AE42E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1AF7682-3E05-4DF3-8937-20FF90D06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55991CF-819A-485E-B435-4A7E8C7AA06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1B209A2-C0FB-4D69-8871-48330F4F9EE7}"/>
              </a:ext>
            </a:extLst>
          </p:cNvPr>
          <p:cNvSpPr>
            <a:spLocks noGrp="1"/>
          </p:cNvSpPr>
          <p:nvPr>
            <p:ph type="dt" sz="half" idx="10"/>
          </p:nvPr>
        </p:nvSpPr>
        <p:spPr/>
        <p:txBody>
          <a:bodyPr/>
          <a:lstStyle/>
          <a:p>
            <a:fld id="{C7F0CE09-26DF-4883-9846-300F012106C7}" type="datetime1">
              <a:rPr lang="zh-TW" altLang="en-US" smtClean="0"/>
              <a:t>2021/3/31</a:t>
            </a:fld>
            <a:endParaRPr lang="zh-TW" altLang="en-US"/>
          </a:p>
        </p:txBody>
      </p:sp>
      <p:sp>
        <p:nvSpPr>
          <p:cNvPr id="8" name="頁尾版面配置區 7">
            <a:extLst>
              <a:ext uri="{FF2B5EF4-FFF2-40B4-BE49-F238E27FC236}">
                <a16:creationId xmlns:a16="http://schemas.microsoft.com/office/drawing/2014/main" id="{41F85267-2EC0-4238-846C-51E7B7CA0FEF}"/>
              </a:ext>
            </a:extLst>
          </p:cNvPr>
          <p:cNvSpPr>
            <a:spLocks noGrp="1"/>
          </p:cNvSpPr>
          <p:nvPr>
            <p:ph type="ftr" sz="quarter" idx="11"/>
          </p:nvPr>
        </p:nvSpPr>
        <p:spPr/>
        <p:txBody>
          <a:bodyPr/>
          <a:lstStyle/>
          <a:p>
            <a:r>
              <a:rPr lang="en-US" altLang="zh-TW"/>
              <a:t>LA 4445  A Careful Approach</a:t>
            </a:r>
            <a:endParaRPr lang="zh-TW" altLang="en-US"/>
          </a:p>
        </p:txBody>
      </p:sp>
      <p:sp>
        <p:nvSpPr>
          <p:cNvPr id="9" name="投影片編號版面配置區 8">
            <a:extLst>
              <a:ext uri="{FF2B5EF4-FFF2-40B4-BE49-F238E27FC236}">
                <a16:creationId xmlns:a16="http://schemas.microsoft.com/office/drawing/2014/main" id="{2C2A0F0F-6A8F-4495-B8B9-27838405952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313128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332EF-7E06-4BC9-ADE5-13969A371B4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E02AAFC-600F-4158-8B25-AF1E4B13FA95}"/>
              </a:ext>
            </a:extLst>
          </p:cNvPr>
          <p:cNvSpPr>
            <a:spLocks noGrp="1"/>
          </p:cNvSpPr>
          <p:nvPr>
            <p:ph type="dt" sz="half" idx="10"/>
          </p:nvPr>
        </p:nvSpPr>
        <p:spPr/>
        <p:txBody>
          <a:bodyPr/>
          <a:lstStyle/>
          <a:p>
            <a:fld id="{69743DC0-F0F5-4810-8878-26AB850ED3C0}" type="datetime1">
              <a:rPr lang="zh-TW" altLang="en-US" smtClean="0"/>
              <a:t>2021/3/31</a:t>
            </a:fld>
            <a:endParaRPr lang="zh-TW" altLang="en-US"/>
          </a:p>
        </p:txBody>
      </p:sp>
      <p:sp>
        <p:nvSpPr>
          <p:cNvPr id="4" name="頁尾版面配置區 3">
            <a:extLst>
              <a:ext uri="{FF2B5EF4-FFF2-40B4-BE49-F238E27FC236}">
                <a16:creationId xmlns:a16="http://schemas.microsoft.com/office/drawing/2014/main" id="{8042F7CD-82E4-43FB-A8CB-618679375805}"/>
              </a:ext>
            </a:extLst>
          </p:cNvPr>
          <p:cNvSpPr>
            <a:spLocks noGrp="1"/>
          </p:cNvSpPr>
          <p:nvPr>
            <p:ph type="ftr" sz="quarter" idx="11"/>
          </p:nvPr>
        </p:nvSpPr>
        <p:spPr/>
        <p:txBody>
          <a:bodyPr/>
          <a:lstStyle/>
          <a:p>
            <a:r>
              <a:rPr lang="en-US" altLang="zh-TW"/>
              <a:t>LA 4445  A Careful Approach</a:t>
            </a:r>
            <a:endParaRPr lang="zh-TW" altLang="en-US"/>
          </a:p>
        </p:txBody>
      </p:sp>
      <p:sp>
        <p:nvSpPr>
          <p:cNvPr id="5" name="投影片編號版面配置區 4">
            <a:extLst>
              <a:ext uri="{FF2B5EF4-FFF2-40B4-BE49-F238E27FC236}">
                <a16:creationId xmlns:a16="http://schemas.microsoft.com/office/drawing/2014/main" id="{CF9019BC-D743-4606-8E63-E613F28A7932}"/>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49679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4679C90-AF68-45AF-8A18-276F3174F623}"/>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5C5797D7-3324-48A5-858D-CB2852E1A8CA}"/>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7FCE88CF-A27D-448B-AFA8-307B067F3905}"/>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96049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4BE7D2-668B-4310-86B2-445F9D0992C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61B96DF-12FC-4205-BBA3-957177AE6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2E47DC-052B-460C-AAE3-E9AEAE94F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D263361-5F00-4D0B-A50F-C84F027D53D6}"/>
              </a:ext>
            </a:extLst>
          </p:cNvPr>
          <p:cNvSpPr>
            <a:spLocks noGrp="1"/>
          </p:cNvSpPr>
          <p:nvPr>
            <p:ph type="dt" sz="half" idx="10"/>
          </p:nvPr>
        </p:nvSpPr>
        <p:spPr/>
        <p:txBody>
          <a:bodyPr/>
          <a:lstStyle/>
          <a:p>
            <a:fld id="{8DEB09C3-8A45-4D70-AAF2-CD2BE47976EE}" type="datetime1">
              <a:rPr lang="zh-TW" altLang="en-US" smtClean="0"/>
              <a:t>2021/3/31</a:t>
            </a:fld>
            <a:endParaRPr lang="zh-TW" altLang="en-US"/>
          </a:p>
        </p:txBody>
      </p:sp>
      <p:sp>
        <p:nvSpPr>
          <p:cNvPr id="6" name="頁尾版面配置區 5">
            <a:extLst>
              <a:ext uri="{FF2B5EF4-FFF2-40B4-BE49-F238E27FC236}">
                <a16:creationId xmlns:a16="http://schemas.microsoft.com/office/drawing/2014/main" id="{D2C8A488-0D24-4CE6-AE54-835CC69BE444}"/>
              </a:ext>
            </a:extLst>
          </p:cNvPr>
          <p:cNvSpPr>
            <a:spLocks noGrp="1"/>
          </p:cNvSpPr>
          <p:nvPr>
            <p:ph type="ftr" sz="quarter" idx="11"/>
          </p:nvPr>
        </p:nvSpPr>
        <p:spPr/>
        <p:txBody>
          <a:bodyPr/>
          <a:lstStyle/>
          <a:p>
            <a:r>
              <a:rPr lang="en-US" altLang="zh-TW"/>
              <a:t>LA 4445  A Careful Approach</a:t>
            </a:r>
            <a:endParaRPr lang="zh-TW" altLang="en-US"/>
          </a:p>
        </p:txBody>
      </p:sp>
      <p:sp>
        <p:nvSpPr>
          <p:cNvPr id="7" name="投影片編號版面配置區 6">
            <a:extLst>
              <a:ext uri="{FF2B5EF4-FFF2-40B4-BE49-F238E27FC236}">
                <a16:creationId xmlns:a16="http://schemas.microsoft.com/office/drawing/2014/main" id="{D206322D-3600-4F2D-974E-8738D396ADF6}"/>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43363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C62A42-108E-472C-9F6B-C598F8ABF88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0549E62-5F4A-4E88-81EC-14741418A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E446C8-566D-4DF7-AA14-834E58499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ACB60A3-478D-4A11-8830-D6B7902E4965}"/>
              </a:ext>
            </a:extLst>
          </p:cNvPr>
          <p:cNvSpPr>
            <a:spLocks noGrp="1"/>
          </p:cNvSpPr>
          <p:nvPr>
            <p:ph type="dt" sz="half" idx="10"/>
          </p:nvPr>
        </p:nvSpPr>
        <p:spPr/>
        <p:txBody>
          <a:bodyPr/>
          <a:lstStyle/>
          <a:p>
            <a:fld id="{0C95EBA7-0052-4DC2-ACE6-5F1930DF26B4}" type="datetime1">
              <a:rPr lang="zh-TW" altLang="en-US" smtClean="0"/>
              <a:t>2021/3/31</a:t>
            </a:fld>
            <a:endParaRPr lang="zh-TW" altLang="en-US"/>
          </a:p>
        </p:txBody>
      </p:sp>
      <p:sp>
        <p:nvSpPr>
          <p:cNvPr id="6" name="頁尾版面配置區 5">
            <a:extLst>
              <a:ext uri="{FF2B5EF4-FFF2-40B4-BE49-F238E27FC236}">
                <a16:creationId xmlns:a16="http://schemas.microsoft.com/office/drawing/2014/main" id="{4A6F8042-1386-49C4-B350-0200DF612049}"/>
              </a:ext>
            </a:extLst>
          </p:cNvPr>
          <p:cNvSpPr>
            <a:spLocks noGrp="1"/>
          </p:cNvSpPr>
          <p:nvPr>
            <p:ph type="ftr" sz="quarter" idx="11"/>
          </p:nvPr>
        </p:nvSpPr>
        <p:spPr/>
        <p:txBody>
          <a:bodyPr/>
          <a:lstStyle/>
          <a:p>
            <a:r>
              <a:rPr lang="en-US" altLang="zh-TW"/>
              <a:t>LA 4445  A Careful Approach</a:t>
            </a:r>
            <a:endParaRPr lang="zh-TW" altLang="en-US"/>
          </a:p>
        </p:txBody>
      </p:sp>
      <p:sp>
        <p:nvSpPr>
          <p:cNvPr id="7" name="投影片編號版面配置區 6">
            <a:extLst>
              <a:ext uri="{FF2B5EF4-FFF2-40B4-BE49-F238E27FC236}">
                <a16:creationId xmlns:a16="http://schemas.microsoft.com/office/drawing/2014/main" id="{3D3764CA-9BA2-4323-8CCD-8C36A9FC69D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70000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B59492D-9AA3-4D7A-A28E-1D2AB2F9E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6E45DB0-D93B-4DC8-9915-47135DDB6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E5AFE0-781D-4C67-831A-C1BF71A0E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4F230-4A3A-4363-BA0A-C1904E97AE5D}" type="datetime1">
              <a:rPr lang="zh-TW" altLang="en-US" smtClean="0"/>
              <a:t>2021/3/31</a:t>
            </a:fld>
            <a:endParaRPr lang="zh-TW" altLang="en-US"/>
          </a:p>
        </p:txBody>
      </p:sp>
      <p:sp>
        <p:nvSpPr>
          <p:cNvPr id="5" name="頁尾版面配置區 4">
            <a:extLst>
              <a:ext uri="{FF2B5EF4-FFF2-40B4-BE49-F238E27FC236}">
                <a16:creationId xmlns:a16="http://schemas.microsoft.com/office/drawing/2014/main" id="{83BAD97A-5133-4E14-93B2-E77B3B5C4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LA 4445  A Careful Approach</a:t>
            </a:r>
            <a:endParaRPr lang="zh-TW" altLang="en-US"/>
          </a:p>
        </p:txBody>
      </p:sp>
      <p:sp>
        <p:nvSpPr>
          <p:cNvPr id="6" name="投影片編號版面配置區 5">
            <a:extLst>
              <a:ext uri="{FF2B5EF4-FFF2-40B4-BE49-F238E27FC236}">
                <a16:creationId xmlns:a16="http://schemas.microsoft.com/office/drawing/2014/main" id="{8B1A361E-47A9-4BCC-B409-11F11842E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424036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97A523-0895-4707-B0BA-DC3D3F9606C9}"/>
              </a:ext>
            </a:extLst>
          </p:cNvPr>
          <p:cNvSpPr>
            <a:spLocks noGrp="1"/>
          </p:cNvSpPr>
          <p:nvPr>
            <p:ph type="ctrTitle"/>
          </p:nvPr>
        </p:nvSpPr>
        <p:spPr/>
        <p:txBody>
          <a:bodyPr>
            <a:normAutofit/>
          </a:bodyPr>
          <a:lstStyle/>
          <a:p>
            <a:r>
              <a:rPr lang="en-US" altLang="zh-TW" sz="4800" dirty="0">
                <a:latin typeface="Times New Roman" panose="02020603050405020304" pitchFamily="18" charset="0"/>
                <a:cs typeface="Times New Roman" panose="02020603050405020304" pitchFamily="18" charset="0"/>
              </a:rPr>
              <a:t>LA 4445  A Careful Approach </a:t>
            </a:r>
            <a:endParaRPr lang="zh-TW" altLang="en-US" sz="4800" dirty="0">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BD8C47D0-B951-4F38-A56F-D446144F4A3B}"/>
              </a:ext>
            </a:extLst>
          </p:cNvPr>
          <p:cNvSpPr txBox="1"/>
          <p:nvPr/>
        </p:nvSpPr>
        <p:spPr>
          <a:xfrm>
            <a:off x="1255776" y="3644075"/>
            <a:ext cx="10363200" cy="646331"/>
          </a:xfrm>
          <a:prstGeom prst="rect">
            <a:avLst/>
          </a:prstGeom>
          <a:noFill/>
        </p:spPr>
        <p:txBody>
          <a:bodyPr wrap="square" rtlCol="0">
            <a:spAutoFit/>
          </a:bodyPr>
          <a:lstStyle/>
          <a:p>
            <a:r>
              <a:rPr lang="en-US" altLang="zh-TW" sz="3600" dirty="0">
                <a:latin typeface="Times New Roman" panose="02020603050405020304" pitchFamily="18" charset="0"/>
                <a:cs typeface="Times New Roman" panose="02020603050405020304" pitchFamily="18" charset="0"/>
              </a:rPr>
              <a:t>(ACM ICPC World Finals Stockholm</a:t>
            </a:r>
            <a:r>
              <a:rPr lang="zh-TW" altLang="en-US" sz="3600" dirty="0">
                <a:latin typeface="Times New Roman" panose="02020603050405020304" pitchFamily="18" charset="0"/>
                <a:cs typeface="Times New Roman" panose="02020603050405020304" pitchFamily="18" charset="0"/>
              </a:rPr>
              <a:t> </a:t>
            </a:r>
            <a:r>
              <a:rPr lang="en-US" altLang="zh-TW" sz="3600" dirty="0">
                <a:latin typeface="Times New Roman" panose="02020603050405020304" pitchFamily="18" charset="0"/>
                <a:cs typeface="Times New Roman" panose="02020603050405020304" pitchFamily="18" charset="0"/>
              </a:rPr>
              <a:t>2009, </a:t>
            </a:r>
            <a:r>
              <a:rPr lang="en-US" altLang="zh-TW" sz="3600" dirty="0" err="1">
                <a:latin typeface="Times New Roman" panose="02020603050405020304" pitchFamily="18" charset="0"/>
                <a:cs typeface="Times New Roman" panose="02020603050405020304" pitchFamily="18" charset="0"/>
              </a:rPr>
              <a:t>UVa</a:t>
            </a:r>
            <a:r>
              <a:rPr lang="en-US" altLang="zh-TW" sz="3600" dirty="0">
                <a:latin typeface="Times New Roman" panose="02020603050405020304" pitchFamily="18" charset="0"/>
                <a:cs typeface="Times New Roman" panose="02020603050405020304" pitchFamily="18" charset="0"/>
              </a:rPr>
              <a:t> 1079)</a:t>
            </a: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5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AF90BA5-FD34-4F4E-802F-105F3FC9B5B0}" type="datetime1">
              <a:rPr lang="zh-TW" altLang="en-US" smtClean="0"/>
              <a:t>2021/3/31</a:t>
            </a:fld>
            <a:endParaRPr lang="zh-TW" altLang="en-US"/>
          </a:p>
        </p:txBody>
      </p:sp>
      <p:sp>
        <p:nvSpPr>
          <p:cNvPr id="3" name="頁尾版面配置區 2"/>
          <p:cNvSpPr>
            <a:spLocks noGrp="1"/>
          </p:cNvSpPr>
          <p:nvPr>
            <p:ph type="ftr" sz="quarter" idx="11"/>
          </p:nvPr>
        </p:nvSpPr>
        <p:spPr/>
        <p:txBody>
          <a:bodyPr/>
          <a:lstStyle/>
          <a:p>
            <a:r>
              <a:rPr lang="en-US" altLang="zh-TW"/>
              <a:t>UVa 714 Copying Books</a:t>
            </a:r>
            <a:endParaRPr lang="zh-TW" altLang="en-US"/>
          </a:p>
        </p:txBody>
      </p:sp>
      <p:sp>
        <p:nvSpPr>
          <p:cNvPr id="4" name="投影片編號版面配置區 3"/>
          <p:cNvSpPr>
            <a:spLocks noGrp="1"/>
          </p:cNvSpPr>
          <p:nvPr>
            <p:ph type="sldNum" sz="quarter" idx="12"/>
          </p:nvPr>
        </p:nvSpPr>
        <p:spPr/>
        <p:txBody>
          <a:bodyPr/>
          <a:lstStyle/>
          <a:p>
            <a:fld id="{C2B23102-4B30-480D-B95E-088A0410DB54}" type="slidenum">
              <a:rPr lang="zh-TW" altLang="en-US" smtClean="0"/>
              <a:t>10</a:t>
            </a:fld>
            <a:endParaRPr lang="zh-TW" altLang="en-US" dirty="0"/>
          </a:p>
        </p:txBody>
      </p:sp>
      <p:cxnSp>
        <p:nvCxnSpPr>
          <p:cNvPr id="5" name="直線接點 4"/>
          <p:cNvCxnSpPr/>
          <p:nvPr/>
        </p:nvCxnSpPr>
        <p:spPr>
          <a:xfrm flipV="1">
            <a:off x="1516477" y="1861714"/>
            <a:ext cx="7937900" cy="902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419199" y="1792919"/>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9454377" y="1783892"/>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436788" y="1783891"/>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713625" y="503069"/>
            <a:ext cx="2256817" cy="523220"/>
          </a:xfrm>
          <a:prstGeom prst="rect">
            <a:avLst/>
          </a:prstGeom>
          <a:noFill/>
        </p:spPr>
        <p:txBody>
          <a:bodyPr wrap="square" rtlCol="0">
            <a:spAutoFit/>
          </a:bodyPr>
          <a:lstStyle/>
          <a:p>
            <a:r>
              <a:rPr lang="en-US" altLang="zh-TW" sz="2800" dirty="0"/>
              <a:t>lo = 0</a:t>
            </a:r>
            <a:endParaRPr lang="zh-TW" altLang="en-US" sz="2800" dirty="0"/>
          </a:p>
        </p:txBody>
      </p:sp>
      <p:sp>
        <p:nvSpPr>
          <p:cNvPr id="11" name="文字方塊 10"/>
          <p:cNvSpPr txBox="1"/>
          <p:nvPr/>
        </p:nvSpPr>
        <p:spPr>
          <a:xfrm>
            <a:off x="4038599" y="503069"/>
            <a:ext cx="4298717" cy="523220"/>
          </a:xfrm>
          <a:prstGeom prst="rect">
            <a:avLst/>
          </a:prstGeom>
          <a:noFill/>
        </p:spPr>
        <p:txBody>
          <a:bodyPr wrap="square" rtlCol="0">
            <a:spAutoFit/>
          </a:bodyPr>
          <a:lstStyle/>
          <a:p>
            <a:r>
              <a:rPr lang="en-US" altLang="zh-TW" sz="2800" dirty="0"/>
              <a:t>hi = 86400 (1440*60</a:t>
            </a:r>
            <a:r>
              <a:rPr lang="zh-TW" altLang="en-US" sz="2800" dirty="0"/>
              <a:t> </a:t>
            </a:r>
            <a:r>
              <a:rPr lang="zh-TW" altLang="en-US" sz="2800" dirty="0">
                <a:latin typeface="標楷體" panose="03000509000000000000" pitchFamily="65" charset="-120"/>
                <a:ea typeface="標楷體" panose="03000509000000000000" pitchFamily="65" charset="-120"/>
              </a:rPr>
              <a:t>秒</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日</a:t>
            </a:r>
            <a:r>
              <a:rPr lang="en-US" altLang="zh-TW" sz="2800" dirty="0"/>
              <a:t>) </a:t>
            </a:r>
            <a:endParaRPr lang="zh-TW" altLang="en-US" sz="2800" dirty="0"/>
          </a:p>
        </p:txBody>
      </p:sp>
      <p:sp>
        <p:nvSpPr>
          <p:cNvPr id="12" name="文字方塊 11"/>
          <p:cNvSpPr txBox="1"/>
          <p:nvPr/>
        </p:nvSpPr>
        <p:spPr>
          <a:xfrm>
            <a:off x="341961" y="503069"/>
            <a:ext cx="1303506" cy="523220"/>
          </a:xfrm>
          <a:prstGeom prst="rect">
            <a:avLst/>
          </a:prstGeom>
          <a:noFill/>
        </p:spPr>
        <p:txBody>
          <a:bodyPr wrap="square" rtlCol="0">
            <a:spAutoFit/>
          </a:bodyPr>
          <a:lstStyle/>
          <a:p>
            <a:r>
              <a:rPr lang="en-US" altLang="zh-TW" sz="2800" dirty="0"/>
              <a:t>Initially,</a:t>
            </a:r>
            <a:endParaRPr lang="zh-TW" altLang="en-US" sz="2800" dirty="0"/>
          </a:p>
        </p:txBody>
      </p:sp>
      <p:sp>
        <p:nvSpPr>
          <p:cNvPr id="13" name="文字方塊 12"/>
          <p:cNvSpPr txBox="1"/>
          <p:nvPr/>
        </p:nvSpPr>
        <p:spPr>
          <a:xfrm>
            <a:off x="1331781" y="1253284"/>
            <a:ext cx="540843" cy="523220"/>
          </a:xfrm>
          <a:prstGeom prst="rect">
            <a:avLst/>
          </a:prstGeom>
          <a:noFill/>
        </p:spPr>
        <p:txBody>
          <a:bodyPr wrap="square" rtlCol="0">
            <a:spAutoFit/>
          </a:bodyPr>
          <a:lstStyle/>
          <a:p>
            <a:r>
              <a:rPr lang="en-US" altLang="zh-TW" sz="2800" dirty="0"/>
              <a:t>lo </a:t>
            </a:r>
            <a:endParaRPr lang="zh-TW" altLang="en-US" sz="2800" dirty="0"/>
          </a:p>
        </p:txBody>
      </p:sp>
      <p:sp>
        <p:nvSpPr>
          <p:cNvPr id="14" name="文字方塊 13"/>
          <p:cNvSpPr txBox="1"/>
          <p:nvPr/>
        </p:nvSpPr>
        <p:spPr>
          <a:xfrm>
            <a:off x="1339046" y="2033772"/>
            <a:ext cx="612842"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9373442" y="1238392"/>
            <a:ext cx="540842" cy="523220"/>
          </a:xfrm>
          <a:prstGeom prst="rect">
            <a:avLst/>
          </a:prstGeom>
          <a:noFill/>
        </p:spPr>
        <p:txBody>
          <a:bodyPr wrap="square" rtlCol="0">
            <a:spAutoFit/>
          </a:bodyPr>
          <a:lstStyle/>
          <a:p>
            <a:r>
              <a:rPr lang="en-US" altLang="zh-TW" sz="2800" dirty="0"/>
              <a:t>hi</a:t>
            </a:r>
            <a:endParaRPr lang="zh-TW" altLang="en-US" sz="2800" dirty="0"/>
          </a:p>
        </p:txBody>
      </p:sp>
      <p:sp>
        <p:nvSpPr>
          <p:cNvPr id="16" name="文字方塊 15"/>
          <p:cNvSpPr txBox="1"/>
          <p:nvPr/>
        </p:nvSpPr>
        <p:spPr>
          <a:xfrm>
            <a:off x="9071495" y="1981601"/>
            <a:ext cx="1247880" cy="523220"/>
          </a:xfrm>
          <a:prstGeom prst="rect">
            <a:avLst/>
          </a:prstGeom>
          <a:noFill/>
        </p:spPr>
        <p:txBody>
          <a:bodyPr wrap="square" rtlCol="0">
            <a:spAutoFit/>
          </a:bodyPr>
          <a:lstStyle/>
          <a:p>
            <a:r>
              <a:rPr lang="en-US" altLang="zh-TW" sz="2800" dirty="0"/>
              <a:t>86400</a:t>
            </a:r>
            <a:endParaRPr lang="zh-TW" altLang="en-US" sz="2800" dirty="0"/>
          </a:p>
        </p:txBody>
      </p:sp>
      <p:sp>
        <p:nvSpPr>
          <p:cNvPr id="17" name="文字方塊 16"/>
          <p:cNvSpPr txBox="1"/>
          <p:nvPr/>
        </p:nvSpPr>
        <p:spPr>
          <a:xfrm>
            <a:off x="5090417" y="1227634"/>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sp>
        <p:nvSpPr>
          <p:cNvPr id="18" name="文字方塊 17"/>
          <p:cNvSpPr txBox="1"/>
          <p:nvPr/>
        </p:nvSpPr>
        <p:spPr>
          <a:xfrm>
            <a:off x="5006629" y="1980283"/>
            <a:ext cx="1247880" cy="523220"/>
          </a:xfrm>
          <a:prstGeom prst="rect">
            <a:avLst/>
          </a:prstGeom>
          <a:noFill/>
        </p:spPr>
        <p:txBody>
          <a:bodyPr wrap="square" rtlCol="0">
            <a:spAutoFit/>
          </a:bodyPr>
          <a:lstStyle/>
          <a:p>
            <a:r>
              <a:rPr lang="en-US" altLang="zh-TW" sz="2800" dirty="0"/>
              <a:t>43200</a:t>
            </a:r>
            <a:endParaRPr lang="zh-TW" altLang="en-US" sz="2800" dirty="0"/>
          </a:p>
        </p:txBody>
      </p:sp>
      <p:sp>
        <p:nvSpPr>
          <p:cNvPr id="32" name="文字方塊 31"/>
          <p:cNvSpPr txBox="1"/>
          <p:nvPr/>
        </p:nvSpPr>
        <p:spPr>
          <a:xfrm>
            <a:off x="0" y="46688"/>
            <a:ext cx="2897221"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Bisection Method</a:t>
            </a:r>
            <a:endParaRPr lang="zh-TW" altLang="en-US" sz="2800" b="1"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68937" y="976782"/>
            <a:ext cx="1505904" cy="523220"/>
          </a:xfrm>
          <a:prstGeom prst="rect">
            <a:avLst/>
          </a:prstGeom>
          <a:noFill/>
        </p:spPr>
        <p:txBody>
          <a:bodyPr wrap="square" rtlCol="0">
            <a:spAutoFit/>
          </a:bodyPr>
          <a:lstStyle/>
          <a:p>
            <a:r>
              <a:rPr lang="en-US" altLang="zh-TW" sz="2800" dirty="0"/>
              <a:t>Step xx</a:t>
            </a:r>
            <a:endParaRPr lang="zh-TW" altLang="en-US" sz="2800" dirty="0"/>
          </a:p>
        </p:txBody>
      </p:sp>
      <p:sp>
        <p:nvSpPr>
          <p:cNvPr id="23" name="文字方塊 22">
            <a:extLst>
              <a:ext uri="{FF2B5EF4-FFF2-40B4-BE49-F238E27FC236}">
                <a16:creationId xmlns:a16="http://schemas.microsoft.com/office/drawing/2014/main" id="{1BCD369B-B47A-4AC2-ACAC-82C965DA5AE7}"/>
              </a:ext>
            </a:extLst>
          </p:cNvPr>
          <p:cNvSpPr txBox="1"/>
          <p:nvPr/>
        </p:nvSpPr>
        <p:spPr>
          <a:xfrm>
            <a:off x="6592734" y="4386901"/>
            <a:ext cx="643231" cy="523220"/>
          </a:xfrm>
          <a:prstGeom prst="rect">
            <a:avLst/>
          </a:prstGeom>
          <a:noFill/>
        </p:spPr>
        <p:txBody>
          <a:bodyPr wrap="square" rtlCol="0">
            <a:spAutoFit/>
          </a:bodyPr>
          <a:lstStyle/>
          <a:p>
            <a:pPr algn="ctr"/>
            <a:r>
              <a:rPr lang="en-US" altLang="zh-TW" sz="2800" dirty="0"/>
              <a:t>lo</a:t>
            </a:r>
            <a:endParaRPr lang="zh-TW" altLang="en-US" sz="2800" dirty="0"/>
          </a:p>
        </p:txBody>
      </p:sp>
      <p:sp>
        <p:nvSpPr>
          <p:cNvPr id="24" name="文字方塊 23">
            <a:extLst>
              <a:ext uri="{FF2B5EF4-FFF2-40B4-BE49-F238E27FC236}">
                <a16:creationId xmlns:a16="http://schemas.microsoft.com/office/drawing/2014/main" id="{18ECB78A-86CB-437B-BF25-D104A3FF6CB2}"/>
              </a:ext>
            </a:extLst>
          </p:cNvPr>
          <p:cNvSpPr txBox="1"/>
          <p:nvPr/>
        </p:nvSpPr>
        <p:spPr>
          <a:xfrm>
            <a:off x="7235965" y="4386901"/>
            <a:ext cx="643232" cy="523220"/>
          </a:xfrm>
          <a:prstGeom prst="rect">
            <a:avLst/>
          </a:prstGeom>
          <a:noFill/>
        </p:spPr>
        <p:txBody>
          <a:bodyPr wrap="square" rtlCol="0">
            <a:spAutoFit/>
          </a:bodyPr>
          <a:lstStyle/>
          <a:p>
            <a:r>
              <a:rPr lang="en-US" altLang="zh-TW" sz="2800" dirty="0"/>
              <a:t>hi</a:t>
            </a:r>
            <a:endParaRPr lang="zh-TW" altLang="en-US" sz="2800" dirty="0"/>
          </a:p>
        </p:txBody>
      </p:sp>
      <p:cxnSp>
        <p:nvCxnSpPr>
          <p:cNvPr id="19" name="直線單箭頭接點 18">
            <a:extLst>
              <a:ext uri="{FF2B5EF4-FFF2-40B4-BE49-F238E27FC236}">
                <a16:creationId xmlns:a16="http://schemas.microsoft.com/office/drawing/2014/main" id="{301C3754-F324-44DC-B0BE-F6373803E805}"/>
              </a:ext>
            </a:extLst>
          </p:cNvPr>
          <p:cNvCxnSpPr>
            <a:cxnSpLocks/>
          </p:cNvCxnSpPr>
          <p:nvPr/>
        </p:nvCxnSpPr>
        <p:spPr>
          <a:xfrm flipV="1">
            <a:off x="6882353" y="1939534"/>
            <a:ext cx="0" cy="2485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9B411F1-0D7E-49DE-AEF8-EA48E6E073ED}"/>
              </a:ext>
            </a:extLst>
          </p:cNvPr>
          <p:cNvCxnSpPr>
            <a:cxnSpLocks/>
          </p:cNvCxnSpPr>
          <p:nvPr/>
        </p:nvCxnSpPr>
        <p:spPr>
          <a:xfrm flipV="1">
            <a:off x="7479760" y="1948562"/>
            <a:ext cx="0" cy="2429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01934C69-9A62-4155-92EF-F44DE56AD4CE}"/>
                  </a:ext>
                </a:extLst>
              </p:cNvPr>
              <p:cNvSpPr txBox="1"/>
              <p:nvPr/>
            </p:nvSpPr>
            <p:spPr>
              <a:xfrm>
                <a:off x="5075482" y="4819400"/>
                <a:ext cx="6523668" cy="1384995"/>
              </a:xfrm>
              <a:prstGeom prst="rect">
                <a:avLst/>
              </a:prstGeom>
              <a:noFill/>
            </p:spPr>
            <p:txBody>
              <a:bodyPr wrap="square" rtlCol="0">
                <a:spAutoFit/>
              </a:bodyPr>
              <a:lstStyle/>
              <a:p>
                <a:r>
                  <a:rPr lang="en-US" altLang="zh-TW" sz="2800" dirty="0"/>
                  <a:t>|lo-hi| &lt;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10</m:t>
                        </m:r>
                      </m:e>
                      <m:sup>
                        <m:r>
                          <a:rPr lang="en-US" altLang="zh-TW" sz="2800" b="0" i="1" smtClean="0">
                            <a:latin typeface="Cambria Math" panose="02040503050406030204" pitchFamily="18" charset="0"/>
                          </a:rPr>
                          <m:t>−3</m:t>
                        </m:r>
                      </m:sup>
                    </m:sSup>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就停止二分法逼近</a:t>
                </a:r>
                <a:endParaRPr lang="en-US" altLang="zh-TW"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認為找到的答案</a:t>
                </a:r>
                <a:r>
                  <a:rPr lang="en-US" altLang="zh-TW" sz="2800" dirty="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最小的間隔時間</a:t>
                </a:r>
                <a:r>
                  <a:rPr lang="en-US" altLang="zh-TW" sz="2800" dirty="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是</a:t>
                </a:r>
                <a:r>
                  <a:rPr lang="en-US" altLang="zh-TW" sz="2800" dirty="0">
                    <a:ea typeface="標楷體" panose="03000509000000000000" pitchFamily="65" charset="-120"/>
                  </a:rPr>
                  <a:t>(</a:t>
                </a:r>
                <a:r>
                  <a:rPr lang="en-US" altLang="zh-TW" sz="2800" dirty="0" err="1">
                    <a:ea typeface="標楷體" panose="03000509000000000000" pitchFamily="65" charset="-120"/>
                  </a:rPr>
                  <a:t>lo+hi</a:t>
                </a:r>
                <a:r>
                  <a:rPr lang="en-US" altLang="zh-TW" sz="2800" dirty="0">
                    <a:ea typeface="標楷體" panose="03000509000000000000" pitchFamily="65" charset="-120"/>
                  </a:rPr>
                  <a:t>)/2</a:t>
                </a:r>
              </a:p>
            </p:txBody>
          </p:sp>
        </mc:Choice>
        <mc:Fallback xmlns="">
          <p:sp>
            <p:nvSpPr>
              <p:cNvPr id="31" name="文字方塊 30">
                <a:extLst>
                  <a:ext uri="{FF2B5EF4-FFF2-40B4-BE49-F238E27FC236}">
                    <a16:creationId xmlns:a16="http://schemas.microsoft.com/office/drawing/2014/main" id="{01934C69-9A62-4155-92EF-F44DE56AD4CE}"/>
                  </a:ext>
                </a:extLst>
              </p:cNvPr>
              <p:cNvSpPr txBox="1">
                <a:spLocks noRot="1" noChangeAspect="1" noMove="1" noResize="1" noEditPoints="1" noAdjustHandles="1" noChangeArrowheads="1" noChangeShapeType="1" noTextEdit="1"/>
              </p:cNvSpPr>
              <p:nvPr/>
            </p:nvSpPr>
            <p:spPr>
              <a:xfrm>
                <a:off x="5075482" y="4819400"/>
                <a:ext cx="6523668" cy="1384995"/>
              </a:xfrm>
              <a:prstGeom prst="rect">
                <a:avLst/>
              </a:prstGeom>
              <a:blipFill>
                <a:blip r:embed="rId2"/>
                <a:stretch>
                  <a:fillRect l="-1963" t="-5286" b="-11894"/>
                </a:stretch>
              </a:blipFill>
            </p:spPr>
            <p:txBody>
              <a:bodyPr/>
              <a:lstStyle/>
              <a:p>
                <a:r>
                  <a:rPr lang="zh-TW" altLang="en-US">
                    <a:noFill/>
                  </a:rPr>
                  <a:t> </a:t>
                </a:r>
              </a:p>
            </p:txBody>
          </p:sp>
        </mc:Fallback>
      </mc:AlternateContent>
      <p:sp>
        <p:nvSpPr>
          <p:cNvPr id="34" name="橢圓 33">
            <a:extLst>
              <a:ext uri="{FF2B5EF4-FFF2-40B4-BE49-F238E27FC236}">
                <a16:creationId xmlns:a16="http://schemas.microsoft.com/office/drawing/2014/main" id="{2A011A40-860B-4DD7-8865-147AA55FC3BE}"/>
              </a:ext>
            </a:extLst>
          </p:cNvPr>
          <p:cNvSpPr/>
          <p:nvPr/>
        </p:nvSpPr>
        <p:spPr>
          <a:xfrm>
            <a:off x="7401939" y="1792237"/>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0E07EE53-7823-4F58-BAF1-71BE52979DF8}"/>
              </a:ext>
            </a:extLst>
          </p:cNvPr>
          <p:cNvSpPr/>
          <p:nvPr/>
        </p:nvSpPr>
        <p:spPr>
          <a:xfrm>
            <a:off x="6804532" y="1779084"/>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188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3" grpId="0"/>
      <p:bldP spid="24" grpId="0"/>
      <p:bldP spid="31" grpId="0"/>
      <p:bldP spid="3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2A2FD84-B765-4DFC-8775-738878928AC1}"/>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5A7950D6-E5CC-444F-BF3B-8C3412E13C8D}"/>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88974819-180B-4756-9A42-333A618454D9}"/>
              </a:ext>
            </a:extLst>
          </p:cNvPr>
          <p:cNvSpPr>
            <a:spLocks noGrp="1"/>
          </p:cNvSpPr>
          <p:nvPr>
            <p:ph type="sldNum" sz="quarter" idx="12"/>
          </p:nvPr>
        </p:nvSpPr>
        <p:spPr/>
        <p:txBody>
          <a:bodyPr/>
          <a:lstStyle/>
          <a:p>
            <a:fld id="{CEE93694-D045-4A1B-9B9E-84F567608C77}" type="slidenum">
              <a:rPr lang="zh-TW" altLang="en-US" smtClean="0"/>
              <a:t>11</a:t>
            </a:fld>
            <a:endParaRPr lang="zh-TW" altLang="en-US"/>
          </a:p>
        </p:txBody>
      </p:sp>
      <p:sp>
        <p:nvSpPr>
          <p:cNvPr id="5" name="文字方塊 4">
            <a:extLst>
              <a:ext uri="{FF2B5EF4-FFF2-40B4-BE49-F238E27FC236}">
                <a16:creationId xmlns:a16="http://schemas.microsoft.com/office/drawing/2014/main" id="{6FDC1CD1-9C3E-479D-9D89-EA124327EAEF}"/>
              </a:ext>
            </a:extLst>
          </p:cNvPr>
          <p:cNvSpPr txBox="1"/>
          <p:nvPr/>
        </p:nvSpPr>
        <p:spPr>
          <a:xfrm>
            <a:off x="4038600" y="1691542"/>
            <a:ext cx="3155674" cy="584775"/>
          </a:xfrm>
          <a:prstGeom prst="rect">
            <a:avLst/>
          </a:prstGeom>
          <a:noFill/>
        </p:spPr>
        <p:txBody>
          <a:bodyPr wrap="square" rtlCol="0">
            <a:spAutoFit/>
          </a:bodyPr>
          <a:lstStyle/>
          <a:p>
            <a:r>
              <a:rPr lang="en-US" altLang="zh-TW" sz="3200" dirty="0"/>
              <a:t>Greedy Landing</a:t>
            </a:r>
            <a:endParaRPr lang="zh-TW" altLang="en-US" sz="3200" dirty="0"/>
          </a:p>
        </p:txBody>
      </p:sp>
      <p:sp>
        <p:nvSpPr>
          <p:cNvPr id="6" name="文字方塊 5">
            <a:extLst>
              <a:ext uri="{FF2B5EF4-FFF2-40B4-BE49-F238E27FC236}">
                <a16:creationId xmlns:a16="http://schemas.microsoft.com/office/drawing/2014/main" id="{D2C8BD8F-BE81-4042-8EAB-B1099451990F}"/>
              </a:ext>
            </a:extLst>
          </p:cNvPr>
          <p:cNvSpPr txBox="1"/>
          <p:nvPr/>
        </p:nvSpPr>
        <p:spPr>
          <a:xfrm>
            <a:off x="1983786" y="2413159"/>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A62DF0B6-42FC-4FEF-ACAB-D1D5B7BBFAB8}"/>
              </a:ext>
            </a:extLst>
          </p:cNvPr>
          <p:cNvSpPr txBox="1"/>
          <p:nvPr/>
        </p:nvSpPr>
        <p:spPr>
          <a:xfrm>
            <a:off x="2045413" y="3370748"/>
            <a:ext cx="3399890" cy="461665"/>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Case  1 :</a:t>
            </a:r>
            <a:r>
              <a:rPr lang="zh-TW" altLang="en-US" sz="2400" dirty="0"/>
              <a:t> </a:t>
            </a:r>
            <a:r>
              <a:rPr lang="en-US" altLang="zh-TW" sz="2400" dirty="0"/>
              <a:t>L</a:t>
            </a:r>
            <a:r>
              <a:rPr lang="zh-TW" altLang="en-US" sz="2400" dirty="0"/>
              <a:t> </a:t>
            </a:r>
            <a:r>
              <a:rPr lang="zh-TW" altLang="en-US" sz="2400" dirty="0">
                <a:latin typeface="標楷體" panose="03000509000000000000" pitchFamily="65" charset="-120"/>
                <a:ea typeface="標楷體" panose="03000509000000000000" pitchFamily="65" charset="-120"/>
              </a:rPr>
              <a:t>還要增長</a:t>
            </a:r>
          </a:p>
        </p:txBody>
      </p:sp>
    </p:spTree>
    <p:extLst>
      <p:ext uri="{BB962C8B-B14F-4D97-AF65-F5344CB8AC3E}">
        <p14:creationId xmlns:p14="http://schemas.microsoft.com/office/powerpoint/2010/main" val="198298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3AB106C-697D-48B9-BC5E-5F57894E8848}"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12</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r>
              <a:rPr lang="en-US" altLang="zh-TW" sz="2800" dirty="0" err="1">
                <a:solidFill>
                  <a:srgbClr val="0070C0"/>
                </a:solidFill>
              </a:rPr>
              <a:t>targetlandingtime</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r>
              <a:rPr lang="en-US" altLang="zh-TW" sz="2400" dirty="0">
                <a:solidFill>
                  <a:srgbClr val="F74811"/>
                </a:solidFill>
              </a:rPr>
              <a:t>1</a:t>
            </a:r>
            <a:endParaRPr lang="zh-TW" altLang="en-US" sz="2400" dirty="0">
              <a:solidFill>
                <a:srgbClr val="F74811"/>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r>
              <a:rPr lang="en-US" altLang="zh-TW" sz="2400" dirty="0" err="1"/>
              <a:t>lastlanding</a:t>
            </a:r>
            <a:endParaRPr lang="zh-TW" altLang="en-US" sz="2400" dirty="0"/>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r>
              <a:rPr lang="en-US" altLang="zh-TW" sz="3200" dirty="0"/>
              <a:t>Greedy Landing</a:t>
            </a:r>
            <a:endParaRPr lang="zh-TW" altLang="en-US" sz="32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r>
              <a:rPr lang="en-US" altLang="zh-TW" sz="2400" dirty="0"/>
              <a:t>5</a:t>
            </a:r>
            <a:endParaRPr lang="zh-TW" altLang="en-US" sz="2400" dirty="0"/>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latin typeface="標楷體" panose="03000509000000000000" pitchFamily="65" charset="-12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Tree>
    <p:extLst>
      <p:ext uri="{BB962C8B-B14F-4D97-AF65-F5344CB8AC3E}">
        <p14:creationId xmlns:p14="http://schemas.microsoft.com/office/powerpoint/2010/main" val="6889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3AB106C-697D-48B9-BC5E-5F57894E8848}"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13</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r>
              <a:rPr lang="en-US" altLang="zh-TW" sz="2400" dirty="0">
                <a:solidFill>
                  <a:srgbClr val="0070C0"/>
                </a:solidFill>
              </a:rPr>
              <a:t>1</a:t>
            </a:r>
            <a:endParaRPr lang="zh-TW" altLang="en-US" sz="2400" dirty="0">
              <a:solidFill>
                <a:srgbClr val="0070C0"/>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r>
              <a:rPr lang="en-US" altLang="zh-TW" sz="2400" dirty="0">
                <a:solidFill>
                  <a:srgbClr val="FF0000"/>
                </a:solidFill>
              </a:rPr>
              <a:t>2</a:t>
            </a:r>
            <a:endParaRPr lang="zh-TW" altLang="en-US" sz="2400" dirty="0">
              <a:solidFill>
                <a:srgbClr val="FF0000"/>
              </a:solidFill>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2957186" y="2055579"/>
            <a:ext cx="1651433" cy="461665"/>
          </a:xfrm>
          <a:prstGeom prst="rect">
            <a:avLst/>
          </a:prstGeom>
          <a:noFill/>
        </p:spPr>
        <p:txBody>
          <a:bodyPr wrap="square" rtlCol="0">
            <a:spAutoFit/>
          </a:bodyPr>
          <a:lstStyle/>
          <a:p>
            <a:r>
              <a:rPr lang="en-US" altLang="zh-TW" sz="2400" dirty="0" err="1"/>
              <a:t>lastlanding</a:t>
            </a:r>
            <a:endParaRPr lang="zh-TW" altLang="en-US" sz="2400" dirty="0"/>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r>
              <a:rPr lang="en-US" altLang="zh-TW" sz="3200" dirty="0"/>
              <a:t>Greedy Landing</a:t>
            </a:r>
            <a:endParaRPr lang="zh-TW" altLang="en-US" sz="32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r>
              <a:rPr lang="en-US" altLang="zh-TW" sz="2400" dirty="0"/>
              <a:t>5</a:t>
            </a:r>
            <a:endParaRPr lang="zh-TW" altLang="en-US" sz="2400" dirty="0"/>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3782903" y="251724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3544289" y="2892796"/>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F9E79F14-E633-45A2-9091-F893D04815F3}"/>
              </a:ext>
            </a:extLst>
          </p:cNvPr>
          <p:cNvSpPr txBox="1"/>
          <p:nvPr/>
        </p:nvSpPr>
        <p:spPr>
          <a:xfrm>
            <a:off x="774839" y="2225255"/>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28" name="直線單箭頭接點 27">
            <a:extLst>
              <a:ext uri="{FF2B5EF4-FFF2-40B4-BE49-F238E27FC236}">
                <a16:creationId xmlns:a16="http://schemas.microsoft.com/office/drawing/2014/main" id="{0451E041-ECCC-40AC-A911-5E27063EB9D8}"/>
              </a:ext>
            </a:extLst>
          </p:cNvPr>
          <p:cNvCxnSpPr>
            <a:cxnSpLocks/>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3F969790-BAA8-41D9-ABC6-32BE68001E5E}"/>
              </a:ext>
            </a:extLst>
          </p:cNvPr>
          <p:cNvSpPr txBox="1"/>
          <p:nvPr/>
        </p:nvSpPr>
        <p:spPr>
          <a:xfrm>
            <a:off x="4282951" y="1645119"/>
            <a:ext cx="3018249" cy="523220"/>
          </a:xfrm>
          <a:prstGeom prst="rect">
            <a:avLst/>
          </a:prstGeom>
          <a:noFill/>
        </p:spPr>
        <p:txBody>
          <a:bodyPr wrap="square" rtlCol="0">
            <a:spAutoFit/>
          </a:bodyPr>
          <a:lstStyle/>
          <a:p>
            <a:r>
              <a:rPr lang="en-US" altLang="zh-TW" sz="2800" dirty="0" err="1">
                <a:solidFill>
                  <a:srgbClr val="0070C0"/>
                </a:solidFill>
              </a:rPr>
              <a:t>targetlandingtime</a:t>
            </a:r>
            <a:endParaRPr lang="zh-TW" altLang="en-US" sz="2800" dirty="0">
              <a:solidFill>
                <a:srgbClr val="0070C0"/>
              </a:solidFill>
            </a:endParaRPr>
          </a:p>
        </p:txBody>
      </p:sp>
      <p:sp>
        <p:nvSpPr>
          <p:cNvPr id="30" name="文字方塊 29">
            <a:extLst>
              <a:ext uri="{FF2B5EF4-FFF2-40B4-BE49-F238E27FC236}">
                <a16:creationId xmlns:a16="http://schemas.microsoft.com/office/drawing/2014/main" id="{41C8E8A1-4C1D-4820-8FCA-5AD55A2D6A98}"/>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31" name="直線單箭頭接點 30">
            <a:extLst>
              <a:ext uri="{FF2B5EF4-FFF2-40B4-BE49-F238E27FC236}">
                <a16:creationId xmlns:a16="http://schemas.microsoft.com/office/drawing/2014/main" id="{20E25BDB-F7DA-4471-9EFA-4E4156F0C1F3}"/>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AA5F02E7-0901-4C25-826E-B3D33229148C}"/>
              </a:ext>
            </a:extLst>
          </p:cNvPr>
          <p:cNvCxnSpPr/>
          <p:nvPr/>
        </p:nvCxnSpPr>
        <p:spPr>
          <a:xfrm>
            <a:off x="3840543" y="2953484"/>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BBFE3B91-438F-4C5F-9AE4-0C66D165F7E3}"/>
              </a:ext>
            </a:extLst>
          </p:cNvPr>
          <p:cNvSpPr txBox="1"/>
          <p:nvPr/>
        </p:nvSpPr>
        <p:spPr>
          <a:xfrm>
            <a:off x="331325" y="6009871"/>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Tree>
    <p:extLst>
      <p:ext uri="{BB962C8B-B14F-4D97-AF65-F5344CB8AC3E}">
        <p14:creationId xmlns:p14="http://schemas.microsoft.com/office/powerpoint/2010/main" val="27744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3AB106C-697D-48B9-BC5E-5F57894E8848}"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14</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r>
              <a:rPr lang="en-US" altLang="zh-TW" sz="2400" dirty="0">
                <a:solidFill>
                  <a:srgbClr val="0070C0"/>
                </a:solidFill>
              </a:rPr>
              <a:t>1</a:t>
            </a:r>
            <a:endParaRPr lang="zh-TW" altLang="en-US" sz="2400" dirty="0">
              <a:solidFill>
                <a:srgbClr val="0070C0"/>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r>
              <a:rPr lang="en-US" altLang="zh-TW" sz="2400" dirty="0">
                <a:solidFill>
                  <a:srgbClr val="0070C0"/>
                </a:solidFill>
              </a:rPr>
              <a:t>2</a:t>
            </a:r>
            <a:endParaRPr lang="zh-TW" altLang="en-US" sz="2400" dirty="0">
              <a:solidFill>
                <a:srgbClr val="0070C0"/>
              </a:solidFill>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r>
              <a:rPr lang="en-US" altLang="zh-TW" sz="2400" dirty="0">
                <a:solidFill>
                  <a:srgbClr val="FF0000"/>
                </a:solidFill>
              </a:rPr>
              <a:t>3</a:t>
            </a:r>
            <a:endParaRPr lang="zh-TW" altLang="en-US" sz="2400" dirty="0">
              <a:solidFill>
                <a:srgbClr val="FF0000"/>
              </a:solidFill>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r>
              <a:rPr lang="en-US" altLang="zh-TW" sz="3200" dirty="0"/>
              <a:t>Greedy Landing</a:t>
            </a:r>
            <a:endParaRPr lang="zh-TW" altLang="en-US" sz="32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r>
              <a:rPr lang="en-US" altLang="zh-TW" sz="2400" dirty="0"/>
              <a:t>5</a:t>
            </a:r>
            <a:endParaRPr lang="zh-TW" altLang="en-US" sz="2400" dirty="0"/>
          </a:p>
        </p:txBody>
      </p: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3544289" y="2892796"/>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F9E79F14-E633-45A2-9091-F893D04815F3}"/>
              </a:ext>
            </a:extLst>
          </p:cNvPr>
          <p:cNvSpPr txBox="1"/>
          <p:nvPr/>
        </p:nvSpPr>
        <p:spPr>
          <a:xfrm>
            <a:off x="774839" y="2225255"/>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28" name="直線單箭頭接點 27">
            <a:extLst>
              <a:ext uri="{FF2B5EF4-FFF2-40B4-BE49-F238E27FC236}">
                <a16:creationId xmlns:a16="http://schemas.microsoft.com/office/drawing/2014/main" id="{0451E041-ECCC-40AC-A911-5E27063EB9D8}"/>
              </a:ext>
            </a:extLst>
          </p:cNvPr>
          <p:cNvCxnSpPr>
            <a:cxnSpLocks/>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4E653E8C-5EE1-4C07-96B3-7CD85BFCB033}"/>
              </a:ext>
            </a:extLst>
          </p:cNvPr>
          <p:cNvGrpSpPr/>
          <p:nvPr/>
        </p:nvGrpSpPr>
        <p:grpSpPr>
          <a:xfrm>
            <a:off x="3782903" y="2179661"/>
            <a:ext cx="1186424" cy="939490"/>
            <a:chOff x="3782903" y="2179661"/>
            <a:chExt cx="1186424" cy="939490"/>
          </a:xfrm>
        </p:grpSpPr>
        <p:cxnSp>
          <p:nvCxnSpPr>
            <p:cNvPr id="18" name="直線單箭頭接點 17">
              <a:extLst>
                <a:ext uri="{FF2B5EF4-FFF2-40B4-BE49-F238E27FC236}">
                  <a16:creationId xmlns:a16="http://schemas.microsoft.com/office/drawing/2014/main" id="{AAACB9E2-5388-40FA-B3FF-F2D6AECA2324}"/>
                </a:ext>
              </a:extLst>
            </p:cNvPr>
            <p:cNvCxnSpPr>
              <a:cxnSpLocks/>
            </p:cNvCxnSpPr>
            <p:nvPr/>
          </p:nvCxnSpPr>
          <p:spPr>
            <a:xfrm>
              <a:off x="3782903" y="251724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41C8E8A1-4C1D-4820-8FCA-5AD55A2D6A98}"/>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31" name="直線單箭頭接點 30">
              <a:extLst>
                <a:ext uri="{FF2B5EF4-FFF2-40B4-BE49-F238E27FC236}">
                  <a16:creationId xmlns:a16="http://schemas.microsoft.com/office/drawing/2014/main" id="{20E25BDB-F7DA-4471-9EFA-4E4156F0C1F3}"/>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單箭頭接點 31">
            <a:extLst>
              <a:ext uri="{FF2B5EF4-FFF2-40B4-BE49-F238E27FC236}">
                <a16:creationId xmlns:a16="http://schemas.microsoft.com/office/drawing/2014/main" id="{AA5F02E7-0901-4C25-826E-B3D33229148C}"/>
              </a:ext>
            </a:extLst>
          </p:cNvPr>
          <p:cNvCxnSpPr/>
          <p:nvPr/>
        </p:nvCxnSpPr>
        <p:spPr>
          <a:xfrm>
            <a:off x="3840543" y="2953484"/>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a:extLst>
              <a:ext uri="{FF2B5EF4-FFF2-40B4-BE49-F238E27FC236}">
                <a16:creationId xmlns:a16="http://schemas.microsoft.com/office/drawing/2014/main" id="{DCAB290C-A753-494E-A25C-F16E2958078C}"/>
              </a:ext>
            </a:extLst>
          </p:cNvPr>
          <p:cNvGrpSpPr/>
          <p:nvPr/>
        </p:nvGrpSpPr>
        <p:grpSpPr>
          <a:xfrm>
            <a:off x="4139553" y="2444553"/>
            <a:ext cx="4348601" cy="1474032"/>
            <a:chOff x="2952599" y="1645119"/>
            <a:chExt cx="4348601" cy="1474032"/>
          </a:xfrm>
        </p:grpSpPr>
        <p:sp>
          <p:nvSpPr>
            <p:cNvPr id="34" name="文字方塊 33">
              <a:extLst>
                <a:ext uri="{FF2B5EF4-FFF2-40B4-BE49-F238E27FC236}">
                  <a16:creationId xmlns:a16="http://schemas.microsoft.com/office/drawing/2014/main" id="{55D03855-0E9E-4976-AD11-CB3558E7FB37}"/>
                </a:ext>
              </a:extLst>
            </p:cNvPr>
            <p:cNvSpPr txBox="1"/>
            <p:nvPr/>
          </p:nvSpPr>
          <p:spPr>
            <a:xfrm>
              <a:off x="2952599" y="2168339"/>
              <a:ext cx="1651433" cy="461665"/>
            </a:xfrm>
            <a:prstGeom prst="rect">
              <a:avLst/>
            </a:prstGeom>
            <a:noFill/>
          </p:spPr>
          <p:txBody>
            <a:bodyPr wrap="square" rtlCol="0">
              <a:spAutoFit/>
            </a:bodyPr>
            <a:lstStyle/>
            <a:p>
              <a:r>
                <a:rPr lang="en-US" altLang="zh-TW" sz="2400" dirty="0" err="1"/>
                <a:t>lastlanding</a:t>
              </a:r>
              <a:endParaRPr lang="zh-TW" altLang="en-US" sz="2400" dirty="0"/>
            </a:p>
          </p:txBody>
        </p:sp>
        <p:cxnSp>
          <p:nvCxnSpPr>
            <p:cNvPr id="35" name="直線單箭頭接點 34">
              <a:extLst>
                <a:ext uri="{FF2B5EF4-FFF2-40B4-BE49-F238E27FC236}">
                  <a16:creationId xmlns:a16="http://schemas.microsoft.com/office/drawing/2014/main" id="{E6610E54-B9AF-4A85-BF74-25C3DE618E95}"/>
                </a:ext>
              </a:extLst>
            </p:cNvPr>
            <p:cNvCxnSpPr>
              <a:cxnSpLocks/>
              <a:stCxn id="34" idx="2"/>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428FF5A1-2380-4A4F-9858-1B7D499D2EB1}"/>
                </a:ext>
              </a:extLst>
            </p:cNvPr>
            <p:cNvSpPr txBox="1"/>
            <p:nvPr/>
          </p:nvSpPr>
          <p:spPr>
            <a:xfrm>
              <a:off x="4282951" y="1645119"/>
              <a:ext cx="3018249" cy="523220"/>
            </a:xfrm>
            <a:prstGeom prst="rect">
              <a:avLst/>
            </a:prstGeom>
            <a:noFill/>
          </p:spPr>
          <p:txBody>
            <a:bodyPr wrap="square" rtlCol="0">
              <a:spAutoFit/>
            </a:bodyPr>
            <a:lstStyle/>
            <a:p>
              <a:r>
                <a:rPr lang="en-US" altLang="zh-TW" sz="2800" dirty="0" err="1">
                  <a:solidFill>
                    <a:srgbClr val="0070C0"/>
                  </a:solidFill>
                </a:rPr>
                <a:t>targetlandingtime</a:t>
              </a:r>
              <a:endParaRPr lang="zh-TW" altLang="en-US" sz="2800" dirty="0">
                <a:solidFill>
                  <a:srgbClr val="0070C0"/>
                </a:solidFill>
              </a:endParaRPr>
            </a:p>
          </p:txBody>
        </p:sp>
        <p:sp>
          <p:nvSpPr>
            <p:cNvPr id="38" name="文字方塊 37">
              <a:extLst>
                <a:ext uri="{FF2B5EF4-FFF2-40B4-BE49-F238E27FC236}">
                  <a16:creationId xmlns:a16="http://schemas.microsoft.com/office/drawing/2014/main" id="{17767124-BA45-4677-9044-0D1134C863E4}"/>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40" name="直線單箭頭接點 39">
              <a:extLst>
                <a:ext uri="{FF2B5EF4-FFF2-40B4-BE49-F238E27FC236}">
                  <a16:creationId xmlns:a16="http://schemas.microsoft.com/office/drawing/2014/main" id="{7647B857-54CF-426B-B5EE-5A24B9FA10BC}"/>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1" name="文字方塊 40">
            <a:extLst>
              <a:ext uri="{FF2B5EF4-FFF2-40B4-BE49-F238E27FC236}">
                <a16:creationId xmlns:a16="http://schemas.microsoft.com/office/drawing/2014/main" id="{FFAA7185-3565-402B-92FF-6334EC0522CD}"/>
              </a:ext>
            </a:extLst>
          </p:cNvPr>
          <p:cNvSpPr txBox="1"/>
          <p:nvPr/>
        </p:nvSpPr>
        <p:spPr>
          <a:xfrm>
            <a:off x="4735300" y="3650107"/>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45" name="直線單箭頭接點 44">
            <a:extLst>
              <a:ext uri="{FF2B5EF4-FFF2-40B4-BE49-F238E27FC236}">
                <a16:creationId xmlns:a16="http://schemas.microsoft.com/office/drawing/2014/main" id="{6377B2C8-4E6A-4A40-B2B4-166CA636286F}"/>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76FAA764-6748-4143-9B90-63197D5E5BBA}"/>
              </a:ext>
            </a:extLst>
          </p:cNvPr>
          <p:cNvSpPr txBox="1"/>
          <p:nvPr/>
        </p:nvSpPr>
        <p:spPr>
          <a:xfrm>
            <a:off x="331325" y="6009871"/>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Tree>
    <p:extLst>
      <p:ext uri="{BB962C8B-B14F-4D97-AF65-F5344CB8AC3E}">
        <p14:creationId xmlns:p14="http://schemas.microsoft.com/office/powerpoint/2010/main" val="208330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3AB106C-697D-48B9-BC5E-5F57894E8848}"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15</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r>
              <a:rPr lang="en-US" altLang="zh-TW" sz="2400" dirty="0">
                <a:solidFill>
                  <a:srgbClr val="0070C0"/>
                </a:solidFill>
              </a:rPr>
              <a:t>1</a:t>
            </a:r>
            <a:endParaRPr lang="zh-TW" altLang="en-US" sz="2400" dirty="0">
              <a:solidFill>
                <a:srgbClr val="0070C0"/>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r>
              <a:rPr lang="en-US" altLang="zh-TW" sz="2400" dirty="0">
                <a:solidFill>
                  <a:srgbClr val="0070C0"/>
                </a:solidFill>
              </a:rPr>
              <a:t>2</a:t>
            </a:r>
            <a:endParaRPr lang="zh-TW" altLang="en-US" sz="2400" dirty="0">
              <a:solidFill>
                <a:srgbClr val="0070C0"/>
              </a:solidFill>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r>
              <a:rPr lang="en-US" altLang="zh-TW" sz="2400" dirty="0">
                <a:solidFill>
                  <a:srgbClr val="0070C0"/>
                </a:solidFill>
              </a:rPr>
              <a:t>3</a:t>
            </a:r>
            <a:endParaRPr lang="zh-TW" altLang="en-US" sz="2400" dirty="0">
              <a:solidFill>
                <a:srgbClr val="0070C0"/>
              </a:solidFill>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r>
              <a:rPr lang="en-US" altLang="zh-TW" sz="2400" dirty="0">
                <a:solidFill>
                  <a:srgbClr val="FF0000"/>
                </a:solidFill>
              </a:rPr>
              <a:t>4</a:t>
            </a:r>
            <a:endParaRPr lang="zh-TW" altLang="en-US" sz="2400" dirty="0">
              <a:solidFill>
                <a:srgbClr val="FF0000"/>
              </a:solidFill>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r>
              <a:rPr lang="en-US" altLang="zh-TW" sz="3200" dirty="0"/>
              <a:t>Greedy Landing</a:t>
            </a:r>
            <a:endParaRPr lang="zh-TW" altLang="en-US" sz="32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r>
              <a:rPr lang="en-US" altLang="zh-TW" sz="2400" dirty="0"/>
              <a:t>5</a:t>
            </a:r>
            <a:endParaRPr lang="zh-TW" altLang="en-US" sz="2400" dirty="0"/>
          </a:p>
        </p:txBody>
      </p: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3544289" y="2892796"/>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F9E79F14-E633-45A2-9091-F893D04815F3}"/>
              </a:ext>
            </a:extLst>
          </p:cNvPr>
          <p:cNvSpPr txBox="1"/>
          <p:nvPr/>
        </p:nvSpPr>
        <p:spPr>
          <a:xfrm>
            <a:off x="774839" y="2225255"/>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28" name="直線單箭頭接點 27">
            <a:extLst>
              <a:ext uri="{FF2B5EF4-FFF2-40B4-BE49-F238E27FC236}">
                <a16:creationId xmlns:a16="http://schemas.microsoft.com/office/drawing/2014/main" id="{0451E041-ECCC-40AC-A911-5E27063EB9D8}"/>
              </a:ext>
            </a:extLst>
          </p:cNvPr>
          <p:cNvCxnSpPr>
            <a:cxnSpLocks/>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4E653E8C-5EE1-4C07-96B3-7CD85BFCB033}"/>
              </a:ext>
            </a:extLst>
          </p:cNvPr>
          <p:cNvGrpSpPr/>
          <p:nvPr/>
        </p:nvGrpSpPr>
        <p:grpSpPr>
          <a:xfrm>
            <a:off x="3782903" y="2179661"/>
            <a:ext cx="1186424" cy="939490"/>
            <a:chOff x="3782903" y="2179661"/>
            <a:chExt cx="1186424" cy="939490"/>
          </a:xfrm>
        </p:grpSpPr>
        <p:cxnSp>
          <p:nvCxnSpPr>
            <p:cNvPr id="18" name="直線單箭頭接點 17">
              <a:extLst>
                <a:ext uri="{FF2B5EF4-FFF2-40B4-BE49-F238E27FC236}">
                  <a16:creationId xmlns:a16="http://schemas.microsoft.com/office/drawing/2014/main" id="{AAACB9E2-5388-40FA-B3FF-F2D6AECA2324}"/>
                </a:ext>
              </a:extLst>
            </p:cNvPr>
            <p:cNvCxnSpPr>
              <a:cxnSpLocks/>
            </p:cNvCxnSpPr>
            <p:nvPr/>
          </p:nvCxnSpPr>
          <p:spPr>
            <a:xfrm>
              <a:off x="3782903" y="251724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41C8E8A1-4C1D-4820-8FCA-5AD55A2D6A98}"/>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31" name="直線單箭頭接點 30">
              <a:extLst>
                <a:ext uri="{FF2B5EF4-FFF2-40B4-BE49-F238E27FC236}">
                  <a16:creationId xmlns:a16="http://schemas.microsoft.com/office/drawing/2014/main" id="{20E25BDB-F7DA-4471-9EFA-4E4156F0C1F3}"/>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單箭頭接點 31">
            <a:extLst>
              <a:ext uri="{FF2B5EF4-FFF2-40B4-BE49-F238E27FC236}">
                <a16:creationId xmlns:a16="http://schemas.microsoft.com/office/drawing/2014/main" id="{AA5F02E7-0901-4C25-826E-B3D33229148C}"/>
              </a:ext>
            </a:extLst>
          </p:cNvPr>
          <p:cNvCxnSpPr/>
          <p:nvPr/>
        </p:nvCxnSpPr>
        <p:spPr>
          <a:xfrm>
            <a:off x="3840543" y="2953484"/>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FFAA7185-3565-402B-92FF-6334EC0522CD}"/>
              </a:ext>
            </a:extLst>
          </p:cNvPr>
          <p:cNvSpPr txBox="1"/>
          <p:nvPr/>
        </p:nvSpPr>
        <p:spPr>
          <a:xfrm>
            <a:off x="4735300" y="3650107"/>
            <a:ext cx="482516" cy="400110"/>
          </a:xfrm>
          <a:prstGeom prst="rect">
            <a:avLst/>
          </a:prstGeom>
          <a:noFill/>
        </p:spPr>
        <p:txBody>
          <a:bodyPr wrap="square" rtlCol="0">
            <a:spAutoFit/>
          </a:bodyPr>
          <a:lstStyle/>
          <a:p>
            <a:r>
              <a:rPr lang="zh-TW" altLang="en-US" sz="2000" dirty="0">
                <a:solidFill>
                  <a:srgbClr val="0070C0"/>
                </a:solidFill>
              </a:rPr>
              <a:t>★</a:t>
            </a:r>
          </a:p>
        </p:txBody>
      </p:sp>
      <p:grpSp>
        <p:nvGrpSpPr>
          <p:cNvPr id="9" name="群組 8">
            <a:extLst>
              <a:ext uri="{FF2B5EF4-FFF2-40B4-BE49-F238E27FC236}">
                <a16:creationId xmlns:a16="http://schemas.microsoft.com/office/drawing/2014/main" id="{23789F64-3C52-4CA1-80F7-86E0CB484CCB}"/>
              </a:ext>
            </a:extLst>
          </p:cNvPr>
          <p:cNvGrpSpPr/>
          <p:nvPr/>
        </p:nvGrpSpPr>
        <p:grpSpPr>
          <a:xfrm>
            <a:off x="4965270" y="2979095"/>
            <a:ext cx="1191011" cy="939490"/>
            <a:chOff x="4965270" y="2979095"/>
            <a:chExt cx="1191011" cy="939490"/>
          </a:xfrm>
        </p:grpSpPr>
        <p:grpSp>
          <p:nvGrpSpPr>
            <p:cNvPr id="33" name="群組 32">
              <a:extLst>
                <a:ext uri="{FF2B5EF4-FFF2-40B4-BE49-F238E27FC236}">
                  <a16:creationId xmlns:a16="http://schemas.microsoft.com/office/drawing/2014/main" id="{DCAB290C-A753-494E-A25C-F16E2958078C}"/>
                </a:ext>
              </a:extLst>
            </p:cNvPr>
            <p:cNvGrpSpPr/>
            <p:nvPr/>
          </p:nvGrpSpPr>
          <p:grpSpPr>
            <a:xfrm>
              <a:off x="4965270" y="2979095"/>
              <a:ext cx="1191011" cy="939490"/>
              <a:chOff x="3778316" y="2179661"/>
              <a:chExt cx="1191011" cy="939490"/>
            </a:xfrm>
          </p:grpSpPr>
          <p:cxnSp>
            <p:nvCxnSpPr>
              <p:cNvPr id="35" name="直線單箭頭接點 34">
                <a:extLst>
                  <a:ext uri="{FF2B5EF4-FFF2-40B4-BE49-F238E27FC236}">
                    <a16:creationId xmlns:a16="http://schemas.microsoft.com/office/drawing/2014/main" id="{E6610E54-B9AF-4A85-BF74-25C3DE618E95}"/>
                  </a:ext>
                </a:extLst>
              </p:cNvPr>
              <p:cNvCxnSpPr>
                <a:cxnSpLocks/>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17767124-BA45-4677-9044-0D1134C863E4}"/>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40" name="直線單箭頭接點 39">
                <a:extLst>
                  <a:ext uri="{FF2B5EF4-FFF2-40B4-BE49-F238E27FC236}">
                    <a16:creationId xmlns:a16="http://schemas.microsoft.com/office/drawing/2014/main" id="{7647B857-54CF-426B-B5EE-5A24B9FA10BC}"/>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a:extLst>
                <a:ext uri="{FF2B5EF4-FFF2-40B4-BE49-F238E27FC236}">
                  <a16:creationId xmlns:a16="http://schemas.microsoft.com/office/drawing/2014/main" id="{6377B2C8-4E6A-4A40-B2B4-166CA636286F}"/>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群組 48">
            <a:extLst>
              <a:ext uri="{FF2B5EF4-FFF2-40B4-BE49-F238E27FC236}">
                <a16:creationId xmlns:a16="http://schemas.microsoft.com/office/drawing/2014/main" id="{51068AB6-519E-49D0-86A2-2862B799FC88}"/>
              </a:ext>
            </a:extLst>
          </p:cNvPr>
          <p:cNvGrpSpPr/>
          <p:nvPr/>
        </p:nvGrpSpPr>
        <p:grpSpPr>
          <a:xfrm>
            <a:off x="5322892" y="3181569"/>
            <a:ext cx="4348601" cy="1474032"/>
            <a:chOff x="4139553" y="2444553"/>
            <a:chExt cx="4348601" cy="1474032"/>
          </a:xfrm>
        </p:grpSpPr>
        <p:grpSp>
          <p:nvGrpSpPr>
            <p:cNvPr id="51" name="群組 50">
              <a:extLst>
                <a:ext uri="{FF2B5EF4-FFF2-40B4-BE49-F238E27FC236}">
                  <a16:creationId xmlns:a16="http://schemas.microsoft.com/office/drawing/2014/main" id="{9E13281F-DC4C-4AD5-AE24-99846FB103B4}"/>
                </a:ext>
              </a:extLst>
            </p:cNvPr>
            <p:cNvGrpSpPr/>
            <p:nvPr/>
          </p:nvGrpSpPr>
          <p:grpSpPr>
            <a:xfrm>
              <a:off x="4139553" y="2444553"/>
              <a:ext cx="4348601" cy="1474032"/>
              <a:chOff x="2952599" y="1645119"/>
              <a:chExt cx="4348601" cy="1474032"/>
            </a:xfrm>
          </p:grpSpPr>
          <p:sp>
            <p:nvSpPr>
              <p:cNvPr id="53" name="文字方塊 52">
                <a:extLst>
                  <a:ext uri="{FF2B5EF4-FFF2-40B4-BE49-F238E27FC236}">
                    <a16:creationId xmlns:a16="http://schemas.microsoft.com/office/drawing/2014/main" id="{754946F7-15B7-4A63-8306-32987A12DD58}"/>
                  </a:ext>
                </a:extLst>
              </p:cNvPr>
              <p:cNvSpPr txBox="1"/>
              <p:nvPr/>
            </p:nvSpPr>
            <p:spPr>
              <a:xfrm>
                <a:off x="2952599" y="2168339"/>
                <a:ext cx="1651433" cy="461665"/>
              </a:xfrm>
              <a:prstGeom prst="rect">
                <a:avLst/>
              </a:prstGeom>
              <a:noFill/>
            </p:spPr>
            <p:txBody>
              <a:bodyPr wrap="square" rtlCol="0">
                <a:spAutoFit/>
              </a:bodyPr>
              <a:lstStyle/>
              <a:p>
                <a:r>
                  <a:rPr lang="en-US" altLang="zh-TW" sz="2400" dirty="0" err="1"/>
                  <a:t>lastlanding</a:t>
                </a:r>
                <a:endParaRPr lang="zh-TW" altLang="en-US" sz="2400" dirty="0"/>
              </a:p>
            </p:txBody>
          </p:sp>
          <p:cxnSp>
            <p:nvCxnSpPr>
              <p:cNvPr id="54" name="直線單箭頭接點 53">
                <a:extLst>
                  <a:ext uri="{FF2B5EF4-FFF2-40B4-BE49-F238E27FC236}">
                    <a16:creationId xmlns:a16="http://schemas.microsoft.com/office/drawing/2014/main" id="{9B65309A-4B17-4060-9102-BE8CBEA004A7}"/>
                  </a:ext>
                </a:extLst>
              </p:cNvPr>
              <p:cNvCxnSpPr>
                <a:cxnSpLocks/>
                <a:stCxn id="53" idx="2"/>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00BC9465-C641-45BF-AD2B-79513889E15E}"/>
                  </a:ext>
                </a:extLst>
              </p:cNvPr>
              <p:cNvSpPr txBox="1"/>
              <p:nvPr/>
            </p:nvSpPr>
            <p:spPr>
              <a:xfrm>
                <a:off x="4282951" y="1645119"/>
                <a:ext cx="3018249" cy="523220"/>
              </a:xfrm>
              <a:prstGeom prst="rect">
                <a:avLst/>
              </a:prstGeom>
              <a:noFill/>
            </p:spPr>
            <p:txBody>
              <a:bodyPr wrap="square" rtlCol="0">
                <a:spAutoFit/>
              </a:bodyPr>
              <a:lstStyle/>
              <a:p>
                <a:r>
                  <a:rPr lang="en-US" altLang="zh-TW" sz="2800" dirty="0" err="1">
                    <a:solidFill>
                      <a:srgbClr val="0070C0"/>
                    </a:solidFill>
                  </a:rPr>
                  <a:t>targetlandingtime</a:t>
                </a:r>
                <a:endParaRPr lang="zh-TW" altLang="en-US" sz="2800" dirty="0">
                  <a:solidFill>
                    <a:srgbClr val="0070C0"/>
                  </a:solidFill>
                </a:endParaRPr>
              </a:p>
            </p:txBody>
          </p:sp>
          <p:sp>
            <p:nvSpPr>
              <p:cNvPr id="56" name="文字方塊 55">
                <a:extLst>
                  <a:ext uri="{FF2B5EF4-FFF2-40B4-BE49-F238E27FC236}">
                    <a16:creationId xmlns:a16="http://schemas.microsoft.com/office/drawing/2014/main" id="{CBCDEE20-AA77-49DD-8E65-38FE38853C90}"/>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57" name="直線單箭頭接點 56">
                <a:extLst>
                  <a:ext uri="{FF2B5EF4-FFF2-40B4-BE49-F238E27FC236}">
                    <a16:creationId xmlns:a16="http://schemas.microsoft.com/office/drawing/2014/main" id="{AA20AEDC-EA66-4377-BEB0-D66E08602BDD}"/>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52" name="直線單箭頭接點 51">
              <a:extLst>
                <a:ext uri="{FF2B5EF4-FFF2-40B4-BE49-F238E27FC236}">
                  <a16:creationId xmlns:a16="http://schemas.microsoft.com/office/drawing/2014/main" id="{FA5AD05E-B4F2-4DB5-A44E-14F5BD24DB15}"/>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字方塊 57">
            <a:extLst>
              <a:ext uri="{FF2B5EF4-FFF2-40B4-BE49-F238E27FC236}">
                <a16:creationId xmlns:a16="http://schemas.microsoft.com/office/drawing/2014/main" id="{D385D8A3-BBA1-49CC-A9C9-D001B38CFEC3}"/>
              </a:ext>
            </a:extLst>
          </p:cNvPr>
          <p:cNvSpPr txBox="1"/>
          <p:nvPr/>
        </p:nvSpPr>
        <p:spPr>
          <a:xfrm>
            <a:off x="5937927" y="4380936"/>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9" name="文字方塊 58">
            <a:extLst>
              <a:ext uri="{FF2B5EF4-FFF2-40B4-BE49-F238E27FC236}">
                <a16:creationId xmlns:a16="http://schemas.microsoft.com/office/drawing/2014/main" id="{3D4AB738-3818-40B4-BDAB-535E3247F2C5}"/>
              </a:ext>
            </a:extLst>
          </p:cNvPr>
          <p:cNvSpPr txBox="1"/>
          <p:nvPr/>
        </p:nvSpPr>
        <p:spPr>
          <a:xfrm>
            <a:off x="331325" y="6009871"/>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Tree>
    <p:extLst>
      <p:ext uri="{BB962C8B-B14F-4D97-AF65-F5344CB8AC3E}">
        <p14:creationId xmlns:p14="http://schemas.microsoft.com/office/powerpoint/2010/main" val="2035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3AB106C-697D-48B9-BC5E-5F57894E8848}"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16</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r>
              <a:rPr lang="en-US" altLang="zh-TW" sz="2400" dirty="0">
                <a:solidFill>
                  <a:srgbClr val="0070C0"/>
                </a:solidFill>
              </a:rPr>
              <a:t>1</a:t>
            </a:r>
            <a:endParaRPr lang="zh-TW" altLang="en-US" sz="2400" dirty="0">
              <a:solidFill>
                <a:srgbClr val="0070C0"/>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r>
              <a:rPr lang="en-US" altLang="zh-TW" sz="2400" dirty="0">
                <a:solidFill>
                  <a:srgbClr val="0070C0"/>
                </a:solidFill>
              </a:rPr>
              <a:t>2</a:t>
            </a:r>
            <a:endParaRPr lang="zh-TW" altLang="en-US" sz="2400" dirty="0">
              <a:solidFill>
                <a:srgbClr val="0070C0"/>
              </a:solidFill>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r>
              <a:rPr lang="en-US" altLang="zh-TW" sz="2400" dirty="0">
                <a:solidFill>
                  <a:srgbClr val="0070C0"/>
                </a:solidFill>
              </a:rPr>
              <a:t>3</a:t>
            </a:r>
            <a:endParaRPr lang="zh-TW" altLang="en-US" sz="2400" dirty="0">
              <a:solidFill>
                <a:srgbClr val="0070C0"/>
              </a:solidFill>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r>
              <a:rPr lang="en-US" altLang="zh-TW" sz="2400" dirty="0">
                <a:solidFill>
                  <a:srgbClr val="0070C0"/>
                </a:solidFill>
              </a:rPr>
              <a:t>4</a:t>
            </a:r>
            <a:endParaRPr lang="zh-TW" altLang="en-US" sz="2400" dirty="0">
              <a:solidFill>
                <a:srgbClr val="0070C0"/>
              </a:solidFill>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r>
              <a:rPr lang="en-US" altLang="zh-TW" sz="3200" dirty="0"/>
              <a:t>Greedy Landing</a:t>
            </a:r>
            <a:endParaRPr lang="zh-TW" altLang="en-US" sz="32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r>
              <a:rPr lang="en-US" altLang="zh-TW" sz="2400" dirty="0">
                <a:solidFill>
                  <a:srgbClr val="FF0000"/>
                </a:solidFill>
              </a:rPr>
              <a:t>5</a:t>
            </a:r>
            <a:endParaRPr lang="zh-TW" altLang="en-US" sz="2400" dirty="0">
              <a:solidFill>
                <a:srgbClr val="FF0000"/>
              </a:solidFill>
            </a:endParaRPr>
          </a:p>
        </p:txBody>
      </p: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3544289" y="2892796"/>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給定一個飛機著陸順序與時間間隔</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看看時間間隔</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27" name="文字方塊 26">
            <a:extLst>
              <a:ext uri="{FF2B5EF4-FFF2-40B4-BE49-F238E27FC236}">
                <a16:creationId xmlns:a16="http://schemas.microsoft.com/office/drawing/2014/main" id="{F9E79F14-E633-45A2-9091-F893D04815F3}"/>
              </a:ext>
            </a:extLst>
          </p:cNvPr>
          <p:cNvSpPr txBox="1"/>
          <p:nvPr/>
        </p:nvSpPr>
        <p:spPr>
          <a:xfrm>
            <a:off x="774839" y="2225255"/>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28" name="直線單箭頭接點 27">
            <a:extLst>
              <a:ext uri="{FF2B5EF4-FFF2-40B4-BE49-F238E27FC236}">
                <a16:creationId xmlns:a16="http://schemas.microsoft.com/office/drawing/2014/main" id="{0451E041-ECCC-40AC-A911-5E27063EB9D8}"/>
              </a:ext>
            </a:extLst>
          </p:cNvPr>
          <p:cNvCxnSpPr>
            <a:cxnSpLocks/>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4E653E8C-5EE1-4C07-96B3-7CD85BFCB033}"/>
              </a:ext>
            </a:extLst>
          </p:cNvPr>
          <p:cNvGrpSpPr/>
          <p:nvPr/>
        </p:nvGrpSpPr>
        <p:grpSpPr>
          <a:xfrm>
            <a:off x="3782903" y="2179661"/>
            <a:ext cx="1186424" cy="939490"/>
            <a:chOff x="3782903" y="2179661"/>
            <a:chExt cx="1186424" cy="939490"/>
          </a:xfrm>
        </p:grpSpPr>
        <p:cxnSp>
          <p:nvCxnSpPr>
            <p:cNvPr id="18" name="直線單箭頭接點 17">
              <a:extLst>
                <a:ext uri="{FF2B5EF4-FFF2-40B4-BE49-F238E27FC236}">
                  <a16:creationId xmlns:a16="http://schemas.microsoft.com/office/drawing/2014/main" id="{AAACB9E2-5388-40FA-B3FF-F2D6AECA2324}"/>
                </a:ext>
              </a:extLst>
            </p:cNvPr>
            <p:cNvCxnSpPr>
              <a:cxnSpLocks/>
            </p:cNvCxnSpPr>
            <p:nvPr/>
          </p:nvCxnSpPr>
          <p:spPr>
            <a:xfrm>
              <a:off x="3782903" y="251724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41C8E8A1-4C1D-4820-8FCA-5AD55A2D6A98}"/>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31" name="直線單箭頭接點 30">
              <a:extLst>
                <a:ext uri="{FF2B5EF4-FFF2-40B4-BE49-F238E27FC236}">
                  <a16:creationId xmlns:a16="http://schemas.microsoft.com/office/drawing/2014/main" id="{20E25BDB-F7DA-4471-9EFA-4E4156F0C1F3}"/>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單箭頭接點 31">
            <a:extLst>
              <a:ext uri="{FF2B5EF4-FFF2-40B4-BE49-F238E27FC236}">
                <a16:creationId xmlns:a16="http://schemas.microsoft.com/office/drawing/2014/main" id="{AA5F02E7-0901-4C25-826E-B3D33229148C}"/>
              </a:ext>
            </a:extLst>
          </p:cNvPr>
          <p:cNvCxnSpPr/>
          <p:nvPr/>
        </p:nvCxnSpPr>
        <p:spPr>
          <a:xfrm>
            <a:off x="3840543" y="2953484"/>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FFAA7185-3565-402B-92FF-6334EC0522CD}"/>
              </a:ext>
            </a:extLst>
          </p:cNvPr>
          <p:cNvSpPr txBox="1"/>
          <p:nvPr/>
        </p:nvSpPr>
        <p:spPr>
          <a:xfrm>
            <a:off x="4735300" y="3650107"/>
            <a:ext cx="482516" cy="400110"/>
          </a:xfrm>
          <a:prstGeom prst="rect">
            <a:avLst/>
          </a:prstGeom>
          <a:noFill/>
        </p:spPr>
        <p:txBody>
          <a:bodyPr wrap="square" rtlCol="0">
            <a:spAutoFit/>
          </a:bodyPr>
          <a:lstStyle/>
          <a:p>
            <a:r>
              <a:rPr lang="zh-TW" altLang="en-US" sz="2000" dirty="0">
                <a:solidFill>
                  <a:srgbClr val="0070C0"/>
                </a:solidFill>
              </a:rPr>
              <a:t>★</a:t>
            </a:r>
          </a:p>
        </p:txBody>
      </p:sp>
      <p:grpSp>
        <p:nvGrpSpPr>
          <p:cNvPr id="9" name="群組 8">
            <a:extLst>
              <a:ext uri="{FF2B5EF4-FFF2-40B4-BE49-F238E27FC236}">
                <a16:creationId xmlns:a16="http://schemas.microsoft.com/office/drawing/2014/main" id="{23789F64-3C52-4CA1-80F7-86E0CB484CCB}"/>
              </a:ext>
            </a:extLst>
          </p:cNvPr>
          <p:cNvGrpSpPr/>
          <p:nvPr/>
        </p:nvGrpSpPr>
        <p:grpSpPr>
          <a:xfrm>
            <a:off x="4965270" y="2979095"/>
            <a:ext cx="1191011" cy="939490"/>
            <a:chOff x="4965270" y="2979095"/>
            <a:chExt cx="1191011" cy="939490"/>
          </a:xfrm>
        </p:grpSpPr>
        <p:grpSp>
          <p:nvGrpSpPr>
            <p:cNvPr id="33" name="群組 32">
              <a:extLst>
                <a:ext uri="{FF2B5EF4-FFF2-40B4-BE49-F238E27FC236}">
                  <a16:creationId xmlns:a16="http://schemas.microsoft.com/office/drawing/2014/main" id="{DCAB290C-A753-494E-A25C-F16E2958078C}"/>
                </a:ext>
              </a:extLst>
            </p:cNvPr>
            <p:cNvGrpSpPr/>
            <p:nvPr/>
          </p:nvGrpSpPr>
          <p:grpSpPr>
            <a:xfrm>
              <a:off x="4965270" y="2979095"/>
              <a:ext cx="1191011" cy="939490"/>
              <a:chOff x="3778316" y="2179661"/>
              <a:chExt cx="1191011" cy="939490"/>
            </a:xfrm>
          </p:grpSpPr>
          <p:cxnSp>
            <p:nvCxnSpPr>
              <p:cNvPr id="35" name="直線單箭頭接點 34">
                <a:extLst>
                  <a:ext uri="{FF2B5EF4-FFF2-40B4-BE49-F238E27FC236}">
                    <a16:creationId xmlns:a16="http://schemas.microsoft.com/office/drawing/2014/main" id="{E6610E54-B9AF-4A85-BF74-25C3DE618E95}"/>
                  </a:ext>
                </a:extLst>
              </p:cNvPr>
              <p:cNvCxnSpPr>
                <a:cxnSpLocks/>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17767124-BA45-4677-9044-0D1134C863E4}"/>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40" name="直線單箭頭接點 39">
                <a:extLst>
                  <a:ext uri="{FF2B5EF4-FFF2-40B4-BE49-F238E27FC236}">
                    <a16:creationId xmlns:a16="http://schemas.microsoft.com/office/drawing/2014/main" id="{7647B857-54CF-426B-B5EE-5A24B9FA10BC}"/>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a:extLst>
                <a:ext uri="{FF2B5EF4-FFF2-40B4-BE49-F238E27FC236}">
                  <a16:creationId xmlns:a16="http://schemas.microsoft.com/office/drawing/2014/main" id="{6377B2C8-4E6A-4A40-B2B4-166CA636286F}"/>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群組 48">
            <a:extLst>
              <a:ext uri="{FF2B5EF4-FFF2-40B4-BE49-F238E27FC236}">
                <a16:creationId xmlns:a16="http://schemas.microsoft.com/office/drawing/2014/main" id="{51068AB6-519E-49D0-86A2-2862B799FC88}"/>
              </a:ext>
            </a:extLst>
          </p:cNvPr>
          <p:cNvGrpSpPr/>
          <p:nvPr/>
        </p:nvGrpSpPr>
        <p:grpSpPr>
          <a:xfrm>
            <a:off x="6148609" y="3716111"/>
            <a:ext cx="1191011" cy="939490"/>
            <a:chOff x="4965270" y="2979095"/>
            <a:chExt cx="1191011" cy="939490"/>
          </a:xfrm>
        </p:grpSpPr>
        <p:grpSp>
          <p:nvGrpSpPr>
            <p:cNvPr id="51" name="群組 50">
              <a:extLst>
                <a:ext uri="{FF2B5EF4-FFF2-40B4-BE49-F238E27FC236}">
                  <a16:creationId xmlns:a16="http://schemas.microsoft.com/office/drawing/2014/main" id="{9E13281F-DC4C-4AD5-AE24-99846FB103B4}"/>
                </a:ext>
              </a:extLst>
            </p:cNvPr>
            <p:cNvGrpSpPr/>
            <p:nvPr/>
          </p:nvGrpSpPr>
          <p:grpSpPr>
            <a:xfrm>
              <a:off x="4965270" y="2979095"/>
              <a:ext cx="1191011" cy="939490"/>
              <a:chOff x="3778316" y="2179661"/>
              <a:chExt cx="1191011" cy="939490"/>
            </a:xfrm>
          </p:grpSpPr>
          <p:cxnSp>
            <p:nvCxnSpPr>
              <p:cNvPr id="54" name="直線單箭頭接點 53">
                <a:extLst>
                  <a:ext uri="{FF2B5EF4-FFF2-40B4-BE49-F238E27FC236}">
                    <a16:creationId xmlns:a16="http://schemas.microsoft.com/office/drawing/2014/main" id="{9B65309A-4B17-4060-9102-BE8CBEA004A7}"/>
                  </a:ext>
                </a:extLst>
              </p:cNvPr>
              <p:cNvCxnSpPr>
                <a:cxnSpLocks/>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文字方塊 55">
                <a:extLst>
                  <a:ext uri="{FF2B5EF4-FFF2-40B4-BE49-F238E27FC236}">
                    <a16:creationId xmlns:a16="http://schemas.microsoft.com/office/drawing/2014/main" id="{CBCDEE20-AA77-49DD-8E65-38FE38853C90}"/>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57" name="直線單箭頭接點 56">
                <a:extLst>
                  <a:ext uri="{FF2B5EF4-FFF2-40B4-BE49-F238E27FC236}">
                    <a16:creationId xmlns:a16="http://schemas.microsoft.com/office/drawing/2014/main" id="{AA20AEDC-EA66-4377-BEB0-D66E08602BDD}"/>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52" name="直線單箭頭接點 51">
              <a:extLst>
                <a:ext uri="{FF2B5EF4-FFF2-40B4-BE49-F238E27FC236}">
                  <a16:creationId xmlns:a16="http://schemas.microsoft.com/office/drawing/2014/main" id="{FA5AD05E-B4F2-4DB5-A44E-14F5BD24DB15}"/>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字方塊 57">
            <a:extLst>
              <a:ext uri="{FF2B5EF4-FFF2-40B4-BE49-F238E27FC236}">
                <a16:creationId xmlns:a16="http://schemas.microsoft.com/office/drawing/2014/main" id="{D385D8A3-BBA1-49CC-A9C9-D001B38CFEC3}"/>
              </a:ext>
            </a:extLst>
          </p:cNvPr>
          <p:cNvSpPr txBox="1"/>
          <p:nvPr/>
        </p:nvSpPr>
        <p:spPr>
          <a:xfrm>
            <a:off x="5937927" y="4380936"/>
            <a:ext cx="482516" cy="400110"/>
          </a:xfrm>
          <a:prstGeom prst="rect">
            <a:avLst/>
          </a:prstGeom>
          <a:noFill/>
        </p:spPr>
        <p:txBody>
          <a:bodyPr wrap="square" rtlCol="0">
            <a:spAutoFit/>
          </a:bodyPr>
          <a:lstStyle/>
          <a:p>
            <a:r>
              <a:rPr lang="zh-TW" altLang="en-US" sz="2000" dirty="0">
                <a:solidFill>
                  <a:srgbClr val="0070C0"/>
                </a:solidFill>
              </a:rPr>
              <a:t>★</a:t>
            </a:r>
          </a:p>
        </p:txBody>
      </p:sp>
      <p:grpSp>
        <p:nvGrpSpPr>
          <p:cNvPr id="59" name="群組 58">
            <a:extLst>
              <a:ext uri="{FF2B5EF4-FFF2-40B4-BE49-F238E27FC236}">
                <a16:creationId xmlns:a16="http://schemas.microsoft.com/office/drawing/2014/main" id="{D7E166F9-DCF4-4B2A-A6B1-DD1CDB4F6D60}"/>
              </a:ext>
            </a:extLst>
          </p:cNvPr>
          <p:cNvGrpSpPr/>
          <p:nvPr/>
        </p:nvGrpSpPr>
        <p:grpSpPr>
          <a:xfrm>
            <a:off x="6507140" y="3959017"/>
            <a:ext cx="4348601" cy="1474032"/>
            <a:chOff x="4139553" y="2444553"/>
            <a:chExt cx="4348601" cy="1474032"/>
          </a:xfrm>
        </p:grpSpPr>
        <p:grpSp>
          <p:nvGrpSpPr>
            <p:cNvPr id="60" name="群組 59">
              <a:extLst>
                <a:ext uri="{FF2B5EF4-FFF2-40B4-BE49-F238E27FC236}">
                  <a16:creationId xmlns:a16="http://schemas.microsoft.com/office/drawing/2014/main" id="{D7C1C83C-ABE6-457F-B3F6-D1572C50E17A}"/>
                </a:ext>
              </a:extLst>
            </p:cNvPr>
            <p:cNvGrpSpPr/>
            <p:nvPr/>
          </p:nvGrpSpPr>
          <p:grpSpPr>
            <a:xfrm>
              <a:off x="4139553" y="2444553"/>
              <a:ext cx="4348601" cy="1474032"/>
              <a:chOff x="2952599" y="1645119"/>
              <a:chExt cx="4348601" cy="1474032"/>
            </a:xfrm>
          </p:grpSpPr>
          <p:sp>
            <p:nvSpPr>
              <p:cNvPr id="62" name="文字方塊 61">
                <a:extLst>
                  <a:ext uri="{FF2B5EF4-FFF2-40B4-BE49-F238E27FC236}">
                    <a16:creationId xmlns:a16="http://schemas.microsoft.com/office/drawing/2014/main" id="{19C26DBD-6382-407F-A879-3BCEE50B1F58}"/>
                  </a:ext>
                </a:extLst>
              </p:cNvPr>
              <p:cNvSpPr txBox="1"/>
              <p:nvPr/>
            </p:nvSpPr>
            <p:spPr>
              <a:xfrm>
                <a:off x="2952599" y="2168339"/>
                <a:ext cx="1651433" cy="461665"/>
              </a:xfrm>
              <a:prstGeom prst="rect">
                <a:avLst/>
              </a:prstGeom>
              <a:noFill/>
            </p:spPr>
            <p:txBody>
              <a:bodyPr wrap="square" rtlCol="0">
                <a:spAutoFit/>
              </a:bodyPr>
              <a:lstStyle/>
              <a:p>
                <a:r>
                  <a:rPr lang="en-US" altLang="zh-TW" sz="2400" dirty="0" err="1"/>
                  <a:t>lastlanding</a:t>
                </a:r>
                <a:endParaRPr lang="zh-TW" altLang="en-US" sz="2400" dirty="0"/>
              </a:p>
            </p:txBody>
          </p:sp>
          <p:cxnSp>
            <p:nvCxnSpPr>
              <p:cNvPr id="63" name="直線單箭頭接點 62">
                <a:extLst>
                  <a:ext uri="{FF2B5EF4-FFF2-40B4-BE49-F238E27FC236}">
                    <a16:creationId xmlns:a16="http://schemas.microsoft.com/office/drawing/2014/main" id="{793DDDAC-E71F-40B9-85A5-4066A8B220A2}"/>
                  </a:ext>
                </a:extLst>
              </p:cNvPr>
              <p:cNvCxnSpPr>
                <a:cxnSpLocks/>
                <a:stCxn id="62" idx="2"/>
              </p:cNvCxnSpPr>
              <p:nvPr/>
            </p:nvCxnSpPr>
            <p:spPr>
              <a:xfrm>
                <a:off x="3778316" y="263000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文字方塊 63">
                <a:extLst>
                  <a:ext uri="{FF2B5EF4-FFF2-40B4-BE49-F238E27FC236}">
                    <a16:creationId xmlns:a16="http://schemas.microsoft.com/office/drawing/2014/main" id="{BA0876E7-FD6A-4EF1-814F-2DF7AA958A48}"/>
                  </a:ext>
                </a:extLst>
              </p:cNvPr>
              <p:cNvSpPr txBox="1"/>
              <p:nvPr/>
            </p:nvSpPr>
            <p:spPr>
              <a:xfrm>
                <a:off x="4282951" y="1645119"/>
                <a:ext cx="3018249" cy="523220"/>
              </a:xfrm>
              <a:prstGeom prst="rect">
                <a:avLst/>
              </a:prstGeom>
              <a:noFill/>
            </p:spPr>
            <p:txBody>
              <a:bodyPr wrap="square" rtlCol="0">
                <a:spAutoFit/>
              </a:bodyPr>
              <a:lstStyle/>
              <a:p>
                <a:r>
                  <a:rPr lang="en-US" altLang="zh-TW" sz="2800" dirty="0" err="1">
                    <a:solidFill>
                      <a:srgbClr val="0070C0"/>
                    </a:solidFill>
                  </a:rPr>
                  <a:t>targetlandingtime</a:t>
                </a:r>
                <a:endParaRPr lang="zh-TW" altLang="en-US" sz="2800" dirty="0">
                  <a:solidFill>
                    <a:srgbClr val="0070C0"/>
                  </a:solidFill>
                </a:endParaRPr>
              </a:p>
            </p:txBody>
          </p:sp>
          <p:sp>
            <p:nvSpPr>
              <p:cNvPr id="65" name="文字方塊 64">
                <a:extLst>
                  <a:ext uri="{FF2B5EF4-FFF2-40B4-BE49-F238E27FC236}">
                    <a16:creationId xmlns:a16="http://schemas.microsoft.com/office/drawing/2014/main" id="{7D1048B2-8447-40C7-9C41-42C670C492D9}"/>
                  </a:ext>
                </a:extLst>
              </p:cNvPr>
              <p:cNvSpPr txBox="1"/>
              <p:nvPr/>
            </p:nvSpPr>
            <p:spPr>
              <a:xfrm>
                <a:off x="4209864" y="2430264"/>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cxnSp>
            <p:nvCxnSpPr>
              <p:cNvPr id="66" name="直線單箭頭接點 65">
                <a:extLst>
                  <a:ext uri="{FF2B5EF4-FFF2-40B4-BE49-F238E27FC236}">
                    <a16:creationId xmlns:a16="http://schemas.microsoft.com/office/drawing/2014/main" id="{724A5B01-623D-4B9A-864C-9E3A616BD5E6}"/>
                  </a:ext>
                </a:extLst>
              </p:cNvPr>
              <p:cNvCxnSpPr>
                <a:cxnSpLocks/>
              </p:cNvCxnSpPr>
              <p:nvPr/>
            </p:nvCxnSpPr>
            <p:spPr>
              <a:xfrm>
                <a:off x="4969327" y="2179661"/>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61" name="直線單箭頭接點 60">
              <a:extLst>
                <a:ext uri="{FF2B5EF4-FFF2-40B4-BE49-F238E27FC236}">
                  <a16:creationId xmlns:a16="http://schemas.microsoft.com/office/drawing/2014/main" id="{60C0BAC5-C4E7-4A19-8385-218FF46C7F40}"/>
                </a:ext>
              </a:extLst>
            </p:cNvPr>
            <p:cNvCxnSpPr/>
            <p:nvPr/>
          </p:nvCxnSpPr>
          <p:spPr>
            <a:xfrm>
              <a:off x="5051968" y="3709038"/>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文字方塊 66">
            <a:extLst>
              <a:ext uri="{FF2B5EF4-FFF2-40B4-BE49-F238E27FC236}">
                <a16:creationId xmlns:a16="http://schemas.microsoft.com/office/drawing/2014/main" id="{4F867CA7-BCC6-471C-AD3E-E2E6AAF8CCF1}"/>
              </a:ext>
            </a:extLst>
          </p:cNvPr>
          <p:cNvSpPr txBox="1"/>
          <p:nvPr/>
        </p:nvSpPr>
        <p:spPr>
          <a:xfrm>
            <a:off x="7109464" y="5232994"/>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1" name="文字方塊 10">
            <a:extLst>
              <a:ext uri="{FF2B5EF4-FFF2-40B4-BE49-F238E27FC236}">
                <a16:creationId xmlns:a16="http://schemas.microsoft.com/office/drawing/2014/main" id="{D9D84587-8BAA-46A4-A1FE-7A6B95DD4A3A}"/>
              </a:ext>
            </a:extLst>
          </p:cNvPr>
          <p:cNvSpPr txBox="1"/>
          <p:nvPr/>
        </p:nvSpPr>
        <p:spPr>
          <a:xfrm>
            <a:off x="9287838" y="2625365"/>
            <a:ext cx="2219200" cy="523220"/>
          </a:xfrm>
          <a:prstGeom prst="rect">
            <a:avLst/>
          </a:prstGeom>
          <a:noFill/>
        </p:spPr>
        <p:txBody>
          <a:bodyPr wrap="square" rtlCol="0">
            <a:spAutoFit/>
          </a:bodyPr>
          <a:lstStyle/>
          <a:p>
            <a:r>
              <a:rPr lang="en-US" altLang="zh-TW" sz="2800" dirty="0">
                <a:solidFill>
                  <a:srgbClr val="FF0000"/>
                </a:solidFill>
              </a:rPr>
              <a:t>L</a:t>
            </a:r>
            <a:r>
              <a:rPr lang="zh-TW" altLang="en-US" sz="2800" dirty="0">
                <a:solidFill>
                  <a:srgbClr val="FF0000"/>
                </a:solidFill>
                <a:latin typeface="標楷體" panose="03000509000000000000" pitchFamily="65" charset="-120"/>
                <a:ea typeface="標楷體" panose="03000509000000000000" pitchFamily="65" charset="-120"/>
              </a:rPr>
              <a:t>可以再增長</a:t>
            </a:r>
          </a:p>
        </p:txBody>
      </p:sp>
      <p:sp>
        <p:nvSpPr>
          <p:cNvPr id="68" name="文字方塊 67">
            <a:extLst>
              <a:ext uri="{FF2B5EF4-FFF2-40B4-BE49-F238E27FC236}">
                <a16:creationId xmlns:a16="http://schemas.microsoft.com/office/drawing/2014/main" id="{6DB7FA6B-7D96-46E1-9736-1D92D83A37AE}"/>
              </a:ext>
            </a:extLst>
          </p:cNvPr>
          <p:cNvSpPr txBox="1"/>
          <p:nvPr/>
        </p:nvSpPr>
        <p:spPr>
          <a:xfrm>
            <a:off x="331325" y="6009871"/>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
        <p:nvSpPr>
          <p:cNvPr id="69" name="星形: 四角 68">
            <a:extLst>
              <a:ext uri="{FF2B5EF4-FFF2-40B4-BE49-F238E27FC236}">
                <a16:creationId xmlns:a16="http://schemas.microsoft.com/office/drawing/2014/main" id="{9AFE41A0-ED83-41E2-87B8-0A03EAACE1DB}"/>
              </a:ext>
            </a:extLst>
          </p:cNvPr>
          <p:cNvSpPr/>
          <p:nvPr/>
        </p:nvSpPr>
        <p:spPr>
          <a:xfrm>
            <a:off x="9538504" y="1654070"/>
            <a:ext cx="1043510" cy="97129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600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8" presetClass="emph" presetSubtype="0" fill="hold" grpId="1" nodeType="withEffect">
                                  <p:stCondLst>
                                    <p:cond delay="0"/>
                                  </p:stCondLst>
                                  <p:childTnLst>
                                    <p:animRot by="21600000">
                                      <p:cBhvr>
                                        <p:cTn id="8" dur="2000" fill="hold"/>
                                        <p:tgtEl>
                                          <p:spTgt spid="69"/>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9" grpId="0" animBg="1"/>
      <p:bldP spid="6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2A2FD84-B765-4DFC-8775-738878928AC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9E5CDE-8B97-49BF-9B33-D7C97DFF0A25}"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5A7950D6-E5CC-444F-BF3B-8C3412E13C8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88974819-180B-4756-9A42-333A618454D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6FDC1CD1-9C3E-479D-9D89-EA124327EAEF}"/>
              </a:ext>
            </a:extLst>
          </p:cNvPr>
          <p:cNvSpPr txBox="1"/>
          <p:nvPr/>
        </p:nvSpPr>
        <p:spPr>
          <a:xfrm>
            <a:off x="4038600" y="169154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6" name="文字方塊 5">
            <a:extLst>
              <a:ext uri="{FF2B5EF4-FFF2-40B4-BE49-F238E27FC236}">
                <a16:creationId xmlns:a16="http://schemas.microsoft.com/office/drawing/2014/main" id="{D2C8BD8F-BE81-4042-8EAB-B1099451990F}"/>
              </a:ext>
            </a:extLst>
          </p:cNvPr>
          <p:cNvSpPr txBox="1"/>
          <p:nvPr/>
        </p:nvSpPr>
        <p:spPr>
          <a:xfrm>
            <a:off x="1983786" y="2413159"/>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7" name="文字方塊 6">
            <a:extLst>
              <a:ext uri="{FF2B5EF4-FFF2-40B4-BE49-F238E27FC236}">
                <a16:creationId xmlns:a16="http://schemas.microsoft.com/office/drawing/2014/main" id="{A62DF0B6-42FC-4FEF-ACAB-D1D5B7BBFAB8}"/>
              </a:ext>
            </a:extLst>
          </p:cNvPr>
          <p:cNvSpPr txBox="1"/>
          <p:nvPr/>
        </p:nvSpPr>
        <p:spPr>
          <a:xfrm>
            <a:off x="2045413" y="3370748"/>
            <a:ext cx="3081391" cy="461665"/>
          </a:xfrm>
          <a:prstGeom prst="rect">
            <a:avLst/>
          </a:prstGeom>
          <a:noFill/>
        </p:spPr>
        <p:txBody>
          <a:bodyPr wrap="square" rtlCol="0">
            <a:spAutoFit/>
          </a:bodyPr>
          <a:lstStyle/>
          <a:p>
            <a:pPr marL="342900" lvl="0" indent="-342900">
              <a:buFont typeface="Arial" panose="020B0604020202020204" pitchFamily="34" charset="0"/>
              <a:buChar cha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Case  2</a:t>
            </a:r>
            <a:r>
              <a:rPr lang="en-US" altLang="zh-TW" sz="2400" dirty="0"/>
              <a:t> :</a:t>
            </a:r>
            <a:r>
              <a:rPr lang="zh-TW" altLang="en-US" sz="2400" dirty="0"/>
              <a:t> </a:t>
            </a:r>
            <a:r>
              <a:rPr lang="en-US" altLang="zh-TW" sz="2400" dirty="0"/>
              <a:t>L</a:t>
            </a:r>
            <a:r>
              <a:rPr lang="zh-TW" altLang="en-US" sz="2400" dirty="0"/>
              <a:t> </a:t>
            </a:r>
            <a:r>
              <a:rPr lang="zh-TW" altLang="en-US" sz="2400" dirty="0">
                <a:latin typeface="標楷體" panose="03000509000000000000" pitchFamily="65" charset="-120"/>
                <a:ea typeface="標楷體" panose="03000509000000000000" pitchFamily="65" charset="-120"/>
              </a:rPr>
              <a:t>還要減短</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2563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AB106C-697D-48B9-BC5E-5F57894E8848}"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5" name="群組 4">
            <a:extLst>
              <a:ext uri="{FF2B5EF4-FFF2-40B4-BE49-F238E27FC236}">
                <a16:creationId xmlns:a16="http://schemas.microsoft.com/office/drawing/2014/main" id="{C806885B-247D-494C-884C-D53CE834A463}"/>
              </a:ext>
            </a:extLst>
          </p:cNvPr>
          <p:cNvGrpSpPr/>
          <p:nvPr/>
        </p:nvGrpSpPr>
        <p:grpSpPr>
          <a:xfrm>
            <a:off x="2951263" y="1614820"/>
            <a:ext cx="4286373" cy="1654844"/>
            <a:chOff x="177241" y="970521"/>
            <a:chExt cx="4286373" cy="1654844"/>
          </a:xfrm>
        </p:grpSpPr>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srgbClr val="0070C0"/>
                  </a:solidFill>
                  <a:effectLst/>
                  <a:uLnTx/>
                  <a:uFillTx/>
                  <a:latin typeface="Calibri" panose="020F0502020204030204"/>
                  <a:ea typeface="新細明體" panose="02020500000000000000" pitchFamily="18" charset="-120"/>
                  <a:cs typeface="+mn-cs"/>
                </a:rPr>
                <a:t>targetlandingtime</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lastlanding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著陸時間點</a:t>
            </a:r>
            <a:endParaRPr kumimoji="0" lang="zh-TW" altLang="en-US"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7951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AB106C-697D-48B9-BC5E-5F57894E8848}"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FF0000"/>
                </a:solidFill>
                <a:latin typeface="Calibri" panose="020F0502020204030204"/>
                <a:ea typeface="新細明體" panose="02020500000000000000" pitchFamily="18" charset="-120"/>
              </a:rPr>
              <a:t>2</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5" name="群組 4">
            <a:extLst>
              <a:ext uri="{FF2B5EF4-FFF2-40B4-BE49-F238E27FC236}">
                <a16:creationId xmlns:a16="http://schemas.microsoft.com/office/drawing/2014/main" id="{C806885B-247D-494C-884C-D53CE834A463}"/>
              </a:ext>
            </a:extLst>
          </p:cNvPr>
          <p:cNvGrpSpPr/>
          <p:nvPr/>
        </p:nvGrpSpPr>
        <p:grpSpPr>
          <a:xfrm>
            <a:off x="2951263" y="1614820"/>
            <a:ext cx="4286373" cy="1654844"/>
            <a:chOff x="177241" y="970521"/>
            <a:chExt cx="4286373" cy="1654844"/>
          </a:xfrm>
        </p:grpSpPr>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著陸時間點</a:t>
            </a:r>
            <a:endParaRPr kumimoji="0" lang="zh-TW" altLang="en-US"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7" name="群組 26">
            <a:extLst>
              <a:ext uri="{FF2B5EF4-FFF2-40B4-BE49-F238E27FC236}">
                <a16:creationId xmlns:a16="http://schemas.microsoft.com/office/drawing/2014/main" id="{9FAD334A-C90A-4F6E-8AB3-796D90BDECB4}"/>
              </a:ext>
            </a:extLst>
          </p:cNvPr>
          <p:cNvGrpSpPr/>
          <p:nvPr/>
        </p:nvGrpSpPr>
        <p:grpSpPr>
          <a:xfrm>
            <a:off x="4146300" y="3113724"/>
            <a:ext cx="4286373" cy="1654844"/>
            <a:chOff x="177241" y="970521"/>
            <a:chExt cx="4286373" cy="1654844"/>
          </a:xfrm>
        </p:grpSpPr>
        <p:sp>
          <p:nvSpPr>
            <p:cNvPr id="28" name="文字方塊 27">
              <a:extLst>
                <a:ext uri="{FF2B5EF4-FFF2-40B4-BE49-F238E27FC236}">
                  <a16:creationId xmlns:a16="http://schemas.microsoft.com/office/drawing/2014/main" id="{6C79C50F-D6BC-4C9E-9AEE-E49F75A206B1}"/>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srgbClr val="0070C0"/>
                  </a:solidFill>
                  <a:effectLst/>
                  <a:uLnTx/>
                  <a:uFillTx/>
                  <a:latin typeface="Calibri" panose="020F0502020204030204"/>
                  <a:ea typeface="新細明體" panose="02020500000000000000" pitchFamily="18" charset="-120"/>
                  <a:cs typeface="+mn-cs"/>
                </a:rPr>
                <a:t>targetlandingtime</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CC6EB62-A153-4925-B83F-53D1413F6924}"/>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D892FB49-309F-4BEE-8821-F190D72009A5}"/>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lastlanding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1" name="直線單箭頭接點 30">
              <a:extLst>
                <a:ext uri="{FF2B5EF4-FFF2-40B4-BE49-F238E27FC236}">
                  <a16:creationId xmlns:a16="http://schemas.microsoft.com/office/drawing/2014/main" id="{6164C6BA-47CD-41AB-A4C1-7853451AE98F}"/>
                </a:ext>
              </a:extLst>
            </p:cNvPr>
            <p:cNvCxnSpPr>
              <a:cxnSpLocks/>
              <a:stCxn id="30"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466871B4-65C5-4AC1-A9B6-90C89675A2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A24D4C2-6200-4462-A19B-EA9FCBEC816A}"/>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21149F98-BBBF-4B29-97AC-F50FBA7B690A}"/>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Tree>
    <p:extLst>
      <p:ext uri="{BB962C8B-B14F-4D97-AF65-F5344CB8AC3E}">
        <p14:creationId xmlns:p14="http://schemas.microsoft.com/office/powerpoint/2010/main" val="11831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5FE0B-0CB6-4766-96AB-7AEA9215C605}"/>
              </a:ext>
            </a:extLst>
          </p:cNvPr>
          <p:cNvSpPr>
            <a:spLocks noGrp="1"/>
          </p:cNvSpPr>
          <p:nvPr>
            <p:ph type="title"/>
          </p:nvPr>
        </p:nvSpPr>
        <p:spPr>
          <a:xfrm>
            <a:off x="268224" y="226945"/>
            <a:ext cx="12094464" cy="1325563"/>
          </a:xfrm>
        </p:spPr>
        <p:txBody>
          <a:bodyPr>
            <a:normAutofit/>
          </a:bodyPr>
          <a:lstStyle/>
          <a:p>
            <a:r>
              <a:rPr lang="en-US" altLang="zh-TW" sz="4000" dirty="0">
                <a:latin typeface="Times New Roman" panose="02020603050405020304" pitchFamily="18" charset="0"/>
                <a:cs typeface="Times New Roman" panose="02020603050405020304" pitchFamily="18" charset="0"/>
              </a:rPr>
              <a:t>LA 4445  A Careful Approach (Time Limit: 4.5 seconds)</a:t>
            </a:r>
            <a:endParaRPr lang="zh-TW" altLang="en-US" sz="4000" dirty="0">
              <a:latin typeface="Times New Roman" panose="02020603050405020304" pitchFamily="18" charset="0"/>
              <a:cs typeface="Times New Roman" panose="02020603050405020304" pitchFamily="18" charset="0"/>
            </a:endParaRPr>
          </a:p>
        </p:txBody>
      </p:sp>
      <p:sp>
        <p:nvSpPr>
          <p:cNvPr id="3" name="日期版面配置區 2">
            <a:extLst>
              <a:ext uri="{FF2B5EF4-FFF2-40B4-BE49-F238E27FC236}">
                <a16:creationId xmlns:a16="http://schemas.microsoft.com/office/drawing/2014/main" id="{813F1E0A-5759-4498-863D-DCA2BD66FD74}"/>
              </a:ext>
            </a:extLst>
          </p:cNvPr>
          <p:cNvSpPr>
            <a:spLocks noGrp="1"/>
          </p:cNvSpPr>
          <p:nvPr>
            <p:ph type="dt" sz="half" idx="10"/>
          </p:nvPr>
        </p:nvSpPr>
        <p:spPr/>
        <p:txBody>
          <a:bodyPr/>
          <a:lstStyle/>
          <a:p>
            <a:fld id="{8148E3EF-4440-4320-BE8F-42C778301B68}" type="datetime1">
              <a:rPr lang="zh-TW" altLang="en-US" smtClean="0"/>
              <a:t>2021/3/31</a:t>
            </a:fld>
            <a:endParaRPr lang="zh-TW" altLang="en-US"/>
          </a:p>
        </p:txBody>
      </p:sp>
      <p:sp>
        <p:nvSpPr>
          <p:cNvPr id="4" name="頁尾版面配置區 3">
            <a:extLst>
              <a:ext uri="{FF2B5EF4-FFF2-40B4-BE49-F238E27FC236}">
                <a16:creationId xmlns:a16="http://schemas.microsoft.com/office/drawing/2014/main" id="{F809C30D-ECFD-4D28-8678-567DD8F0517D}"/>
              </a:ext>
            </a:extLst>
          </p:cNvPr>
          <p:cNvSpPr>
            <a:spLocks noGrp="1"/>
          </p:cNvSpPr>
          <p:nvPr>
            <p:ph type="ftr" sz="quarter" idx="11"/>
          </p:nvPr>
        </p:nvSpPr>
        <p:spPr/>
        <p:txBody>
          <a:bodyPr/>
          <a:lstStyle/>
          <a:p>
            <a:r>
              <a:rPr lang="en-US" altLang="zh-TW"/>
              <a:t>LA 4445  A Careful Approach</a:t>
            </a:r>
            <a:endParaRPr lang="zh-TW" altLang="en-US"/>
          </a:p>
        </p:txBody>
      </p:sp>
      <p:sp>
        <p:nvSpPr>
          <p:cNvPr id="5" name="投影片編號版面配置區 4">
            <a:extLst>
              <a:ext uri="{FF2B5EF4-FFF2-40B4-BE49-F238E27FC236}">
                <a16:creationId xmlns:a16="http://schemas.microsoft.com/office/drawing/2014/main" id="{8E7292E7-8402-4DE6-8B0F-E39122052C6A}"/>
              </a:ext>
            </a:extLst>
          </p:cNvPr>
          <p:cNvSpPr>
            <a:spLocks noGrp="1"/>
          </p:cNvSpPr>
          <p:nvPr>
            <p:ph type="sldNum" sz="quarter" idx="12"/>
          </p:nvPr>
        </p:nvSpPr>
        <p:spPr/>
        <p:txBody>
          <a:bodyPr/>
          <a:lstStyle/>
          <a:p>
            <a:fld id="{CEE93694-D045-4A1B-9B9E-84F567608C77}" type="slidenum">
              <a:rPr lang="zh-TW" altLang="en-US" smtClean="0"/>
              <a:t>2</a:t>
            </a:fld>
            <a:endParaRPr lang="zh-TW" altLang="en-US"/>
          </a:p>
        </p:txBody>
      </p:sp>
      <p:sp>
        <p:nvSpPr>
          <p:cNvPr id="9" name="文字方塊 8"/>
          <p:cNvSpPr txBox="1"/>
          <p:nvPr/>
        </p:nvSpPr>
        <p:spPr>
          <a:xfrm>
            <a:off x="268224" y="1770323"/>
            <a:ext cx="11416845" cy="2062103"/>
          </a:xfrm>
          <a:prstGeom prst="rect">
            <a:avLst/>
          </a:prstGeom>
          <a:noFill/>
        </p:spPr>
        <p:txBody>
          <a:bodyPr wrap="square" rtlCol="0">
            <a:spAutoFit/>
          </a:bodyPr>
          <a:lstStyle/>
          <a:p>
            <a:r>
              <a:rPr lang="zh-TW" altLang="en-US" sz="3200" b="1" dirty="0">
                <a:solidFill>
                  <a:srgbClr val="FF0000"/>
                </a:solidFill>
                <a:latin typeface="標楷體" panose="03000509000000000000" pitchFamily="65" charset="-120"/>
                <a:ea typeface="標楷體" panose="03000509000000000000" pitchFamily="65" charset="-120"/>
              </a:rPr>
              <a:t>機場飛機著陸安排</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機場有</a:t>
            </a:r>
            <a:r>
              <a:rPr lang="en-US" altLang="zh-TW" sz="3200" dirty="0">
                <a:ea typeface="標楷體" panose="03000509000000000000" pitchFamily="65" charset="-120"/>
              </a:rPr>
              <a:t>n</a:t>
            </a:r>
            <a:r>
              <a:rPr lang="zh-TW" altLang="en-US" sz="3200" dirty="0">
                <a:ea typeface="標楷體" panose="03000509000000000000" pitchFamily="65" charset="-120"/>
              </a:rPr>
              <a:t> </a:t>
            </a:r>
            <a:r>
              <a:rPr lang="en-US" altLang="zh-TW" sz="3200" dirty="0">
                <a:ea typeface="標楷體" panose="03000509000000000000" pitchFamily="65" charset="-120"/>
              </a:rPr>
              <a:t>(2 ≤ n ≤ 8)</a:t>
            </a:r>
            <a:r>
              <a:rPr lang="zh-TW" altLang="en-US" sz="3200" dirty="0">
                <a:latin typeface="標楷體" panose="03000509000000000000" pitchFamily="65" charset="-120"/>
                <a:ea typeface="標楷體" panose="03000509000000000000" pitchFamily="65" charset="-120"/>
              </a:rPr>
              <a:t>架飛機準備降落</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根據每架飛機各種條件</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它們各有安全著陸的時間區間</a:t>
            </a:r>
            <a:r>
              <a:rPr lang="en-US" altLang="zh-TW" sz="3200" dirty="0">
                <a:ea typeface="標楷體" panose="03000509000000000000" pitchFamily="65" charset="-120"/>
              </a:rPr>
              <a:t>[</a:t>
            </a:r>
            <a:r>
              <a:rPr lang="en-US" altLang="zh-TW" sz="3200" dirty="0" err="1">
                <a:ea typeface="標楷體" panose="03000509000000000000" pitchFamily="65" charset="-120"/>
              </a:rPr>
              <a:t>ai,bi</a:t>
            </a:r>
            <a:r>
              <a:rPr lang="en-US" altLang="zh-TW" sz="3200" dirty="0">
                <a:ea typeface="標楷體" panose="03000509000000000000" pitchFamily="65" charset="-120"/>
              </a:rPr>
              <a:t>] (0 ≤ ai ≤ bi ≤ 1440,</a:t>
            </a:r>
            <a:r>
              <a:rPr lang="zh-TW" altLang="en-US" sz="3200" dirty="0">
                <a:ea typeface="標楷體" panose="03000509000000000000" pitchFamily="65" charset="-120"/>
              </a:rPr>
              <a:t>時間單位</a:t>
            </a:r>
            <a:r>
              <a:rPr lang="en-US" altLang="zh-TW" sz="3200" dirty="0">
                <a:ea typeface="標楷體" panose="03000509000000000000" pitchFamily="65" charset="-120"/>
              </a:rPr>
              <a:t>:</a:t>
            </a:r>
            <a:r>
              <a:rPr lang="zh-TW" altLang="en-US" sz="3200" dirty="0">
                <a:ea typeface="標楷體" panose="03000509000000000000" pitchFamily="65" charset="-120"/>
              </a:rPr>
              <a:t>分</a:t>
            </a:r>
            <a:r>
              <a:rPr lang="en-US" altLang="zh-TW" sz="3200" dirty="0">
                <a:ea typeface="標楷體" panose="03000509000000000000" pitchFamily="65" charset="-120"/>
              </a:rPr>
              <a:t>), </a:t>
            </a:r>
            <a:r>
              <a:rPr lang="zh-TW" altLang="en-US" sz="3200" dirty="0">
                <a:ea typeface="標楷體" panose="03000509000000000000" pitchFamily="65" charset="-120"/>
              </a:rPr>
              <a:t>請安排所有飛機的最佳安全降落時間使得飛機最短的著陸時間間隔最大化</a:t>
            </a:r>
            <a:r>
              <a:rPr lang="en-US" altLang="zh-TW" sz="3200" dirty="0">
                <a:ea typeface="標楷體" panose="03000509000000000000" pitchFamily="65" charset="-120"/>
              </a:rPr>
              <a:t>,</a:t>
            </a:r>
            <a:r>
              <a:rPr lang="zh-TW" altLang="en-US" sz="3200" dirty="0">
                <a:ea typeface="標楷體" panose="03000509000000000000" pitchFamily="65" charset="-120"/>
              </a:rPr>
              <a:t>輸出最大的最小間隔著陸時間。</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0671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AB106C-697D-48B9-BC5E-5F57894E8848}"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2</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5" name="群組 4">
            <a:extLst>
              <a:ext uri="{FF2B5EF4-FFF2-40B4-BE49-F238E27FC236}">
                <a16:creationId xmlns:a16="http://schemas.microsoft.com/office/drawing/2014/main" id="{C806885B-247D-494C-884C-D53CE834A463}"/>
              </a:ext>
            </a:extLst>
          </p:cNvPr>
          <p:cNvGrpSpPr/>
          <p:nvPr/>
        </p:nvGrpSpPr>
        <p:grpSpPr>
          <a:xfrm>
            <a:off x="2951263" y="1614820"/>
            <a:ext cx="4286373" cy="1654844"/>
            <a:chOff x="177241" y="970521"/>
            <a:chExt cx="4286373" cy="1654844"/>
          </a:xfrm>
        </p:grpSpPr>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著陸時間點</a:t>
            </a:r>
            <a:endParaRPr kumimoji="0" lang="zh-TW" altLang="en-US"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7" name="群組 26">
            <a:extLst>
              <a:ext uri="{FF2B5EF4-FFF2-40B4-BE49-F238E27FC236}">
                <a16:creationId xmlns:a16="http://schemas.microsoft.com/office/drawing/2014/main" id="{9FAD334A-C90A-4F6E-8AB3-796D90BDECB4}"/>
              </a:ext>
            </a:extLst>
          </p:cNvPr>
          <p:cNvGrpSpPr/>
          <p:nvPr/>
        </p:nvGrpSpPr>
        <p:grpSpPr>
          <a:xfrm>
            <a:off x="4146300" y="3113724"/>
            <a:ext cx="4286373" cy="1654844"/>
            <a:chOff x="177241" y="970521"/>
            <a:chExt cx="4286373" cy="1654844"/>
          </a:xfrm>
        </p:grpSpPr>
        <p:sp>
          <p:nvSpPr>
            <p:cNvPr id="28" name="文字方塊 27">
              <a:extLst>
                <a:ext uri="{FF2B5EF4-FFF2-40B4-BE49-F238E27FC236}">
                  <a16:creationId xmlns:a16="http://schemas.microsoft.com/office/drawing/2014/main" id="{6C79C50F-D6BC-4C9E-9AEE-E49F75A206B1}"/>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CC6EB62-A153-4925-B83F-53D1413F6924}"/>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D892FB49-309F-4BEE-8821-F190D72009A5}"/>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1" name="直線單箭頭接點 30">
              <a:extLst>
                <a:ext uri="{FF2B5EF4-FFF2-40B4-BE49-F238E27FC236}">
                  <a16:creationId xmlns:a16="http://schemas.microsoft.com/office/drawing/2014/main" id="{6164C6BA-47CD-41AB-A4C1-7853451AE98F}"/>
                </a:ext>
              </a:extLst>
            </p:cNvPr>
            <p:cNvCxnSpPr>
              <a:cxnSpLocks/>
              <a:stCxn id="30"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466871B4-65C5-4AC1-A9B6-90C89675A2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A24D4C2-6200-4462-A19B-EA9FCBEC816A}"/>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21149F98-BBBF-4B29-97AC-F50FBA7B690A}"/>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35" name="群組 34">
            <a:extLst>
              <a:ext uri="{FF2B5EF4-FFF2-40B4-BE49-F238E27FC236}">
                <a16:creationId xmlns:a16="http://schemas.microsoft.com/office/drawing/2014/main" id="{9563EE50-F7A1-4B5C-8537-1D54447E9811}"/>
              </a:ext>
            </a:extLst>
          </p:cNvPr>
          <p:cNvGrpSpPr/>
          <p:nvPr/>
        </p:nvGrpSpPr>
        <p:grpSpPr>
          <a:xfrm>
            <a:off x="5291005" y="2391347"/>
            <a:ext cx="4286374" cy="1654844"/>
            <a:chOff x="177240" y="970521"/>
            <a:chExt cx="4286374" cy="1654844"/>
          </a:xfrm>
        </p:grpSpPr>
        <p:sp>
          <p:nvSpPr>
            <p:cNvPr id="37" name="文字方塊 36">
              <a:extLst>
                <a:ext uri="{FF2B5EF4-FFF2-40B4-BE49-F238E27FC236}">
                  <a16:creationId xmlns:a16="http://schemas.microsoft.com/office/drawing/2014/main" id="{2B5699CE-79D4-4205-9CE2-9A53946EAD74}"/>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srgbClr val="0070C0"/>
                  </a:solidFill>
                  <a:effectLst/>
                  <a:uLnTx/>
                  <a:uFillTx/>
                  <a:latin typeface="Calibri" panose="020F0502020204030204"/>
                  <a:ea typeface="新細明體" panose="02020500000000000000" pitchFamily="18" charset="-120"/>
                  <a:cs typeface="+mn-cs"/>
                </a:rPr>
                <a:t>targetlandingtime</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40B570C2-3783-4A65-ACD4-E3E75003743D}"/>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0" name="文字方塊 39">
              <a:extLst>
                <a:ext uri="{FF2B5EF4-FFF2-40B4-BE49-F238E27FC236}">
                  <a16:creationId xmlns:a16="http://schemas.microsoft.com/office/drawing/2014/main" id="{BBC63C48-347F-4847-AED8-32E0784AEB30}"/>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lastlanding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41" name="直線單箭頭接點 40">
              <a:extLst>
                <a:ext uri="{FF2B5EF4-FFF2-40B4-BE49-F238E27FC236}">
                  <a16:creationId xmlns:a16="http://schemas.microsoft.com/office/drawing/2014/main" id="{C187D3E8-1E88-415F-BA93-281C421B0840}"/>
                </a:ext>
              </a:extLst>
            </p:cNvPr>
            <p:cNvCxnSpPr>
              <a:cxnSpLocks/>
              <a:stCxn id="40" idx="2"/>
              <a:endCxn id="51"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47633075-AA46-47D0-9584-02F23E5966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315A793D-E519-4A31-9AC6-03DB9E0A3FC4}"/>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B0F8131-A9CA-4644-AB69-4DDDD25DE89C}"/>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Tree>
    <p:extLst>
      <p:ext uri="{BB962C8B-B14F-4D97-AF65-F5344CB8AC3E}">
        <p14:creationId xmlns:p14="http://schemas.microsoft.com/office/powerpoint/2010/main" val="415510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AB106C-697D-48B9-BC5E-5F57894E8848}"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2</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FF0000"/>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grpSp>
        <p:nvGrpSpPr>
          <p:cNvPr id="5" name="群組 4">
            <a:extLst>
              <a:ext uri="{FF2B5EF4-FFF2-40B4-BE49-F238E27FC236}">
                <a16:creationId xmlns:a16="http://schemas.microsoft.com/office/drawing/2014/main" id="{C806885B-247D-494C-884C-D53CE834A463}"/>
              </a:ext>
            </a:extLst>
          </p:cNvPr>
          <p:cNvGrpSpPr/>
          <p:nvPr/>
        </p:nvGrpSpPr>
        <p:grpSpPr>
          <a:xfrm>
            <a:off x="2951263" y="1614820"/>
            <a:ext cx="4286373" cy="1654844"/>
            <a:chOff x="177241" y="970521"/>
            <a:chExt cx="4286373" cy="1654844"/>
          </a:xfrm>
        </p:grpSpPr>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著陸時間點</a:t>
            </a:r>
            <a:endParaRPr kumimoji="0" lang="zh-TW" altLang="en-US"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7" name="群組 26">
            <a:extLst>
              <a:ext uri="{FF2B5EF4-FFF2-40B4-BE49-F238E27FC236}">
                <a16:creationId xmlns:a16="http://schemas.microsoft.com/office/drawing/2014/main" id="{9FAD334A-C90A-4F6E-8AB3-796D90BDECB4}"/>
              </a:ext>
            </a:extLst>
          </p:cNvPr>
          <p:cNvGrpSpPr/>
          <p:nvPr/>
        </p:nvGrpSpPr>
        <p:grpSpPr>
          <a:xfrm>
            <a:off x="4146300" y="3113724"/>
            <a:ext cx="4286373" cy="1654844"/>
            <a:chOff x="177241" y="970521"/>
            <a:chExt cx="4286373" cy="1654844"/>
          </a:xfrm>
        </p:grpSpPr>
        <p:sp>
          <p:nvSpPr>
            <p:cNvPr id="28" name="文字方塊 27">
              <a:extLst>
                <a:ext uri="{FF2B5EF4-FFF2-40B4-BE49-F238E27FC236}">
                  <a16:creationId xmlns:a16="http://schemas.microsoft.com/office/drawing/2014/main" id="{6C79C50F-D6BC-4C9E-9AEE-E49F75A206B1}"/>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CC6EB62-A153-4925-B83F-53D1413F6924}"/>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D892FB49-309F-4BEE-8821-F190D72009A5}"/>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1" name="直線單箭頭接點 30">
              <a:extLst>
                <a:ext uri="{FF2B5EF4-FFF2-40B4-BE49-F238E27FC236}">
                  <a16:creationId xmlns:a16="http://schemas.microsoft.com/office/drawing/2014/main" id="{6164C6BA-47CD-41AB-A4C1-7853451AE98F}"/>
                </a:ext>
              </a:extLst>
            </p:cNvPr>
            <p:cNvCxnSpPr>
              <a:cxnSpLocks/>
              <a:stCxn id="30"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466871B4-65C5-4AC1-A9B6-90C89675A2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A24D4C2-6200-4462-A19B-EA9FCBEC816A}"/>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21149F98-BBBF-4B29-97AC-F50FBA7B690A}"/>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35" name="群組 34">
            <a:extLst>
              <a:ext uri="{FF2B5EF4-FFF2-40B4-BE49-F238E27FC236}">
                <a16:creationId xmlns:a16="http://schemas.microsoft.com/office/drawing/2014/main" id="{9563EE50-F7A1-4B5C-8537-1D54447E9811}"/>
              </a:ext>
            </a:extLst>
          </p:cNvPr>
          <p:cNvGrpSpPr/>
          <p:nvPr/>
        </p:nvGrpSpPr>
        <p:grpSpPr>
          <a:xfrm>
            <a:off x="5291005" y="2391347"/>
            <a:ext cx="4286374" cy="1654844"/>
            <a:chOff x="177240" y="970521"/>
            <a:chExt cx="4286374" cy="1654844"/>
          </a:xfrm>
        </p:grpSpPr>
        <p:sp>
          <p:nvSpPr>
            <p:cNvPr id="37" name="文字方塊 36">
              <a:extLst>
                <a:ext uri="{FF2B5EF4-FFF2-40B4-BE49-F238E27FC236}">
                  <a16:creationId xmlns:a16="http://schemas.microsoft.com/office/drawing/2014/main" id="{2B5699CE-79D4-4205-9CE2-9A53946EAD74}"/>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40B570C2-3783-4A65-ACD4-E3E75003743D}"/>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0" name="文字方塊 39">
              <a:extLst>
                <a:ext uri="{FF2B5EF4-FFF2-40B4-BE49-F238E27FC236}">
                  <a16:creationId xmlns:a16="http://schemas.microsoft.com/office/drawing/2014/main" id="{BBC63C48-347F-4847-AED8-32E0784AEB30}"/>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41" name="直線單箭頭接點 40">
              <a:extLst>
                <a:ext uri="{FF2B5EF4-FFF2-40B4-BE49-F238E27FC236}">
                  <a16:creationId xmlns:a16="http://schemas.microsoft.com/office/drawing/2014/main" id="{C187D3E8-1E88-415F-BA93-281C421B0840}"/>
                </a:ext>
              </a:extLst>
            </p:cNvPr>
            <p:cNvCxnSpPr>
              <a:cxnSpLocks/>
              <a:stCxn id="40" idx="2"/>
              <a:endCxn id="51"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47633075-AA46-47D0-9584-02F23E5966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315A793D-E519-4A31-9AC6-03DB9E0A3FC4}"/>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B0F8131-A9CA-4644-AB69-4DDDD25DE89C}"/>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52" name="群組 51">
            <a:extLst>
              <a:ext uri="{FF2B5EF4-FFF2-40B4-BE49-F238E27FC236}">
                <a16:creationId xmlns:a16="http://schemas.microsoft.com/office/drawing/2014/main" id="{A171D028-99F9-415C-997D-1ADAAA9FBB74}"/>
              </a:ext>
            </a:extLst>
          </p:cNvPr>
          <p:cNvGrpSpPr/>
          <p:nvPr/>
        </p:nvGrpSpPr>
        <p:grpSpPr>
          <a:xfrm>
            <a:off x="6470120" y="3972505"/>
            <a:ext cx="4286374" cy="1654844"/>
            <a:chOff x="177240" y="970521"/>
            <a:chExt cx="4286374" cy="1654844"/>
          </a:xfrm>
        </p:grpSpPr>
        <p:sp>
          <p:nvSpPr>
            <p:cNvPr id="54" name="文字方塊 53">
              <a:extLst>
                <a:ext uri="{FF2B5EF4-FFF2-40B4-BE49-F238E27FC236}">
                  <a16:creationId xmlns:a16="http://schemas.microsoft.com/office/drawing/2014/main" id="{ECBC7E85-A887-4768-9553-5EB5DE9142E5}"/>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srgbClr val="0070C0"/>
                  </a:solidFill>
                  <a:effectLst/>
                  <a:uLnTx/>
                  <a:uFillTx/>
                  <a:latin typeface="Calibri" panose="020F0502020204030204"/>
                  <a:ea typeface="新細明體" panose="02020500000000000000" pitchFamily="18" charset="-120"/>
                  <a:cs typeface="+mn-cs"/>
                </a:rPr>
                <a:t>targetlandingtime</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5" name="文字方塊 54">
              <a:extLst>
                <a:ext uri="{FF2B5EF4-FFF2-40B4-BE49-F238E27FC236}">
                  <a16:creationId xmlns:a16="http://schemas.microsoft.com/office/drawing/2014/main" id="{BD2D43DB-D9A8-4DEC-B86C-1772E734D20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6" name="文字方塊 55">
              <a:extLst>
                <a:ext uri="{FF2B5EF4-FFF2-40B4-BE49-F238E27FC236}">
                  <a16:creationId xmlns:a16="http://schemas.microsoft.com/office/drawing/2014/main" id="{B5214CC9-05B4-48A8-8BE8-B030AC8D87A6}"/>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lastlanding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57" name="直線單箭頭接點 56">
              <a:extLst>
                <a:ext uri="{FF2B5EF4-FFF2-40B4-BE49-F238E27FC236}">
                  <a16:creationId xmlns:a16="http://schemas.microsoft.com/office/drawing/2014/main" id="{72B9F0E5-CB2C-449A-A49F-AF9051F7687A}"/>
                </a:ext>
              </a:extLst>
            </p:cNvPr>
            <p:cNvCxnSpPr>
              <a:cxnSpLocks/>
              <a:stCxn id="56" idx="2"/>
              <a:endCxn id="60"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6E68AEEE-B771-4E22-8D10-904D0B85AA02}"/>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75A9FDD8-1C97-483E-ACAB-2C048431E75E}"/>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1A288C55-CE31-481D-AA5C-D269188882C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Tree>
    <p:extLst>
      <p:ext uri="{BB962C8B-B14F-4D97-AF65-F5344CB8AC3E}">
        <p14:creationId xmlns:p14="http://schemas.microsoft.com/office/powerpoint/2010/main" val="27575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AB106C-697D-48B9-BC5E-5F57894E8848}"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LA 4445  A Careful Approach</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932688" y="2453372"/>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3715029" y="3121799"/>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4654296" y="5457193"/>
            <a:ext cx="69982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a:stCxn id="24" idx="3"/>
          </p:cNvCxnSpPr>
          <p:nvPr/>
        </p:nvCxnSpPr>
        <p:spPr>
          <a:xfrm>
            <a:off x="4272932" y="3882695"/>
            <a:ext cx="4778483" cy="828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flipV="1">
            <a:off x="2260487" y="4615207"/>
            <a:ext cx="6124810" cy="47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456CD754-171A-4549-8B36-F01B1DB629AA}"/>
              </a:ext>
            </a:extLst>
          </p:cNvPr>
          <p:cNvSpPr txBox="1"/>
          <p:nvPr/>
        </p:nvSpPr>
        <p:spPr>
          <a:xfrm>
            <a:off x="535307" y="222253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FF0000"/>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3379441" y="2927479"/>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3891568" y="365186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1941059" y="4328620"/>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2</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75232" y="30612"/>
            <a:ext cx="31556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Greedy Landing</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950616" y="2451481"/>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E658CAF0-2C7B-4201-A490-D6A010AE447D}"/>
              </a:ext>
            </a:extLst>
          </p:cNvPr>
          <p:cNvSpPr txBox="1"/>
          <p:nvPr/>
        </p:nvSpPr>
        <p:spPr>
          <a:xfrm>
            <a:off x="4272932" y="5208093"/>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effectLst/>
              <a:uLnTx/>
              <a:uFillTx/>
              <a:latin typeface="Calibri" panose="020F0502020204030204"/>
              <a:ea typeface="新細明體" panose="02020500000000000000" pitchFamily="18" charset="-120"/>
            </a:endParaRPr>
          </a:p>
        </p:txBody>
      </p:sp>
      <p:grpSp>
        <p:nvGrpSpPr>
          <p:cNvPr id="5" name="群組 4">
            <a:extLst>
              <a:ext uri="{FF2B5EF4-FFF2-40B4-BE49-F238E27FC236}">
                <a16:creationId xmlns:a16="http://schemas.microsoft.com/office/drawing/2014/main" id="{C806885B-247D-494C-884C-D53CE834A463}"/>
              </a:ext>
            </a:extLst>
          </p:cNvPr>
          <p:cNvGrpSpPr/>
          <p:nvPr/>
        </p:nvGrpSpPr>
        <p:grpSpPr>
          <a:xfrm>
            <a:off x="2951263" y="1614820"/>
            <a:ext cx="4286373" cy="1654844"/>
            <a:chOff x="177241" y="970521"/>
            <a:chExt cx="4286373" cy="1654844"/>
          </a:xfrm>
        </p:grpSpPr>
        <p:sp>
          <p:nvSpPr>
            <p:cNvPr id="42" name="文字方塊 41">
              <a:extLst>
                <a:ext uri="{FF2B5EF4-FFF2-40B4-BE49-F238E27FC236}">
                  <a16:creationId xmlns:a16="http://schemas.microsoft.com/office/drawing/2014/main" id="{48BA8561-AD9F-4740-892A-13B5DBB6910F}"/>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8" name="直線單箭頭接點 17">
              <a:extLst>
                <a:ext uri="{FF2B5EF4-FFF2-40B4-BE49-F238E27FC236}">
                  <a16:creationId xmlns:a16="http://schemas.microsoft.com/office/drawing/2014/main" id="{AAACB9E2-5388-40FA-B3FF-F2D6AECA2324}"/>
                </a:ext>
              </a:extLst>
            </p:cNvPr>
            <p:cNvCxnSpPr>
              <a:cxnSpLocks/>
              <a:stCxn id="9"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CF31DB8-3624-446D-A2CE-4AA4C2D961E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052F9FE-15E0-4279-9FFC-E5F694580F27}"/>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F2808928-45DA-4976-BDA0-7BCFD3EC932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50" name="文字方塊 49">
            <a:extLst>
              <a:ext uri="{FF2B5EF4-FFF2-40B4-BE49-F238E27FC236}">
                <a16:creationId xmlns:a16="http://schemas.microsoft.com/office/drawing/2014/main" id="{9A13321E-F2F9-4422-A084-99B3DCBBAA90}"/>
              </a:ext>
            </a:extLst>
          </p:cNvPr>
          <p:cNvSpPr txBox="1"/>
          <p:nvPr/>
        </p:nvSpPr>
        <p:spPr>
          <a:xfrm>
            <a:off x="3226959" y="53227"/>
            <a:ext cx="896109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給定一個飛機著陸順序與時間間隔</a:t>
            </a:r>
            <a:r>
              <a:rPr kumimoji="0" lang="en-US" altLang="zh-TW" sz="2400" b="0" i="0" u="none" strike="noStrike" kern="1200" cap="none" spc="0" normalizeH="0" baseline="0" noProof="0" dirty="0">
                <a:ln>
                  <a:noFill/>
                </a:ln>
                <a:solidFill>
                  <a:prstClr val="black"/>
                </a:solidFill>
                <a:effectLst/>
                <a:uLnTx/>
                <a:uFillTx/>
                <a:ea typeface="標楷體" panose="03000509000000000000" pitchFamily="65" charset="-120"/>
                <a:cs typeface="+mn-cs"/>
              </a:rPr>
              <a:t>L</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看看時間間隔</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L</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是可以再</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增長</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還是</a:t>
            </a: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減短</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endPar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53" name="文字方塊 52">
            <a:extLst>
              <a:ext uri="{FF2B5EF4-FFF2-40B4-BE49-F238E27FC236}">
                <a16:creationId xmlns:a16="http://schemas.microsoft.com/office/drawing/2014/main" id="{33323E09-11C2-4876-ABD7-890D4D82419D}"/>
              </a:ext>
            </a:extLst>
          </p:cNvPr>
          <p:cNvSpPr txBox="1"/>
          <p:nvPr/>
        </p:nvSpPr>
        <p:spPr>
          <a:xfrm>
            <a:off x="331325" y="6009871"/>
            <a:ext cx="1852060" cy="400110"/>
          </a:xfrm>
          <a:prstGeom prst="rect">
            <a:avLst/>
          </a:prstGeom>
          <a:noFill/>
          <a:ln w="190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著陸時間點</a:t>
            </a:r>
            <a:endParaRPr kumimoji="0" lang="zh-TW" altLang="en-US" sz="20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7" name="群組 26">
            <a:extLst>
              <a:ext uri="{FF2B5EF4-FFF2-40B4-BE49-F238E27FC236}">
                <a16:creationId xmlns:a16="http://schemas.microsoft.com/office/drawing/2014/main" id="{9FAD334A-C90A-4F6E-8AB3-796D90BDECB4}"/>
              </a:ext>
            </a:extLst>
          </p:cNvPr>
          <p:cNvGrpSpPr/>
          <p:nvPr/>
        </p:nvGrpSpPr>
        <p:grpSpPr>
          <a:xfrm>
            <a:off x="4146300" y="3113724"/>
            <a:ext cx="4286373" cy="1654844"/>
            <a:chOff x="177241" y="970521"/>
            <a:chExt cx="4286373" cy="1654844"/>
          </a:xfrm>
        </p:grpSpPr>
        <p:sp>
          <p:nvSpPr>
            <p:cNvPr id="28" name="文字方塊 27">
              <a:extLst>
                <a:ext uri="{FF2B5EF4-FFF2-40B4-BE49-F238E27FC236}">
                  <a16:creationId xmlns:a16="http://schemas.microsoft.com/office/drawing/2014/main" id="{6C79C50F-D6BC-4C9E-9AEE-E49F75A206B1}"/>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CC6EB62-A153-4925-B83F-53D1413F6924}"/>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D892FB49-309F-4BEE-8821-F190D72009A5}"/>
                </a:ext>
              </a:extLst>
            </p:cNvPr>
            <p:cNvSpPr txBox="1"/>
            <p:nvPr/>
          </p:nvSpPr>
          <p:spPr>
            <a:xfrm>
              <a:off x="177241" y="1399989"/>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1" name="直線單箭頭接點 30">
              <a:extLst>
                <a:ext uri="{FF2B5EF4-FFF2-40B4-BE49-F238E27FC236}">
                  <a16:creationId xmlns:a16="http://schemas.microsoft.com/office/drawing/2014/main" id="{6164C6BA-47CD-41AB-A4C1-7853451AE98F}"/>
                </a:ext>
              </a:extLst>
            </p:cNvPr>
            <p:cNvCxnSpPr>
              <a:cxnSpLocks/>
              <a:stCxn id="30" idx="2"/>
            </p:cNvCxnSpPr>
            <p:nvPr/>
          </p:nvCxnSpPr>
          <p:spPr>
            <a:xfrm>
              <a:off x="1002958" y="1861654"/>
              <a:ext cx="0" cy="3923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466871B4-65C5-4AC1-A9B6-90C89675A2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A24D4C2-6200-4462-A19B-EA9FCBEC816A}"/>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21149F98-BBBF-4B29-97AC-F50FBA7B690A}"/>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35" name="群組 34">
            <a:extLst>
              <a:ext uri="{FF2B5EF4-FFF2-40B4-BE49-F238E27FC236}">
                <a16:creationId xmlns:a16="http://schemas.microsoft.com/office/drawing/2014/main" id="{9563EE50-F7A1-4B5C-8537-1D54447E9811}"/>
              </a:ext>
            </a:extLst>
          </p:cNvPr>
          <p:cNvGrpSpPr/>
          <p:nvPr/>
        </p:nvGrpSpPr>
        <p:grpSpPr>
          <a:xfrm>
            <a:off x="5291005" y="2391347"/>
            <a:ext cx="4286374" cy="1654844"/>
            <a:chOff x="177240" y="970521"/>
            <a:chExt cx="4286374" cy="1654844"/>
          </a:xfrm>
        </p:grpSpPr>
        <p:sp>
          <p:nvSpPr>
            <p:cNvPr id="37" name="文字方塊 36">
              <a:extLst>
                <a:ext uri="{FF2B5EF4-FFF2-40B4-BE49-F238E27FC236}">
                  <a16:creationId xmlns:a16="http://schemas.microsoft.com/office/drawing/2014/main" id="{2B5699CE-79D4-4205-9CE2-9A53946EAD74}"/>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40B570C2-3783-4A65-ACD4-E3E75003743D}"/>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0" name="文字方塊 39">
              <a:extLst>
                <a:ext uri="{FF2B5EF4-FFF2-40B4-BE49-F238E27FC236}">
                  <a16:creationId xmlns:a16="http://schemas.microsoft.com/office/drawing/2014/main" id="{BBC63C48-347F-4847-AED8-32E0784AEB30}"/>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41" name="直線單箭頭接點 40">
              <a:extLst>
                <a:ext uri="{FF2B5EF4-FFF2-40B4-BE49-F238E27FC236}">
                  <a16:creationId xmlns:a16="http://schemas.microsoft.com/office/drawing/2014/main" id="{C187D3E8-1E88-415F-BA93-281C421B0840}"/>
                </a:ext>
              </a:extLst>
            </p:cNvPr>
            <p:cNvCxnSpPr>
              <a:cxnSpLocks/>
              <a:stCxn id="40" idx="2"/>
              <a:endCxn id="51"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47633075-AA46-47D0-9584-02F23E5966BA}"/>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315A793D-E519-4A31-9AC6-03DB9E0A3FC4}"/>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B0F8131-A9CA-4644-AB69-4DDDD25DE89C}"/>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52" name="群組 51">
            <a:extLst>
              <a:ext uri="{FF2B5EF4-FFF2-40B4-BE49-F238E27FC236}">
                <a16:creationId xmlns:a16="http://schemas.microsoft.com/office/drawing/2014/main" id="{A171D028-99F9-415C-997D-1ADAAA9FBB74}"/>
              </a:ext>
            </a:extLst>
          </p:cNvPr>
          <p:cNvGrpSpPr/>
          <p:nvPr/>
        </p:nvGrpSpPr>
        <p:grpSpPr>
          <a:xfrm>
            <a:off x="6470120" y="3972505"/>
            <a:ext cx="4286374" cy="1654844"/>
            <a:chOff x="177240" y="970521"/>
            <a:chExt cx="4286374" cy="1654844"/>
          </a:xfrm>
        </p:grpSpPr>
        <p:sp>
          <p:nvSpPr>
            <p:cNvPr id="54" name="文字方塊 53">
              <a:extLst>
                <a:ext uri="{FF2B5EF4-FFF2-40B4-BE49-F238E27FC236}">
                  <a16:creationId xmlns:a16="http://schemas.microsoft.com/office/drawing/2014/main" id="{ECBC7E85-A887-4768-9553-5EB5DE9142E5}"/>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5" name="文字方塊 54">
              <a:extLst>
                <a:ext uri="{FF2B5EF4-FFF2-40B4-BE49-F238E27FC236}">
                  <a16:creationId xmlns:a16="http://schemas.microsoft.com/office/drawing/2014/main" id="{BD2D43DB-D9A8-4DEC-B86C-1772E734D20A}"/>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6" name="文字方塊 55">
              <a:extLst>
                <a:ext uri="{FF2B5EF4-FFF2-40B4-BE49-F238E27FC236}">
                  <a16:creationId xmlns:a16="http://schemas.microsoft.com/office/drawing/2014/main" id="{B5214CC9-05B4-48A8-8BE8-B030AC8D87A6}"/>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57" name="直線單箭頭接點 56">
              <a:extLst>
                <a:ext uri="{FF2B5EF4-FFF2-40B4-BE49-F238E27FC236}">
                  <a16:creationId xmlns:a16="http://schemas.microsoft.com/office/drawing/2014/main" id="{72B9F0E5-CB2C-449A-A49F-AF9051F7687A}"/>
                </a:ext>
              </a:extLst>
            </p:cNvPr>
            <p:cNvCxnSpPr>
              <a:cxnSpLocks/>
              <a:stCxn id="56" idx="2"/>
              <a:endCxn id="60"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6E68AEEE-B771-4E22-8D10-904D0B85AA02}"/>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75A9FDD8-1C97-483E-ACAB-2C048431E75E}"/>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1A288C55-CE31-481D-AA5C-D269188882C5}"/>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grpSp>
        <p:nvGrpSpPr>
          <p:cNvPr id="61" name="群組 60">
            <a:extLst>
              <a:ext uri="{FF2B5EF4-FFF2-40B4-BE49-F238E27FC236}">
                <a16:creationId xmlns:a16="http://schemas.microsoft.com/office/drawing/2014/main" id="{8602A7E2-B84E-4540-8A77-5C94F6885830}"/>
              </a:ext>
            </a:extLst>
          </p:cNvPr>
          <p:cNvGrpSpPr/>
          <p:nvPr/>
        </p:nvGrpSpPr>
        <p:grpSpPr>
          <a:xfrm>
            <a:off x="7572973" y="939291"/>
            <a:ext cx="4286374" cy="1654844"/>
            <a:chOff x="177240" y="970521"/>
            <a:chExt cx="4286374" cy="1654844"/>
          </a:xfrm>
        </p:grpSpPr>
        <p:sp>
          <p:nvSpPr>
            <p:cNvPr id="62" name="文字方塊 61">
              <a:extLst>
                <a:ext uri="{FF2B5EF4-FFF2-40B4-BE49-F238E27FC236}">
                  <a16:creationId xmlns:a16="http://schemas.microsoft.com/office/drawing/2014/main" id="{12B6A082-3DD5-4901-923D-FD7554BA72EE}"/>
                </a:ext>
              </a:extLst>
            </p:cNvPr>
            <p:cNvSpPr txBox="1"/>
            <p:nvPr/>
          </p:nvSpPr>
          <p:spPr>
            <a:xfrm>
              <a:off x="1445365" y="970521"/>
              <a:ext cx="301824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err="1">
                  <a:ln>
                    <a:noFill/>
                  </a:ln>
                  <a:solidFill>
                    <a:srgbClr val="0070C0"/>
                  </a:solidFill>
                  <a:effectLst/>
                  <a:uLnTx/>
                  <a:uFillTx/>
                  <a:latin typeface="Calibri" panose="020F0502020204030204"/>
                  <a:ea typeface="新細明體" panose="02020500000000000000" pitchFamily="18" charset="-120"/>
                  <a:cs typeface="+mn-cs"/>
                </a:rPr>
                <a:t>targetlandingtime</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63" name="文字方塊 62">
              <a:extLst>
                <a:ext uri="{FF2B5EF4-FFF2-40B4-BE49-F238E27FC236}">
                  <a16:creationId xmlns:a16="http://schemas.microsoft.com/office/drawing/2014/main" id="{33FC5A57-1E02-42A9-A891-0827F5DEDA72}"/>
                </a:ext>
              </a:extLst>
            </p:cNvPr>
            <p:cNvSpPr txBox="1"/>
            <p:nvPr/>
          </p:nvSpPr>
          <p:spPr>
            <a:xfrm>
              <a:off x="1372278" y="1755666"/>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64" name="文字方塊 63">
              <a:extLst>
                <a:ext uri="{FF2B5EF4-FFF2-40B4-BE49-F238E27FC236}">
                  <a16:creationId xmlns:a16="http://schemas.microsoft.com/office/drawing/2014/main" id="{E47133D6-01F5-4952-A84D-451A40FD66B2}"/>
                </a:ext>
              </a:extLst>
            </p:cNvPr>
            <p:cNvSpPr txBox="1"/>
            <p:nvPr/>
          </p:nvSpPr>
          <p:spPr>
            <a:xfrm>
              <a:off x="177240" y="1297632"/>
              <a:ext cx="165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lastlanding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65" name="直線單箭頭接點 64">
              <a:extLst>
                <a:ext uri="{FF2B5EF4-FFF2-40B4-BE49-F238E27FC236}">
                  <a16:creationId xmlns:a16="http://schemas.microsoft.com/office/drawing/2014/main" id="{0100137A-95D9-4658-AA15-CC6A1EF1DCB2}"/>
                </a:ext>
              </a:extLst>
            </p:cNvPr>
            <p:cNvCxnSpPr>
              <a:cxnSpLocks/>
              <a:stCxn id="64" idx="2"/>
              <a:endCxn id="68" idx="0"/>
            </p:cNvCxnSpPr>
            <p:nvPr/>
          </p:nvCxnSpPr>
          <p:spPr>
            <a:xfrm>
              <a:off x="1002957" y="1759297"/>
              <a:ext cx="13140" cy="46595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76157B1C-53A2-4787-AF60-85FA815BDA66}"/>
                </a:ext>
              </a:extLst>
            </p:cNvPr>
            <p:cNvCxnSpPr>
              <a:cxnSpLocks/>
            </p:cNvCxnSpPr>
            <p:nvPr/>
          </p:nvCxnSpPr>
          <p:spPr>
            <a:xfrm>
              <a:off x="2131741" y="1505063"/>
              <a:ext cx="0" cy="9394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232F0FFE-AB25-4B56-B1B4-0E1ABC2FCAEF}"/>
                </a:ext>
              </a:extLst>
            </p:cNvPr>
            <p:cNvCxnSpPr/>
            <p:nvPr/>
          </p:nvCxnSpPr>
          <p:spPr>
            <a:xfrm>
              <a:off x="1002957" y="2278886"/>
              <a:ext cx="10798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F243D7A2-8BC5-4B5B-90FA-2B0A07D1AE5E}"/>
                </a:ext>
              </a:extLst>
            </p:cNvPr>
            <p:cNvSpPr txBox="1"/>
            <p:nvPr/>
          </p:nvSpPr>
          <p:spPr>
            <a:xfrm>
              <a:off x="774839" y="2225255"/>
              <a:ext cx="4825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a:t>
              </a:r>
            </a:p>
          </p:txBody>
        </p:sp>
      </p:grpSp>
      <p:sp>
        <p:nvSpPr>
          <p:cNvPr id="69" name="文字方塊 68">
            <a:extLst>
              <a:ext uri="{FF2B5EF4-FFF2-40B4-BE49-F238E27FC236}">
                <a16:creationId xmlns:a16="http://schemas.microsoft.com/office/drawing/2014/main" id="{FE07D3DB-8E7D-4953-9C14-0AB039C2E081}"/>
              </a:ext>
            </a:extLst>
          </p:cNvPr>
          <p:cNvSpPr txBox="1"/>
          <p:nvPr/>
        </p:nvSpPr>
        <p:spPr>
          <a:xfrm>
            <a:off x="9946698" y="2827242"/>
            <a:ext cx="1912645" cy="523220"/>
          </a:xfrm>
          <a:prstGeom prst="rect">
            <a:avLst/>
          </a:prstGeom>
          <a:noFill/>
        </p:spPr>
        <p:txBody>
          <a:bodyPr wrap="square" rtlCol="0">
            <a:spAutoFit/>
          </a:bodyPr>
          <a:lstStyle/>
          <a:p>
            <a:r>
              <a:rPr lang="en-US" altLang="zh-TW" sz="2800" dirty="0">
                <a:solidFill>
                  <a:srgbClr val="FF0000"/>
                </a:solidFill>
              </a:rPr>
              <a:t>L</a:t>
            </a:r>
            <a:r>
              <a:rPr lang="zh-TW" altLang="en-US" sz="2800" dirty="0">
                <a:solidFill>
                  <a:srgbClr val="FF0000"/>
                </a:solidFill>
                <a:latin typeface="標楷體" panose="03000509000000000000" pitchFamily="65" charset="-120"/>
                <a:ea typeface="標楷體" panose="03000509000000000000" pitchFamily="65" charset="-120"/>
              </a:rPr>
              <a:t>要減短</a:t>
            </a:r>
          </a:p>
        </p:txBody>
      </p:sp>
      <p:sp>
        <p:nvSpPr>
          <p:cNvPr id="13" name="星形: 四角 12">
            <a:extLst>
              <a:ext uri="{FF2B5EF4-FFF2-40B4-BE49-F238E27FC236}">
                <a16:creationId xmlns:a16="http://schemas.microsoft.com/office/drawing/2014/main" id="{732D3EF6-B3A9-40CB-AD97-ACBF8D21E71F}"/>
              </a:ext>
            </a:extLst>
          </p:cNvPr>
          <p:cNvSpPr/>
          <p:nvPr/>
        </p:nvSpPr>
        <p:spPr>
          <a:xfrm>
            <a:off x="10062855" y="1846818"/>
            <a:ext cx="1043510" cy="97129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087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8" presetClass="emph" presetSubtype="0" fill="hold" grpId="4" nodeType="withEffect">
                                  <p:stCondLst>
                                    <p:cond delay="0"/>
                                  </p:stCondLst>
                                  <p:childTnLst>
                                    <p:animRot by="21600000">
                                      <p:cBhvr>
                                        <p:cTn id="8" dur="2000" fill="hold"/>
                                        <p:tgtEl>
                                          <p:spTgt spid="13"/>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up)">
                                      <p:cBhvr>
                                        <p:cTn id="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3" grpId="1" animBg="1"/>
      <p:bldP spid="13" grpId="4"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26E8D8D-79DF-4AA9-9179-7E1A199B43AF}"/>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BBD8583D-3BD9-4E36-B2DE-B0F4EFC4139F}"/>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55F15110-3B77-45B2-B900-55BB93106D69}"/>
              </a:ext>
            </a:extLst>
          </p:cNvPr>
          <p:cNvSpPr>
            <a:spLocks noGrp="1"/>
          </p:cNvSpPr>
          <p:nvPr>
            <p:ph type="sldNum" sz="quarter" idx="12"/>
          </p:nvPr>
        </p:nvSpPr>
        <p:spPr/>
        <p:txBody>
          <a:bodyPr/>
          <a:lstStyle/>
          <a:p>
            <a:fld id="{CEE93694-D045-4A1B-9B9E-84F567608C77}" type="slidenum">
              <a:rPr lang="zh-TW" altLang="en-US" smtClean="0"/>
              <a:t>23</a:t>
            </a:fld>
            <a:endParaRPr lang="zh-TW" altLang="en-US"/>
          </a:p>
        </p:txBody>
      </p:sp>
      <p:sp>
        <p:nvSpPr>
          <p:cNvPr id="5" name="文字方塊 4">
            <a:extLst>
              <a:ext uri="{FF2B5EF4-FFF2-40B4-BE49-F238E27FC236}">
                <a16:creationId xmlns:a16="http://schemas.microsoft.com/office/drawing/2014/main" id="{175B8748-6040-4B5C-A139-6106906E2600}"/>
              </a:ext>
            </a:extLst>
          </p:cNvPr>
          <p:cNvSpPr txBox="1"/>
          <p:nvPr/>
        </p:nvSpPr>
        <p:spPr>
          <a:xfrm>
            <a:off x="0" y="117693"/>
            <a:ext cx="12345272" cy="6740307"/>
          </a:xfrm>
          <a:prstGeom prst="rect">
            <a:avLst/>
          </a:prstGeom>
          <a:noFill/>
        </p:spPr>
        <p:txBody>
          <a:bodyPr wrap="square" rtlCol="0">
            <a:spAutoFit/>
          </a:bodyPr>
          <a:lstStyle/>
          <a:p>
            <a:r>
              <a:rPr lang="en-US" altLang="zh-TW" sz="2400" dirty="0"/>
              <a:t>#include &lt;algorithm&gt;</a:t>
            </a:r>
          </a:p>
          <a:p>
            <a:r>
              <a:rPr lang="en-US" altLang="zh-TW" sz="2400" dirty="0"/>
              <a:t>#include &lt;</a:t>
            </a:r>
            <a:r>
              <a:rPr lang="en-US" altLang="zh-TW" sz="2400" dirty="0" err="1"/>
              <a:t>cmath</a:t>
            </a:r>
            <a:r>
              <a:rPr lang="en-US" altLang="zh-TW" sz="2400" dirty="0"/>
              <a:t>&gt;</a:t>
            </a:r>
          </a:p>
          <a:p>
            <a:r>
              <a:rPr lang="en-US" altLang="zh-TW" sz="2400" dirty="0"/>
              <a:t>#include &lt;</a:t>
            </a:r>
            <a:r>
              <a:rPr lang="en-US" altLang="zh-TW" sz="2400" dirty="0" err="1"/>
              <a:t>cstdio</a:t>
            </a:r>
            <a:r>
              <a:rPr lang="en-US" altLang="zh-TW" sz="2400" dirty="0"/>
              <a:t>&gt;</a:t>
            </a:r>
          </a:p>
          <a:p>
            <a:r>
              <a:rPr lang="en-US" altLang="zh-TW" sz="2400" dirty="0"/>
              <a:t>using namespace std;</a:t>
            </a:r>
          </a:p>
          <a:p>
            <a:r>
              <a:rPr lang="en-US" altLang="zh-TW" sz="2400" dirty="0"/>
              <a:t>int </a:t>
            </a:r>
            <a:r>
              <a:rPr lang="en-US" altLang="zh-TW" sz="2400" dirty="0" err="1"/>
              <a:t>i</a:t>
            </a:r>
            <a:r>
              <a:rPr lang="en-US" altLang="zh-TW" sz="2400" dirty="0"/>
              <a:t>, n, </a:t>
            </a:r>
            <a:r>
              <a:rPr lang="en-US" altLang="zh-TW" sz="2400" dirty="0" err="1"/>
              <a:t>caseNo</a:t>
            </a:r>
            <a:r>
              <a:rPr lang="en-US" altLang="zh-TW" sz="2400" dirty="0"/>
              <a:t> = 1, order[8];</a:t>
            </a:r>
            <a:r>
              <a:rPr lang="zh-TW" altLang="en-US" sz="2400" dirty="0"/>
              <a:t>     </a:t>
            </a:r>
            <a:r>
              <a:rPr lang="en-US" altLang="zh-TW" sz="2400" dirty="0">
                <a:solidFill>
                  <a:srgbClr val="0070C0"/>
                </a:solidFill>
              </a:rPr>
              <a:t>// order[8]:</a:t>
            </a:r>
            <a:r>
              <a:rPr lang="zh-TW" altLang="en-US"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存飛機著陸順序</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double a[8], b[8], L, </a:t>
            </a:r>
            <a:r>
              <a:rPr lang="en-US" altLang="zh-TW" sz="2400" dirty="0" err="1"/>
              <a:t>maxL</a:t>
            </a:r>
            <a:r>
              <a:rPr lang="en-US" altLang="zh-TW" sz="2400" dirty="0"/>
              <a:t>;</a:t>
            </a:r>
            <a:r>
              <a:rPr lang="zh-TW" altLang="en-US" sz="2400" dirty="0"/>
              <a:t>         </a:t>
            </a:r>
            <a:r>
              <a:rPr lang="en-US" altLang="zh-TW" sz="2400" dirty="0">
                <a:solidFill>
                  <a:srgbClr val="0070C0"/>
                </a:solidFill>
              </a:rPr>
              <a:t>// (a[</a:t>
            </a:r>
            <a:r>
              <a:rPr lang="en-US" altLang="zh-TW" sz="2400" dirty="0" err="1">
                <a:solidFill>
                  <a:srgbClr val="0070C0"/>
                </a:solidFill>
              </a:rPr>
              <a:t>i</a:t>
            </a:r>
            <a:r>
              <a:rPr lang="en-US" altLang="zh-TW" sz="2400" dirty="0">
                <a:solidFill>
                  <a:srgbClr val="0070C0"/>
                </a:solidFill>
              </a:rPr>
              <a:t>],b[</a:t>
            </a:r>
            <a:r>
              <a:rPr lang="en-US" altLang="zh-TW" sz="2400" dirty="0" err="1">
                <a:solidFill>
                  <a:srgbClr val="0070C0"/>
                </a:solidFill>
              </a:rPr>
              <a:t>i</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順序</a:t>
            </a:r>
            <a:r>
              <a:rPr lang="en-US" altLang="zh-TW" sz="2400" dirty="0" err="1">
                <a:solidFill>
                  <a:srgbClr val="0070C0"/>
                </a:solidFill>
                <a:ea typeface="標楷體" panose="03000509000000000000" pitchFamily="65" charset="-120"/>
              </a:rPr>
              <a:t>i</a:t>
            </a:r>
            <a:r>
              <a:rPr lang="zh-TW" altLang="en-US" sz="2400" dirty="0">
                <a:solidFill>
                  <a:srgbClr val="0070C0"/>
                </a:solidFill>
                <a:latin typeface="標楷體" panose="03000509000000000000" pitchFamily="65" charset="-120"/>
                <a:ea typeface="標楷體" panose="03000509000000000000" pitchFamily="65" charset="-120"/>
              </a:rPr>
              <a:t>飛機的安全降落時間區間</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solidFill>
                  <a:srgbClr val="FF0000"/>
                </a:solidFill>
              </a:rPr>
              <a:t>double </a:t>
            </a:r>
            <a:r>
              <a:rPr lang="en-US" altLang="zh-TW" sz="2400" dirty="0" err="1">
                <a:solidFill>
                  <a:srgbClr val="FF0000"/>
                </a:solidFill>
              </a:rPr>
              <a:t>greedyLanding</a:t>
            </a:r>
            <a:r>
              <a:rPr lang="en-US" altLang="zh-TW" sz="2400" dirty="0">
                <a:solidFill>
                  <a:srgbClr val="FF0000"/>
                </a:solidFill>
              </a:rPr>
              <a:t>() </a:t>
            </a:r>
            <a:r>
              <a:rPr lang="en-US" altLang="zh-TW" sz="2400" dirty="0"/>
              <a:t>{  </a:t>
            </a:r>
            <a:r>
              <a:rPr lang="en-US" altLang="zh-TW" sz="2400" dirty="0">
                <a:solidFill>
                  <a:srgbClr val="0070C0"/>
                </a:solidFill>
              </a:rPr>
              <a:t>//</a:t>
            </a:r>
            <a:r>
              <a:rPr lang="zh-TW" altLang="en-US" sz="2400" dirty="0">
                <a:solidFill>
                  <a:srgbClr val="0070C0"/>
                </a:solidFill>
                <a:latin typeface="標楷體" panose="03000509000000000000" pitchFamily="65" charset="-120"/>
                <a:ea typeface="標楷體" panose="03000509000000000000" pitchFamily="65" charset="-120"/>
              </a:rPr>
              <a:t>給定一個飛機著陸順序與時間間隔</a:t>
            </a:r>
            <a:r>
              <a:rPr lang="en-US" altLang="zh-TW" sz="2400" dirty="0">
                <a:solidFill>
                  <a:srgbClr val="0070C0"/>
                </a:solidFill>
                <a:ea typeface="標楷體" panose="03000509000000000000" pitchFamily="65" charset="-120"/>
              </a:rPr>
              <a:t>L</a:t>
            </a:r>
            <a:r>
              <a:rPr lang="en-US" altLang="zh-TW" sz="2400" dirty="0">
                <a:solidFill>
                  <a:srgbClr val="0070C0"/>
                </a:solidFill>
                <a:latin typeface="標楷體" panose="03000509000000000000" pitchFamily="65" charset="-120"/>
                <a:ea typeface="標楷體" panose="03000509000000000000" pitchFamily="65" charset="-120"/>
              </a:rPr>
              <a:t>,</a:t>
            </a:r>
          </a:p>
          <a:p>
            <a:r>
              <a:rPr lang="en-US" altLang="zh-TW" sz="2400" dirty="0">
                <a:solidFill>
                  <a:srgbClr val="0070C0"/>
                </a:solidFill>
                <a:latin typeface="標楷體" panose="03000509000000000000" pitchFamily="65" charset="-120"/>
                <a:ea typeface="標楷體" panose="03000509000000000000" pitchFamily="65" charset="-120"/>
              </a:rPr>
              <a:t>                    </a:t>
            </a:r>
            <a:r>
              <a:rPr lang="en-US" altLang="zh-TW" sz="2400" dirty="0">
                <a:solidFill>
                  <a:srgbClr val="0070C0"/>
                </a:solidFill>
                <a:ea typeface="標楷體" panose="03000509000000000000" pitchFamily="65" charset="-120"/>
              </a:rPr>
              <a:t> </a:t>
            </a:r>
            <a:r>
              <a:rPr lang="zh-TW" altLang="en-US" sz="2400" dirty="0">
                <a:solidFill>
                  <a:srgbClr val="0070C0"/>
                </a:solidFill>
                <a:ea typeface="標楷體" panose="03000509000000000000" pitchFamily="65" charset="-120"/>
              </a:rPr>
              <a:t> </a:t>
            </a:r>
            <a:r>
              <a:rPr lang="en-US" altLang="zh-TW" sz="2400" dirty="0">
                <a:solidFill>
                  <a:srgbClr val="0070C0"/>
                </a:solidFill>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看看時間間隔</a:t>
            </a:r>
            <a:r>
              <a:rPr lang="en-US" altLang="zh-TW" sz="2400" dirty="0">
                <a:solidFill>
                  <a:srgbClr val="0070C0"/>
                </a:solidFill>
                <a:ea typeface="標楷體" panose="03000509000000000000" pitchFamily="65" charset="-120"/>
              </a:rPr>
              <a:t>L</a:t>
            </a:r>
            <a:r>
              <a:rPr lang="zh-TW" altLang="en-US" sz="2400" dirty="0">
                <a:solidFill>
                  <a:srgbClr val="0070C0"/>
                </a:solidFill>
                <a:latin typeface="標楷體" panose="03000509000000000000" pitchFamily="65" charset="-120"/>
                <a:ea typeface="標楷體" panose="03000509000000000000" pitchFamily="65" charset="-120"/>
              </a:rPr>
              <a:t>是可以再</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solidFill>
                  <a:srgbClr val="0070C0"/>
                </a:solidFill>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solidFill>
                  <a:prstClr val="black"/>
                </a:solidFill>
                <a:ea typeface="標楷體" panose="03000509000000000000" pitchFamily="65" charset="-120"/>
              </a:rPr>
              <a:t>? (Greedy Method)</a:t>
            </a:r>
            <a:endParaRPr lang="en-US" altLang="zh-TW" sz="2400" dirty="0"/>
          </a:p>
          <a:p>
            <a:r>
              <a:rPr lang="en-US" altLang="zh-TW" sz="2400" dirty="0"/>
              <a:t>  double </a:t>
            </a:r>
            <a:r>
              <a:rPr lang="en-US" altLang="zh-TW" sz="2400" dirty="0" err="1"/>
              <a:t>lastLanding</a:t>
            </a:r>
            <a:r>
              <a:rPr lang="en-US" altLang="zh-TW" sz="2400" dirty="0"/>
              <a:t> = a[order[0]]; </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第一架飛機的開始安全區間就是他的著陸時間</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for (</a:t>
            </a:r>
            <a:r>
              <a:rPr lang="en-US" altLang="zh-TW" sz="2400" dirty="0" err="1"/>
              <a:t>i</a:t>
            </a:r>
            <a:r>
              <a:rPr lang="en-US" altLang="zh-TW" sz="2400" dirty="0"/>
              <a:t> = 1; </a:t>
            </a:r>
            <a:r>
              <a:rPr lang="en-US" altLang="zh-TW" sz="2400" dirty="0" err="1"/>
              <a:t>i</a:t>
            </a:r>
            <a:r>
              <a:rPr lang="en-US" altLang="zh-TW" sz="2400" dirty="0"/>
              <a:t> &lt; n; </a:t>
            </a:r>
            <a:r>
              <a:rPr lang="en-US" altLang="zh-TW" sz="2400" dirty="0" err="1"/>
              <a:t>i</a:t>
            </a:r>
            <a:r>
              <a:rPr lang="en-US" altLang="zh-TW" sz="2400" dirty="0"/>
              <a:t>++) { </a:t>
            </a:r>
            <a:r>
              <a:rPr lang="zh-TW" altLang="en-US" sz="2400" dirty="0"/>
              <a:t>      </a:t>
            </a:r>
            <a:r>
              <a:rPr lang="en-US" altLang="zh-TW" sz="2400" dirty="0">
                <a:solidFill>
                  <a:srgbClr val="0070C0"/>
                </a:solidFill>
              </a:rPr>
              <a:t>//</a:t>
            </a:r>
            <a:r>
              <a:rPr lang="en-US" altLang="zh-TW" sz="2400" dirty="0"/>
              <a:t> </a:t>
            </a:r>
            <a:r>
              <a:rPr lang="zh-TW" altLang="en-US" sz="2400" dirty="0">
                <a:solidFill>
                  <a:srgbClr val="0070C0"/>
                </a:solidFill>
                <a:latin typeface="標楷體" panose="03000509000000000000" pitchFamily="65" charset="-120"/>
                <a:ea typeface="標楷體" panose="03000509000000000000" pitchFamily="65" charset="-120"/>
              </a:rPr>
              <a:t>依據給定的著陸順序</a:t>
            </a:r>
            <a:r>
              <a:rPr lang="en-US" altLang="zh-TW" sz="2400" dirty="0">
                <a:solidFill>
                  <a:srgbClr val="0070C0"/>
                </a:solidFill>
                <a:ea typeface="標楷體" panose="03000509000000000000" pitchFamily="65" charset="-120"/>
              </a:rPr>
              <a:t>array order</a:t>
            </a:r>
            <a:r>
              <a:rPr lang="zh-TW" altLang="en-US" sz="2400" dirty="0">
                <a:solidFill>
                  <a:srgbClr val="0070C0"/>
                </a:solidFill>
                <a:ea typeface="標楷體" panose="03000509000000000000" pitchFamily="65" charset="-120"/>
              </a:rPr>
              <a:t>每一架飛機</a:t>
            </a:r>
            <a:r>
              <a:rPr lang="en-US" altLang="zh-TW" sz="2400" dirty="0">
                <a:solidFill>
                  <a:srgbClr val="0070C0"/>
                </a:solidFill>
                <a:ea typeface="標楷體" panose="03000509000000000000" pitchFamily="65" charset="-120"/>
              </a:rPr>
              <a:t>, </a:t>
            </a:r>
            <a:r>
              <a:rPr lang="zh-TW" altLang="en-US" sz="2400" dirty="0">
                <a:solidFill>
                  <a:srgbClr val="0070C0"/>
                </a:solidFill>
                <a:ea typeface="標楷體" panose="03000509000000000000" pitchFamily="65" charset="-120"/>
              </a:rPr>
              <a:t>決定</a:t>
            </a:r>
            <a:r>
              <a:rPr lang="en-US" altLang="zh-TW" sz="2400" dirty="0">
                <a:solidFill>
                  <a:srgbClr val="0070C0"/>
                </a:solidFill>
                <a:ea typeface="標楷體" panose="03000509000000000000" pitchFamily="65" charset="-120"/>
              </a:rPr>
              <a:t>L</a:t>
            </a:r>
            <a:r>
              <a:rPr lang="zh-TW" altLang="en-US" sz="2400" dirty="0">
                <a:solidFill>
                  <a:srgbClr val="0070C0"/>
                </a:solidFill>
                <a:ea typeface="標楷體" panose="03000509000000000000" pitchFamily="65" charset="-120"/>
              </a:rPr>
              <a:t>要增加還是減短</a:t>
            </a:r>
            <a:endParaRPr lang="en-US" altLang="zh-TW" sz="2400" dirty="0"/>
          </a:p>
          <a:p>
            <a:r>
              <a:rPr lang="en-US" altLang="zh-TW" sz="2400" dirty="0"/>
              <a:t>     double </a:t>
            </a:r>
            <a:r>
              <a:rPr lang="en-US" altLang="zh-TW" sz="2400" dirty="0" err="1"/>
              <a:t>targetLandingTime</a:t>
            </a:r>
            <a:r>
              <a:rPr lang="en-US" altLang="zh-TW" sz="2400" dirty="0"/>
              <a:t> = </a:t>
            </a:r>
            <a:r>
              <a:rPr lang="en-US" altLang="zh-TW" sz="2400" dirty="0" err="1"/>
              <a:t>lastLanding</a:t>
            </a:r>
            <a:r>
              <a:rPr lang="en-US" altLang="zh-TW" sz="2400" dirty="0"/>
              <a:t> + L;</a:t>
            </a:r>
            <a:r>
              <a:rPr lang="zh-TW" altLang="en-US" sz="2400" dirty="0"/>
              <a:t>                 </a:t>
            </a:r>
            <a:r>
              <a:rPr lang="en-US" altLang="zh-TW" sz="2400" dirty="0">
                <a:solidFill>
                  <a:srgbClr val="0070C0"/>
                </a:solidFill>
              </a:rPr>
              <a:t>// </a:t>
            </a:r>
            <a:r>
              <a:rPr lang="en-US" altLang="zh-TW" sz="2400" dirty="0" err="1">
                <a:solidFill>
                  <a:srgbClr val="0070C0"/>
                </a:solidFill>
              </a:rPr>
              <a:t>targetlandingtime</a:t>
            </a:r>
            <a:r>
              <a:rPr lang="en-US" altLang="zh-TW" sz="2400" dirty="0"/>
              <a:t>:</a:t>
            </a:r>
            <a:r>
              <a:rPr lang="zh-TW" altLang="en-US" sz="2400" dirty="0">
                <a:solidFill>
                  <a:srgbClr val="0070C0"/>
                </a:solidFill>
                <a:latin typeface="標楷體" panose="03000509000000000000" pitchFamily="65" charset="-120"/>
                <a:ea typeface="標楷體" panose="03000509000000000000" pitchFamily="65" charset="-120"/>
              </a:rPr>
              <a:t>預計著陸時間</a:t>
            </a:r>
            <a:endParaRPr lang="en-US" altLang="zh-TW" sz="2400" dirty="0"/>
          </a:p>
          <a:p>
            <a:r>
              <a:rPr lang="en-US" altLang="zh-TW" sz="2400" dirty="0"/>
              <a:t>     if (</a:t>
            </a:r>
            <a:r>
              <a:rPr lang="en-US" altLang="zh-TW" sz="2400" dirty="0" err="1"/>
              <a:t>targetLandingTime</a:t>
            </a:r>
            <a:r>
              <a:rPr lang="en-US" altLang="zh-TW" sz="2400" dirty="0"/>
              <a:t> &lt;= b[order[</a:t>
            </a:r>
            <a:r>
              <a:rPr lang="en-US" altLang="zh-TW" sz="2400" dirty="0" err="1"/>
              <a:t>i</a:t>
            </a:r>
            <a:r>
              <a:rPr lang="en-US" altLang="zh-TW" sz="2400" dirty="0"/>
              <a:t>]])   </a:t>
            </a:r>
            <a:r>
              <a:rPr lang="zh-TW" altLang="en-US" sz="2400" dirty="0"/>
              <a:t>                             </a:t>
            </a:r>
            <a:r>
              <a:rPr lang="en-US" altLang="zh-TW" sz="2400" dirty="0">
                <a:solidFill>
                  <a:srgbClr val="0070C0"/>
                </a:solidFill>
              </a:rPr>
              <a:t>//</a:t>
            </a:r>
            <a:r>
              <a:rPr lang="zh-TW" altLang="en-US" sz="2400" dirty="0">
                <a:solidFill>
                  <a:srgbClr val="0070C0"/>
                </a:solidFill>
                <a:latin typeface="標楷體" panose="03000509000000000000" pitchFamily="65" charset="-120"/>
                <a:ea typeface="標楷體" panose="03000509000000000000" pitchFamily="65" charset="-120"/>
              </a:rPr>
              <a:t>預計著陸時間在安全時間內</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a:t>
            </a:r>
            <a:r>
              <a:rPr lang="en-US" altLang="zh-TW" sz="2400" dirty="0" err="1"/>
              <a:t>lastLanding</a:t>
            </a:r>
            <a:r>
              <a:rPr lang="en-US" altLang="zh-TW" sz="2400" dirty="0"/>
              <a:t> = max(a[order[</a:t>
            </a:r>
            <a:r>
              <a:rPr lang="en-US" altLang="zh-TW" sz="2400" dirty="0" err="1"/>
              <a:t>i</a:t>
            </a:r>
            <a:r>
              <a:rPr lang="en-US" altLang="zh-TW" sz="2400" dirty="0"/>
              <a:t>]], </a:t>
            </a:r>
            <a:r>
              <a:rPr lang="en-US" altLang="zh-TW" sz="2400" dirty="0" err="1"/>
              <a:t>targetLandingTime</a:t>
            </a:r>
            <a:r>
              <a:rPr lang="en-US" altLang="zh-TW" sz="2400" dirty="0"/>
              <a:t>);  </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計算真正的著陸時間</a:t>
            </a:r>
            <a:r>
              <a:rPr lang="en-US" altLang="zh-TW" sz="2400" dirty="0" err="1">
                <a:solidFill>
                  <a:srgbClr val="0070C0"/>
                </a:solidFill>
                <a:ea typeface="標楷體" panose="03000509000000000000" pitchFamily="65" charset="-120"/>
              </a:rPr>
              <a:t>lastlanding</a:t>
            </a:r>
            <a:endParaRPr lang="en-US" altLang="zh-TW" sz="2400" dirty="0"/>
          </a:p>
          <a:p>
            <a:r>
              <a:rPr lang="en-US" altLang="zh-TW" sz="2400" dirty="0"/>
              <a:t>      else</a:t>
            </a:r>
          </a:p>
          <a:p>
            <a:r>
              <a:rPr lang="en-US" altLang="zh-TW" sz="2400" dirty="0"/>
              <a:t>        return 1;</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回傳正值表示時間間隔</a:t>
            </a:r>
            <a:r>
              <a:rPr lang="en-US" altLang="zh-TW" sz="2400" dirty="0">
                <a:solidFill>
                  <a:srgbClr val="0070C0"/>
                </a:solidFill>
                <a:ea typeface="標楷體" panose="03000509000000000000" pitchFamily="65" charset="-120"/>
              </a:rPr>
              <a:t>L</a:t>
            </a:r>
            <a:r>
              <a:rPr lang="zh-TW" altLang="en-US" sz="2400" dirty="0">
                <a:solidFill>
                  <a:srgbClr val="0070C0"/>
                </a:solidFill>
                <a:ea typeface="標楷體" panose="03000509000000000000" pitchFamily="65" charset="-120"/>
              </a:rPr>
              <a:t>要</a:t>
            </a:r>
            <a:r>
              <a:rPr lang="zh-TW" altLang="en-US" sz="2400" dirty="0">
                <a:solidFill>
                  <a:srgbClr val="FF0000"/>
                </a:solidFill>
                <a:latin typeface="標楷體" panose="03000509000000000000" pitchFamily="65" charset="-120"/>
                <a:ea typeface="標楷體" panose="03000509000000000000" pitchFamily="65" charset="-120"/>
              </a:rPr>
              <a:t>減短</a:t>
            </a:r>
            <a:endParaRPr lang="en-US" altLang="zh-TW" sz="2400" dirty="0"/>
          </a:p>
          <a:p>
            <a:r>
              <a:rPr lang="en-US" altLang="zh-TW" sz="2400" dirty="0"/>
              <a:t>  }</a:t>
            </a:r>
          </a:p>
          <a:p>
            <a:r>
              <a:rPr lang="en-US" altLang="zh-TW" sz="2400" dirty="0"/>
              <a:t>  return </a:t>
            </a:r>
            <a:r>
              <a:rPr lang="en-US" altLang="zh-TW" sz="2400" dirty="0" err="1"/>
              <a:t>lastLanding</a:t>
            </a:r>
            <a:r>
              <a:rPr lang="en-US" altLang="zh-TW" sz="2400" dirty="0"/>
              <a:t> - b[order[n - 1]];</a:t>
            </a:r>
            <a:r>
              <a:rPr lang="zh-TW" altLang="en-US" sz="2400" dirty="0"/>
              <a:t>  </a:t>
            </a:r>
            <a:r>
              <a:rPr lang="en-US" altLang="zh-TW" sz="2400" dirty="0">
                <a:solidFill>
                  <a:srgbClr val="0070C0"/>
                </a:solidFill>
              </a:rPr>
              <a:t>//</a:t>
            </a:r>
            <a:r>
              <a:rPr lang="en-US" altLang="zh-TW" sz="2400" dirty="0"/>
              <a:t> </a:t>
            </a:r>
            <a:r>
              <a:rPr lang="zh-TW" altLang="en-US" sz="2400" dirty="0">
                <a:solidFill>
                  <a:srgbClr val="0070C0"/>
                </a:solidFill>
                <a:latin typeface="標楷體" panose="03000509000000000000" pitchFamily="65" charset="-120"/>
                <a:ea typeface="標楷體" panose="03000509000000000000" pitchFamily="65" charset="-120"/>
              </a:rPr>
              <a:t>回傳正值</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時間間隔</a:t>
            </a:r>
            <a:r>
              <a:rPr lang="en-US" altLang="zh-TW" sz="2400" dirty="0">
                <a:solidFill>
                  <a:srgbClr val="0070C0"/>
                </a:solidFill>
                <a:ea typeface="標楷體" panose="03000509000000000000" pitchFamily="65" charset="-120"/>
              </a:rPr>
              <a:t>L</a:t>
            </a:r>
            <a:r>
              <a:rPr lang="zh-TW" altLang="en-US" sz="2400" dirty="0">
                <a:solidFill>
                  <a:srgbClr val="0070C0"/>
                </a:solidFill>
                <a:ea typeface="標楷體" panose="03000509000000000000" pitchFamily="65" charset="-120"/>
              </a:rPr>
              <a:t>要</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solidFill>
                  <a:srgbClr val="0070C0"/>
                </a:solidFill>
                <a:latin typeface="標楷體" panose="03000509000000000000" pitchFamily="65" charset="-120"/>
                <a:ea typeface="標楷體" panose="03000509000000000000" pitchFamily="65" charset="-120"/>
              </a:rPr>
              <a:t>;</a:t>
            </a:r>
            <a:r>
              <a:rPr lang="en-US" altLang="zh-TW" sz="2400" dirty="0">
                <a:solidFill>
                  <a:srgbClr val="FF0000"/>
                </a:solidFill>
                <a:latin typeface="標楷體" panose="03000509000000000000" pitchFamily="65" charset="-120"/>
                <a:ea typeface="標楷體" panose="03000509000000000000" pitchFamily="65" charset="-120"/>
              </a:rPr>
              <a:t> </a:t>
            </a:r>
            <a:r>
              <a:rPr lang="zh-TW" altLang="en-US" sz="2400" dirty="0">
                <a:solidFill>
                  <a:srgbClr val="0070C0"/>
                </a:solidFill>
                <a:latin typeface="標楷體" panose="03000509000000000000" pitchFamily="65" charset="-120"/>
                <a:ea typeface="標楷體" panose="03000509000000000000" pitchFamily="65" charset="-120"/>
              </a:rPr>
              <a:t>負值</a:t>
            </a:r>
            <a:r>
              <a:rPr lang="en-US" altLang="zh-TW" sz="2400" dirty="0">
                <a:solidFill>
                  <a:srgbClr val="0070C0"/>
                </a:solidFill>
                <a:latin typeface="標楷體" panose="03000509000000000000" pitchFamily="65" charset="-120"/>
                <a:ea typeface="標楷體" panose="03000509000000000000" pitchFamily="65" charset="-120"/>
              </a:rPr>
              <a:t>:L</a:t>
            </a:r>
            <a:r>
              <a:rPr lang="zh-TW" altLang="en-US" sz="2400" dirty="0">
                <a:solidFill>
                  <a:srgbClr val="0070C0"/>
                </a:solidFill>
                <a:latin typeface="標楷體" panose="03000509000000000000" pitchFamily="65" charset="-120"/>
                <a:ea typeface="標楷體" panose="03000509000000000000" pitchFamily="65" charset="-120"/>
              </a:rPr>
              <a:t>要</a:t>
            </a:r>
            <a:r>
              <a:rPr lang="zh-TW" altLang="en-US" sz="2400" dirty="0">
                <a:solidFill>
                  <a:srgbClr val="FF0000"/>
                </a:solidFill>
                <a:latin typeface="標楷體" panose="03000509000000000000" pitchFamily="65" charset="-120"/>
                <a:ea typeface="標楷體" panose="03000509000000000000" pitchFamily="65" charset="-120"/>
              </a:rPr>
              <a:t>增長</a:t>
            </a:r>
            <a:endParaRPr lang="en-US" altLang="zh-TW" sz="2400" dirty="0"/>
          </a:p>
          <a:p>
            <a:r>
              <a:rPr lang="en-US" altLang="zh-TW" sz="2400" dirty="0"/>
              <a:t> }</a:t>
            </a:r>
            <a:endParaRPr lang="zh-TW" altLang="en-US" sz="2400" dirty="0"/>
          </a:p>
        </p:txBody>
      </p:sp>
      <p:sp>
        <p:nvSpPr>
          <p:cNvPr id="6" name="文字方塊 5">
            <a:extLst>
              <a:ext uri="{FF2B5EF4-FFF2-40B4-BE49-F238E27FC236}">
                <a16:creationId xmlns:a16="http://schemas.microsoft.com/office/drawing/2014/main" id="{B15AE4F1-D555-49BF-87ED-9F8DC84DC617}"/>
              </a:ext>
            </a:extLst>
          </p:cNvPr>
          <p:cNvSpPr txBox="1"/>
          <p:nvPr/>
        </p:nvSpPr>
        <p:spPr>
          <a:xfrm>
            <a:off x="10021415" y="270089"/>
            <a:ext cx="2060857" cy="1077218"/>
          </a:xfrm>
          <a:prstGeom prst="rect">
            <a:avLst/>
          </a:prstGeom>
          <a:noFill/>
        </p:spPr>
        <p:txBody>
          <a:bodyPr wrap="square" rtlCol="0">
            <a:spAutoFit/>
          </a:bodyPr>
          <a:lstStyle/>
          <a:p>
            <a:r>
              <a:rPr lang="en-US" altLang="zh-TW" sz="3200" dirty="0"/>
              <a:t>LA 4445 Code (1/3)</a:t>
            </a:r>
            <a:endParaRPr lang="zh-TW" altLang="en-US" sz="3200" dirty="0"/>
          </a:p>
        </p:txBody>
      </p:sp>
    </p:spTree>
    <p:extLst>
      <p:ext uri="{BB962C8B-B14F-4D97-AF65-F5344CB8AC3E}">
        <p14:creationId xmlns:p14="http://schemas.microsoft.com/office/powerpoint/2010/main" val="71371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70C352E-6EDE-412A-BFEC-BC9D9F128EC1}"/>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4E417B9F-EA56-49D6-92BA-8F465FE57D07}"/>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FA8DE45F-ADFE-42B7-B05B-23C72E41A31F}"/>
              </a:ext>
            </a:extLst>
          </p:cNvPr>
          <p:cNvSpPr>
            <a:spLocks noGrp="1"/>
          </p:cNvSpPr>
          <p:nvPr>
            <p:ph type="sldNum" sz="quarter" idx="12"/>
          </p:nvPr>
        </p:nvSpPr>
        <p:spPr/>
        <p:txBody>
          <a:bodyPr/>
          <a:lstStyle/>
          <a:p>
            <a:fld id="{CEE93694-D045-4A1B-9B9E-84F567608C77}" type="slidenum">
              <a:rPr lang="zh-TW" altLang="en-US" smtClean="0"/>
              <a:t>24</a:t>
            </a:fld>
            <a:endParaRPr lang="zh-TW" altLang="en-US"/>
          </a:p>
        </p:txBody>
      </p:sp>
      <p:sp>
        <p:nvSpPr>
          <p:cNvPr id="5" name="文字方塊 4">
            <a:extLst>
              <a:ext uri="{FF2B5EF4-FFF2-40B4-BE49-F238E27FC236}">
                <a16:creationId xmlns:a16="http://schemas.microsoft.com/office/drawing/2014/main" id="{87DA0BEA-DA74-4F89-923E-BD84AEDA9FB1}"/>
              </a:ext>
            </a:extLst>
          </p:cNvPr>
          <p:cNvSpPr txBox="1"/>
          <p:nvPr/>
        </p:nvSpPr>
        <p:spPr>
          <a:xfrm>
            <a:off x="999744" y="597408"/>
            <a:ext cx="9619488" cy="3416320"/>
          </a:xfrm>
          <a:prstGeom prst="rect">
            <a:avLst/>
          </a:prstGeom>
          <a:noFill/>
        </p:spPr>
        <p:txBody>
          <a:bodyPr wrap="square" rtlCol="0">
            <a:spAutoFit/>
          </a:bodyPr>
          <a:lstStyle/>
          <a:p>
            <a:r>
              <a:rPr lang="en-US" altLang="zh-TW" sz="2400" dirty="0">
                <a:solidFill>
                  <a:srgbClr val="FF0000"/>
                </a:solidFill>
              </a:rPr>
              <a:t>int main() </a:t>
            </a:r>
            <a:r>
              <a:rPr lang="en-US" altLang="zh-TW" sz="2400" dirty="0"/>
              <a:t>{</a:t>
            </a:r>
          </a:p>
          <a:p>
            <a:r>
              <a:rPr lang="en-US" altLang="zh-TW" sz="2400" dirty="0"/>
              <a:t> </a:t>
            </a:r>
            <a:r>
              <a:rPr lang="en-US" altLang="zh-TW" sz="2400" dirty="0" err="1"/>
              <a:t>freopen</a:t>
            </a:r>
            <a:r>
              <a:rPr lang="en-US" altLang="zh-TW" sz="2400" dirty="0"/>
              <a:t>("1079.in","r",stdin); </a:t>
            </a:r>
          </a:p>
          <a:p>
            <a:r>
              <a:rPr lang="en-US" altLang="zh-TW" sz="2400" dirty="0"/>
              <a:t> </a:t>
            </a:r>
            <a:r>
              <a:rPr lang="en-US" altLang="zh-TW" sz="2400" dirty="0" err="1"/>
              <a:t>freopen</a:t>
            </a:r>
            <a:r>
              <a:rPr lang="en-US" altLang="zh-TW" sz="2400" dirty="0"/>
              <a:t>("1079.out","w",stdout); </a:t>
            </a:r>
          </a:p>
          <a:p>
            <a:r>
              <a:rPr lang="en-US" altLang="zh-TW" sz="2400" dirty="0"/>
              <a:t> while (</a:t>
            </a:r>
            <a:r>
              <a:rPr lang="en-US" altLang="zh-TW" sz="2400" dirty="0" err="1"/>
              <a:t>scanf</a:t>
            </a:r>
            <a:r>
              <a:rPr lang="en-US" altLang="zh-TW" sz="2400" dirty="0"/>
              <a:t>(“%d”, &amp;n), n) { </a:t>
            </a:r>
            <a:r>
              <a:rPr lang="zh-TW" altLang="en-US" sz="2400" dirty="0"/>
              <a:t>  </a:t>
            </a:r>
            <a:r>
              <a:rPr lang="en-US" altLang="zh-TW" sz="2400" dirty="0">
                <a:solidFill>
                  <a:srgbClr val="0070C0"/>
                </a:solidFill>
              </a:rPr>
              <a:t>// </a:t>
            </a:r>
            <a:r>
              <a:rPr lang="zh-TW" altLang="en-US" sz="2400" dirty="0">
                <a:solidFill>
                  <a:srgbClr val="0070C0"/>
                </a:solidFill>
              </a:rPr>
              <a:t> </a:t>
            </a:r>
            <a:r>
              <a:rPr lang="en-US" altLang="zh-TW" sz="2400" dirty="0">
                <a:solidFill>
                  <a:srgbClr val="0070C0"/>
                </a:solidFill>
              </a:rPr>
              <a:t>2 &lt;= n &lt;= 8</a:t>
            </a:r>
          </a:p>
          <a:p>
            <a:r>
              <a:rPr lang="en-US" altLang="zh-TW" sz="2400" dirty="0"/>
              <a:t>   for (</a:t>
            </a:r>
            <a:r>
              <a:rPr lang="en-US" altLang="zh-TW" sz="2400" dirty="0" err="1"/>
              <a:t>i</a:t>
            </a:r>
            <a:r>
              <a:rPr lang="en-US" altLang="zh-TW" sz="2400" dirty="0"/>
              <a:t> = 0; </a:t>
            </a:r>
            <a:r>
              <a:rPr lang="en-US" altLang="zh-TW" sz="2400" dirty="0" err="1"/>
              <a:t>i</a:t>
            </a:r>
            <a:r>
              <a:rPr lang="en-US" altLang="zh-TW" sz="2400" dirty="0"/>
              <a:t> &lt; n; </a:t>
            </a:r>
            <a:r>
              <a:rPr lang="en-US" altLang="zh-TW" sz="2400" dirty="0" err="1"/>
              <a:t>i</a:t>
            </a:r>
            <a:r>
              <a:rPr lang="en-US" altLang="zh-TW" sz="2400" dirty="0"/>
              <a:t>++) { </a:t>
            </a:r>
          </a:p>
          <a:p>
            <a:r>
              <a:rPr lang="en-US" altLang="zh-TW" sz="2400" dirty="0"/>
              <a:t>    </a:t>
            </a:r>
            <a:r>
              <a:rPr lang="en-US" altLang="zh-TW" sz="2400" dirty="0" err="1"/>
              <a:t>scanf</a:t>
            </a:r>
            <a:r>
              <a:rPr lang="en-US" altLang="zh-TW" sz="2400" dirty="0"/>
              <a:t>("%</a:t>
            </a:r>
            <a:r>
              <a:rPr lang="en-US" altLang="zh-TW" sz="2400" dirty="0" err="1"/>
              <a:t>lf</a:t>
            </a:r>
            <a:r>
              <a:rPr lang="en-US" altLang="zh-TW" sz="2400" dirty="0"/>
              <a:t> %</a:t>
            </a:r>
            <a:r>
              <a:rPr lang="en-US" altLang="zh-TW" sz="2400" dirty="0" err="1"/>
              <a:t>lf</a:t>
            </a:r>
            <a:r>
              <a:rPr lang="en-US" altLang="zh-TW" sz="2400" dirty="0"/>
              <a:t>", &amp;a[</a:t>
            </a:r>
            <a:r>
              <a:rPr lang="en-US" altLang="zh-TW" sz="2400" dirty="0" err="1"/>
              <a:t>i</a:t>
            </a:r>
            <a:r>
              <a:rPr lang="en-US" altLang="zh-TW" sz="2400" dirty="0"/>
              <a:t>], &amp;b[</a:t>
            </a:r>
            <a:r>
              <a:rPr lang="en-US" altLang="zh-TW" sz="2400" dirty="0" err="1"/>
              <a:t>i</a:t>
            </a:r>
            <a:r>
              <a:rPr lang="en-US" altLang="zh-TW" sz="2400" dirty="0"/>
              <a:t>]);</a:t>
            </a:r>
          </a:p>
          <a:p>
            <a:r>
              <a:rPr lang="en-US" altLang="zh-TW" sz="2400" dirty="0"/>
              <a:t>    a[</a:t>
            </a:r>
            <a:r>
              <a:rPr lang="en-US" altLang="zh-TW" sz="2400" dirty="0" err="1"/>
              <a:t>i</a:t>
            </a:r>
            <a:r>
              <a:rPr lang="en-US" altLang="zh-TW" sz="2400" dirty="0"/>
              <a:t>] *= 60; b[</a:t>
            </a:r>
            <a:r>
              <a:rPr lang="en-US" altLang="zh-TW" sz="2400" dirty="0" err="1"/>
              <a:t>i</a:t>
            </a:r>
            <a:r>
              <a:rPr lang="en-US" altLang="zh-TW" sz="2400" dirty="0"/>
              <a:t>] *= 60; </a:t>
            </a:r>
            <a:r>
              <a:rPr lang="zh-TW" altLang="en-US" sz="2400" dirty="0"/>
              <a:t>         </a:t>
            </a:r>
            <a:r>
              <a:rPr lang="en-US" altLang="zh-TW" sz="2400" dirty="0">
                <a:solidFill>
                  <a:srgbClr val="0070C0"/>
                </a:solidFill>
              </a:rPr>
              <a:t>// a[</a:t>
            </a:r>
            <a:r>
              <a:rPr lang="en-US" altLang="zh-TW" sz="2400" dirty="0" err="1">
                <a:solidFill>
                  <a:srgbClr val="0070C0"/>
                </a:solidFill>
              </a:rPr>
              <a:t>i</a:t>
            </a:r>
            <a:r>
              <a:rPr lang="en-US" altLang="zh-TW" sz="2400" dirty="0">
                <a:solidFill>
                  <a:srgbClr val="0070C0"/>
                </a:solidFill>
              </a:rPr>
              <a:t>],b[</a:t>
            </a:r>
            <a:r>
              <a:rPr lang="en-US" altLang="zh-TW" sz="2400" dirty="0" err="1">
                <a:solidFill>
                  <a:srgbClr val="0070C0"/>
                </a:solidFill>
              </a:rPr>
              <a:t>i</a:t>
            </a:r>
            <a:r>
              <a:rPr lang="en-US" altLang="zh-TW" sz="2400" dirty="0">
                <a:solidFill>
                  <a:srgbClr val="0070C0"/>
                </a:solidFill>
              </a:rPr>
              <a:t>]:</a:t>
            </a:r>
            <a:r>
              <a:rPr lang="zh-TW" altLang="en-US" sz="2400" dirty="0">
                <a:solidFill>
                  <a:srgbClr val="0070C0"/>
                </a:solidFill>
                <a:latin typeface="標楷體" panose="03000509000000000000" pitchFamily="65" charset="-120"/>
                <a:ea typeface="標楷體" panose="03000509000000000000" pitchFamily="65" charset="-120"/>
              </a:rPr>
              <a:t>輸入的時間單位由分改為秒</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a:t>
            </a:r>
            <a:r>
              <a:rPr lang="en-US" altLang="zh-TW" sz="2400" dirty="0">
                <a:solidFill>
                  <a:srgbClr val="FF0000"/>
                </a:solidFill>
              </a:rPr>
              <a:t>order[</a:t>
            </a:r>
            <a:r>
              <a:rPr lang="en-US" altLang="zh-TW" sz="2400" dirty="0" err="1">
                <a:solidFill>
                  <a:srgbClr val="FF0000"/>
                </a:solidFill>
              </a:rPr>
              <a:t>i</a:t>
            </a:r>
            <a:r>
              <a:rPr lang="en-US" altLang="zh-TW" sz="2400" dirty="0">
                <a:solidFill>
                  <a:srgbClr val="FF0000"/>
                </a:solidFill>
              </a:rPr>
              <a:t>] = </a:t>
            </a:r>
            <a:r>
              <a:rPr lang="en-US" altLang="zh-TW" sz="2400" dirty="0" err="1">
                <a:solidFill>
                  <a:srgbClr val="FF0000"/>
                </a:solidFill>
              </a:rPr>
              <a:t>i</a:t>
            </a:r>
            <a:r>
              <a:rPr lang="en-US" altLang="zh-TW" sz="2400" dirty="0">
                <a:solidFill>
                  <a:srgbClr val="FF0000"/>
                </a:solidFill>
              </a:rPr>
              <a:t>;</a:t>
            </a:r>
            <a:r>
              <a:rPr lang="zh-TW" altLang="en-US" sz="2400" dirty="0">
                <a:solidFill>
                  <a:srgbClr val="FF0000"/>
                </a:solidFill>
              </a:rPr>
              <a:t> </a:t>
            </a:r>
            <a:endParaRPr lang="en-US" altLang="zh-TW" sz="2400" dirty="0">
              <a:solidFill>
                <a:srgbClr val="FF0000"/>
              </a:solidFill>
            </a:endParaRPr>
          </a:p>
          <a:p>
            <a:r>
              <a:rPr lang="en-US" altLang="zh-TW" sz="2400" dirty="0"/>
              <a:t>   }</a:t>
            </a:r>
          </a:p>
        </p:txBody>
      </p:sp>
      <p:sp>
        <p:nvSpPr>
          <p:cNvPr id="6" name="文字方塊 5">
            <a:extLst>
              <a:ext uri="{FF2B5EF4-FFF2-40B4-BE49-F238E27FC236}">
                <a16:creationId xmlns:a16="http://schemas.microsoft.com/office/drawing/2014/main" id="{15998BC8-3A84-441E-8BC6-5BA3269CABAA}"/>
              </a:ext>
            </a:extLst>
          </p:cNvPr>
          <p:cNvSpPr txBox="1"/>
          <p:nvPr/>
        </p:nvSpPr>
        <p:spPr>
          <a:xfrm>
            <a:off x="10021415" y="270089"/>
            <a:ext cx="2060857" cy="1077218"/>
          </a:xfrm>
          <a:prstGeom prst="rect">
            <a:avLst/>
          </a:prstGeom>
          <a:noFill/>
        </p:spPr>
        <p:txBody>
          <a:bodyPr wrap="square" rtlCol="0">
            <a:spAutoFit/>
          </a:bodyPr>
          <a:lstStyle/>
          <a:p>
            <a:r>
              <a:rPr lang="en-US" altLang="zh-TW" sz="3200" dirty="0"/>
              <a:t>LA 4445 Code (2/3)</a:t>
            </a:r>
            <a:endParaRPr lang="zh-TW" altLang="en-US" sz="3200" dirty="0"/>
          </a:p>
        </p:txBody>
      </p:sp>
    </p:spTree>
    <p:extLst>
      <p:ext uri="{BB962C8B-B14F-4D97-AF65-F5344CB8AC3E}">
        <p14:creationId xmlns:p14="http://schemas.microsoft.com/office/powerpoint/2010/main" val="418650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3A91810-8DF2-462B-A446-D1B122171CDE}"/>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8DA37C07-1D32-4193-BB9D-B21FABC51FE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9B1DFED2-D1F7-4D28-973A-5B382EACBEA9}"/>
              </a:ext>
            </a:extLst>
          </p:cNvPr>
          <p:cNvSpPr>
            <a:spLocks noGrp="1"/>
          </p:cNvSpPr>
          <p:nvPr>
            <p:ph type="sldNum" sz="quarter" idx="12"/>
          </p:nvPr>
        </p:nvSpPr>
        <p:spPr/>
        <p:txBody>
          <a:bodyPr/>
          <a:lstStyle/>
          <a:p>
            <a:fld id="{CEE93694-D045-4A1B-9B9E-84F567608C77}" type="slidenum">
              <a:rPr lang="zh-TW" altLang="en-US" smtClean="0"/>
              <a:t>25</a:t>
            </a:fld>
            <a:endParaRPr lang="zh-TW" altLang="en-US"/>
          </a:p>
        </p:txBody>
      </p:sp>
      <p:sp>
        <p:nvSpPr>
          <p:cNvPr id="5" name="文字方塊 4">
            <a:extLst>
              <a:ext uri="{FF2B5EF4-FFF2-40B4-BE49-F238E27FC236}">
                <a16:creationId xmlns:a16="http://schemas.microsoft.com/office/drawing/2014/main" id="{176107CC-CA2E-4A30-B5A9-E8B606AC8A81}"/>
              </a:ext>
            </a:extLst>
          </p:cNvPr>
          <p:cNvSpPr txBox="1"/>
          <p:nvPr/>
        </p:nvSpPr>
        <p:spPr>
          <a:xfrm>
            <a:off x="496823" y="136525"/>
            <a:ext cx="12228577" cy="6370975"/>
          </a:xfrm>
          <a:prstGeom prst="rect">
            <a:avLst/>
          </a:prstGeom>
          <a:noFill/>
        </p:spPr>
        <p:txBody>
          <a:bodyPr wrap="square" rtlCol="0">
            <a:spAutoFit/>
          </a:bodyPr>
          <a:lstStyle/>
          <a:p>
            <a:r>
              <a:rPr lang="en-US" altLang="zh-TW" dirty="0"/>
              <a:t> </a:t>
            </a:r>
            <a:r>
              <a:rPr lang="en-US" altLang="zh-TW" sz="2400" dirty="0" err="1"/>
              <a:t>maxL</a:t>
            </a:r>
            <a:r>
              <a:rPr lang="en-US" altLang="zh-TW" sz="2400" dirty="0"/>
              <a:t> = -1.0; </a:t>
            </a:r>
          </a:p>
          <a:p>
            <a:r>
              <a:rPr lang="en-US" altLang="zh-TW" sz="2400" dirty="0"/>
              <a:t>   </a:t>
            </a:r>
            <a:r>
              <a:rPr lang="en-US" altLang="zh-TW" sz="2400" dirty="0">
                <a:solidFill>
                  <a:srgbClr val="FF0000"/>
                </a:solidFill>
              </a:rPr>
              <a:t>do</a:t>
            </a:r>
            <a:r>
              <a:rPr lang="en-US" altLang="zh-TW" sz="2400" dirty="0"/>
              <a:t> { </a:t>
            </a:r>
          </a:p>
          <a:p>
            <a:r>
              <a:rPr lang="en-US" altLang="zh-TW" sz="2400" dirty="0"/>
              <a:t>     double lo = 0, hi = 86400; </a:t>
            </a:r>
          </a:p>
          <a:p>
            <a:r>
              <a:rPr lang="en-US" altLang="zh-TW" sz="2400" dirty="0"/>
              <a:t>     L = -1; </a:t>
            </a:r>
            <a:r>
              <a:rPr lang="zh-TW" altLang="en-US" sz="2400" dirty="0"/>
              <a:t>     </a:t>
            </a:r>
            <a:r>
              <a:rPr lang="en-US" altLang="zh-TW" sz="2400" dirty="0">
                <a:solidFill>
                  <a:srgbClr val="0070C0"/>
                </a:solidFill>
              </a:rPr>
              <a:t>//</a:t>
            </a:r>
            <a:r>
              <a:rPr lang="zh-TW" altLang="en-US"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就特定的著陸順序決定時間間隔</a:t>
            </a:r>
            <a:r>
              <a:rPr lang="en-US" altLang="zh-TW" sz="2400" dirty="0">
                <a:solidFill>
                  <a:srgbClr val="0070C0"/>
                </a:solidFill>
                <a:ea typeface="標楷體" panose="03000509000000000000" pitchFamily="65" charset="-120"/>
              </a:rPr>
              <a:t>L</a:t>
            </a:r>
            <a:r>
              <a:rPr lang="zh-TW" altLang="en-US" sz="2400" dirty="0">
                <a:solidFill>
                  <a:srgbClr val="0070C0"/>
                </a:solidFill>
                <a:latin typeface="標楷體" panose="03000509000000000000" pitchFamily="65" charset="-120"/>
                <a:ea typeface="標楷體" panose="03000509000000000000" pitchFamily="65" charset="-120"/>
              </a:rPr>
              <a:t>是要</a:t>
            </a:r>
            <a:r>
              <a:rPr lang="zh-TW" altLang="en-US" sz="2400" dirty="0">
                <a:solidFill>
                  <a:srgbClr val="FF0000"/>
                </a:solidFill>
                <a:latin typeface="標楷體" panose="03000509000000000000" pitchFamily="65" charset="-120"/>
                <a:ea typeface="標楷體" panose="03000509000000000000" pitchFamily="65" charset="-120"/>
              </a:rPr>
              <a:t>增長</a:t>
            </a:r>
            <a:r>
              <a:rPr lang="zh-TW" altLang="en-US" sz="2400" dirty="0">
                <a:solidFill>
                  <a:srgbClr val="0070C0"/>
                </a:solidFill>
                <a:latin typeface="標楷體" panose="03000509000000000000" pitchFamily="65" charset="-120"/>
                <a:ea typeface="標楷體" panose="03000509000000000000" pitchFamily="65" charset="-120"/>
              </a:rPr>
              <a:t>還是</a:t>
            </a:r>
            <a:r>
              <a:rPr lang="zh-TW" altLang="en-US" sz="2400" dirty="0">
                <a:solidFill>
                  <a:srgbClr val="FF0000"/>
                </a:solidFill>
                <a:latin typeface="標楷體" panose="03000509000000000000" pitchFamily="65" charset="-120"/>
                <a:ea typeface="標楷體" panose="03000509000000000000" pitchFamily="65" charset="-120"/>
              </a:rPr>
              <a:t>減短</a:t>
            </a:r>
            <a:r>
              <a:rPr lang="en-US" altLang="zh-TW" sz="2400" dirty="0">
                <a:solidFill>
                  <a:prstClr val="black"/>
                </a:solidFill>
                <a:ea typeface="標楷體" panose="03000509000000000000" pitchFamily="65" charset="-120"/>
              </a:rPr>
              <a:t>? </a:t>
            </a:r>
            <a:endParaRPr lang="en-US" altLang="zh-TW" sz="2400" dirty="0"/>
          </a:p>
          <a:p>
            <a:r>
              <a:rPr lang="en-US" altLang="zh-TW" sz="2400" dirty="0"/>
              <a:t>     while (fabs(lo - hi) &gt;= </a:t>
            </a:r>
            <a:r>
              <a:rPr lang="en-US" altLang="zh-TW" sz="2400" dirty="0">
                <a:solidFill>
                  <a:srgbClr val="FF0000"/>
                </a:solidFill>
              </a:rPr>
              <a:t>1e-3</a:t>
            </a:r>
            <a:r>
              <a:rPr lang="en-US" altLang="zh-TW" sz="2400" dirty="0"/>
              <a:t>) {</a:t>
            </a:r>
          </a:p>
          <a:p>
            <a:r>
              <a:rPr lang="zh-TW" altLang="en-US" sz="2400" dirty="0"/>
              <a:t>       </a:t>
            </a:r>
            <a:r>
              <a:rPr lang="en-US" altLang="zh-TW" sz="2400" dirty="0"/>
              <a:t>L = (lo + hi) / 2.0; </a:t>
            </a:r>
          </a:p>
          <a:p>
            <a:r>
              <a:rPr lang="en-US" altLang="zh-TW" sz="2400" dirty="0"/>
              <a:t>       double </a:t>
            </a:r>
            <a:r>
              <a:rPr lang="en-US" altLang="zh-TW" sz="2400" dirty="0" err="1"/>
              <a:t>retVal</a:t>
            </a:r>
            <a:r>
              <a:rPr lang="en-US" altLang="zh-TW" sz="2400" dirty="0"/>
              <a:t> = </a:t>
            </a:r>
            <a:r>
              <a:rPr lang="en-US" altLang="zh-TW" sz="2400" dirty="0" err="1"/>
              <a:t>greedyLanding</a:t>
            </a:r>
            <a:r>
              <a:rPr lang="en-US" altLang="zh-TW" sz="2400" dirty="0"/>
              <a:t>(); </a:t>
            </a:r>
          </a:p>
          <a:p>
            <a:r>
              <a:rPr lang="en-US" altLang="zh-TW" sz="2400" dirty="0"/>
              <a:t>       if (</a:t>
            </a:r>
            <a:r>
              <a:rPr lang="en-US" altLang="zh-TW" sz="2400" dirty="0" err="1"/>
              <a:t>retVal</a:t>
            </a:r>
            <a:r>
              <a:rPr lang="en-US" altLang="zh-TW" sz="2400" dirty="0"/>
              <a:t> &lt;= </a:t>
            </a:r>
            <a:r>
              <a:rPr lang="en-US" altLang="zh-TW" sz="2400" dirty="0">
                <a:solidFill>
                  <a:srgbClr val="FF0000"/>
                </a:solidFill>
              </a:rPr>
              <a:t>1e-2</a:t>
            </a:r>
            <a:r>
              <a:rPr lang="en-US" altLang="zh-TW" sz="2400" dirty="0"/>
              <a:t>) lo = L; </a:t>
            </a:r>
            <a:r>
              <a:rPr lang="zh-TW" altLang="en-US" sz="2400" dirty="0"/>
              <a:t>    </a:t>
            </a:r>
            <a:r>
              <a:rPr lang="en-US" altLang="zh-TW" sz="2400" dirty="0">
                <a:solidFill>
                  <a:srgbClr val="0070C0"/>
                </a:solidFill>
              </a:rPr>
              <a:t>//</a:t>
            </a:r>
            <a:r>
              <a:rPr lang="zh-TW" altLang="en-US"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回傳負值</a:t>
            </a:r>
            <a:r>
              <a:rPr lang="en-US" altLang="zh-TW" sz="2400" dirty="0">
                <a:solidFill>
                  <a:srgbClr val="0070C0"/>
                </a:solidFill>
                <a:latin typeface="標楷體" panose="03000509000000000000" pitchFamily="65" charset="-120"/>
                <a:ea typeface="標楷體" panose="03000509000000000000" pitchFamily="65" charset="-120"/>
              </a:rPr>
              <a:t>:</a:t>
            </a:r>
            <a:r>
              <a:rPr lang="en-US" altLang="zh-TW" sz="2400" dirty="0">
                <a:solidFill>
                  <a:srgbClr val="0070C0"/>
                </a:solidFill>
              </a:rPr>
              <a:t>  L</a:t>
            </a:r>
            <a:r>
              <a:rPr lang="zh-TW" altLang="en-US" sz="2400" dirty="0">
                <a:solidFill>
                  <a:srgbClr val="0070C0"/>
                </a:solidFill>
                <a:latin typeface="標楷體" panose="03000509000000000000" pitchFamily="65" charset="-120"/>
                <a:ea typeface="標楷體" panose="03000509000000000000" pitchFamily="65" charset="-120"/>
              </a:rPr>
              <a:t>要增長</a:t>
            </a:r>
            <a:endParaRPr lang="en-US" altLang="zh-TW" sz="2400" dirty="0"/>
          </a:p>
          <a:p>
            <a:r>
              <a:rPr lang="en-US" altLang="zh-TW" sz="2400" dirty="0"/>
              <a:t>         else hi = L;     </a:t>
            </a:r>
            <a:r>
              <a:rPr lang="zh-TW" altLang="en-US" sz="2400" dirty="0"/>
              <a:t>                      </a:t>
            </a:r>
            <a:r>
              <a:rPr lang="en-US" altLang="zh-TW" sz="2400" dirty="0">
                <a:solidFill>
                  <a:srgbClr val="0070C0"/>
                </a:solidFill>
              </a:rPr>
              <a:t>//</a:t>
            </a:r>
            <a:r>
              <a:rPr lang="zh-TW" altLang="en-US"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回傳正值</a:t>
            </a:r>
            <a:r>
              <a:rPr lang="en-US" altLang="zh-TW" sz="2400" dirty="0">
                <a:solidFill>
                  <a:srgbClr val="0070C0"/>
                </a:solidFill>
                <a:latin typeface="標楷體" panose="03000509000000000000" pitchFamily="65" charset="-120"/>
                <a:ea typeface="標楷體" panose="03000509000000000000" pitchFamily="65" charset="-120"/>
              </a:rPr>
              <a:t>:</a:t>
            </a:r>
            <a:r>
              <a:rPr lang="en-US" altLang="zh-TW" sz="2400" dirty="0">
                <a:solidFill>
                  <a:srgbClr val="0070C0"/>
                </a:solidFill>
              </a:rPr>
              <a:t>  L</a:t>
            </a:r>
            <a:r>
              <a:rPr lang="zh-TW" altLang="en-US" sz="2400" dirty="0">
                <a:solidFill>
                  <a:srgbClr val="0070C0"/>
                </a:solidFill>
                <a:latin typeface="標楷體" panose="03000509000000000000" pitchFamily="65" charset="-120"/>
                <a:ea typeface="標楷體" panose="03000509000000000000" pitchFamily="65" charset="-120"/>
              </a:rPr>
              <a:t>要減短</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    </a:t>
            </a:r>
            <a:r>
              <a:rPr lang="en-US" altLang="zh-TW" sz="2400" dirty="0">
                <a:solidFill>
                  <a:srgbClr val="0070C0"/>
                </a:solidFill>
              </a:rPr>
              <a:t>// L:</a:t>
            </a:r>
            <a:r>
              <a:rPr lang="zh-TW" altLang="en-US" sz="2400" dirty="0">
                <a:solidFill>
                  <a:srgbClr val="0070C0"/>
                </a:solidFill>
                <a:latin typeface="標楷體" panose="03000509000000000000" pitchFamily="65" charset="-120"/>
                <a:ea typeface="標楷體" panose="03000509000000000000" pitchFamily="65" charset="-120"/>
              </a:rPr>
              <a:t>最小著陸間隔時間</a:t>
            </a:r>
            <a:endParaRPr lang="en-US" altLang="zh-TW" sz="2400" dirty="0"/>
          </a:p>
          <a:p>
            <a:r>
              <a:rPr lang="en-US" altLang="zh-TW" sz="2400" dirty="0"/>
              <a:t>     </a:t>
            </a:r>
            <a:r>
              <a:rPr lang="en-US" altLang="zh-TW" sz="2400" dirty="0" err="1"/>
              <a:t>maxL</a:t>
            </a:r>
            <a:r>
              <a:rPr lang="en-US" altLang="zh-TW" sz="2400" dirty="0"/>
              <a:t> = max(</a:t>
            </a:r>
            <a:r>
              <a:rPr lang="en-US" altLang="zh-TW" sz="2400" dirty="0" err="1"/>
              <a:t>maxL</a:t>
            </a:r>
            <a:r>
              <a:rPr lang="en-US" altLang="zh-TW" sz="2400" dirty="0"/>
              <a:t>, L); </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保留到目前為止最大的最小著陸間隔時間</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存在</a:t>
            </a:r>
            <a:r>
              <a:rPr lang="en-US" altLang="zh-TW" sz="2400" dirty="0" err="1">
                <a:solidFill>
                  <a:srgbClr val="0070C0"/>
                </a:solidFill>
              </a:rPr>
              <a:t>maxL</a:t>
            </a:r>
            <a:endParaRPr lang="en-US" altLang="zh-TW" sz="2400" dirty="0">
              <a:solidFill>
                <a:srgbClr val="0070C0"/>
              </a:solidFill>
            </a:endParaRPr>
          </a:p>
          <a:p>
            <a:r>
              <a:rPr lang="en-US" altLang="zh-TW" sz="2400" dirty="0"/>
              <a:t>   } </a:t>
            </a:r>
            <a:r>
              <a:rPr lang="en-US" altLang="zh-TW" sz="2400" dirty="0">
                <a:solidFill>
                  <a:srgbClr val="FF0000"/>
                </a:solidFill>
              </a:rPr>
              <a:t>while (</a:t>
            </a:r>
            <a:r>
              <a:rPr lang="en-US" altLang="zh-TW" sz="2400" dirty="0" err="1">
                <a:solidFill>
                  <a:srgbClr val="FF0000"/>
                </a:solidFill>
              </a:rPr>
              <a:t>next_permutation</a:t>
            </a:r>
            <a:r>
              <a:rPr lang="en-US" altLang="zh-TW" sz="2400" dirty="0">
                <a:solidFill>
                  <a:srgbClr val="FF0000"/>
                </a:solidFill>
              </a:rPr>
              <a:t>(order, order + n)); </a:t>
            </a:r>
          </a:p>
          <a:p>
            <a:r>
              <a:rPr lang="en-US" altLang="zh-TW" sz="2400" dirty="0"/>
              <a:t>   </a:t>
            </a:r>
            <a:r>
              <a:rPr lang="en-US" altLang="zh-TW" sz="2400" dirty="0" err="1"/>
              <a:t>maxL</a:t>
            </a:r>
            <a:r>
              <a:rPr lang="en-US" altLang="zh-TW" sz="2400" dirty="0"/>
              <a:t> = (int)(</a:t>
            </a:r>
            <a:r>
              <a:rPr lang="en-US" altLang="zh-TW" sz="2400" dirty="0" err="1"/>
              <a:t>maxL</a:t>
            </a:r>
            <a:r>
              <a:rPr lang="en-US" altLang="zh-TW" sz="2400" dirty="0"/>
              <a:t> + 0.5); </a:t>
            </a:r>
          </a:p>
          <a:p>
            <a:r>
              <a:rPr lang="en-US" altLang="zh-TW" sz="2400" dirty="0"/>
              <a:t>   </a:t>
            </a:r>
            <a:r>
              <a:rPr lang="en-US" altLang="zh-TW" sz="2400" dirty="0" err="1"/>
              <a:t>printf</a:t>
            </a:r>
            <a:r>
              <a:rPr lang="en-US" altLang="zh-TW" sz="2400" dirty="0"/>
              <a:t>("Case %d: %d:%0.2d\n", </a:t>
            </a:r>
            <a:r>
              <a:rPr lang="en-US" altLang="zh-TW" sz="2400" dirty="0" err="1"/>
              <a:t>caseNo</a:t>
            </a:r>
            <a:r>
              <a:rPr lang="en-US" altLang="zh-TW" sz="2400" dirty="0"/>
              <a:t>++, (int)(</a:t>
            </a:r>
            <a:r>
              <a:rPr lang="en-US" altLang="zh-TW" sz="2400" dirty="0" err="1"/>
              <a:t>maxL</a:t>
            </a:r>
            <a:r>
              <a:rPr lang="en-US" altLang="zh-TW" sz="2400" dirty="0"/>
              <a:t>/60), (int)maxL%60);</a:t>
            </a:r>
          </a:p>
          <a:p>
            <a:r>
              <a:rPr lang="en-US" altLang="zh-TW" sz="2400" dirty="0"/>
              <a:t> }      </a:t>
            </a:r>
            <a:r>
              <a:rPr lang="zh-TW" altLang="en-US" sz="2400" dirty="0"/>
              <a:t>    </a:t>
            </a:r>
            <a:r>
              <a:rPr lang="en-US" altLang="zh-TW" sz="2400" dirty="0">
                <a:solidFill>
                  <a:srgbClr val="0070C0"/>
                </a:solidFill>
                <a:ea typeface="標楷體" panose="03000509000000000000" pitchFamily="65" charset="-120"/>
              </a:rPr>
              <a:t>//  </a:t>
            </a:r>
            <a:r>
              <a:rPr lang="zh-TW" altLang="en-US" sz="2400" dirty="0">
                <a:solidFill>
                  <a:srgbClr val="0070C0"/>
                </a:solidFill>
                <a:latin typeface="標楷體" panose="03000509000000000000" pitchFamily="65" charset="-120"/>
                <a:ea typeface="標楷體" panose="03000509000000000000" pitchFamily="65" charset="-120"/>
              </a:rPr>
              <a:t>輸出由秒單位換成分</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秒型式</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return 0;</a:t>
            </a:r>
          </a:p>
          <a:p>
            <a:r>
              <a:rPr lang="en-US" altLang="zh-TW" sz="2400" dirty="0"/>
              <a:t>}</a:t>
            </a:r>
            <a:endParaRPr lang="zh-TW" altLang="en-US" sz="2400" dirty="0"/>
          </a:p>
        </p:txBody>
      </p:sp>
      <p:sp>
        <p:nvSpPr>
          <p:cNvPr id="6" name="文字方塊 5">
            <a:extLst>
              <a:ext uri="{FF2B5EF4-FFF2-40B4-BE49-F238E27FC236}">
                <a16:creationId xmlns:a16="http://schemas.microsoft.com/office/drawing/2014/main" id="{6B78FD95-CF9B-4681-B01C-5DC56D8C1C5E}"/>
              </a:ext>
            </a:extLst>
          </p:cNvPr>
          <p:cNvSpPr txBox="1"/>
          <p:nvPr/>
        </p:nvSpPr>
        <p:spPr>
          <a:xfrm>
            <a:off x="10021415" y="270089"/>
            <a:ext cx="2060857" cy="1077218"/>
          </a:xfrm>
          <a:prstGeom prst="rect">
            <a:avLst/>
          </a:prstGeom>
          <a:noFill/>
        </p:spPr>
        <p:txBody>
          <a:bodyPr wrap="square" rtlCol="0">
            <a:spAutoFit/>
          </a:bodyPr>
          <a:lstStyle/>
          <a:p>
            <a:r>
              <a:rPr lang="en-US" altLang="zh-TW" sz="3200" dirty="0"/>
              <a:t>LA 4445 Code (3/3)</a:t>
            </a:r>
            <a:endParaRPr lang="zh-TW" altLang="en-US" sz="3200" dirty="0"/>
          </a:p>
        </p:txBody>
      </p:sp>
      <p:sp>
        <p:nvSpPr>
          <p:cNvPr id="7" name="矩形 6">
            <a:extLst>
              <a:ext uri="{FF2B5EF4-FFF2-40B4-BE49-F238E27FC236}">
                <a16:creationId xmlns:a16="http://schemas.microsoft.com/office/drawing/2014/main" id="{B897F592-776F-47AF-A35B-BD0381FB1601}"/>
              </a:ext>
            </a:extLst>
          </p:cNvPr>
          <p:cNvSpPr/>
          <p:nvPr/>
        </p:nvSpPr>
        <p:spPr>
          <a:xfrm>
            <a:off x="838200" y="968829"/>
            <a:ext cx="4767943" cy="28956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EA6D5385-1EB5-42F7-8E55-FD201982BF0B}"/>
              </a:ext>
            </a:extLst>
          </p:cNvPr>
          <p:cNvSpPr txBox="1"/>
          <p:nvPr/>
        </p:nvSpPr>
        <p:spPr>
          <a:xfrm>
            <a:off x="5606143" y="754854"/>
            <a:ext cx="1153886"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二分法</a:t>
            </a:r>
          </a:p>
        </p:txBody>
      </p:sp>
      <p:sp>
        <p:nvSpPr>
          <p:cNvPr id="9" name="矩形 8">
            <a:extLst>
              <a:ext uri="{FF2B5EF4-FFF2-40B4-BE49-F238E27FC236}">
                <a16:creationId xmlns:a16="http://schemas.microsoft.com/office/drawing/2014/main" id="{58B9CC70-5D41-4EA9-A367-719E29DD7119}"/>
              </a:ext>
            </a:extLst>
          </p:cNvPr>
          <p:cNvSpPr/>
          <p:nvPr/>
        </p:nvSpPr>
        <p:spPr>
          <a:xfrm>
            <a:off x="653144" y="576943"/>
            <a:ext cx="7957456" cy="402771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3254BEC-7BAC-4041-AE1C-5974CC1EF78A}"/>
              </a:ext>
            </a:extLst>
          </p:cNvPr>
          <p:cNvSpPr txBox="1"/>
          <p:nvPr/>
        </p:nvSpPr>
        <p:spPr>
          <a:xfrm>
            <a:off x="8670033" y="1995785"/>
            <a:ext cx="2572949" cy="461665"/>
          </a:xfrm>
          <a:prstGeom prst="rect">
            <a:avLst/>
          </a:prstGeom>
          <a:noFill/>
        </p:spPr>
        <p:txBody>
          <a:bodyPr wrap="square" rtlCol="0">
            <a:spAutoFit/>
          </a:bodyPr>
          <a:lstStyle/>
          <a:p>
            <a:r>
              <a:rPr lang="en-US" altLang="zh-TW" sz="2400" dirty="0">
                <a:ea typeface="標楷體" panose="03000509000000000000" pitchFamily="65" charset="-120"/>
              </a:rPr>
              <a:t>Complete</a:t>
            </a:r>
            <a:r>
              <a:rPr lang="zh-TW" altLang="en-US" sz="2400" dirty="0">
                <a:ea typeface="標楷體" panose="03000509000000000000" pitchFamily="65" charset="-120"/>
              </a:rPr>
              <a:t> </a:t>
            </a:r>
            <a:r>
              <a:rPr lang="en-US" altLang="zh-TW" sz="2400" dirty="0">
                <a:ea typeface="標楷體" panose="03000509000000000000" pitchFamily="65" charset="-120"/>
              </a:rPr>
              <a:t>Search</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341497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2A5EB5A-6CA8-4CA2-8DE4-362744B9C9FC}"/>
              </a:ext>
            </a:extLst>
          </p:cNvPr>
          <p:cNvSpPr>
            <a:spLocks noGrp="1"/>
          </p:cNvSpPr>
          <p:nvPr>
            <p:ph type="dt" sz="half" idx="10"/>
          </p:nvPr>
        </p:nvSpPr>
        <p:spPr/>
        <p:txBody>
          <a:bodyPr/>
          <a:lstStyle/>
          <a:p>
            <a:fld id="{199E5CDE-8B97-49BF-9B33-D7C97DFF0A25}"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CF9680C3-A1D8-4137-A1D9-DD72C81BD17F}"/>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114CBB44-7BC6-4B42-89B4-966C17663A80}"/>
              </a:ext>
            </a:extLst>
          </p:cNvPr>
          <p:cNvSpPr>
            <a:spLocks noGrp="1"/>
          </p:cNvSpPr>
          <p:nvPr>
            <p:ph type="sldNum" sz="quarter" idx="12"/>
          </p:nvPr>
        </p:nvSpPr>
        <p:spPr/>
        <p:txBody>
          <a:bodyPr/>
          <a:lstStyle/>
          <a:p>
            <a:fld id="{CEE93694-D045-4A1B-9B9E-84F567608C77}" type="slidenum">
              <a:rPr lang="zh-TW" altLang="en-US" smtClean="0"/>
              <a:t>3</a:t>
            </a:fld>
            <a:endParaRPr lang="zh-TW" altLang="en-US"/>
          </a:p>
        </p:txBody>
      </p:sp>
      <p:sp>
        <p:nvSpPr>
          <p:cNvPr id="5" name="文字方塊 4">
            <a:extLst>
              <a:ext uri="{FF2B5EF4-FFF2-40B4-BE49-F238E27FC236}">
                <a16:creationId xmlns:a16="http://schemas.microsoft.com/office/drawing/2014/main" id="{F04E2BC9-C07D-4A93-85F1-DB9A79117C53}"/>
              </a:ext>
            </a:extLst>
          </p:cNvPr>
          <p:cNvSpPr txBox="1"/>
          <p:nvPr/>
        </p:nvSpPr>
        <p:spPr>
          <a:xfrm>
            <a:off x="394603" y="390690"/>
            <a:ext cx="2743200" cy="646331"/>
          </a:xfrm>
          <a:prstGeom prst="rect">
            <a:avLst/>
          </a:prstGeom>
          <a:noFill/>
        </p:spPr>
        <p:txBody>
          <a:bodyPr wrap="square" rtlCol="0">
            <a:spAutoFit/>
          </a:bodyPr>
          <a:lstStyle/>
          <a:p>
            <a:r>
              <a:rPr lang="en-US" altLang="zh-TW" sz="3600" dirty="0"/>
              <a:t>Test Case #1</a:t>
            </a:r>
            <a:endParaRPr lang="zh-TW" altLang="en-US" sz="3600" dirty="0"/>
          </a:p>
        </p:txBody>
      </p:sp>
      <p:grpSp>
        <p:nvGrpSpPr>
          <p:cNvPr id="6" name="群組 5">
            <a:extLst>
              <a:ext uri="{FF2B5EF4-FFF2-40B4-BE49-F238E27FC236}">
                <a16:creationId xmlns:a16="http://schemas.microsoft.com/office/drawing/2014/main" id="{22FA2CFB-7CB9-49C4-97B0-D4D044445F7B}"/>
              </a:ext>
            </a:extLst>
          </p:cNvPr>
          <p:cNvGrpSpPr/>
          <p:nvPr/>
        </p:nvGrpSpPr>
        <p:grpSpPr>
          <a:xfrm>
            <a:off x="788349" y="1455829"/>
            <a:ext cx="3609480" cy="1307671"/>
            <a:chOff x="6899638" y="3430933"/>
            <a:chExt cx="3609480" cy="1307671"/>
          </a:xfrm>
        </p:grpSpPr>
        <p:cxnSp>
          <p:nvCxnSpPr>
            <p:cNvPr id="7" name="直線接點 6">
              <a:extLst>
                <a:ext uri="{FF2B5EF4-FFF2-40B4-BE49-F238E27FC236}">
                  <a16:creationId xmlns:a16="http://schemas.microsoft.com/office/drawing/2014/main" id="{DB3B4660-29A6-4941-9006-4E5CB91ED912}"/>
                </a:ext>
              </a:extLst>
            </p:cNvPr>
            <p:cNvCxnSpPr>
              <a:cxnSpLocks/>
            </p:cNvCxnSpPr>
            <p:nvPr/>
          </p:nvCxnSpPr>
          <p:spPr>
            <a:xfrm flipV="1">
              <a:off x="6899638" y="3864021"/>
              <a:ext cx="3609480" cy="39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00417812-B07B-4F1F-B76F-42FAA6F1AA4D}"/>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1133D13B-6EA5-4527-BD66-A42FA5E4218D}"/>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34B83C74-3FB0-4907-9A8E-C430978F5996}"/>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819A2E11-F1C4-4C56-B5EB-57570733DC78}"/>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52091218-950F-421B-B521-E24A8A330492}"/>
                </a:ext>
              </a:extLst>
            </p:cNvPr>
            <p:cNvSpPr txBox="1"/>
            <p:nvPr/>
          </p:nvSpPr>
          <p:spPr>
            <a:xfrm>
              <a:off x="7261126" y="345818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13" name="文字方塊 12">
              <a:extLst>
                <a:ext uri="{FF2B5EF4-FFF2-40B4-BE49-F238E27FC236}">
                  <a16:creationId xmlns:a16="http://schemas.microsoft.com/office/drawing/2014/main" id="{12461EEC-F328-4C4D-A600-491997ADEDB6}"/>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14" name="文字方塊 13">
              <a:extLst>
                <a:ext uri="{FF2B5EF4-FFF2-40B4-BE49-F238E27FC236}">
                  <a16:creationId xmlns:a16="http://schemas.microsoft.com/office/drawing/2014/main" id="{E4297323-4337-4AA8-A958-572E60CBD586}"/>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15" name="文字方塊 14">
              <a:extLst>
                <a:ext uri="{FF2B5EF4-FFF2-40B4-BE49-F238E27FC236}">
                  <a16:creationId xmlns:a16="http://schemas.microsoft.com/office/drawing/2014/main" id="{6D9A3416-9915-4B93-9FF2-B8A7E8DC12E6}"/>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16" name="直線接點 15">
              <a:extLst>
                <a:ext uri="{FF2B5EF4-FFF2-40B4-BE49-F238E27FC236}">
                  <a16:creationId xmlns:a16="http://schemas.microsoft.com/office/drawing/2014/main" id="{96213CF4-DE91-45EA-99F8-CD0574055944}"/>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E2968A24-4077-444D-9EA7-61B08366153A}"/>
                </a:ext>
              </a:extLst>
            </p:cNvPr>
            <p:cNvCxnSpPr>
              <a:cxnSpLocks/>
            </p:cNvCxnSpPr>
            <p:nvPr/>
          </p:nvCxnSpPr>
          <p:spPr>
            <a:xfrm>
              <a:off x="8631526" y="4028600"/>
              <a:ext cx="597589" cy="0"/>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BAFE1548-3BCA-42E3-8E7B-EEFCE4546E08}"/>
                </a:ext>
              </a:extLst>
            </p:cNvPr>
            <p:cNvCxnSpPr>
              <a:cxnSpLocks/>
            </p:cNvCxnSpPr>
            <p:nvPr/>
          </p:nvCxnSpPr>
          <p:spPr>
            <a:xfrm flipV="1">
              <a:off x="8015265" y="4329113"/>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1654C71B-CDFF-46C4-9E94-1FC3CE1ACAE6}"/>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77ADDBC0-A321-45C5-B609-D2DA64DE7A37}"/>
                </a:ext>
              </a:extLst>
            </p:cNvPr>
            <p:cNvCxnSpPr>
              <a:cxnSpLocks/>
              <a:stCxn id="8"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0EBAD08E-5D31-449B-B6AD-D39E5E193769}"/>
                </a:ext>
              </a:extLst>
            </p:cNvPr>
            <p:cNvCxnSpPr>
              <a:cxnSpLocks/>
              <a:stCxn id="10"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2505534-E0C6-4C4E-A003-0F926E9156AC}"/>
                </a:ext>
              </a:extLst>
            </p:cNvPr>
            <p:cNvCxnSpPr>
              <a:cxnSpLocks/>
              <a:stCxn id="9" idx="4"/>
            </p:cNvCxnSpPr>
            <p:nvPr/>
          </p:nvCxnSpPr>
          <p:spPr>
            <a:xfrm>
              <a:off x="8016602" y="3926360"/>
              <a:ext cx="1561" cy="423143"/>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AB83A92B-A8BB-4A9E-B673-53C64E122CB9}"/>
                </a:ext>
              </a:extLst>
            </p:cNvPr>
            <p:cNvCxnSpPr>
              <a:cxnSpLocks/>
              <a:stCxn id="19" idx="4"/>
            </p:cNvCxnSpPr>
            <p:nvPr/>
          </p:nvCxnSpPr>
          <p:spPr>
            <a:xfrm flipH="1">
              <a:off x="9216710" y="3917428"/>
              <a:ext cx="3376" cy="392802"/>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B0E97C1F-FADF-4D8A-BA04-CC131E594C16}"/>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25" name="文字方塊 24">
              <a:extLst>
                <a:ext uri="{FF2B5EF4-FFF2-40B4-BE49-F238E27FC236}">
                  <a16:creationId xmlns:a16="http://schemas.microsoft.com/office/drawing/2014/main" id="{FDCF0195-965D-4533-87DF-7521ED9C36B2}"/>
                </a:ext>
              </a:extLst>
            </p:cNvPr>
            <p:cNvSpPr txBox="1"/>
            <p:nvPr/>
          </p:nvSpPr>
          <p:spPr>
            <a:xfrm>
              <a:off x="7177700" y="394201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26" name="文字方塊 25">
              <a:extLst>
                <a:ext uri="{FF2B5EF4-FFF2-40B4-BE49-F238E27FC236}">
                  <a16:creationId xmlns:a16="http://schemas.microsoft.com/office/drawing/2014/main" id="{A393BF75-7624-4550-95FA-E607881470EC}"/>
                </a:ext>
              </a:extLst>
            </p:cNvPr>
            <p:cNvSpPr txBox="1"/>
            <p:nvPr/>
          </p:nvSpPr>
          <p:spPr>
            <a:xfrm>
              <a:off x="9015014" y="3815620"/>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27" name="文字方塊 26">
              <a:extLst>
                <a:ext uri="{FF2B5EF4-FFF2-40B4-BE49-F238E27FC236}">
                  <a16:creationId xmlns:a16="http://schemas.microsoft.com/office/drawing/2014/main" id="{D5C584DB-2B86-43A0-A714-3B3DB1DDB615}"/>
                </a:ext>
              </a:extLst>
            </p:cNvPr>
            <p:cNvSpPr txBox="1"/>
            <p:nvPr/>
          </p:nvSpPr>
          <p:spPr>
            <a:xfrm>
              <a:off x="8113716" y="4107264"/>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28" name="直線接點 27">
              <a:extLst>
                <a:ext uri="{FF2B5EF4-FFF2-40B4-BE49-F238E27FC236}">
                  <a16:creationId xmlns:a16="http://schemas.microsoft.com/office/drawing/2014/main" id="{04924D3D-2CD4-4E90-B48E-5DA87473C2AF}"/>
                </a:ext>
              </a:extLst>
            </p:cNvPr>
            <p:cNvCxnSpPr>
              <a:cxnSpLocks/>
            </p:cNvCxnSpPr>
            <p:nvPr/>
          </p:nvCxnSpPr>
          <p:spPr>
            <a:xfrm>
              <a:off x="8336008" y="3894467"/>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69DC6E44-A88D-4DC4-81E0-5344F2F05A50}"/>
                </a:ext>
              </a:extLst>
            </p:cNvPr>
            <p:cNvCxnSpPr>
              <a:cxnSpLocks/>
            </p:cNvCxnSpPr>
            <p:nvPr/>
          </p:nvCxnSpPr>
          <p:spPr>
            <a:xfrm>
              <a:off x="7404190" y="3888870"/>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24DB513-0547-47E0-8164-64A75339AC01}"/>
                </a:ext>
              </a:extLst>
            </p:cNvPr>
            <p:cNvCxnSpPr>
              <a:cxnSpLocks/>
            </p:cNvCxnSpPr>
            <p:nvPr/>
          </p:nvCxnSpPr>
          <p:spPr>
            <a:xfrm>
              <a:off x="9231277" y="3916978"/>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2D6524C7-F8B8-46E8-AF8D-1F052BF1227A}"/>
                </a:ext>
              </a:extLst>
            </p:cNvPr>
            <p:cNvSpPr txBox="1"/>
            <p:nvPr/>
          </p:nvSpPr>
          <p:spPr>
            <a:xfrm>
              <a:off x="8041546" y="3598506"/>
              <a:ext cx="612865" cy="338554"/>
            </a:xfrm>
            <a:prstGeom prst="rect">
              <a:avLst/>
            </a:prstGeom>
            <a:noFill/>
          </p:spPr>
          <p:txBody>
            <a:bodyPr wrap="square" rtlCol="0">
              <a:spAutoFit/>
            </a:bodyPr>
            <a:lstStyle/>
            <a:p>
              <a:r>
                <a:rPr lang="en-US" altLang="zh-TW" sz="1600" dirty="0"/>
                <a:t>7:30</a:t>
              </a:r>
              <a:endParaRPr lang="zh-TW" altLang="en-US" sz="1600" dirty="0"/>
            </a:p>
          </p:txBody>
        </p:sp>
        <p:sp>
          <p:nvSpPr>
            <p:cNvPr id="32" name="文字方塊 31">
              <a:extLst>
                <a:ext uri="{FF2B5EF4-FFF2-40B4-BE49-F238E27FC236}">
                  <a16:creationId xmlns:a16="http://schemas.microsoft.com/office/drawing/2014/main" id="{3BCABEEB-0F8B-49CC-A0C4-6E57598694E2}"/>
                </a:ext>
              </a:extLst>
            </p:cNvPr>
            <p:cNvSpPr txBox="1"/>
            <p:nvPr/>
          </p:nvSpPr>
          <p:spPr>
            <a:xfrm>
              <a:off x="7593678" y="4388614"/>
              <a:ext cx="612865" cy="338554"/>
            </a:xfrm>
            <a:prstGeom prst="rect">
              <a:avLst/>
            </a:prstGeom>
            <a:noFill/>
          </p:spPr>
          <p:txBody>
            <a:bodyPr wrap="square" rtlCol="0">
              <a:spAutoFit/>
            </a:bodyPr>
            <a:lstStyle/>
            <a:p>
              <a:r>
                <a:rPr lang="en-US" altLang="zh-TW" sz="1600" dirty="0">
                  <a:solidFill>
                    <a:srgbClr val="00B050"/>
                  </a:solidFill>
                </a:rPr>
                <a:t>7:30</a:t>
              </a:r>
              <a:endParaRPr lang="zh-TW" altLang="en-US" sz="1600" dirty="0">
                <a:solidFill>
                  <a:srgbClr val="00B050"/>
                </a:solidFill>
              </a:endParaRPr>
            </a:p>
          </p:txBody>
        </p:sp>
        <p:sp>
          <p:nvSpPr>
            <p:cNvPr id="33" name="文字方塊 32">
              <a:extLst>
                <a:ext uri="{FF2B5EF4-FFF2-40B4-BE49-F238E27FC236}">
                  <a16:creationId xmlns:a16="http://schemas.microsoft.com/office/drawing/2014/main" id="{D44682A9-AD4B-4C0F-83D3-D87B2007720C}"/>
                </a:ext>
              </a:extLst>
            </p:cNvPr>
            <p:cNvSpPr txBox="1"/>
            <p:nvPr/>
          </p:nvSpPr>
          <p:spPr>
            <a:xfrm>
              <a:off x="8508622" y="4400050"/>
              <a:ext cx="564000" cy="338554"/>
            </a:xfrm>
            <a:prstGeom prst="rect">
              <a:avLst/>
            </a:prstGeom>
            <a:noFill/>
          </p:spPr>
          <p:txBody>
            <a:bodyPr wrap="square" rtlCol="0">
              <a:spAutoFit/>
            </a:bodyPr>
            <a:lstStyle/>
            <a:p>
              <a:r>
                <a:rPr lang="en-US" altLang="zh-TW" sz="1600" dirty="0">
                  <a:solidFill>
                    <a:srgbClr val="00B050"/>
                  </a:solidFill>
                </a:rPr>
                <a:t>7:30</a:t>
              </a:r>
              <a:endParaRPr lang="zh-TW" altLang="en-US" sz="1600" dirty="0">
                <a:solidFill>
                  <a:srgbClr val="00B050"/>
                </a:solidFill>
              </a:endParaRPr>
            </a:p>
          </p:txBody>
        </p:sp>
        <p:cxnSp>
          <p:nvCxnSpPr>
            <p:cNvPr id="34" name="直線單箭頭接點 33">
              <a:extLst>
                <a:ext uri="{FF2B5EF4-FFF2-40B4-BE49-F238E27FC236}">
                  <a16:creationId xmlns:a16="http://schemas.microsoft.com/office/drawing/2014/main" id="{31A51B24-2645-425B-9730-07F8F3938B02}"/>
                </a:ext>
              </a:extLst>
            </p:cNvPr>
            <p:cNvCxnSpPr>
              <a:cxnSpLocks/>
            </p:cNvCxnSpPr>
            <p:nvPr/>
          </p:nvCxnSpPr>
          <p:spPr>
            <a:xfrm>
              <a:off x="8973732" y="4576819"/>
              <a:ext cx="2746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5C6701B7-9F52-43A6-BD38-E62E32B75072}"/>
                </a:ext>
              </a:extLst>
            </p:cNvPr>
            <p:cNvCxnSpPr>
              <a:cxnSpLocks/>
            </p:cNvCxnSpPr>
            <p:nvPr/>
          </p:nvCxnSpPr>
          <p:spPr>
            <a:xfrm>
              <a:off x="8077037" y="4564595"/>
              <a:ext cx="2487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EEA3AB71-7323-4A25-8321-4F5A01A9ECD3}"/>
                </a:ext>
              </a:extLst>
            </p:cNvPr>
            <p:cNvCxnSpPr>
              <a:cxnSpLocks/>
            </p:cNvCxnSpPr>
            <p:nvPr/>
          </p:nvCxnSpPr>
          <p:spPr>
            <a:xfrm flipH="1">
              <a:off x="8354974" y="4573550"/>
              <a:ext cx="24082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19AE12F8-6EE2-44ED-96F6-0627DEBA2A93}"/>
                </a:ext>
              </a:extLst>
            </p:cNvPr>
            <p:cNvCxnSpPr>
              <a:cxnSpLocks/>
            </p:cNvCxnSpPr>
            <p:nvPr/>
          </p:nvCxnSpPr>
          <p:spPr>
            <a:xfrm flipH="1">
              <a:off x="7427090" y="4564595"/>
              <a:ext cx="243082" cy="292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群組 40">
            <a:extLst>
              <a:ext uri="{FF2B5EF4-FFF2-40B4-BE49-F238E27FC236}">
                <a16:creationId xmlns:a16="http://schemas.microsoft.com/office/drawing/2014/main" id="{561A22D6-962F-4DEF-BBFF-83D97887DCF5}"/>
              </a:ext>
            </a:extLst>
          </p:cNvPr>
          <p:cNvGrpSpPr/>
          <p:nvPr/>
        </p:nvGrpSpPr>
        <p:grpSpPr>
          <a:xfrm>
            <a:off x="5445415" y="1444393"/>
            <a:ext cx="3609480" cy="1295947"/>
            <a:chOff x="6899638" y="3430933"/>
            <a:chExt cx="3609480" cy="1295947"/>
          </a:xfrm>
        </p:grpSpPr>
        <p:cxnSp>
          <p:nvCxnSpPr>
            <p:cNvPr id="42" name="直線接點 41">
              <a:extLst>
                <a:ext uri="{FF2B5EF4-FFF2-40B4-BE49-F238E27FC236}">
                  <a16:creationId xmlns:a16="http://schemas.microsoft.com/office/drawing/2014/main" id="{193AF147-54FA-4F70-B942-90A8AE4136C1}"/>
                </a:ext>
              </a:extLst>
            </p:cNvPr>
            <p:cNvCxnSpPr>
              <a:cxnSpLocks/>
            </p:cNvCxnSpPr>
            <p:nvPr/>
          </p:nvCxnSpPr>
          <p:spPr>
            <a:xfrm flipV="1">
              <a:off x="6899638" y="3864021"/>
              <a:ext cx="3609480" cy="39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橢圓 42">
              <a:extLst>
                <a:ext uri="{FF2B5EF4-FFF2-40B4-BE49-F238E27FC236}">
                  <a16:creationId xmlns:a16="http://schemas.microsoft.com/office/drawing/2014/main" id="{23684DFE-D2D3-4A1D-BE5F-4EF1E991AD58}"/>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C693686D-72C6-42B9-94AB-DAE69A858253}"/>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FA9CDE64-67A1-4006-B3C3-FA543899D505}"/>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BD7756B0-1D41-4C36-873E-CAB55C7AC17D}"/>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a:extLst>
                <a:ext uri="{FF2B5EF4-FFF2-40B4-BE49-F238E27FC236}">
                  <a16:creationId xmlns:a16="http://schemas.microsoft.com/office/drawing/2014/main" id="{FA90F21C-7D9E-4D7E-9BB7-185178E0E97A}"/>
                </a:ext>
              </a:extLst>
            </p:cNvPr>
            <p:cNvSpPr txBox="1"/>
            <p:nvPr/>
          </p:nvSpPr>
          <p:spPr>
            <a:xfrm>
              <a:off x="7261126" y="345818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48" name="文字方塊 47">
              <a:extLst>
                <a:ext uri="{FF2B5EF4-FFF2-40B4-BE49-F238E27FC236}">
                  <a16:creationId xmlns:a16="http://schemas.microsoft.com/office/drawing/2014/main" id="{7E2E65A1-19B9-4228-8483-670D373010A6}"/>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49" name="文字方塊 48">
              <a:extLst>
                <a:ext uri="{FF2B5EF4-FFF2-40B4-BE49-F238E27FC236}">
                  <a16:creationId xmlns:a16="http://schemas.microsoft.com/office/drawing/2014/main" id="{603DCFFF-F8A0-47A6-9A23-0747F4EF3C66}"/>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50" name="文字方塊 49">
              <a:extLst>
                <a:ext uri="{FF2B5EF4-FFF2-40B4-BE49-F238E27FC236}">
                  <a16:creationId xmlns:a16="http://schemas.microsoft.com/office/drawing/2014/main" id="{F094722E-181F-4ECE-BFD7-46F13587714E}"/>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51" name="直線接點 50">
              <a:extLst>
                <a:ext uri="{FF2B5EF4-FFF2-40B4-BE49-F238E27FC236}">
                  <a16:creationId xmlns:a16="http://schemas.microsoft.com/office/drawing/2014/main" id="{450D4631-0816-4463-BE9D-7B25E2497554}"/>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956E76FD-0FAF-4BE3-A584-CE702E3016C0}"/>
                </a:ext>
              </a:extLst>
            </p:cNvPr>
            <p:cNvCxnSpPr>
              <a:cxnSpLocks/>
            </p:cNvCxnSpPr>
            <p:nvPr/>
          </p:nvCxnSpPr>
          <p:spPr>
            <a:xfrm>
              <a:off x="8631526" y="4028600"/>
              <a:ext cx="597589" cy="0"/>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6787B45D-6EF6-4512-8378-1388A492BE38}"/>
                </a:ext>
              </a:extLst>
            </p:cNvPr>
            <p:cNvCxnSpPr>
              <a:cxnSpLocks/>
            </p:cNvCxnSpPr>
            <p:nvPr/>
          </p:nvCxnSpPr>
          <p:spPr>
            <a:xfrm flipV="1">
              <a:off x="8015265" y="4329113"/>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48378E69-710A-4537-A4C3-2AC6E66BC93D}"/>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54">
              <a:extLst>
                <a:ext uri="{FF2B5EF4-FFF2-40B4-BE49-F238E27FC236}">
                  <a16:creationId xmlns:a16="http://schemas.microsoft.com/office/drawing/2014/main" id="{C76C3128-EB7D-4A82-A3C7-D16B00D1F785}"/>
                </a:ext>
              </a:extLst>
            </p:cNvPr>
            <p:cNvCxnSpPr>
              <a:cxnSpLocks/>
              <a:stCxn id="43"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2DC83896-6793-4209-8937-82A0594867B2}"/>
                </a:ext>
              </a:extLst>
            </p:cNvPr>
            <p:cNvCxnSpPr>
              <a:cxnSpLocks/>
              <a:stCxn id="45"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EE2186E8-567B-420F-ADB6-FB850C5FAF81}"/>
                </a:ext>
              </a:extLst>
            </p:cNvPr>
            <p:cNvCxnSpPr>
              <a:cxnSpLocks/>
              <a:stCxn id="44" idx="4"/>
            </p:cNvCxnSpPr>
            <p:nvPr/>
          </p:nvCxnSpPr>
          <p:spPr>
            <a:xfrm>
              <a:off x="8016602" y="3926360"/>
              <a:ext cx="1561" cy="423143"/>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73DAB376-D9B2-4774-BDCE-3D4046A53F9E}"/>
                </a:ext>
              </a:extLst>
            </p:cNvPr>
            <p:cNvCxnSpPr>
              <a:cxnSpLocks/>
              <a:stCxn id="54" idx="4"/>
            </p:cNvCxnSpPr>
            <p:nvPr/>
          </p:nvCxnSpPr>
          <p:spPr>
            <a:xfrm flipH="1">
              <a:off x="9216710" y="3917428"/>
              <a:ext cx="3376" cy="392802"/>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791CA74B-DF52-4BDA-BA47-F49C3683BFC0}"/>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60" name="文字方塊 59">
              <a:extLst>
                <a:ext uri="{FF2B5EF4-FFF2-40B4-BE49-F238E27FC236}">
                  <a16:creationId xmlns:a16="http://schemas.microsoft.com/office/drawing/2014/main" id="{42B7A123-F842-49E2-A801-858E6DF830E1}"/>
                </a:ext>
              </a:extLst>
            </p:cNvPr>
            <p:cNvSpPr txBox="1"/>
            <p:nvPr/>
          </p:nvSpPr>
          <p:spPr>
            <a:xfrm>
              <a:off x="7177700" y="394201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61" name="文字方塊 60">
              <a:extLst>
                <a:ext uri="{FF2B5EF4-FFF2-40B4-BE49-F238E27FC236}">
                  <a16:creationId xmlns:a16="http://schemas.microsoft.com/office/drawing/2014/main" id="{D818324D-02BF-491F-A8B8-DECF924466DE}"/>
                </a:ext>
              </a:extLst>
            </p:cNvPr>
            <p:cNvSpPr txBox="1"/>
            <p:nvPr/>
          </p:nvSpPr>
          <p:spPr>
            <a:xfrm>
              <a:off x="9015014" y="3815620"/>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62" name="文字方塊 61">
              <a:extLst>
                <a:ext uri="{FF2B5EF4-FFF2-40B4-BE49-F238E27FC236}">
                  <a16:creationId xmlns:a16="http://schemas.microsoft.com/office/drawing/2014/main" id="{391624CA-B5CA-46C2-9E0F-ED52E78C748A}"/>
                </a:ext>
              </a:extLst>
            </p:cNvPr>
            <p:cNvSpPr txBox="1"/>
            <p:nvPr/>
          </p:nvSpPr>
          <p:spPr>
            <a:xfrm>
              <a:off x="8413216" y="4125265"/>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63" name="直線接點 62">
              <a:extLst>
                <a:ext uri="{FF2B5EF4-FFF2-40B4-BE49-F238E27FC236}">
                  <a16:creationId xmlns:a16="http://schemas.microsoft.com/office/drawing/2014/main" id="{2F9184C7-D7E6-4441-BAE1-699782BADEBC}"/>
                </a:ext>
              </a:extLst>
            </p:cNvPr>
            <p:cNvCxnSpPr>
              <a:cxnSpLocks/>
            </p:cNvCxnSpPr>
            <p:nvPr/>
          </p:nvCxnSpPr>
          <p:spPr>
            <a:xfrm>
              <a:off x="8623922" y="3900306"/>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7599FE95-6EF3-4D5E-A854-881FAD78B92A}"/>
                </a:ext>
              </a:extLst>
            </p:cNvPr>
            <p:cNvCxnSpPr>
              <a:cxnSpLocks/>
            </p:cNvCxnSpPr>
            <p:nvPr/>
          </p:nvCxnSpPr>
          <p:spPr>
            <a:xfrm>
              <a:off x="7404190" y="3888870"/>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E9DC9DE7-8396-4B19-9C23-9CD88C3228AE}"/>
                </a:ext>
              </a:extLst>
            </p:cNvPr>
            <p:cNvCxnSpPr>
              <a:cxnSpLocks/>
            </p:cNvCxnSpPr>
            <p:nvPr/>
          </p:nvCxnSpPr>
          <p:spPr>
            <a:xfrm>
              <a:off x="9231277" y="3916978"/>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004BA5FB-3D52-49AB-A09C-605A51DBCE90}"/>
                </a:ext>
              </a:extLst>
            </p:cNvPr>
            <p:cNvSpPr txBox="1"/>
            <p:nvPr/>
          </p:nvSpPr>
          <p:spPr>
            <a:xfrm>
              <a:off x="8041546" y="3598506"/>
              <a:ext cx="612865" cy="338554"/>
            </a:xfrm>
            <a:prstGeom prst="rect">
              <a:avLst/>
            </a:prstGeom>
            <a:noFill/>
          </p:spPr>
          <p:txBody>
            <a:bodyPr wrap="square" rtlCol="0">
              <a:spAutoFit/>
            </a:bodyPr>
            <a:lstStyle/>
            <a:p>
              <a:r>
                <a:rPr lang="en-US" altLang="zh-TW" sz="1600" dirty="0"/>
                <a:t>7:30</a:t>
              </a:r>
              <a:endParaRPr lang="zh-TW" altLang="en-US" sz="1600" dirty="0"/>
            </a:p>
          </p:txBody>
        </p:sp>
        <p:sp>
          <p:nvSpPr>
            <p:cNvPr id="67" name="文字方塊 66">
              <a:extLst>
                <a:ext uri="{FF2B5EF4-FFF2-40B4-BE49-F238E27FC236}">
                  <a16:creationId xmlns:a16="http://schemas.microsoft.com/office/drawing/2014/main" id="{0B931D36-B78F-4FFC-BDC2-9ED646A37E1A}"/>
                </a:ext>
              </a:extLst>
            </p:cNvPr>
            <p:cNvSpPr txBox="1"/>
            <p:nvPr/>
          </p:nvSpPr>
          <p:spPr>
            <a:xfrm>
              <a:off x="7730483" y="4388326"/>
              <a:ext cx="722938" cy="338554"/>
            </a:xfrm>
            <a:prstGeom prst="rect">
              <a:avLst/>
            </a:prstGeom>
            <a:noFill/>
          </p:spPr>
          <p:txBody>
            <a:bodyPr wrap="square" rtlCol="0">
              <a:spAutoFit/>
            </a:bodyPr>
            <a:lstStyle/>
            <a:p>
              <a:r>
                <a:rPr lang="en-US" altLang="zh-TW" sz="1600" dirty="0">
                  <a:solidFill>
                    <a:srgbClr val="00B050"/>
                  </a:solidFill>
                </a:rPr>
                <a:t>10:00</a:t>
              </a:r>
              <a:endParaRPr lang="zh-TW" altLang="en-US" sz="1600" dirty="0">
                <a:solidFill>
                  <a:srgbClr val="00B050"/>
                </a:solidFill>
              </a:endParaRPr>
            </a:p>
          </p:txBody>
        </p:sp>
        <p:sp>
          <p:nvSpPr>
            <p:cNvPr id="68" name="文字方塊 67">
              <a:extLst>
                <a:ext uri="{FF2B5EF4-FFF2-40B4-BE49-F238E27FC236}">
                  <a16:creationId xmlns:a16="http://schemas.microsoft.com/office/drawing/2014/main" id="{E31DB73C-3BCE-4C92-BB41-473B77B67364}"/>
                </a:ext>
              </a:extLst>
            </p:cNvPr>
            <p:cNvSpPr txBox="1"/>
            <p:nvPr/>
          </p:nvSpPr>
          <p:spPr>
            <a:xfrm>
              <a:off x="8695595" y="4300436"/>
              <a:ext cx="564000" cy="338554"/>
            </a:xfrm>
            <a:prstGeom prst="rect">
              <a:avLst/>
            </a:prstGeom>
            <a:noFill/>
          </p:spPr>
          <p:txBody>
            <a:bodyPr wrap="square" rtlCol="0">
              <a:spAutoFit/>
            </a:bodyPr>
            <a:lstStyle/>
            <a:p>
              <a:r>
                <a:rPr lang="en-US" altLang="zh-TW" sz="1600" dirty="0">
                  <a:solidFill>
                    <a:srgbClr val="00B050"/>
                  </a:solidFill>
                </a:rPr>
                <a:t>5:00</a:t>
              </a:r>
              <a:endParaRPr lang="zh-TW" altLang="en-US" sz="1600" dirty="0">
                <a:solidFill>
                  <a:srgbClr val="00B050"/>
                </a:solidFill>
              </a:endParaRPr>
            </a:p>
          </p:txBody>
        </p:sp>
        <p:cxnSp>
          <p:nvCxnSpPr>
            <p:cNvPr id="69" name="直線單箭頭接點 68">
              <a:extLst>
                <a:ext uri="{FF2B5EF4-FFF2-40B4-BE49-F238E27FC236}">
                  <a16:creationId xmlns:a16="http://schemas.microsoft.com/office/drawing/2014/main" id="{A73C7B9A-B1A1-4889-8ECF-FFAA40640CB5}"/>
                </a:ext>
              </a:extLst>
            </p:cNvPr>
            <p:cNvCxnSpPr>
              <a:cxnSpLocks/>
            </p:cNvCxnSpPr>
            <p:nvPr/>
          </p:nvCxnSpPr>
          <p:spPr>
            <a:xfrm flipV="1">
              <a:off x="9070048" y="4550550"/>
              <a:ext cx="178348" cy="394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78DD5B29-9B44-476B-ABFB-4A05E70D6196}"/>
                </a:ext>
              </a:extLst>
            </p:cNvPr>
            <p:cNvCxnSpPr>
              <a:cxnSpLocks/>
            </p:cNvCxnSpPr>
            <p:nvPr/>
          </p:nvCxnSpPr>
          <p:spPr>
            <a:xfrm>
              <a:off x="8375195" y="4560628"/>
              <a:ext cx="2487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7C89DE18-C0F1-4AD2-8133-E67C5AD2578F}"/>
                </a:ext>
              </a:extLst>
            </p:cNvPr>
            <p:cNvCxnSpPr>
              <a:cxnSpLocks/>
            </p:cNvCxnSpPr>
            <p:nvPr/>
          </p:nvCxnSpPr>
          <p:spPr>
            <a:xfrm flipH="1">
              <a:off x="8637747" y="4557891"/>
              <a:ext cx="16925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0F2EA1B0-EA68-4420-AF5B-916E45518224}"/>
                </a:ext>
              </a:extLst>
            </p:cNvPr>
            <p:cNvCxnSpPr>
              <a:cxnSpLocks/>
            </p:cNvCxnSpPr>
            <p:nvPr/>
          </p:nvCxnSpPr>
          <p:spPr>
            <a:xfrm flipH="1">
              <a:off x="7428682" y="4560469"/>
              <a:ext cx="301801"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群組 76">
            <a:extLst>
              <a:ext uri="{FF2B5EF4-FFF2-40B4-BE49-F238E27FC236}">
                <a16:creationId xmlns:a16="http://schemas.microsoft.com/office/drawing/2014/main" id="{83AC115B-FFA0-4E02-9A0E-C7479F17FD34}"/>
              </a:ext>
            </a:extLst>
          </p:cNvPr>
          <p:cNvGrpSpPr/>
          <p:nvPr/>
        </p:nvGrpSpPr>
        <p:grpSpPr>
          <a:xfrm>
            <a:off x="729911" y="3931676"/>
            <a:ext cx="3609480" cy="1300370"/>
            <a:chOff x="6899638" y="3430933"/>
            <a:chExt cx="3609480" cy="1300370"/>
          </a:xfrm>
        </p:grpSpPr>
        <p:cxnSp>
          <p:nvCxnSpPr>
            <p:cNvPr id="78" name="直線接點 77">
              <a:extLst>
                <a:ext uri="{FF2B5EF4-FFF2-40B4-BE49-F238E27FC236}">
                  <a16:creationId xmlns:a16="http://schemas.microsoft.com/office/drawing/2014/main" id="{598EF296-20F3-4642-9DD6-8EEC7B05AA6E}"/>
                </a:ext>
              </a:extLst>
            </p:cNvPr>
            <p:cNvCxnSpPr>
              <a:cxnSpLocks/>
            </p:cNvCxnSpPr>
            <p:nvPr/>
          </p:nvCxnSpPr>
          <p:spPr>
            <a:xfrm flipV="1">
              <a:off x="6899638" y="3864021"/>
              <a:ext cx="3609480" cy="39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橢圓 78">
              <a:extLst>
                <a:ext uri="{FF2B5EF4-FFF2-40B4-BE49-F238E27FC236}">
                  <a16:creationId xmlns:a16="http://schemas.microsoft.com/office/drawing/2014/main" id="{1D1FF94E-256F-42DA-A65F-10463A0A37DD}"/>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a:extLst>
                <a:ext uri="{FF2B5EF4-FFF2-40B4-BE49-F238E27FC236}">
                  <a16:creationId xmlns:a16="http://schemas.microsoft.com/office/drawing/2014/main" id="{A583BEF9-1350-4A0D-9CAF-8514492760B9}"/>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06993E33-09E4-4989-80CA-BD218AF1CE09}"/>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橢圓 81">
              <a:extLst>
                <a:ext uri="{FF2B5EF4-FFF2-40B4-BE49-F238E27FC236}">
                  <a16:creationId xmlns:a16="http://schemas.microsoft.com/office/drawing/2014/main" id="{62239C7E-E8FB-43E7-8D4D-58B68650036B}"/>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a:extLst>
                <a:ext uri="{FF2B5EF4-FFF2-40B4-BE49-F238E27FC236}">
                  <a16:creationId xmlns:a16="http://schemas.microsoft.com/office/drawing/2014/main" id="{B07067DE-E3F7-4DF5-8570-A3C3B781CAE4}"/>
                </a:ext>
              </a:extLst>
            </p:cNvPr>
            <p:cNvSpPr txBox="1"/>
            <p:nvPr/>
          </p:nvSpPr>
          <p:spPr>
            <a:xfrm>
              <a:off x="7261126" y="345818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84" name="文字方塊 83">
              <a:extLst>
                <a:ext uri="{FF2B5EF4-FFF2-40B4-BE49-F238E27FC236}">
                  <a16:creationId xmlns:a16="http://schemas.microsoft.com/office/drawing/2014/main" id="{F1D5C91B-D93D-4346-9FC3-2DBE97012359}"/>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85" name="文字方塊 84">
              <a:extLst>
                <a:ext uri="{FF2B5EF4-FFF2-40B4-BE49-F238E27FC236}">
                  <a16:creationId xmlns:a16="http://schemas.microsoft.com/office/drawing/2014/main" id="{C8D33927-89EA-4607-90A3-6B39E30CFA28}"/>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86" name="文字方塊 85">
              <a:extLst>
                <a:ext uri="{FF2B5EF4-FFF2-40B4-BE49-F238E27FC236}">
                  <a16:creationId xmlns:a16="http://schemas.microsoft.com/office/drawing/2014/main" id="{B101ED78-2F6B-4A0B-A38E-FE036D91DB14}"/>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87" name="直線接點 86">
              <a:extLst>
                <a:ext uri="{FF2B5EF4-FFF2-40B4-BE49-F238E27FC236}">
                  <a16:creationId xmlns:a16="http://schemas.microsoft.com/office/drawing/2014/main" id="{A12418F0-214E-4B17-83D3-3480DD2796E8}"/>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335EF223-BF3A-4AC2-B6AC-30FDEF8AA3C3}"/>
                </a:ext>
              </a:extLst>
            </p:cNvPr>
            <p:cNvCxnSpPr>
              <a:cxnSpLocks/>
            </p:cNvCxnSpPr>
            <p:nvPr/>
          </p:nvCxnSpPr>
          <p:spPr>
            <a:xfrm>
              <a:off x="8631526" y="4028600"/>
              <a:ext cx="597589" cy="0"/>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0AC2FC6C-B6E3-444C-BDCA-D93B58ACC7F0}"/>
                </a:ext>
              </a:extLst>
            </p:cNvPr>
            <p:cNvCxnSpPr>
              <a:cxnSpLocks/>
            </p:cNvCxnSpPr>
            <p:nvPr/>
          </p:nvCxnSpPr>
          <p:spPr>
            <a:xfrm flipV="1">
              <a:off x="8015265" y="4329113"/>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90" name="橢圓 89">
              <a:extLst>
                <a:ext uri="{FF2B5EF4-FFF2-40B4-BE49-F238E27FC236}">
                  <a16:creationId xmlns:a16="http://schemas.microsoft.com/office/drawing/2014/main" id="{3CA4160A-0574-488E-9B75-CBD49BF24557}"/>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1" name="直線接點 90">
              <a:extLst>
                <a:ext uri="{FF2B5EF4-FFF2-40B4-BE49-F238E27FC236}">
                  <a16:creationId xmlns:a16="http://schemas.microsoft.com/office/drawing/2014/main" id="{A0C805CC-50C1-4ACA-A95C-2DF481F46D1D}"/>
                </a:ext>
              </a:extLst>
            </p:cNvPr>
            <p:cNvCxnSpPr>
              <a:cxnSpLocks/>
              <a:stCxn id="79"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D289255D-06BB-476B-BFF1-E5F23E3C8E9D}"/>
                </a:ext>
              </a:extLst>
            </p:cNvPr>
            <p:cNvCxnSpPr>
              <a:cxnSpLocks/>
              <a:stCxn id="81"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線接點 92">
              <a:extLst>
                <a:ext uri="{FF2B5EF4-FFF2-40B4-BE49-F238E27FC236}">
                  <a16:creationId xmlns:a16="http://schemas.microsoft.com/office/drawing/2014/main" id="{F8A7A3A0-AF40-4EC8-9F25-89542492A83A}"/>
                </a:ext>
              </a:extLst>
            </p:cNvPr>
            <p:cNvCxnSpPr>
              <a:cxnSpLocks/>
              <a:stCxn id="80" idx="4"/>
            </p:cNvCxnSpPr>
            <p:nvPr/>
          </p:nvCxnSpPr>
          <p:spPr>
            <a:xfrm>
              <a:off x="8016602" y="3926360"/>
              <a:ext cx="1561" cy="423143"/>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C52BFB07-5D0B-4A1E-9757-F6376520DC55}"/>
                </a:ext>
              </a:extLst>
            </p:cNvPr>
            <p:cNvCxnSpPr>
              <a:cxnSpLocks/>
              <a:stCxn id="90" idx="4"/>
            </p:cNvCxnSpPr>
            <p:nvPr/>
          </p:nvCxnSpPr>
          <p:spPr>
            <a:xfrm flipH="1">
              <a:off x="9216710" y="3917428"/>
              <a:ext cx="3376" cy="392802"/>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EFDE242E-927B-4E74-A486-427CA57E58DF}"/>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96" name="文字方塊 95">
              <a:extLst>
                <a:ext uri="{FF2B5EF4-FFF2-40B4-BE49-F238E27FC236}">
                  <a16:creationId xmlns:a16="http://schemas.microsoft.com/office/drawing/2014/main" id="{11D3CB83-CD00-4E5E-8916-3AFC9985DC8C}"/>
                </a:ext>
              </a:extLst>
            </p:cNvPr>
            <p:cNvSpPr txBox="1"/>
            <p:nvPr/>
          </p:nvSpPr>
          <p:spPr>
            <a:xfrm>
              <a:off x="7177700" y="394201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97" name="文字方塊 96">
              <a:extLst>
                <a:ext uri="{FF2B5EF4-FFF2-40B4-BE49-F238E27FC236}">
                  <a16:creationId xmlns:a16="http://schemas.microsoft.com/office/drawing/2014/main" id="{002A2332-CA77-4FA2-91C0-81CD20C42370}"/>
                </a:ext>
              </a:extLst>
            </p:cNvPr>
            <p:cNvSpPr txBox="1"/>
            <p:nvPr/>
          </p:nvSpPr>
          <p:spPr>
            <a:xfrm>
              <a:off x="9015014" y="3815620"/>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98" name="文字方塊 97">
              <a:extLst>
                <a:ext uri="{FF2B5EF4-FFF2-40B4-BE49-F238E27FC236}">
                  <a16:creationId xmlns:a16="http://schemas.microsoft.com/office/drawing/2014/main" id="{0BF0B635-30B5-4E4F-AA92-EF1643D9F6CF}"/>
                </a:ext>
              </a:extLst>
            </p:cNvPr>
            <p:cNvSpPr txBox="1"/>
            <p:nvPr/>
          </p:nvSpPr>
          <p:spPr>
            <a:xfrm>
              <a:off x="7800786" y="4120913"/>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99" name="直線接點 98">
              <a:extLst>
                <a:ext uri="{FF2B5EF4-FFF2-40B4-BE49-F238E27FC236}">
                  <a16:creationId xmlns:a16="http://schemas.microsoft.com/office/drawing/2014/main" id="{82ADEE60-8161-48A2-907A-C7A8C8A4BD8C}"/>
                </a:ext>
              </a:extLst>
            </p:cNvPr>
            <p:cNvCxnSpPr>
              <a:cxnSpLocks/>
            </p:cNvCxnSpPr>
            <p:nvPr/>
          </p:nvCxnSpPr>
          <p:spPr>
            <a:xfrm>
              <a:off x="8010996" y="3888517"/>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0" name="直線接點 99">
              <a:extLst>
                <a:ext uri="{FF2B5EF4-FFF2-40B4-BE49-F238E27FC236}">
                  <a16:creationId xmlns:a16="http://schemas.microsoft.com/office/drawing/2014/main" id="{C655D9D0-9EDE-48E7-B092-AAF4C860DA82}"/>
                </a:ext>
              </a:extLst>
            </p:cNvPr>
            <p:cNvCxnSpPr>
              <a:cxnSpLocks/>
            </p:cNvCxnSpPr>
            <p:nvPr/>
          </p:nvCxnSpPr>
          <p:spPr>
            <a:xfrm>
              <a:off x="7404190" y="3888870"/>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5D4A474E-4280-45A2-82A4-B901C71E722D}"/>
                </a:ext>
              </a:extLst>
            </p:cNvPr>
            <p:cNvCxnSpPr>
              <a:cxnSpLocks/>
            </p:cNvCxnSpPr>
            <p:nvPr/>
          </p:nvCxnSpPr>
          <p:spPr>
            <a:xfrm>
              <a:off x="9231277" y="3916978"/>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2" name="文字方塊 101">
              <a:extLst>
                <a:ext uri="{FF2B5EF4-FFF2-40B4-BE49-F238E27FC236}">
                  <a16:creationId xmlns:a16="http://schemas.microsoft.com/office/drawing/2014/main" id="{A6CD3E8A-D60C-400F-A2C8-8C8E73A2A020}"/>
                </a:ext>
              </a:extLst>
            </p:cNvPr>
            <p:cNvSpPr txBox="1"/>
            <p:nvPr/>
          </p:nvSpPr>
          <p:spPr>
            <a:xfrm>
              <a:off x="8041546" y="3598506"/>
              <a:ext cx="612865" cy="338554"/>
            </a:xfrm>
            <a:prstGeom prst="rect">
              <a:avLst/>
            </a:prstGeom>
            <a:noFill/>
          </p:spPr>
          <p:txBody>
            <a:bodyPr wrap="square" rtlCol="0">
              <a:spAutoFit/>
            </a:bodyPr>
            <a:lstStyle/>
            <a:p>
              <a:r>
                <a:rPr lang="en-US" altLang="zh-TW" sz="1600" dirty="0"/>
                <a:t>7:30</a:t>
              </a:r>
              <a:endParaRPr lang="zh-TW" altLang="en-US" sz="1600" dirty="0"/>
            </a:p>
          </p:txBody>
        </p:sp>
        <p:sp>
          <p:nvSpPr>
            <p:cNvPr id="103" name="文字方塊 102">
              <a:extLst>
                <a:ext uri="{FF2B5EF4-FFF2-40B4-BE49-F238E27FC236}">
                  <a16:creationId xmlns:a16="http://schemas.microsoft.com/office/drawing/2014/main" id="{C43C91DF-F20A-4FAA-BB1B-4500A7CD5A89}"/>
                </a:ext>
              </a:extLst>
            </p:cNvPr>
            <p:cNvSpPr txBox="1"/>
            <p:nvPr/>
          </p:nvSpPr>
          <p:spPr>
            <a:xfrm>
              <a:off x="7441735" y="4299121"/>
              <a:ext cx="612865" cy="338554"/>
            </a:xfrm>
            <a:prstGeom prst="rect">
              <a:avLst/>
            </a:prstGeom>
            <a:noFill/>
          </p:spPr>
          <p:txBody>
            <a:bodyPr wrap="square" rtlCol="0">
              <a:spAutoFit/>
            </a:bodyPr>
            <a:lstStyle/>
            <a:p>
              <a:r>
                <a:rPr lang="en-US" altLang="zh-TW" sz="1600" dirty="0">
                  <a:solidFill>
                    <a:srgbClr val="00B050"/>
                  </a:solidFill>
                </a:rPr>
                <a:t>5:00</a:t>
              </a:r>
              <a:endParaRPr lang="zh-TW" altLang="en-US" sz="1600" dirty="0">
                <a:solidFill>
                  <a:srgbClr val="00B050"/>
                </a:solidFill>
              </a:endParaRPr>
            </a:p>
          </p:txBody>
        </p:sp>
        <p:sp>
          <p:nvSpPr>
            <p:cNvPr id="104" name="文字方塊 103">
              <a:extLst>
                <a:ext uri="{FF2B5EF4-FFF2-40B4-BE49-F238E27FC236}">
                  <a16:creationId xmlns:a16="http://schemas.microsoft.com/office/drawing/2014/main" id="{DE63A636-F3EE-4D3E-959B-206DB46B7371}"/>
                </a:ext>
              </a:extLst>
            </p:cNvPr>
            <p:cNvSpPr txBox="1"/>
            <p:nvPr/>
          </p:nvSpPr>
          <p:spPr>
            <a:xfrm>
              <a:off x="8296242" y="4392749"/>
              <a:ext cx="674166" cy="338554"/>
            </a:xfrm>
            <a:prstGeom prst="rect">
              <a:avLst/>
            </a:prstGeom>
            <a:noFill/>
          </p:spPr>
          <p:txBody>
            <a:bodyPr wrap="square" rtlCol="0">
              <a:spAutoFit/>
            </a:bodyPr>
            <a:lstStyle/>
            <a:p>
              <a:r>
                <a:rPr lang="en-US" altLang="zh-TW" sz="1600" dirty="0">
                  <a:solidFill>
                    <a:srgbClr val="00B050"/>
                  </a:solidFill>
                </a:rPr>
                <a:t>10:00</a:t>
              </a:r>
              <a:endParaRPr lang="zh-TW" altLang="en-US" sz="1600" dirty="0">
                <a:solidFill>
                  <a:srgbClr val="00B050"/>
                </a:solidFill>
              </a:endParaRPr>
            </a:p>
          </p:txBody>
        </p:sp>
        <p:cxnSp>
          <p:nvCxnSpPr>
            <p:cNvPr id="105" name="直線單箭頭接點 104">
              <a:extLst>
                <a:ext uri="{FF2B5EF4-FFF2-40B4-BE49-F238E27FC236}">
                  <a16:creationId xmlns:a16="http://schemas.microsoft.com/office/drawing/2014/main" id="{3022F4A9-B5DB-475F-8579-57BB09EA089A}"/>
                </a:ext>
              </a:extLst>
            </p:cNvPr>
            <p:cNvCxnSpPr>
              <a:cxnSpLocks/>
            </p:cNvCxnSpPr>
            <p:nvPr/>
          </p:nvCxnSpPr>
          <p:spPr>
            <a:xfrm>
              <a:off x="8902702" y="4564595"/>
              <a:ext cx="32641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a:extLst>
                <a:ext uri="{FF2B5EF4-FFF2-40B4-BE49-F238E27FC236}">
                  <a16:creationId xmlns:a16="http://schemas.microsoft.com/office/drawing/2014/main" id="{E35E04FC-7173-4399-9A01-C6D8F4521AED}"/>
                </a:ext>
              </a:extLst>
            </p:cNvPr>
            <p:cNvCxnSpPr>
              <a:cxnSpLocks/>
            </p:cNvCxnSpPr>
            <p:nvPr/>
          </p:nvCxnSpPr>
          <p:spPr>
            <a:xfrm>
              <a:off x="7775746" y="4564595"/>
              <a:ext cx="2487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AE96A609-A770-4F53-946A-BB0858C53B76}"/>
                </a:ext>
              </a:extLst>
            </p:cNvPr>
            <p:cNvCxnSpPr>
              <a:cxnSpLocks/>
            </p:cNvCxnSpPr>
            <p:nvPr/>
          </p:nvCxnSpPr>
          <p:spPr>
            <a:xfrm flipH="1">
              <a:off x="7998417" y="4564595"/>
              <a:ext cx="337591"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a:extLst>
                <a:ext uri="{FF2B5EF4-FFF2-40B4-BE49-F238E27FC236}">
                  <a16:creationId xmlns:a16="http://schemas.microsoft.com/office/drawing/2014/main" id="{8ED256A9-C542-4D8D-B48C-34E0B94E8A0F}"/>
                </a:ext>
              </a:extLst>
            </p:cNvPr>
            <p:cNvCxnSpPr>
              <a:cxnSpLocks/>
            </p:cNvCxnSpPr>
            <p:nvPr/>
          </p:nvCxnSpPr>
          <p:spPr>
            <a:xfrm flipH="1">
              <a:off x="7427090" y="4564595"/>
              <a:ext cx="243082" cy="292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群組 108">
            <a:extLst>
              <a:ext uri="{FF2B5EF4-FFF2-40B4-BE49-F238E27FC236}">
                <a16:creationId xmlns:a16="http://schemas.microsoft.com/office/drawing/2014/main" id="{813F0D29-4308-439A-974B-7DE0769FC4E9}"/>
              </a:ext>
            </a:extLst>
          </p:cNvPr>
          <p:cNvGrpSpPr/>
          <p:nvPr/>
        </p:nvGrpSpPr>
        <p:grpSpPr>
          <a:xfrm>
            <a:off x="5364959" y="3961127"/>
            <a:ext cx="3609480" cy="1248919"/>
            <a:chOff x="6899638" y="3430933"/>
            <a:chExt cx="3609480" cy="1248919"/>
          </a:xfrm>
        </p:grpSpPr>
        <p:cxnSp>
          <p:nvCxnSpPr>
            <p:cNvPr id="110" name="直線接點 109">
              <a:extLst>
                <a:ext uri="{FF2B5EF4-FFF2-40B4-BE49-F238E27FC236}">
                  <a16:creationId xmlns:a16="http://schemas.microsoft.com/office/drawing/2014/main" id="{A817F224-81AF-4170-A897-C142F53DDEC7}"/>
                </a:ext>
              </a:extLst>
            </p:cNvPr>
            <p:cNvCxnSpPr>
              <a:cxnSpLocks/>
            </p:cNvCxnSpPr>
            <p:nvPr/>
          </p:nvCxnSpPr>
          <p:spPr>
            <a:xfrm flipV="1">
              <a:off x="6899638" y="3864021"/>
              <a:ext cx="3609480" cy="39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1" name="橢圓 110">
              <a:extLst>
                <a:ext uri="{FF2B5EF4-FFF2-40B4-BE49-F238E27FC236}">
                  <a16:creationId xmlns:a16="http://schemas.microsoft.com/office/drawing/2014/main" id="{CA27C92F-DB68-414D-89B4-1262907C7985}"/>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橢圓 111">
              <a:extLst>
                <a:ext uri="{FF2B5EF4-FFF2-40B4-BE49-F238E27FC236}">
                  <a16:creationId xmlns:a16="http://schemas.microsoft.com/office/drawing/2014/main" id="{0FC6DE7B-EC56-4135-AB39-E4E82B949BEF}"/>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橢圓 112">
              <a:extLst>
                <a:ext uri="{FF2B5EF4-FFF2-40B4-BE49-F238E27FC236}">
                  <a16:creationId xmlns:a16="http://schemas.microsoft.com/office/drawing/2014/main" id="{031F797A-1B53-4456-B251-767BCB08BFC3}"/>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36C796C7-34AA-4824-85BC-C7AF3F0DA06C}"/>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文字方塊 114">
              <a:extLst>
                <a:ext uri="{FF2B5EF4-FFF2-40B4-BE49-F238E27FC236}">
                  <a16:creationId xmlns:a16="http://schemas.microsoft.com/office/drawing/2014/main" id="{8D6B8052-6C20-4746-881E-085439584302}"/>
                </a:ext>
              </a:extLst>
            </p:cNvPr>
            <p:cNvSpPr txBox="1"/>
            <p:nvPr/>
          </p:nvSpPr>
          <p:spPr>
            <a:xfrm>
              <a:off x="7261126" y="345818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116" name="文字方塊 115">
              <a:extLst>
                <a:ext uri="{FF2B5EF4-FFF2-40B4-BE49-F238E27FC236}">
                  <a16:creationId xmlns:a16="http://schemas.microsoft.com/office/drawing/2014/main" id="{5CDD5E5E-6262-44D7-96B2-2444504E43D5}"/>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117" name="文字方塊 116">
              <a:extLst>
                <a:ext uri="{FF2B5EF4-FFF2-40B4-BE49-F238E27FC236}">
                  <a16:creationId xmlns:a16="http://schemas.microsoft.com/office/drawing/2014/main" id="{9DE53EA0-6C39-44E9-AE11-C81619436039}"/>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118" name="文字方塊 117">
              <a:extLst>
                <a:ext uri="{FF2B5EF4-FFF2-40B4-BE49-F238E27FC236}">
                  <a16:creationId xmlns:a16="http://schemas.microsoft.com/office/drawing/2014/main" id="{C23775B8-E80F-4D5A-95CC-FC5CA7099037}"/>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119" name="直線接點 118">
              <a:extLst>
                <a:ext uri="{FF2B5EF4-FFF2-40B4-BE49-F238E27FC236}">
                  <a16:creationId xmlns:a16="http://schemas.microsoft.com/office/drawing/2014/main" id="{92580298-0238-4A4D-BC5C-6E20F0D8D15F}"/>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9764A876-FC1D-4F59-8B81-5F1C3E63849C}"/>
                </a:ext>
              </a:extLst>
            </p:cNvPr>
            <p:cNvCxnSpPr>
              <a:cxnSpLocks/>
            </p:cNvCxnSpPr>
            <p:nvPr/>
          </p:nvCxnSpPr>
          <p:spPr>
            <a:xfrm>
              <a:off x="8631526" y="4028600"/>
              <a:ext cx="597589" cy="0"/>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D2F32EF3-1973-4434-931F-B221F50FDDDE}"/>
                </a:ext>
              </a:extLst>
            </p:cNvPr>
            <p:cNvCxnSpPr>
              <a:cxnSpLocks/>
            </p:cNvCxnSpPr>
            <p:nvPr/>
          </p:nvCxnSpPr>
          <p:spPr>
            <a:xfrm flipV="1">
              <a:off x="8015265" y="4329113"/>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122" name="橢圓 121">
              <a:extLst>
                <a:ext uri="{FF2B5EF4-FFF2-40B4-BE49-F238E27FC236}">
                  <a16:creationId xmlns:a16="http://schemas.microsoft.com/office/drawing/2014/main" id="{635A83F5-1AF5-426B-B4E9-15D6323D1245}"/>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3" name="直線接點 122">
              <a:extLst>
                <a:ext uri="{FF2B5EF4-FFF2-40B4-BE49-F238E27FC236}">
                  <a16:creationId xmlns:a16="http://schemas.microsoft.com/office/drawing/2014/main" id="{931AF55C-618D-477C-B3E7-4D9DFEBF0185}"/>
                </a:ext>
              </a:extLst>
            </p:cNvPr>
            <p:cNvCxnSpPr>
              <a:cxnSpLocks/>
              <a:stCxn id="111"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接點 123">
              <a:extLst>
                <a:ext uri="{FF2B5EF4-FFF2-40B4-BE49-F238E27FC236}">
                  <a16:creationId xmlns:a16="http://schemas.microsoft.com/office/drawing/2014/main" id="{986DFF78-446F-4987-A633-5D39D300B44E}"/>
                </a:ext>
              </a:extLst>
            </p:cNvPr>
            <p:cNvCxnSpPr>
              <a:cxnSpLocks/>
              <a:stCxn id="113"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BB05EFE1-8685-4200-A9A2-89065CA0A617}"/>
                </a:ext>
              </a:extLst>
            </p:cNvPr>
            <p:cNvCxnSpPr>
              <a:cxnSpLocks/>
              <a:stCxn id="112" idx="4"/>
            </p:cNvCxnSpPr>
            <p:nvPr/>
          </p:nvCxnSpPr>
          <p:spPr>
            <a:xfrm>
              <a:off x="8016602" y="3926360"/>
              <a:ext cx="1561" cy="423143"/>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B0C10D39-96B1-4D6F-A9C0-45D4B55DDFDE}"/>
                </a:ext>
              </a:extLst>
            </p:cNvPr>
            <p:cNvCxnSpPr>
              <a:cxnSpLocks/>
              <a:stCxn id="122" idx="4"/>
            </p:cNvCxnSpPr>
            <p:nvPr/>
          </p:nvCxnSpPr>
          <p:spPr>
            <a:xfrm flipH="1">
              <a:off x="9216710" y="3917428"/>
              <a:ext cx="3376" cy="392802"/>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127" name="文字方塊 126">
              <a:extLst>
                <a:ext uri="{FF2B5EF4-FFF2-40B4-BE49-F238E27FC236}">
                  <a16:creationId xmlns:a16="http://schemas.microsoft.com/office/drawing/2014/main" id="{1D64F5D1-1BFA-4192-B04C-440813D5CBCA}"/>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128" name="文字方塊 127">
              <a:extLst>
                <a:ext uri="{FF2B5EF4-FFF2-40B4-BE49-F238E27FC236}">
                  <a16:creationId xmlns:a16="http://schemas.microsoft.com/office/drawing/2014/main" id="{7719FF1C-BEC9-4648-A7B1-7EEC5961C22D}"/>
                </a:ext>
              </a:extLst>
            </p:cNvPr>
            <p:cNvSpPr txBox="1"/>
            <p:nvPr/>
          </p:nvSpPr>
          <p:spPr>
            <a:xfrm>
              <a:off x="8415931" y="3942211"/>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29" name="文字方塊 128">
              <a:extLst>
                <a:ext uri="{FF2B5EF4-FFF2-40B4-BE49-F238E27FC236}">
                  <a16:creationId xmlns:a16="http://schemas.microsoft.com/office/drawing/2014/main" id="{4FA617DC-E8DA-49A8-9C28-C04AD36FCF3A}"/>
                </a:ext>
              </a:extLst>
            </p:cNvPr>
            <p:cNvSpPr txBox="1"/>
            <p:nvPr/>
          </p:nvSpPr>
          <p:spPr>
            <a:xfrm>
              <a:off x="9015014" y="3815620"/>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30" name="文字方塊 129">
              <a:extLst>
                <a:ext uri="{FF2B5EF4-FFF2-40B4-BE49-F238E27FC236}">
                  <a16:creationId xmlns:a16="http://schemas.microsoft.com/office/drawing/2014/main" id="{BA118091-B5FC-492C-9A8C-439EAAF31707}"/>
                </a:ext>
              </a:extLst>
            </p:cNvPr>
            <p:cNvSpPr txBox="1"/>
            <p:nvPr/>
          </p:nvSpPr>
          <p:spPr>
            <a:xfrm>
              <a:off x="7802167" y="4117727"/>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131" name="直線接點 130">
              <a:extLst>
                <a:ext uri="{FF2B5EF4-FFF2-40B4-BE49-F238E27FC236}">
                  <a16:creationId xmlns:a16="http://schemas.microsoft.com/office/drawing/2014/main" id="{51F73BDA-C474-427B-9938-6B7F32D057F3}"/>
                </a:ext>
              </a:extLst>
            </p:cNvPr>
            <p:cNvCxnSpPr>
              <a:cxnSpLocks/>
            </p:cNvCxnSpPr>
            <p:nvPr/>
          </p:nvCxnSpPr>
          <p:spPr>
            <a:xfrm>
              <a:off x="8626386" y="3933937"/>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2" name="直線接點 131">
              <a:extLst>
                <a:ext uri="{FF2B5EF4-FFF2-40B4-BE49-F238E27FC236}">
                  <a16:creationId xmlns:a16="http://schemas.microsoft.com/office/drawing/2014/main" id="{68F021D9-F0C2-4F61-9D7B-A835370D4B94}"/>
                </a:ext>
              </a:extLst>
            </p:cNvPr>
            <p:cNvCxnSpPr>
              <a:cxnSpLocks/>
            </p:cNvCxnSpPr>
            <p:nvPr/>
          </p:nvCxnSpPr>
          <p:spPr>
            <a:xfrm>
              <a:off x="8021687" y="3935807"/>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直線接點 132">
              <a:extLst>
                <a:ext uri="{FF2B5EF4-FFF2-40B4-BE49-F238E27FC236}">
                  <a16:creationId xmlns:a16="http://schemas.microsoft.com/office/drawing/2014/main" id="{0F235134-F29E-45CF-9E8E-ECA5E0A9734D}"/>
                </a:ext>
              </a:extLst>
            </p:cNvPr>
            <p:cNvCxnSpPr>
              <a:cxnSpLocks/>
            </p:cNvCxnSpPr>
            <p:nvPr/>
          </p:nvCxnSpPr>
          <p:spPr>
            <a:xfrm>
              <a:off x="9231277" y="3916978"/>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4" name="文字方塊 133">
              <a:extLst>
                <a:ext uri="{FF2B5EF4-FFF2-40B4-BE49-F238E27FC236}">
                  <a16:creationId xmlns:a16="http://schemas.microsoft.com/office/drawing/2014/main" id="{BEF0B2FA-DAEB-4200-8B43-2BA17AEF795F}"/>
                </a:ext>
              </a:extLst>
            </p:cNvPr>
            <p:cNvSpPr txBox="1"/>
            <p:nvPr/>
          </p:nvSpPr>
          <p:spPr>
            <a:xfrm>
              <a:off x="8041546" y="3598506"/>
              <a:ext cx="612865" cy="338554"/>
            </a:xfrm>
            <a:prstGeom prst="rect">
              <a:avLst/>
            </a:prstGeom>
            <a:noFill/>
          </p:spPr>
          <p:txBody>
            <a:bodyPr wrap="square" rtlCol="0">
              <a:spAutoFit/>
            </a:bodyPr>
            <a:lstStyle/>
            <a:p>
              <a:r>
                <a:rPr lang="en-US" altLang="zh-TW" sz="1600" dirty="0"/>
                <a:t>7:30</a:t>
              </a:r>
              <a:endParaRPr lang="zh-TW" altLang="en-US" sz="1600" dirty="0"/>
            </a:p>
          </p:txBody>
        </p:sp>
        <p:sp>
          <p:nvSpPr>
            <p:cNvPr id="135" name="文字方塊 134">
              <a:extLst>
                <a:ext uri="{FF2B5EF4-FFF2-40B4-BE49-F238E27FC236}">
                  <a16:creationId xmlns:a16="http://schemas.microsoft.com/office/drawing/2014/main" id="{DEDB6325-235C-449F-9ED5-240570FE2564}"/>
                </a:ext>
              </a:extLst>
            </p:cNvPr>
            <p:cNvSpPr txBox="1"/>
            <p:nvPr/>
          </p:nvSpPr>
          <p:spPr>
            <a:xfrm>
              <a:off x="8077961" y="4288529"/>
              <a:ext cx="612865" cy="338554"/>
            </a:xfrm>
            <a:prstGeom prst="rect">
              <a:avLst/>
            </a:prstGeom>
            <a:noFill/>
          </p:spPr>
          <p:txBody>
            <a:bodyPr wrap="square" rtlCol="0">
              <a:spAutoFit/>
            </a:bodyPr>
            <a:lstStyle/>
            <a:p>
              <a:r>
                <a:rPr lang="en-US" altLang="zh-TW" sz="1600" dirty="0">
                  <a:solidFill>
                    <a:srgbClr val="00B050"/>
                  </a:solidFill>
                </a:rPr>
                <a:t>5:00</a:t>
              </a:r>
              <a:endParaRPr lang="zh-TW" altLang="en-US" sz="1600" dirty="0">
                <a:solidFill>
                  <a:srgbClr val="00B050"/>
                </a:solidFill>
              </a:endParaRPr>
            </a:p>
          </p:txBody>
        </p:sp>
        <p:sp>
          <p:nvSpPr>
            <p:cNvPr id="136" name="文字方塊 135">
              <a:extLst>
                <a:ext uri="{FF2B5EF4-FFF2-40B4-BE49-F238E27FC236}">
                  <a16:creationId xmlns:a16="http://schemas.microsoft.com/office/drawing/2014/main" id="{9A82826C-AA82-439C-8441-C50087A0B1DB}"/>
                </a:ext>
              </a:extLst>
            </p:cNvPr>
            <p:cNvSpPr txBox="1"/>
            <p:nvPr/>
          </p:nvSpPr>
          <p:spPr>
            <a:xfrm>
              <a:off x="8691683" y="4294478"/>
              <a:ext cx="564000" cy="338554"/>
            </a:xfrm>
            <a:prstGeom prst="rect">
              <a:avLst/>
            </a:prstGeom>
            <a:noFill/>
          </p:spPr>
          <p:txBody>
            <a:bodyPr wrap="square" rtlCol="0">
              <a:spAutoFit/>
            </a:bodyPr>
            <a:lstStyle/>
            <a:p>
              <a:r>
                <a:rPr lang="en-US" altLang="zh-TW" sz="1600" dirty="0">
                  <a:solidFill>
                    <a:srgbClr val="00B050"/>
                  </a:solidFill>
                </a:rPr>
                <a:t>5:00</a:t>
              </a:r>
              <a:endParaRPr lang="zh-TW" altLang="en-US" sz="1600" dirty="0">
                <a:solidFill>
                  <a:srgbClr val="00B050"/>
                </a:solidFill>
              </a:endParaRPr>
            </a:p>
          </p:txBody>
        </p:sp>
        <p:cxnSp>
          <p:nvCxnSpPr>
            <p:cNvPr id="137" name="直線單箭頭接點 136">
              <a:extLst>
                <a:ext uri="{FF2B5EF4-FFF2-40B4-BE49-F238E27FC236}">
                  <a16:creationId xmlns:a16="http://schemas.microsoft.com/office/drawing/2014/main" id="{85347E34-0423-48E0-90EE-6003442752D1}"/>
                </a:ext>
              </a:extLst>
            </p:cNvPr>
            <p:cNvCxnSpPr>
              <a:cxnSpLocks/>
            </p:cNvCxnSpPr>
            <p:nvPr/>
          </p:nvCxnSpPr>
          <p:spPr>
            <a:xfrm>
              <a:off x="8973732" y="4576819"/>
              <a:ext cx="2746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DB40A84C-90CE-4C14-B87F-358DEC44C266}"/>
                </a:ext>
              </a:extLst>
            </p:cNvPr>
            <p:cNvCxnSpPr>
              <a:cxnSpLocks/>
            </p:cNvCxnSpPr>
            <p:nvPr/>
          </p:nvCxnSpPr>
          <p:spPr>
            <a:xfrm>
              <a:off x="8384482" y="4576819"/>
              <a:ext cx="2487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7F71AAFF-3AAE-4E8E-916B-2A9168DED73C}"/>
                </a:ext>
              </a:extLst>
            </p:cNvPr>
            <p:cNvCxnSpPr>
              <a:cxnSpLocks/>
            </p:cNvCxnSpPr>
            <p:nvPr/>
          </p:nvCxnSpPr>
          <p:spPr>
            <a:xfrm flipH="1">
              <a:off x="8636392" y="4577237"/>
              <a:ext cx="24082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32B53F8E-C375-4ECC-953A-0E1C91F997C9}"/>
                </a:ext>
              </a:extLst>
            </p:cNvPr>
            <p:cNvCxnSpPr>
              <a:cxnSpLocks/>
            </p:cNvCxnSpPr>
            <p:nvPr/>
          </p:nvCxnSpPr>
          <p:spPr>
            <a:xfrm flipH="1">
              <a:off x="8036185" y="4579308"/>
              <a:ext cx="243082" cy="292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4" name="文字方塊 143">
            <a:extLst>
              <a:ext uri="{FF2B5EF4-FFF2-40B4-BE49-F238E27FC236}">
                <a16:creationId xmlns:a16="http://schemas.microsoft.com/office/drawing/2014/main" id="{6244A1B5-B57E-47BE-BBBC-39D544EC5316}"/>
              </a:ext>
            </a:extLst>
          </p:cNvPr>
          <p:cNvSpPr txBox="1"/>
          <p:nvPr/>
        </p:nvSpPr>
        <p:spPr>
          <a:xfrm>
            <a:off x="3657026" y="5600450"/>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
        <p:nvSpPr>
          <p:cNvPr id="145" name="文字方塊 144">
            <a:extLst>
              <a:ext uri="{FF2B5EF4-FFF2-40B4-BE49-F238E27FC236}">
                <a16:creationId xmlns:a16="http://schemas.microsoft.com/office/drawing/2014/main" id="{F9F78D06-4620-47CD-8ACA-E321C2D97455}"/>
              </a:ext>
            </a:extLst>
          </p:cNvPr>
          <p:cNvSpPr txBox="1"/>
          <p:nvPr/>
        </p:nvSpPr>
        <p:spPr>
          <a:xfrm>
            <a:off x="1272716" y="2752000"/>
            <a:ext cx="2125184" cy="369332"/>
          </a:xfrm>
          <a:prstGeom prst="rect">
            <a:avLst/>
          </a:prstGeom>
          <a:noFill/>
          <a:ln w="19050">
            <a:noFill/>
          </a:ln>
        </p:spPr>
        <p:txBody>
          <a:bodyPr wrap="square" rtlCol="0">
            <a:spAutoFit/>
          </a:bodyPr>
          <a:lstStyle/>
          <a:p>
            <a:r>
              <a:rPr lang="zh-TW" altLang="en-US" dirty="0">
                <a:latin typeface="標楷體" panose="03000509000000000000" pitchFamily="65" charset="-120"/>
                <a:ea typeface="標楷體" panose="03000509000000000000" pitchFamily="65" charset="-120"/>
              </a:rPr>
              <a:t>最小時間間隔</a:t>
            </a:r>
            <a:r>
              <a:rPr lang="en-US" altLang="zh-TW" dirty="0">
                <a:latin typeface="標楷體" panose="03000509000000000000" pitchFamily="65" charset="-120"/>
                <a:ea typeface="標楷體" panose="03000509000000000000" pitchFamily="65" charset="-120"/>
              </a:rPr>
              <a:t> </a:t>
            </a:r>
            <a:r>
              <a:rPr lang="en-US" altLang="zh-TW" dirty="0">
                <a:solidFill>
                  <a:srgbClr val="FF0000"/>
                </a:solidFill>
                <a:ea typeface="標楷體" panose="03000509000000000000" pitchFamily="65" charset="-120"/>
              </a:rPr>
              <a:t>7:30</a:t>
            </a:r>
            <a:endParaRPr lang="zh-TW" altLang="en-US" dirty="0">
              <a:solidFill>
                <a:srgbClr val="FF0000"/>
              </a:solidFill>
            </a:endParaRPr>
          </a:p>
        </p:txBody>
      </p:sp>
      <p:sp>
        <p:nvSpPr>
          <p:cNvPr id="146" name="文字方塊 145">
            <a:extLst>
              <a:ext uri="{FF2B5EF4-FFF2-40B4-BE49-F238E27FC236}">
                <a16:creationId xmlns:a16="http://schemas.microsoft.com/office/drawing/2014/main" id="{DE7914DD-6821-4509-92D3-995911A82B29}"/>
              </a:ext>
            </a:extLst>
          </p:cNvPr>
          <p:cNvSpPr txBox="1"/>
          <p:nvPr/>
        </p:nvSpPr>
        <p:spPr>
          <a:xfrm>
            <a:off x="1182065" y="5302243"/>
            <a:ext cx="2125184" cy="369332"/>
          </a:xfrm>
          <a:prstGeom prst="rect">
            <a:avLst/>
          </a:prstGeom>
          <a:noFill/>
          <a:ln w="19050">
            <a:noFill/>
          </a:ln>
        </p:spPr>
        <p:txBody>
          <a:bodyPr wrap="square" rtlCol="0">
            <a:spAutoFit/>
          </a:bodyPr>
          <a:lstStyle/>
          <a:p>
            <a:r>
              <a:rPr lang="zh-TW" altLang="en-US" dirty="0">
                <a:latin typeface="標楷體" panose="03000509000000000000" pitchFamily="65" charset="-120"/>
                <a:ea typeface="標楷體" panose="03000509000000000000" pitchFamily="65" charset="-120"/>
              </a:rPr>
              <a:t>最小時間間隔</a:t>
            </a:r>
            <a:r>
              <a:rPr lang="en-US" altLang="zh-TW" dirty="0">
                <a:latin typeface="標楷體" panose="03000509000000000000" pitchFamily="65" charset="-120"/>
                <a:ea typeface="標楷體" panose="03000509000000000000" pitchFamily="65" charset="-120"/>
              </a:rPr>
              <a:t> </a:t>
            </a:r>
            <a:r>
              <a:rPr lang="en-US" altLang="zh-TW" dirty="0">
                <a:solidFill>
                  <a:srgbClr val="FF0000"/>
                </a:solidFill>
                <a:ea typeface="標楷體" panose="03000509000000000000" pitchFamily="65" charset="-120"/>
              </a:rPr>
              <a:t>5:00</a:t>
            </a:r>
            <a:endParaRPr lang="zh-TW" altLang="en-US" dirty="0">
              <a:solidFill>
                <a:srgbClr val="FF0000"/>
              </a:solidFill>
            </a:endParaRPr>
          </a:p>
        </p:txBody>
      </p:sp>
      <p:sp>
        <p:nvSpPr>
          <p:cNvPr id="147" name="文字方塊 146">
            <a:extLst>
              <a:ext uri="{FF2B5EF4-FFF2-40B4-BE49-F238E27FC236}">
                <a16:creationId xmlns:a16="http://schemas.microsoft.com/office/drawing/2014/main" id="{115744AE-E9FE-4DE9-AA39-AEB2B680B700}"/>
              </a:ext>
            </a:extLst>
          </p:cNvPr>
          <p:cNvSpPr txBox="1"/>
          <p:nvPr/>
        </p:nvSpPr>
        <p:spPr>
          <a:xfrm>
            <a:off x="6137596" y="2761614"/>
            <a:ext cx="2125184" cy="369332"/>
          </a:xfrm>
          <a:prstGeom prst="rect">
            <a:avLst/>
          </a:prstGeom>
          <a:noFill/>
          <a:ln w="19050">
            <a:noFill/>
          </a:ln>
        </p:spPr>
        <p:txBody>
          <a:bodyPr wrap="square" rtlCol="0">
            <a:spAutoFit/>
          </a:bodyPr>
          <a:lstStyle/>
          <a:p>
            <a:r>
              <a:rPr lang="zh-TW" altLang="en-US" dirty="0">
                <a:latin typeface="標楷體" panose="03000509000000000000" pitchFamily="65" charset="-120"/>
                <a:ea typeface="標楷體" panose="03000509000000000000" pitchFamily="65" charset="-120"/>
              </a:rPr>
              <a:t>最小時間間隔</a:t>
            </a:r>
            <a:r>
              <a:rPr lang="en-US" altLang="zh-TW" dirty="0">
                <a:latin typeface="標楷體" panose="03000509000000000000" pitchFamily="65" charset="-120"/>
                <a:ea typeface="標楷體" panose="03000509000000000000" pitchFamily="65" charset="-120"/>
              </a:rPr>
              <a:t> </a:t>
            </a:r>
            <a:r>
              <a:rPr lang="en-US" altLang="zh-TW" dirty="0">
                <a:solidFill>
                  <a:srgbClr val="FF0000"/>
                </a:solidFill>
                <a:ea typeface="標楷體" panose="03000509000000000000" pitchFamily="65" charset="-120"/>
              </a:rPr>
              <a:t>5:00</a:t>
            </a:r>
            <a:endParaRPr lang="zh-TW" altLang="en-US" dirty="0">
              <a:solidFill>
                <a:srgbClr val="FF0000"/>
              </a:solidFill>
            </a:endParaRPr>
          </a:p>
        </p:txBody>
      </p:sp>
      <p:sp>
        <p:nvSpPr>
          <p:cNvPr id="148" name="文字方塊 147">
            <a:extLst>
              <a:ext uri="{FF2B5EF4-FFF2-40B4-BE49-F238E27FC236}">
                <a16:creationId xmlns:a16="http://schemas.microsoft.com/office/drawing/2014/main" id="{86D96E9B-8B45-45A7-AFCD-514534737937}"/>
              </a:ext>
            </a:extLst>
          </p:cNvPr>
          <p:cNvSpPr txBox="1"/>
          <p:nvPr/>
        </p:nvSpPr>
        <p:spPr>
          <a:xfrm>
            <a:off x="5980567" y="5253287"/>
            <a:ext cx="2125184" cy="369332"/>
          </a:xfrm>
          <a:prstGeom prst="rect">
            <a:avLst/>
          </a:prstGeom>
          <a:noFill/>
          <a:ln w="19050">
            <a:noFill/>
          </a:ln>
        </p:spPr>
        <p:txBody>
          <a:bodyPr wrap="square" rtlCol="0">
            <a:spAutoFit/>
          </a:bodyPr>
          <a:lstStyle/>
          <a:p>
            <a:r>
              <a:rPr lang="zh-TW" altLang="en-US" dirty="0">
                <a:latin typeface="標楷體" panose="03000509000000000000" pitchFamily="65" charset="-120"/>
                <a:ea typeface="標楷體" panose="03000509000000000000" pitchFamily="65" charset="-120"/>
              </a:rPr>
              <a:t>最小時間間隔</a:t>
            </a:r>
            <a:r>
              <a:rPr lang="en-US" altLang="zh-TW" dirty="0">
                <a:latin typeface="標楷體" panose="03000509000000000000" pitchFamily="65" charset="-120"/>
                <a:ea typeface="標楷體" panose="03000509000000000000" pitchFamily="65" charset="-120"/>
              </a:rPr>
              <a:t> </a:t>
            </a:r>
            <a:r>
              <a:rPr lang="en-US" altLang="zh-TW" dirty="0">
                <a:solidFill>
                  <a:srgbClr val="FF0000"/>
                </a:solidFill>
                <a:ea typeface="標楷體" panose="03000509000000000000" pitchFamily="65" charset="-120"/>
              </a:rPr>
              <a:t>5:00</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BD146E85-ABE0-40FB-B5EF-5559487A4D2E}"/>
                  </a:ext>
                </a:extLst>
              </p:cNvPr>
              <p:cNvSpPr txBox="1"/>
              <p:nvPr/>
            </p:nvSpPr>
            <p:spPr>
              <a:xfrm>
                <a:off x="3273435" y="2536273"/>
                <a:ext cx="530942" cy="6215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3200" i="1" smtClean="0">
                          <a:solidFill>
                            <a:srgbClr val="FF0000"/>
                          </a:solidFill>
                          <a:latin typeface="Cambria Math" panose="02040503050406030204" pitchFamily="18" charset="0"/>
                        </a:rPr>
                        <m:t>√</m:t>
                      </m:r>
                    </m:oMath>
                  </m:oMathPara>
                </a14:m>
                <a:endParaRPr lang="zh-TW" altLang="en-US" sz="3200" dirty="0">
                  <a:solidFill>
                    <a:srgbClr val="FF0000"/>
                  </a:solidFill>
                </a:endParaRPr>
              </a:p>
            </p:txBody>
          </p:sp>
        </mc:Choice>
        <mc:Fallback xmlns="">
          <p:sp>
            <p:nvSpPr>
              <p:cNvPr id="149" name="文字方塊 148">
                <a:extLst>
                  <a:ext uri="{FF2B5EF4-FFF2-40B4-BE49-F238E27FC236}">
                    <a16:creationId xmlns:a16="http://schemas.microsoft.com/office/drawing/2014/main" id="{BD146E85-ABE0-40FB-B5EF-5559487A4D2E}"/>
                  </a:ext>
                </a:extLst>
              </p:cNvPr>
              <p:cNvSpPr txBox="1">
                <a:spLocks noRot="1" noChangeAspect="1" noMove="1" noResize="1" noEditPoints="1" noAdjustHandles="1" noChangeArrowheads="1" noChangeShapeType="1" noTextEdit="1"/>
              </p:cNvSpPr>
              <p:nvPr/>
            </p:nvSpPr>
            <p:spPr>
              <a:xfrm>
                <a:off x="3273435" y="2536273"/>
                <a:ext cx="530942" cy="621580"/>
              </a:xfrm>
              <a:prstGeom prst="rect">
                <a:avLst/>
              </a:prstGeom>
              <a:blipFill>
                <a:blip r:embed="rId2"/>
                <a:stretch>
                  <a:fillRect/>
                </a:stretch>
              </a:blipFill>
            </p:spPr>
            <p:txBody>
              <a:bodyPr/>
              <a:lstStyle/>
              <a:p>
                <a:r>
                  <a:rPr lang="zh-TW" altLang="en-US">
                    <a:noFill/>
                  </a:rPr>
                  <a:t> </a:t>
                </a:r>
              </a:p>
            </p:txBody>
          </p:sp>
        </mc:Fallback>
      </mc:AlternateContent>
      <p:sp>
        <p:nvSpPr>
          <p:cNvPr id="150" name="文字方塊 149">
            <a:extLst>
              <a:ext uri="{FF2B5EF4-FFF2-40B4-BE49-F238E27FC236}">
                <a16:creationId xmlns:a16="http://schemas.microsoft.com/office/drawing/2014/main" id="{38ED4A90-410A-405A-B061-17C35D26078E}"/>
              </a:ext>
            </a:extLst>
          </p:cNvPr>
          <p:cNvSpPr txBox="1"/>
          <p:nvPr/>
        </p:nvSpPr>
        <p:spPr>
          <a:xfrm>
            <a:off x="1077630" y="3059147"/>
            <a:ext cx="2476122" cy="369332"/>
          </a:xfrm>
          <a:prstGeom prst="rect">
            <a:avLst/>
          </a:prstGeom>
          <a:noFill/>
          <a:ln w="19050">
            <a:noFill/>
          </a:ln>
        </p:spPr>
        <p:txBody>
          <a:bodyPr wrap="square" rtlCol="0">
            <a:spAutoFit/>
          </a:bodyPr>
          <a:lstStyle/>
          <a:p>
            <a:r>
              <a:rPr lang="zh-TW" altLang="en-US" dirty="0">
                <a:latin typeface="標楷體" panose="03000509000000000000" pitchFamily="65" charset="-120"/>
                <a:ea typeface="標楷體" panose="03000509000000000000" pitchFamily="65" charset="-120"/>
              </a:rPr>
              <a:t>最小時間間隔</a:t>
            </a:r>
            <a:r>
              <a:rPr lang="zh-TW" altLang="en-US" dirty="0">
                <a:solidFill>
                  <a:srgbClr val="0070C0"/>
                </a:solidFill>
                <a:latin typeface="標楷體" panose="03000509000000000000" pitchFamily="65" charset="-120"/>
                <a:ea typeface="標楷體" panose="03000509000000000000" pitchFamily="65" charset="-120"/>
              </a:rPr>
              <a:t>最大值</a:t>
            </a:r>
            <a:endParaRPr lang="zh-TW" altLang="en-US" dirty="0">
              <a:solidFill>
                <a:srgbClr val="0070C0"/>
              </a:solidFill>
            </a:endParaRPr>
          </a:p>
        </p:txBody>
      </p:sp>
      <p:sp>
        <p:nvSpPr>
          <p:cNvPr id="151" name="文字方塊 150">
            <a:extLst>
              <a:ext uri="{FF2B5EF4-FFF2-40B4-BE49-F238E27FC236}">
                <a16:creationId xmlns:a16="http://schemas.microsoft.com/office/drawing/2014/main" id="{045FC582-C2CE-474C-9421-3E667D61C959}"/>
              </a:ext>
            </a:extLst>
          </p:cNvPr>
          <p:cNvSpPr txBox="1"/>
          <p:nvPr/>
        </p:nvSpPr>
        <p:spPr>
          <a:xfrm>
            <a:off x="9972781" y="1363681"/>
            <a:ext cx="907850" cy="1200329"/>
          </a:xfrm>
          <a:prstGeom prst="rect">
            <a:avLst/>
          </a:prstGeom>
          <a:noFill/>
          <a:ln w="28575">
            <a:solidFill>
              <a:srgbClr val="0070C0"/>
            </a:solidFill>
          </a:ln>
        </p:spPr>
        <p:txBody>
          <a:bodyPr wrap="square" rtlCol="0">
            <a:spAutoFit/>
          </a:bodyPr>
          <a:lstStyle/>
          <a:p>
            <a:r>
              <a:rPr lang="en-US" altLang="zh-TW" sz="2400" dirty="0"/>
              <a:t>0 10</a:t>
            </a:r>
          </a:p>
          <a:p>
            <a:r>
              <a:rPr lang="en-US" altLang="zh-TW" sz="2400" dirty="0"/>
              <a:t>5 15</a:t>
            </a:r>
          </a:p>
          <a:p>
            <a:r>
              <a:rPr lang="en-US" altLang="zh-TW" sz="2400" dirty="0"/>
              <a:t>10 15</a:t>
            </a:r>
          </a:p>
        </p:txBody>
      </p:sp>
      <p:sp>
        <p:nvSpPr>
          <p:cNvPr id="152" name="文字方塊 151">
            <a:extLst>
              <a:ext uri="{FF2B5EF4-FFF2-40B4-BE49-F238E27FC236}">
                <a16:creationId xmlns:a16="http://schemas.microsoft.com/office/drawing/2014/main" id="{74D7D651-A436-44A6-929B-9510134990A2}"/>
              </a:ext>
            </a:extLst>
          </p:cNvPr>
          <p:cNvSpPr txBox="1"/>
          <p:nvPr/>
        </p:nvSpPr>
        <p:spPr>
          <a:xfrm>
            <a:off x="9275306" y="594534"/>
            <a:ext cx="2916694" cy="707886"/>
          </a:xfrm>
          <a:prstGeom prst="rect">
            <a:avLst/>
          </a:prstGeom>
          <a:noFill/>
          <a:ln w="19050">
            <a:no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飛機安全著陸時間區間</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單位</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分</a:t>
            </a:r>
            <a:r>
              <a:rPr lang="en-US" altLang="zh-TW" sz="2000" dirty="0">
                <a:latin typeface="標楷體" panose="03000509000000000000" pitchFamily="65" charset="-120"/>
                <a:ea typeface="標楷體" panose="03000509000000000000" pitchFamily="65" charset="-120"/>
              </a:rPr>
              <a:t>)</a:t>
            </a:r>
            <a:endParaRPr lang="zh-TW" altLang="en-US" sz="2000" dirty="0"/>
          </a:p>
        </p:txBody>
      </p:sp>
    </p:spTree>
    <p:extLst>
      <p:ext uri="{BB962C8B-B14F-4D97-AF65-F5344CB8AC3E}">
        <p14:creationId xmlns:p14="http://schemas.microsoft.com/office/powerpoint/2010/main" val="23612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up)">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wipe(up)">
                                      <p:cBhvr>
                                        <p:cTn id="34" dur="500"/>
                                        <p:tgtEl>
                                          <p:spTgt spid="10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wipe(left)">
                                      <p:cBhvr>
                                        <p:cTn id="43" dur="500"/>
                                        <p:tgtEl>
                                          <p:spTgt spid="14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0"/>
                                        </p:tgtEl>
                                        <p:attrNameLst>
                                          <p:attrName>style.visibility</p:attrName>
                                        </p:attrNameLst>
                                      </p:cBhvr>
                                      <p:to>
                                        <p:strVal val="visible"/>
                                      </p:to>
                                    </p:set>
                                    <p:animEffect transition="in" filter="wipe(left)">
                                      <p:cBhvr>
                                        <p:cTn id="46"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47" grpId="0"/>
      <p:bldP spid="148" grpId="0"/>
      <p:bldP spid="149" grpId="0"/>
      <p:bldP spid="1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7FFBA7-D749-4052-BB69-A9937737FEC4}"/>
              </a:ext>
            </a:extLst>
          </p:cNvPr>
          <p:cNvSpPr>
            <a:spLocks noGrp="1"/>
          </p:cNvSpPr>
          <p:nvPr>
            <p:ph type="dt" sz="half" idx="10"/>
          </p:nvPr>
        </p:nvSpPr>
        <p:spPr>
          <a:xfrm>
            <a:off x="238441" y="6316978"/>
            <a:ext cx="2743200" cy="365125"/>
          </a:xfrm>
        </p:spPr>
        <p:txBody>
          <a:bodyPr/>
          <a:lstStyle/>
          <a:p>
            <a:fld id="{338A92E9-667C-4BE0-859B-C855F097CC5B}"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2BA11CBE-5A6A-485D-ABC2-18E53DACD11A}"/>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A259EDAD-D26E-46B8-81F8-05996573E0DA}"/>
              </a:ext>
            </a:extLst>
          </p:cNvPr>
          <p:cNvSpPr>
            <a:spLocks noGrp="1"/>
          </p:cNvSpPr>
          <p:nvPr>
            <p:ph type="sldNum" sz="quarter" idx="12"/>
          </p:nvPr>
        </p:nvSpPr>
        <p:spPr/>
        <p:txBody>
          <a:bodyPr/>
          <a:lstStyle/>
          <a:p>
            <a:fld id="{CEE93694-D045-4A1B-9B9E-84F567608C77}" type="slidenum">
              <a:rPr lang="zh-TW" altLang="en-US" smtClean="0"/>
              <a:t>4</a:t>
            </a:fld>
            <a:endParaRPr lang="zh-TW" altLang="en-US"/>
          </a:p>
        </p:txBody>
      </p:sp>
      <p:sp>
        <p:nvSpPr>
          <p:cNvPr id="5" name="文字方塊 4">
            <a:extLst>
              <a:ext uri="{FF2B5EF4-FFF2-40B4-BE49-F238E27FC236}">
                <a16:creationId xmlns:a16="http://schemas.microsoft.com/office/drawing/2014/main" id="{4268AB68-BCCF-49C2-9F04-FA2129BFA256}"/>
              </a:ext>
            </a:extLst>
          </p:cNvPr>
          <p:cNvSpPr txBox="1"/>
          <p:nvPr/>
        </p:nvSpPr>
        <p:spPr>
          <a:xfrm>
            <a:off x="1885635" y="-111970"/>
            <a:ext cx="2838450" cy="646331"/>
          </a:xfrm>
          <a:prstGeom prst="rect">
            <a:avLst/>
          </a:prstGeom>
          <a:noFill/>
        </p:spPr>
        <p:txBody>
          <a:bodyPr wrap="square" rtlCol="0">
            <a:spAutoFit/>
          </a:bodyPr>
          <a:lstStyle/>
          <a:p>
            <a:r>
              <a:rPr lang="en-US" altLang="zh-TW" sz="3600" dirty="0">
                <a:solidFill>
                  <a:srgbClr val="FF0000"/>
                </a:solidFill>
              </a:rPr>
              <a:t>Sample Input</a:t>
            </a:r>
            <a:endParaRPr lang="zh-TW" altLang="en-US" sz="3600" dirty="0">
              <a:solidFill>
                <a:srgbClr val="FF0000"/>
              </a:solidFill>
            </a:endParaRPr>
          </a:p>
        </p:txBody>
      </p:sp>
      <p:sp>
        <p:nvSpPr>
          <p:cNvPr id="6" name="文字方塊 5">
            <a:extLst>
              <a:ext uri="{FF2B5EF4-FFF2-40B4-BE49-F238E27FC236}">
                <a16:creationId xmlns:a16="http://schemas.microsoft.com/office/drawing/2014/main" id="{74B4B5D3-E4EF-424D-BC9C-D5BB466B1622}"/>
              </a:ext>
            </a:extLst>
          </p:cNvPr>
          <p:cNvSpPr txBox="1"/>
          <p:nvPr/>
        </p:nvSpPr>
        <p:spPr>
          <a:xfrm>
            <a:off x="7485440" y="366990"/>
            <a:ext cx="3108030" cy="646331"/>
          </a:xfrm>
          <a:prstGeom prst="rect">
            <a:avLst/>
          </a:prstGeom>
          <a:noFill/>
        </p:spPr>
        <p:txBody>
          <a:bodyPr wrap="square" rtlCol="0">
            <a:spAutoFit/>
          </a:bodyPr>
          <a:lstStyle/>
          <a:p>
            <a:r>
              <a:rPr lang="en-US" altLang="zh-TW" sz="3600" dirty="0">
                <a:solidFill>
                  <a:srgbClr val="FF0000"/>
                </a:solidFill>
              </a:rPr>
              <a:t>Sample Output</a:t>
            </a:r>
            <a:endParaRPr lang="zh-TW" altLang="en-US" sz="3600" dirty="0">
              <a:solidFill>
                <a:srgbClr val="FF0000"/>
              </a:solidFill>
            </a:endParaRPr>
          </a:p>
        </p:txBody>
      </p:sp>
      <p:sp>
        <p:nvSpPr>
          <p:cNvPr id="7" name="文字方塊 6">
            <a:extLst>
              <a:ext uri="{FF2B5EF4-FFF2-40B4-BE49-F238E27FC236}">
                <a16:creationId xmlns:a16="http://schemas.microsoft.com/office/drawing/2014/main" id="{F8A7C7EB-A36A-4FF7-A65C-9A4773B76827}"/>
              </a:ext>
            </a:extLst>
          </p:cNvPr>
          <p:cNvSpPr txBox="1"/>
          <p:nvPr/>
        </p:nvSpPr>
        <p:spPr>
          <a:xfrm>
            <a:off x="1948461" y="489486"/>
            <a:ext cx="1265486" cy="4031873"/>
          </a:xfrm>
          <a:prstGeom prst="rect">
            <a:avLst/>
          </a:prstGeom>
          <a:noFill/>
          <a:ln w="38100">
            <a:solidFill>
              <a:srgbClr val="0070C0"/>
            </a:solidFill>
          </a:ln>
        </p:spPr>
        <p:txBody>
          <a:bodyPr wrap="square" rtlCol="0">
            <a:spAutoFit/>
          </a:bodyPr>
          <a:lstStyle/>
          <a:p>
            <a:r>
              <a:rPr lang="en-US" altLang="zh-TW" sz="3200" dirty="0"/>
              <a:t>3</a:t>
            </a:r>
          </a:p>
          <a:p>
            <a:r>
              <a:rPr lang="en-US" altLang="zh-TW" sz="3200" dirty="0"/>
              <a:t>0 10</a:t>
            </a:r>
          </a:p>
          <a:p>
            <a:r>
              <a:rPr lang="en-US" altLang="zh-TW" sz="3200" dirty="0"/>
              <a:t>5 15</a:t>
            </a:r>
          </a:p>
          <a:p>
            <a:r>
              <a:rPr lang="en-US" altLang="zh-TW" sz="3200" dirty="0"/>
              <a:t>10 15</a:t>
            </a:r>
          </a:p>
          <a:p>
            <a:r>
              <a:rPr lang="en-US" altLang="zh-TW" sz="3200" dirty="0"/>
              <a:t>2</a:t>
            </a:r>
          </a:p>
          <a:p>
            <a:r>
              <a:rPr lang="en-US" altLang="zh-TW" sz="3200" dirty="0"/>
              <a:t>0 10</a:t>
            </a:r>
          </a:p>
          <a:p>
            <a:r>
              <a:rPr lang="en-US" altLang="zh-TW" sz="3200" dirty="0"/>
              <a:t>10 20</a:t>
            </a:r>
          </a:p>
          <a:p>
            <a:r>
              <a:rPr lang="en-US" altLang="zh-TW" sz="3200" dirty="0"/>
              <a:t>0</a:t>
            </a:r>
          </a:p>
        </p:txBody>
      </p:sp>
      <p:sp>
        <p:nvSpPr>
          <p:cNvPr id="8" name="文字方塊 7">
            <a:extLst>
              <a:ext uri="{FF2B5EF4-FFF2-40B4-BE49-F238E27FC236}">
                <a16:creationId xmlns:a16="http://schemas.microsoft.com/office/drawing/2014/main" id="{7DDC1C89-0766-4CB1-84D4-01B205EF1E29}"/>
              </a:ext>
            </a:extLst>
          </p:cNvPr>
          <p:cNvSpPr txBox="1"/>
          <p:nvPr/>
        </p:nvSpPr>
        <p:spPr>
          <a:xfrm>
            <a:off x="7579221" y="975821"/>
            <a:ext cx="2980760" cy="830997"/>
          </a:xfrm>
          <a:prstGeom prst="rect">
            <a:avLst/>
          </a:prstGeom>
          <a:noFill/>
          <a:ln w="38100">
            <a:solidFill>
              <a:srgbClr val="0070C0"/>
            </a:solidFill>
          </a:ln>
        </p:spPr>
        <p:txBody>
          <a:bodyPr wrap="square" rtlCol="0">
            <a:spAutoFit/>
          </a:bodyPr>
          <a:lstStyle/>
          <a:p>
            <a:r>
              <a:rPr lang="en-US" altLang="zh-TW" sz="2400" dirty="0"/>
              <a:t>Case 1: 7:30</a:t>
            </a:r>
          </a:p>
          <a:p>
            <a:r>
              <a:rPr lang="en-US" altLang="zh-TW" sz="2400" dirty="0"/>
              <a:t>Case 2: 20:00</a:t>
            </a:r>
          </a:p>
        </p:txBody>
      </p:sp>
      <p:sp>
        <p:nvSpPr>
          <p:cNvPr id="32" name="文字方塊 31">
            <a:extLst>
              <a:ext uri="{FF2B5EF4-FFF2-40B4-BE49-F238E27FC236}">
                <a16:creationId xmlns:a16="http://schemas.microsoft.com/office/drawing/2014/main" id="{E4AD4AA2-276E-4A0D-B505-AA3A2CE49976}"/>
              </a:ext>
            </a:extLst>
          </p:cNvPr>
          <p:cNvSpPr txBox="1"/>
          <p:nvPr/>
        </p:nvSpPr>
        <p:spPr>
          <a:xfrm>
            <a:off x="5001982" y="835971"/>
            <a:ext cx="1719663" cy="461665"/>
          </a:xfrm>
          <a:prstGeom prst="rect">
            <a:avLst/>
          </a:prstGeom>
          <a:noFill/>
          <a:ln>
            <a:noFill/>
          </a:ln>
        </p:spPr>
        <p:txBody>
          <a:bodyPr wrap="square" rtlCol="0">
            <a:spAutoFit/>
          </a:bodyPr>
          <a:lstStyle/>
          <a:p>
            <a:r>
              <a:rPr lang="en-US" altLang="zh-TW" sz="2400" dirty="0"/>
              <a:t>Test Case #1</a:t>
            </a:r>
            <a:endParaRPr lang="zh-TW" altLang="en-US" sz="2400" dirty="0"/>
          </a:p>
        </p:txBody>
      </p:sp>
      <p:sp>
        <p:nvSpPr>
          <p:cNvPr id="38" name="文字方塊 37">
            <a:extLst>
              <a:ext uri="{FF2B5EF4-FFF2-40B4-BE49-F238E27FC236}">
                <a16:creationId xmlns:a16="http://schemas.microsoft.com/office/drawing/2014/main" id="{B3722028-5F45-454C-8BC8-0EB93B38CD2B}"/>
              </a:ext>
            </a:extLst>
          </p:cNvPr>
          <p:cNvSpPr txBox="1"/>
          <p:nvPr/>
        </p:nvSpPr>
        <p:spPr>
          <a:xfrm>
            <a:off x="5034435" y="2464227"/>
            <a:ext cx="1719663" cy="461665"/>
          </a:xfrm>
          <a:prstGeom prst="rect">
            <a:avLst/>
          </a:prstGeom>
          <a:noFill/>
        </p:spPr>
        <p:txBody>
          <a:bodyPr wrap="square" rtlCol="0">
            <a:spAutoFit/>
          </a:bodyPr>
          <a:lstStyle/>
          <a:p>
            <a:r>
              <a:rPr lang="en-US" altLang="zh-TW" sz="2400" dirty="0"/>
              <a:t>Test Case #2</a:t>
            </a:r>
            <a:endParaRPr lang="zh-TW" altLang="en-US" sz="2400" dirty="0"/>
          </a:p>
        </p:txBody>
      </p:sp>
      <p:cxnSp>
        <p:nvCxnSpPr>
          <p:cNvPr id="74" name="直線單箭頭接點 73"/>
          <p:cNvCxnSpPr>
            <a:cxnSpLocks/>
            <a:stCxn id="57" idx="1"/>
          </p:cNvCxnSpPr>
          <p:nvPr/>
        </p:nvCxnSpPr>
        <p:spPr>
          <a:xfrm flipH="1">
            <a:off x="9267300" y="1164073"/>
            <a:ext cx="387190" cy="78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02977B85-4A8D-4D4C-BFA8-AB65CB63ED5A}"/>
              </a:ext>
            </a:extLst>
          </p:cNvPr>
          <p:cNvSpPr txBox="1"/>
          <p:nvPr/>
        </p:nvSpPr>
        <p:spPr>
          <a:xfrm>
            <a:off x="3271936" y="561282"/>
            <a:ext cx="1265486"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飛機數量</a:t>
            </a:r>
          </a:p>
        </p:txBody>
      </p:sp>
      <p:cxnSp>
        <p:nvCxnSpPr>
          <p:cNvPr id="34" name="直線單箭頭接點 33">
            <a:extLst>
              <a:ext uri="{FF2B5EF4-FFF2-40B4-BE49-F238E27FC236}">
                <a16:creationId xmlns:a16="http://schemas.microsoft.com/office/drawing/2014/main" id="{A74E0397-448E-4283-89AB-78B5446EB9EA}"/>
              </a:ext>
            </a:extLst>
          </p:cNvPr>
          <p:cNvCxnSpPr>
            <a:cxnSpLocks/>
            <a:stCxn id="33" idx="1"/>
          </p:cNvCxnSpPr>
          <p:nvPr/>
        </p:nvCxnSpPr>
        <p:spPr>
          <a:xfrm flipH="1">
            <a:off x="2312174" y="761337"/>
            <a:ext cx="959762" cy="83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36327" y="573862"/>
            <a:ext cx="1099994" cy="189871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右大括弧 10"/>
          <p:cNvSpPr/>
          <p:nvPr/>
        </p:nvSpPr>
        <p:spPr>
          <a:xfrm>
            <a:off x="2966649" y="1141949"/>
            <a:ext cx="138058" cy="1238087"/>
          </a:xfrm>
          <a:prstGeom prst="rightBrace">
            <a:avLst>
              <a:gd name="adj1" fmla="val 24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2977B85-4A8D-4D4C-BFA8-AB65CB63ED5A}"/>
              </a:ext>
            </a:extLst>
          </p:cNvPr>
          <p:cNvSpPr txBox="1"/>
          <p:nvPr/>
        </p:nvSpPr>
        <p:spPr>
          <a:xfrm>
            <a:off x="3583176" y="1449941"/>
            <a:ext cx="2916694" cy="707886"/>
          </a:xfrm>
          <a:prstGeom prst="rect">
            <a:avLst/>
          </a:prstGeom>
          <a:noFill/>
          <a:ln w="19050">
            <a:solidFill>
              <a:schemeClr val="tx1"/>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飛機安全著陸時間區間</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單位</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分</a:t>
            </a:r>
            <a:r>
              <a:rPr lang="en-US" altLang="zh-TW" sz="2000" dirty="0">
                <a:latin typeface="標楷體" panose="03000509000000000000" pitchFamily="65" charset="-120"/>
                <a:ea typeface="標楷體" panose="03000509000000000000" pitchFamily="65" charset="-120"/>
              </a:rPr>
              <a:t>)</a:t>
            </a:r>
            <a:endParaRPr lang="zh-TW" altLang="en-US" sz="2000" dirty="0"/>
          </a:p>
        </p:txBody>
      </p:sp>
      <p:cxnSp>
        <p:nvCxnSpPr>
          <p:cNvPr id="40" name="直線單箭頭接點 39">
            <a:extLst>
              <a:ext uri="{FF2B5EF4-FFF2-40B4-BE49-F238E27FC236}">
                <a16:creationId xmlns:a16="http://schemas.microsoft.com/office/drawing/2014/main" id="{A74E0397-448E-4283-89AB-78B5446EB9EA}"/>
              </a:ext>
            </a:extLst>
          </p:cNvPr>
          <p:cNvCxnSpPr>
            <a:cxnSpLocks/>
          </p:cNvCxnSpPr>
          <p:nvPr/>
        </p:nvCxnSpPr>
        <p:spPr>
          <a:xfrm flipH="1">
            <a:off x="3213947" y="1735620"/>
            <a:ext cx="3541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接點 15"/>
          <p:cNvCxnSpPr>
            <a:cxnSpLocks/>
          </p:cNvCxnSpPr>
          <p:nvPr/>
        </p:nvCxnSpPr>
        <p:spPr>
          <a:xfrm>
            <a:off x="3146797" y="1232107"/>
            <a:ext cx="4447916" cy="2390"/>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02977B85-4A8D-4D4C-BFA8-AB65CB63ED5A}"/>
              </a:ext>
            </a:extLst>
          </p:cNvPr>
          <p:cNvSpPr txBox="1"/>
          <p:nvPr/>
        </p:nvSpPr>
        <p:spPr>
          <a:xfrm>
            <a:off x="9654490" y="964018"/>
            <a:ext cx="905491" cy="400110"/>
          </a:xfrm>
          <a:prstGeom prst="rect">
            <a:avLst/>
          </a:prstGeom>
          <a:noFill/>
        </p:spPr>
        <p:txBody>
          <a:bodyPr wrap="square" rtlCol="0">
            <a:spAutoFit/>
          </a:bodyPr>
          <a:lstStyle/>
          <a:p>
            <a:r>
              <a:rPr lang="en-US" altLang="zh-TW" sz="2000" dirty="0">
                <a:solidFill>
                  <a:srgbClr val="FF0000"/>
                </a:solidFill>
              </a:rPr>
              <a:t>(</a:t>
            </a:r>
            <a:r>
              <a:rPr lang="zh-TW" altLang="en-US" sz="2000" dirty="0">
                <a:solidFill>
                  <a:srgbClr val="FF0000"/>
                </a:solidFill>
                <a:latin typeface="標楷體" panose="03000509000000000000" pitchFamily="65" charset="-120"/>
                <a:ea typeface="標楷體" panose="03000509000000000000" pitchFamily="65" charset="-120"/>
              </a:rPr>
              <a:t>分</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秒</a:t>
            </a:r>
            <a:r>
              <a:rPr lang="en-US" altLang="zh-TW" sz="2000" dirty="0">
                <a:solidFill>
                  <a:srgbClr val="FF0000"/>
                </a:solidFill>
              </a:rPr>
              <a:t>)</a:t>
            </a:r>
            <a:endParaRPr lang="zh-TW" altLang="en-US" sz="2000" dirty="0">
              <a:solidFill>
                <a:srgbClr val="FF0000"/>
              </a:solidFill>
            </a:endParaRPr>
          </a:p>
        </p:txBody>
      </p:sp>
      <p:sp>
        <p:nvSpPr>
          <p:cNvPr id="41" name="文字方塊 40">
            <a:extLst>
              <a:ext uri="{FF2B5EF4-FFF2-40B4-BE49-F238E27FC236}">
                <a16:creationId xmlns:a16="http://schemas.microsoft.com/office/drawing/2014/main" id="{F1FC51D3-764B-4E29-8906-66CF02B06C5F}"/>
              </a:ext>
            </a:extLst>
          </p:cNvPr>
          <p:cNvSpPr txBox="1"/>
          <p:nvPr/>
        </p:nvSpPr>
        <p:spPr>
          <a:xfrm>
            <a:off x="3340203" y="4014378"/>
            <a:ext cx="2176294" cy="400110"/>
          </a:xfrm>
          <a:prstGeom prst="rect">
            <a:avLst/>
          </a:prstGeom>
          <a:noFill/>
        </p:spPr>
        <p:txBody>
          <a:bodyPr wrap="square" rtlCol="0">
            <a:spAutoFit/>
          </a:bodyPr>
          <a:lstStyle/>
          <a:p>
            <a:r>
              <a:rPr lang="en-US" altLang="zh-TW" sz="2000" dirty="0">
                <a:ea typeface="標楷體" panose="03000509000000000000" pitchFamily="65" charset="-120"/>
              </a:rPr>
              <a:t>Test Case</a:t>
            </a:r>
            <a:r>
              <a:rPr lang="zh-TW" altLang="en-US" sz="2000" dirty="0">
                <a:latin typeface="標楷體" panose="03000509000000000000" pitchFamily="65" charset="-120"/>
                <a:ea typeface="標楷體" panose="03000509000000000000" pitchFamily="65" charset="-120"/>
              </a:rPr>
              <a:t>輸入結束</a:t>
            </a:r>
            <a:endParaRPr lang="zh-TW" altLang="en-US" sz="2000" dirty="0"/>
          </a:p>
        </p:txBody>
      </p:sp>
      <p:cxnSp>
        <p:nvCxnSpPr>
          <p:cNvPr id="42" name="直線單箭頭接點 41">
            <a:extLst>
              <a:ext uri="{FF2B5EF4-FFF2-40B4-BE49-F238E27FC236}">
                <a16:creationId xmlns:a16="http://schemas.microsoft.com/office/drawing/2014/main" id="{3134982E-61A0-4895-9BA0-F5EB53BD697A}"/>
              </a:ext>
            </a:extLst>
          </p:cNvPr>
          <p:cNvCxnSpPr>
            <a:cxnSpLocks/>
            <a:stCxn id="41" idx="1"/>
          </p:cNvCxnSpPr>
          <p:nvPr/>
        </p:nvCxnSpPr>
        <p:spPr>
          <a:xfrm flipH="1">
            <a:off x="2312171" y="4214433"/>
            <a:ext cx="1028032" cy="17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15">
            <a:extLst>
              <a:ext uri="{FF2B5EF4-FFF2-40B4-BE49-F238E27FC236}">
                <a16:creationId xmlns:a16="http://schemas.microsoft.com/office/drawing/2014/main" id="{B95DA799-5748-40C4-9E3B-60598F16F3E7}"/>
              </a:ext>
            </a:extLst>
          </p:cNvPr>
          <p:cNvCxnSpPr>
            <a:cxnSpLocks/>
          </p:cNvCxnSpPr>
          <p:nvPr/>
        </p:nvCxnSpPr>
        <p:spPr>
          <a:xfrm flipV="1">
            <a:off x="3132267" y="1604724"/>
            <a:ext cx="4446954" cy="1302195"/>
          </a:xfrm>
          <a:prstGeom prst="bentConnector3">
            <a:avLst>
              <a:gd name="adj1" fmla="val 806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8D7CC3F2-5383-4149-B1BA-EEDF1C500E96}"/>
              </a:ext>
            </a:extLst>
          </p:cNvPr>
          <p:cNvSpPr txBox="1"/>
          <p:nvPr/>
        </p:nvSpPr>
        <p:spPr>
          <a:xfrm>
            <a:off x="7420634" y="1805084"/>
            <a:ext cx="3556142" cy="707886"/>
          </a:xfrm>
          <a:prstGeom prst="rect">
            <a:avLst/>
          </a:prstGeom>
          <a:noFill/>
          <a:ln w="19050">
            <a:no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飛機著陸時間最小間隔最大化之間隔時間</a:t>
            </a:r>
            <a:endParaRPr lang="zh-TW" altLang="en-US" sz="2000" dirty="0"/>
          </a:p>
        </p:txBody>
      </p:sp>
      <p:sp>
        <p:nvSpPr>
          <p:cNvPr id="53" name="文字方塊 52">
            <a:extLst>
              <a:ext uri="{FF2B5EF4-FFF2-40B4-BE49-F238E27FC236}">
                <a16:creationId xmlns:a16="http://schemas.microsoft.com/office/drawing/2014/main" id="{D39A3060-1898-426F-A9F3-36E8ED5F5789}"/>
              </a:ext>
            </a:extLst>
          </p:cNvPr>
          <p:cNvSpPr txBox="1"/>
          <p:nvPr/>
        </p:nvSpPr>
        <p:spPr>
          <a:xfrm>
            <a:off x="10333283" y="4762924"/>
            <a:ext cx="1852060" cy="400110"/>
          </a:xfrm>
          <a:prstGeom prst="rect">
            <a:avLst/>
          </a:prstGeom>
          <a:noFill/>
          <a:ln w="19050">
            <a:noFill/>
          </a:ln>
        </p:spPr>
        <p:txBody>
          <a:bodyPr wrap="square" rtlCol="0">
            <a:spAutoFit/>
          </a:bodyPr>
          <a:lstStyle/>
          <a:p>
            <a:r>
              <a:rPr lang="zh-TW" altLang="en-US" sz="2000" dirty="0">
                <a:solidFill>
                  <a:srgbClr val="0070C0"/>
                </a:solidFill>
              </a:rPr>
              <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著陸時間點</a:t>
            </a:r>
            <a:endParaRPr lang="zh-TW" altLang="en-US" sz="2000" dirty="0"/>
          </a:p>
        </p:txBody>
      </p:sp>
      <p:sp>
        <p:nvSpPr>
          <p:cNvPr id="103" name="文字方塊 102">
            <a:extLst>
              <a:ext uri="{FF2B5EF4-FFF2-40B4-BE49-F238E27FC236}">
                <a16:creationId xmlns:a16="http://schemas.microsoft.com/office/drawing/2014/main" id="{D62745BD-7778-416B-B78F-F74A49BAEA8D}"/>
              </a:ext>
            </a:extLst>
          </p:cNvPr>
          <p:cNvSpPr txBox="1"/>
          <p:nvPr/>
        </p:nvSpPr>
        <p:spPr>
          <a:xfrm>
            <a:off x="7684971" y="2896517"/>
            <a:ext cx="1719663" cy="461665"/>
          </a:xfrm>
          <a:prstGeom prst="rect">
            <a:avLst/>
          </a:prstGeom>
          <a:noFill/>
        </p:spPr>
        <p:txBody>
          <a:bodyPr wrap="square" rtlCol="0">
            <a:spAutoFit/>
          </a:bodyPr>
          <a:lstStyle/>
          <a:p>
            <a:r>
              <a:rPr lang="en-US" altLang="zh-TW" sz="2400" dirty="0"/>
              <a:t>Test Case #1</a:t>
            </a:r>
            <a:endParaRPr lang="zh-TW" altLang="en-US" sz="2400" dirty="0"/>
          </a:p>
        </p:txBody>
      </p:sp>
      <p:sp>
        <p:nvSpPr>
          <p:cNvPr id="134" name="文字方塊 133">
            <a:extLst>
              <a:ext uri="{FF2B5EF4-FFF2-40B4-BE49-F238E27FC236}">
                <a16:creationId xmlns:a16="http://schemas.microsoft.com/office/drawing/2014/main" id="{59C05F21-B5B4-48AC-AD1E-5EA27EC9CD57}"/>
              </a:ext>
            </a:extLst>
          </p:cNvPr>
          <p:cNvSpPr txBox="1"/>
          <p:nvPr/>
        </p:nvSpPr>
        <p:spPr>
          <a:xfrm>
            <a:off x="7764213" y="4762924"/>
            <a:ext cx="1719663" cy="461665"/>
          </a:xfrm>
          <a:prstGeom prst="rect">
            <a:avLst/>
          </a:prstGeom>
          <a:noFill/>
        </p:spPr>
        <p:txBody>
          <a:bodyPr wrap="square" rtlCol="0">
            <a:spAutoFit/>
          </a:bodyPr>
          <a:lstStyle/>
          <a:p>
            <a:r>
              <a:rPr lang="en-US" altLang="zh-TW" sz="2400" dirty="0"/>
              <a:t>Test Case #2</a:t>
            </a:r>
            <a:endParaRPr lang="zh-TW" altLang="en-US" sz="2400" dirty="0"/>
          </a:p>
        </p:txBody>
      </p:sp>
      <p:sp>
        <p:nvSpPr>
          <p:cNvPr id="94" name="矩形 93">
            <a:extLst>
              <a:ext uri="{FF2B5EF4-FFF2-40B4-BE49-F238E27FC236}">
                <a16:creationId xmlns:a16="http://schemas.microsoft.com/office/drawing/2014/main" id="{DCBED22F-000A-4E4C-B929-2EB9ADD40787}"/>
              </a:ext>
            </a:extLst>
          </p:cNvPr>
          <p:cNvSpPr/>
          <p:nvPr/>
        </p:nvSpPr>
        <p:spPr>
          <a:xfrm>
            <a:off x="2040494" y="2532497"/>
            <a:ext cx="1099994" cy="139386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8" name="群組 167">
            <a:extLst>
              <a:ext uri="{FF2B5EF4-FFF2-40B4-BE49-F238E27FC236}">
                <a16:creationId xmlns:a16="http://schemas.microsoft.com/office/drawing/2014/main" id="{24F6ADD4-59B2-4BA3-9A51-705081A6F235}"/>
              </a:ext>
            </a:extLst>
          </p:cNvPr>
          <p:cNvGrpSpPr/>
          <p:nvPr/>
        </p:nvGrpSpPr>
        <p:grpSpPr>
          <a:xfrm>
            <a:off x="6899638" y="3430933"/>
            <a:ext cx="5016514" cy="1307671"/>
            <a:chOff x="6899638" y="3430933"/>
            <a:chExt cx="5016514" cy="1307671"/>
          </a:xfrm>
        </p:grpSpPr>
        <p:cxnSp>
          <p:nvCxnSpPr>
            <p:cNvPr id="58" name="直線接點 57">
              <a:extLst>
                <a:ext uri="{FF2B5EF4-FFF2-40B4-BE49-F238E27FC236}">
                  <a16:creationId xmlns:a16="http://schemas.microsoft.com/office/drawing/2014/main" id="{D2756A45-1037-415B-A77B-2B8B497EF5C3}"/>
                </a:ext>
              </a:extLst>
            </p:cNvPr>
            <p:cNvCxnSpPr>
              <a:cxnSpLocks/>
            </p:cNvCxnSpPr>
            <p:nvPr/>
          </p:nvCxnSpPr>
          <p:spPr>
            <a:xfrm>
              <a:off x="6899638" y="3867960"/>
              <a:ext cx="501651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橢圓 60">
              <a:extLst>
                <a:ext uri="{FF2B5EF4-FFF2-40B4-BE49-F238E27FC236}">
                  <a16:creationId xmlns:a16="http://schemas.microsoft.com/office/drawing/2014/main" id="{5778C373-FEBC-4A9B-95F2-E521876EFD24}"/>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B5181569-AEF3-4F22-B08F-4EE0D961F395}"/>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50DC0537-AE92-4F19-8EC3-F8F292E709D5}"/>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4F639CD7-1D0C-4C9A-9EAA-51C8B2478E7E}"/>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04F950BC-93B3-4922-9B28-71388A9C9113}"/>
                </a:ext>
              </a:extLst>
            </p:cNvPr>
            <p:cNvSpPr txBox="1"/>
            <p:nvPr/>
          </p:nvSpPr>
          <p:spPr>
            <a:xfrm>
              <a:off x="7261126" y="345818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75" name="文字方塊 74">
              <a:extLst>
                <a:ext uri="{FF2B5EF4-FFF2-40B4-BE49-F238E27FC236}">
                  <a16:creationId xmlns:a16="http://schemas.microsoft.com/office/drawing/2014/main" id="{39BE86F4-AFE1-4E27-97B8-F3FA05F0C431}"/>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76" name="文字方塊 75">
              <a:extLst>
                <a:ext uri="{FF2B5EF4-FFF2-40B4-BE49-F238E27FC236}">
                  <a16:creationId xmlns:a16="http://schemas.microsoft.com/office/drawing/2014/main" id="{4E569F07-4F02-49FB-9DB4-E623A2A044FE}"/>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78" name="文字方塊 77">
              <a:extLst>
                <a:ext uri="{FF2B5EF4-FFF2-40B4-BE49-F238E27FC236}">
                  <a16:creationId xmlns:a16="http://schemas.microsoft.com/office/drawing/2014/main" id="{01DC5D76-34A3-4582-BED4-D216FB473BD7}"/>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64" name="直線接點 63">
              <a:extLst>
                <a:ext uri="{FF2B5EF4-FFF2-40B4-BE49-F238E27FC236}">
                  <a16:creationId xmlns:a16="http://schemas.microsoft.com/office/drawing/2014/main" id="{8045F98B-0FDB-4FDC-B060-D7D55AA3EB12}"/>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2BAC901C-4029-4BC8-B0F2-DD4128CCFE45}"/>
                </a:ext>
              </a:extLst>
            </p:cNvPr>
            <p:cNvCxnSpPr>
              <a:cxnSpLocks/>
            </p:cNvCxnSpPr>
            <p:nvPr/>
          </p:nvCxnSpPr>
          <p:spPr>
            <a:xfrm>
              <a:off x="8631526" y="4028600"/>
              <a:ext cx="597589" cy="0"/>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87" name="直線接點 86">
              <a:extLst>
                <a:ext uri="{FF2B5EF4-FFF2-40B4-BE49-F238E27FC236}">
                  <a16:creationId xmlns:a16="http://schemas.microsoft.com/office/drawing/2014/main" id="{223B22C6-A425-4435-B994-4BAB1EE317A0}"/>
                </a:ext>
              </a:extLst>
            </p:cNvPr>
            <p:cNvCxnSpPr>
              <a:cxnSpLocks/>
            </p:cNvCxnSpPr>
            <p:nvPr/>
          </p:nvCxnSpPr>
          <p:spPr>
            <a:xfrm flipV="1">
              <a:off x="8015265" y="4329113"/>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89" name="橢圓 88">
              <a:extLst>
                <a:ext uri="{FF2B5EF4-FFF2-40B4-BE49-F238E27FC236}">
                  <a16:creationId xmlns:a16="http://schemas.microsoft.com/office/drawing/2014/main" id="{A129DD87-3ED4-4431-94E0-FDE4B182BE69}"/>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2" name="直線接點 91">
              <a:extLst>
                <a:ext uri="{FF2B5EF4-FFF2-40B4-BE49-F238E27FC236}">
                  <a16:creationId xmlns:a16="http://schemas.microsoft.com/office/drawing/2014/main" id="{3CE01B88-5F7E-48E1-8F98-BB1BAA8F99C7}"/>
                </a:ext>
              </a:extLst>
            </p:cNvPr>
            <p:cNvCxnSpPr>
              <a:cxnSpLocks/>
              <a:stCxn id="61"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線接點 92">
              <a:extLst>
                <a:ext uri="{FF2B5EF4-FFF2-40B4-BE49-F238E27FC236}">
                  <a16:creationId xmlns:a16="http://schemas.microsoft.com/office/drawing/2014/main" id="{3D4734DE-EC9A-4E20-B175-81B8457518B9}"/>
                </a:ext>
              </a:extLst>
            </p:cNvPr>
            <p:cNvCxnSpPr>
              <a:cxnSpLocks/>
              <a:stCxn id="67"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21BCFF70-B4A0-4255-95E0-5C0910C4D085}"/>
                </a:ext>
              </a:extLst>
            </p:cNvPr>
            <p:cNvCxnSpPr>
              <a:cxnSpLocks/>
              <a:stCxn id="66" idx="4"/>
            </p:cNvCxnSpPr>
            <p:nvPr/>
          </p:nvCxnSpPr>
          <p:spPr>
            <a:xfrm>
              <a:off x="8016602" y="3926360"/>
              <a:ext cx="1561" cy="423143"/>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9C6A78AD-BD1E-426B-A4EF-6F03CFFC5358}"/>
                </a:ext>
              </a:extLst>
            </p:cNvPr>
            <p:cNvCxnSpPr>
              <a:cxnSpLocks/>
              <a:stCxn id="89" idx="4"/>
            </p:cNvCxnSpPr>
            <p:nvPr/>
          </p:nvCxnSpPr>
          <p:spPr>
            <a:xfrm flipH="1">
              <a:off x="9216710" y="3917428"/>
              <a:ext cx="3376" cy="392802"/>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113" name="文字方塊 112">
              <a:extLst>
                <a:ext uri="{FF2B5EF4-FFF2-40B4-BE49-F238E27FC236}">
                  <a16:creationId xmlns:a16="http://schemas.microsoft.com/office/drawing/2014/main" id="{F610226D-EACC-47AE-99F3-9C48F422C6EF}"/>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137" name="文字方塊 136">
              <a:extLst>
                <a:ext uri="{FF2B5EF4-FFF2-40B4-BE49-F238E27FC236}">
                  <a16:creationId xmlns:a16="http://schemas.microsoft.com/office/drawing/2014/main" id="{9054DE0E-D314-41D2-A78B-2341867C883C}"/>
                </a:ext>
              </a:extLst>
            </p:cNvPr>
            <p:cNvSpPr txBox="1"/>
            <p:nvPr/>
          </p:nvSpPr>
          <p:spPr>
            <a:xfrm>
              <a:off x="7177700" y="394201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38" name="文字方塊 137">
              <a:extLst>
                <a:ext uri="{FF2B5EF4-FFF2-40B4-BE49-F238E27FC236}">
                  <a16:creationId xmlns:a16="http://schemas.microsoft.com/office/drawing/2014/main" id="{9B9CB227-E1CF-4069-84B6-2E46C6670747}"/>
                </a:ext>
              </a:extLst>
            </p:cNvPr>
            <p:cNvSpPr txBox="1"/>
            <p:nvPr/>
          </p:nvSpPr>
          <p:spPr>
            <a:xfrm>
              <a:off x="9015014" y="3815620"/>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39" name="文字方塊 138">
              <a:extLst>
                <a:ext uri="{FF2B5EF4-FFF2-40B4-BE49-F238E27FC236}">
                  <a16:creationId xmlns:a16="http://schemas.microsoft.com/office/drawing/2014/main" id="{EC9AA020-633C-4912-81F8-0570FEDE4425}"/>
                </a:ext>
              </a:extLst>
            </p:cNvPr>
            <p:cNvSpPr txBox="1"/>
            <p:nvPr/>
          </p:nvSpPr>
          <p:spPr>
            <a:xfrm>
              <a:off x="8113716" y="4107264"/>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140" name="直線接點 139">
              <a:extLst>
                <a:ext uri="{FF2B5EF4-FFF2-40B4-BE49-F238E27FC236}">
                  <a16:creationId xmlns:a16="http://schemas.microsoft.com/office/drawing/2014/main" id="{F9BA9023-1DF9-4E26-8BA6-1EA4275757F6}"/>
                </a:ext>
              </a:extLst>
            </p:cNvPr>
            <p:cNvCxnSpPr>
              <a:cxnSpLocks/>
            </p:cNvCxnSpPr>
            <p:nvPr/>
          </p:nvCxnSpPr>
          <p:spPr>
            <a:xfrm>
              <a:off x="8336008" y="3894467"/>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2" name="直線接點 141">
              <a:extLst>
                <a:ext uri="{FF2B5EF4-FFF2-40B4-BE49-F238E27FC236}">
                  <a16:creationId xmlns:a16="http://schemas.microsoft.com/office/drawing/2014/main" id="{AEE997E7-9040-4899-BE3B-97A783A304B1}"/>
                </a:ext>
              </a:extLst>
            </p:cNvPr>
            <p:cNvCxnSpPr>
              <a:cxnSpLocks/>
            </p:cNvCxnSpPr>
            <p:nvPr/>
          </p:nvCxnSpPr>
          <p:spPr>
            <a:xfrm>
              <a:off x="7404190" y="3888870"/>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3" name="直線接點 142">
              <a:extLst>
                <a:ext uri="{FF2B5EF4-FFF2-40B4-BE49-F238E27FC236}">
                  <a16:creationId xmlns:a16="http://schemas.microsoft.com/office/drawing/2014/main" id="{31AFC2A5-43CB-4869-85BC-4546B8F521B3}"/>
                </a:ext>
              </a:extLst>
            </p:cNvPr>
            <p:cNvCxnSpPr>
              <a:cxnSpLocks/>
            </p:cNvCxnSpPr>
            <p:nvPr/>
          </p:nvCxnSpPr>
          <p:spPr>
            <a:xfrm>
              <a:off x="9231277" y="3916978"/>
              <a:ext cx="6026" cy="74404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4" name="文字方塊 143">
              <a:extLst>
                <a:ext uri="{FF2B5EF4-FFF2-40B4-BE49-F238E27FC236}">
                  <a16:creationId xmlns:a16="http://schemas.microsoft.com/office/drawing/2014/main" id="{6083D423-C9FF-47CE-8ECC-CF36618534D6}"/>
                </a:ext>
              </a:extLst>
            </p:cNvPr>
            <p:cNvSpPr txBox="1"/>
            <p:nvPr/>
          </p:nvSpPr>
          <p:spPr>
            <a:xfrm>
              <a:off x="8041546" y="3598506"/>
              <a:ext cx="612865" cy="338554"/>
            </a:xfrm>
            <a:prstGeom prst="rect">
              <a:avLst/>
            </a:prstGeom>
            <a:noFill/>
          </p:spPr>
          <p:txBody>
            <a:bodyPr wrap="square" rtlCol="0">
              <a:spAutoFit/>
            </a:bodyPr>
            <a:lstStyle/>
            <a:p>
              <a:r>
                <a:rPr lang="en-US" altLang="zh-TW" sz="1600" dirty="0"/>
                <a:t>7:30</a:t>
              </a:r>
              <a:endParaRPr lang="zh-TW" altLang="en-US" sz="1600" dirty="0"/>
            </a:p>
          </p:txBody>
        </p:sp>
        <p:sp>
          <p:nvSpPr>
            <p:cNvPr id="145" name="文字方塊 144">
              <a:extLst>
                <a:ext uri="{FF2B5EF4-FFF2-40B4-BE49-F238E27FC236}">
                  <a16:creationId xmlns:a16="http://schemas.microsoft.com/office/drawing/2014/main" id="{5EB2E48E-A0F8-4B8E-B496-F230DD05F314}"/>
                </a:ext>
              </a:extLst>
            </p:cNvPr>
            <p:cNvSpPr txBox="1"/>
            <p:nvPr/>
          </p:nvSpPr>
          <p:spPr>
            <a:xfrm>
              <a:off x="7593678" y="4388614"/>
              <a:ext cx="612865" cy="338554"/>
            </a:xfrm>
            <a:prstGeom prst="rect">
              <a:avLst/>
            </a:prstGeom>
            <a:noFill/>
          </p:spPr>
          <p:txBody>
            <a:bodyPr wrap="square" rtlCol="0">
              <a:spAutoFit/>
            </a:bodyPr>
            <a:lstStyle/>
            <a:p>
              <a:r>
                <a:rPr lang="en-US" altLang="zh-TW" sz="1600" dirty="0">
                  <a:solidFill>
                    <a:srgbClr val="00B050"/>
                  </a:solidFill>
                </a:rPr>
                <a:t>7:30</a:t>
              </a:r>
              <a:endParaRPr lang="zh-TW" altLang="en-US" sz="1600" dirty="0">
                <a:solidFill>
                  <a:srgbClr val="00B050"/>
                </a:solidFill>
              </a:endParaRPr>
            </a:p>
          </p:txBody>
        </p:sp>
        <p:sp>
          <p:nvSpPr>
            <p:cNvPr id="146" name="文字方塊 145">
              <a:extLst>
                <a:ext uri="{FF2B5EF4-FFF2-40B4-BE49-F238E27FC236}">
                  <a16:creationId xmlns:a16="http://schemas.microsoft.com/office/drawing/2014/main" id="{E68A8A3D-630B-41D5-A437-44539C9A6C39}"/>
                </a:ext>
              </a:extLst>
            </p:cNvPr>
            <p:cNvSpPr txBox="1"/>
            <p:nvPr/>
          </p:nvSpPr>
          <p:spPr>
            <a:xfrm>
              <a:off x="8508622" y="4400050"/>
              <a:ext cx="564000" cy="338554"/>
            </a:xfrm>
            <a:prstGeom prst="rect">
              <a:avLst/>
            </a:prstGeom>
            <a:noFill/>
          </p:spPr>
          <p:txBody>
            <a:bodyPr wrap="square" rtlCol="0">
              <a:spAutoFit/>
            </a:bodyPr>
            <a:lstStyle/>
            <a:p>
              <a:r>
                <a:rPr lang="en-US" altLang="zh-TW" sz="1600" dirty="0">
                  <a:solidFill>
                    <a:srgbClr val="00B050"/>
                  </a:solidFill>
                </a:rPr>
                <a:t>7:30</a:t>
              </a:r>
              <a:endParaRPr lang="zh-TW" altLang="en-US" sz="1600" dirty="0">
                <a:solidFill>
                  <a:srgbClr val="00B050"/>
                </a:solidFill>
              </a:endParaRPr>
            </a:p>
          </p:txBody>
        </p:sp>
        <p:cxnSp>
          <p:nvCxnSpPr>
            <p:cNvPr id="148" name="直線單箭頭接點 147">
              <a:extLst>
                <a:ext uri="{FF2B5EF4-FFF2-40B4-BE49-F238E27FC236}">
                  <a16:creationId xmlns:a16="http://schemas.microsoft.com/office/drawing/2014/main" id="{A40D69A6-899A-4FDE-810C-B362FE7B5AB1}"/>
                </a:ext>
              </a:extLst>
            </p:cNvPr>
            <p:cNvCxnSpPr>
              <a:cxnSpLocks/>
            </p:cNvCxnSpPr>
            <p:nvPr/>
          </p:nvCxnSpPr>
          <p:spPr>
            <a:xfrm>
              <a:off x="8973732" y="4576819"/>
              <a:ext cx="2746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a:extLst>
                <a:ext uri="{FF2B5EF4-FFF2-40B4-BE49-F238E27FC236}">
                  <a16:creationId xmlns:a16="http://schemas.microsoft.com/office/drawing/2014/main" id="{E256982C-FF53-4EE5-BC28-FD5E2FB1DDC8}"/>
                </a:ext>
              </a:extLst>
            </p:cNvPr>
            <p:cNvCxnSpPr>
              <a:cxnSpLocks/>
            </p:cNvCxnSpPr>
            <p:nvPr/>
          </p:nvCxnSpPr>
          <p:spPr>
            <a:xfrm>
              <a:off x="8077037" y="4564595"/>
              <a:ext cx="2487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9388A16E-B288-4A39-9161-3AB55DEA3CC7}"/>
                </a:ext>
              </a:extLst>
            </p:cNvPr>
            <p:cNvCxnSpPr>
              <a:cxnSpLocks/>
            </p:cNvCxnSpPr>
            <p:nvPr/>
          </p:nvCxnSpPr>
          <p:spPr>
            <a:xfrm flipH="1">
              <a:off x="8354974" y="4573550"/>
              <a:ext cx="24082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單箭頭接點 164">
              <a:extLst>
                <a:ext uri="{FF2B5EF4-FFF2-40B4-BE49-F238E27FC236}">
                  <a16:creationId xmlns:a16="http://schemas.microsoft.com/office/drawing/2014/main" id="{372C8EC5-4CBC-4663-9496-74756D4B689E}"/>
                </a:ext>
              </a:extLst>
            </p:cNvPr>
            <p:cNvCxnSpPr>
              <a:cxnSpLocks/>
            </p:cNvCxnSpPr>
            <p:nvPr/>
          </p:nvCxnSpPr>
          <p:spPr>
            <a:xfrm flipH="1">
              <a:off x="7427090" y="4564595"/>
              <a:ext cx="243082" cy="292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群組 168">
            <a:extLst>
              <a:ext uri="{FF2B5EF4-FFF2-40B4-BE49-F238E27FC236}">
                <a16:creationId xmlns:a16="http://schemas.microsoft.com/office/drawing/2014/main" id="{6C3CC566-0436-49F5-815A-1F663D108C25}"/>
              </a:ext>
            </a:extLst>
          </p:cNvPr>
          <p:cNvGrpSpPr/>
          <p:nvPr/>
        </p:nvGrpSpPr>
        <p:grpSpPr>
          <a:xfrm>
            <a:off x="6899638" y="5302630"/>
            <a:ext cx="5016514" cy="1200337"/>
            <a:chOff x="6899638" y="3430933"/>
            <a:chExt cx="5016514" cy="1200337"/>
          </a:xfrm>
        </p:grpSpPr>
        <p:cxnSp>
          <p:nvCxnSpPr>
            <p:cNvPr id="170" name="直線接點 169">
              <a:extLst>
                <a:ext uri="{FF2B5EF4-FFF2-40B4-BE49-F238E27FC236}">
                  <a16:creationId xmlns:a16="http://schemas.microsoft.com/office/drawing/2014/main" id="{1A98F048-3EDD-478E-9079-D278C462CC4D}"/>
                </a:ext>
              </a:extLst>
            </p:cNvPr>
            <p:cNvCxnSpPr>
              <a:cxnSpLocks/>
            </p:cNvCxnSpPr>
            <p:nvPr/>
          </p:nvCxnSpPr>
          <p:spPr>
            <a:xfrm>
              <a:off x="6899638" y="3867960"/>
              <a:ext cx="501651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1" name="橢圓 170">
              <a:extLst>
                <a:ext uri="{FF2B5EF4-FFF2-40B4-BE49-F238E27FC236}">
                  <a16:creationId xmlns:a16="http://schemas.microsoft.com/office/drawing/2014/main" id="{8272F9C4-7F2D-4B75-96DF-43C42C5CE8B4}"/>
                </a:ext>
              </a:extLst>
            </p:cNvPr>
            <p:cNvSpPr/>
            <p:nvPr/>
          </p:nvSpPr>
          <p:spPr>
            <a:xfrm>
              <a:off x="7351792" y="3809558"/>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橢圓 171">
              <a:extLst>
                <a:ext uri="{FF2B5EF4-FFF2-40B4-BE49-F238E27FC236}">
                  <a16:creationId xmlns:a16="http://schemas.microsoft.com/office/drawing/2014/main" id="{15CEE090-5F70-4405-9777-49EFC65B0937}"/>
                </a:ext>
              </a:extLst>
            </p:cNvPr>
            <p:cNvSpPr/>
            <p:nvPr/>
          </p:nvSpPr>
          <p:spPr>
            <a:xfrm>
              <a:off x="7969390" y="3809557"/>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橢圓 172">
              <a:extLst>
                <a:ext uri="{FF2B5EF4-FFF2-40B4-BE49-F238E27FC236}">
                  <a16:creationId xmlns:a16="http://schemas.microsoft.com/office/drawing/2014/main" id="{677763DF-F68E-4510-A066-DD533FB587C1}"/>
                </a:ext>
              </a:extLst>
            </p:cNvPr>
            <p:cNvSpPr/>
            <p:nvPr/>
          </p:nvSpPr>
          <p:spPr>
            <a:xfrm>
              <a:off x="8576833" y="3809556"/>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橢圓 173">
              <a:extLst>
                <a:ext uri="{FF2B5EF4-FFF2-40B4-BE49-F238E27FC236}">
                  <a16:creationId xmlns:a16="http://schemas.microsoft.com/office/drawing/2014/main" id="{3A9A24B8-FC5E-42FF-B282-27E2603D0807}"/>
                </a:ext>
              </a:extLst>
            </p:cNvPr>
            <p:cNvSpPr/>
            <p:nvPr/>
          </p:nvSpPr>
          <p:spPr>
            <a:xfrm>
              <a:off x="9779541" y="3798509"/>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5" name="文字方塊 174">
              <a:extLst>
                <a:ext uri="{FF2B5EF4-FFF2-40B4-BE49-F238E27FC236}">
                  <a16:creationId xmlns:a16="http://schemas.microsoft.com/office/drawing/2014/main" id="{D0F8C2A7-6200-445B-8000-230FDF98FC70}"/>
                </a:ext>
              </a:extLst>
            </p:cNvPr>
            <p:cNvSpPr txBox="1"/>
            <p:nvPr/>
          </p:nvSpPr>
          <p:spPr>
            <a:xfrm>
              <a:off x="7240784" y="3452196"/>
              <a:ext cx="399090" cy="400110"/>
            </a:xfrm>
            <a:prstGeom prst="rect">
              <a:avLst/>
            </a:prstGeom>
            <a:noFill/>
          </p:spPr>
          <p:txBody>
            <a:bodyPr wrap="square" rtlCol="0">
              <a:spAutoFit/>
            </a:bodyPr>
            <a:lstStyle/>
            <a:p>
              <a:r>
                <a:rPr lang="en-US" altLang="zh-TW" sz="2000" dirty="0"/>
                <a:t>0</a:t>
              </a:r>
              <a:endParaRPr lang="zh-TW" altLang="en-US" sz="2000" dirty="0"/>
            </a:p>
          </p:txBody>
        </p:sp>
        <p:sp>
          <p:nvSpPr>
            <p:cNvPr id="176" name="文字方塊 175">
              <a:extLst>
                <a:ext uri="{FF2B5EF4-FFF2-40B4-BE49-F238E27FC236}">
                  <a16:creationId xmlns:a16="http://schemas.microsoft.com/office/drawing/2014/main" id="{B38735EB-45D5-43F3-B5D6-576E3D32CE9A}"/>
                </a:ext>
              </a:extLst>
            </p:cNvPr>
            <p:cNvSpPr txBox="1"/>
            <p:nvPr/>
          </p:nvSpPr>
          <p:spPr>
            <a:xfrm>
              <a:off x="7877492" y="3447309"/>
              <a:ext cx="399090" cy="400110"/>
            </a:xfrm>
            <a:prstGeom prst="rect">
              <a:avLst/>
            </a:prstGeom>
            <a:noFill/>
          </p:spPr>
          <p:txBody>
            <a:bodyPr wrap="square" rtlCol="0">
              <a:spAutoFit/>
            </a:bodyPr>
            <a:lstStyle/>
            <a:p>
              <a:r>
                <a:rPr lang="en-US" altLang="zh-TW" sz="2000" dirty="0"/>
                <a:t>5</a:t>
              </a:r>
              <a:endParaRPr lang="zh-TW" altLang="en-US" sz="2000" dirty="0"/>
            </a:p>
          </p:txBody>
        </p:sp>
        <p:sp>
          <p:nvSpPr>
            <p:cNvPr id="177" name="文字方塊 176">
              <a:extLst>
                <a:ext uri="{FF2B5EF4-FFF2-40B4-BE49-F238E27FC236}">
                  <a16:creationId xmlns:a16="http://schemas.microsoft.com/office/drawing/2014/main" id="{4FD03444-FA25-49BC-8EA2-C3CAC1D08FC3}"/>
                </a:ext>
              </a:extLst>
            </p:cNvPr>
            <p:cNvSpPr txBox="1"/>
            <p:nvPr/>
          </p:nvSpPr>
          <p:spPr>
            <a:xfrm>
              <a:off x="8384482" y="3436328"/>
              <a:ext cx="494089" cy="400110"/>
            </a:xfrm>
            <a:prstGeom prst="rect">
              <a:avLst/>
            </a:prstGeom>
            <a:noFill/>
          </p:spPr>
          <p:txBody>
            <a:bodyPr wrap="square" rtlCol="0">
              <a:spAutoFit/>
            </a:bodyPr>
            <a:lstStyle/>
            <a:p>
              <a:r>
                <a:rPr lang="en-US" altLang="zh-TW" sz="2000" dirty="0"/>
                <a:t>10</a:t>
              </a:r>
              <a:endParaRPr lang="zh-TW" altLang="en-US" sz="2000" dirty="0"/>
            </a:p>
          </p:txBody>
        </p:sp>
        <p:sp>
          <p:nvSpPr>
            <p:cNvPr id="178" name="文字方塊 177">
              <a:extLst>
                <a:ext uri="{FF2B5EF4-FFF2-40B4-BE49-F238E27FC236}">
                  <a16:creationId xmlns:a16="http://schemas.microsoft.com/office/drawing/2014/main" id="{268FA755-1086-43A0-9F80-FF337A6C3F36}"/>
                </a:ext>
              </a:extLst>
            </p:cNvPr>
            <p:cNvSpPr txBox="1"/>
            <p:nvPr/>
          </p:nvSpPr>
          <p:spPr>
            <a:xfrm>
              <a:off x="9527995" y="3436328"/>
              <a:ext cx="597517" cy="400110"/>
            </a:xfrm>
            <a:prstGeom prst="rect">
              <a:avLst/>
            </a:prstGeom>
            <a:noFill/>
          </p:spPr>
          <p:txBody>
            <a:bodyPr wrap="square" rtlCol="0">
              <a:spAutoFit/>
            </a:bodyPr>
            <a:lstStyle/>
            <a:p>
              <a:r>
                <a:rPr lang="en-US" altLang="zh-TW" sz="2000" dirty="0"/>
                <a:t> 20</a:t>
              </a:r>
              <a:endParaRPr lang="zh-TW" altLang="en-US" sz="2000" dirty="0"/>
            </a:p>
          </p:txBody>
        </p:sp>
        <p:cxnSp>
          <p:nvCxnSpPr>
            <p:cNvPr id="179" name="直線接點 178">
              <a:extLst>
                <a:ext uri="{FF2B5EF4-FFF2-40B4-BE49-F238E27FC236}">
                  <a16:creationId xmlns:a16="http://schemas.microsoft.com/office/drawing/2014/main" id="{4FF9B7FC-9E71-49EC-9A8D-A4252C876688}"/>
                </a:ext>
              </a:extLst>
            </p:cNvPr>
            <p:cNvCxnSpPr>
              <a:cxnSpLocks/>
            </p:cNvCxnSpPr>
            <p:nvPr/>
          </p:nvCxnSpPr>
          <p:spPr>
            <a:xfrm flipV="1">
              <a:off x="7399004" y="4176320"/>
              <a:ext cx="1232522" cy="4468"/>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181" name="直線接點 180">
              <a:extLst>
                <a:ext uri="{FF2B5EF4-FFF2-40B4-BE49-F238E27FC236}">
                  <a16:creationId xmlns:a16="http://schemas.microsoft.com/office/drawing/2014/main" id="{50BE069C-B30A-4110-99B5-C55BDE9E1323}"/>
                </a:ext>
              </a:extLst>
            </p:cNvPr>
            <p:cNvCxnSpPr>
              <a:cxnSpLocks/>
            </p:cNvCxnSpPr>
            <p:nvPr/>
          </p:nvCxnSpPr>
          <p:spPr>
            <a:xfrm flipV="1">
              <a:off x="8628392" y="4051011"/>
              <a:ext cx="1201445" cy="8887"/>
            </a:xfrm>
            <a:prstGeom prst="line">
              <a:avLst/>
            </a:prstGeom>
            <a:ln w="28575">
              <a:solidFill>
                <a:srgbClr val="F74811"/>
              </a:solidFill>
            </a:ln>
          </p:spPr>
          <p:style>
            <a:lnRef idx="1">
              <a:schemeClr val="accent1"/>
            </a:lnRef>
            <a:fillRef idx="0">
              <a:schemeClr val="accent1"/>
            </a:fillRef>
            <a:effectRef idx="0">
              <a:schemeClr val="accent1"/>
            </a:effectRef>
            <a:fontRef idx="minor">
              <a:schemeClr val="tx1"/>
            </a:fontRef>
          </p:style>
        </p:cxnSp>
        <p:sp>
          <p:nvSpPr>
            <p:cNvPr id="182" name="橢圓 181">
              <a:extLst>
                <a:ext uri="{FF2B5EF4-FFF2-40B4-BE49-F238E27FC236}">
                  <a16:creationId xmlns:a16="http://schemas.microsoft.com/office/drawing/2014/main" id="{D51BAC5F-D6C5-43F5-BE4E-EC34BA97E946}"/>
                </a:ext>
              </a:extLst>
            </p:cNvPr>
            <p:cNvSpPr/>
            <p:nvPr/>
          </p:nvSpPr>
          <p:spPr>
            <a:xfrm>
              <a:off x="9172874" y="3800625"/>
              <a:ext cx="94424" cy="1168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3" name="直線接點 182">
              <a:extLst>
                <a:ext uri="{FF2B5EF4-FFF2-40B4-BE49-F238E27FC236}">
                  <a16:creationId xmlns:a16="http://schemas.microsoft.com/office/drawing/2014/main" id="{C6EF47A3-6CCD-4776-8E34-B8A0A89F3311}"/>
                </a:ext>
              </a:extLst>
            </p:cNvPr>
            <p:cNvCxnSpPr>
              <a:cxnSpLocks/>
              <a:stCxn id="171" idx="4"/>
            </p:cNvCxnSpPr>
            <p:nvPr/>
          </p:nvCxnSpPr>
          <p:spPr>
            <a:xfrm>
              <a:off x="7399004" y="3926361"/>
              <a:ext cx="3731" cy="235389"/>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cxnSp>
          <p:nvCxnSpPr>
            <p:cNvPr id="184" name="直線接點 183">
              <a:extLst>
                <a:ext uri="{FF2B5EF4-FFF2-40B4-BE49-F238E27FC236}">
                  <a16:creationId xmlns:a16="http://schemas.microsoft.com/office/drawing/2014/main" id="{DD34929D-2CCE-4A63-90B7-F9F2116E73B3}"/>
                </a:ext>
              </a:extLst>
            </p:cNvPr>
            <p:cNvCxnSpPr>
              <a:cxnSpLocks/>
              <a:stCxn id="173" idx="4"/>
            </p:cNvCxnSpPr>
            <p:nvPr/>
          </p:nvCxnSpPr>
          <p:spPr>
            <a:xfrm>
              <a:off x="8624045" y="3926359"/>
              <a:ext cx="7481" cy="257714"/>
            </a:xfrm>
            <a:prstGeom prst="line">
              <a:avLst/>
            </a:prstGeom>
            <a:ln>
              <a:solidFill>
                <a:srgbClr val="F74811"/>
              </a:solidFill>
              <a:prstDash val="sysDash"/>
            </a:ln>
          </p:spPr>
          <p:style>
            <a:lnRef idx="1">
              <a:schemeClr val="accent1"/>
            </a:lnRef>
            <a:fillRef idx="0">
              <a:schemeClr val="accent1"/>
            </a:fillRef>
            <a:effectRef idx="0">
              <a:schemeClr val="accent1"/>
            </a:effectRef>
            <a:fontRef idx="minor">
              <a:schemeClr val="tx1"/>
            </a:fontRef>
          </p:style>
        </p:cxnSp>
        <p:sp>
          <p:nvSpPr>
            <p:cNvPr id="187" name="文字方塊 186">
              <a:extLst>
                <a:ext uri="{FF2B5EF4-FFF2-40B4-BE49-F238E27FC236}">
                  <a16:creationId xmlns:a16="http://schemas.microsoft.com/office/drawing/2014/main" id="{A9206629-E5E6-4385-973C-68E573CB9D68}"/>
                </a:ext>
              </a:extLst>
            </p:cNvPr>
            <p:cNvSpPr txBox="1"/>
            <p:nvPr/>
          </p:nvSpPr>
          <p:spPr>
            <a:xfrm>
              <a:off x="8951338" y="3430933"/>
              <a:ext cx="597517" cy="400110"/>
            </a:xfrm>
            <a:prstGeom prst="rect">
              <a:avLst/>
            </a:prstGeom>
            <a:noFill/>
          </p:spPr>
          <p:txBody>
            <a:bodyPr wrap="square" rtlCol="0">
              <a:spAutoFit/>
            </a:bodyPr>
            <a:lstStyle/>
            <a:p>
              <a:r>
                <a:rPr lang="en-US" altLang="zh-TW" sz="2000" dirty="0"/>
                <a:t> 15</a:t>
              </a:r>
              <a:endParaRPr lang="zh-TW" altLang="en-US" sz="2000" dirty="0"/>
            </a:p>
          </p:txBody>
        </p:sp>
        <p:sp>
          <p:nvSpPr>
            <p:cNvPr id="188" name="文字方塊 187">
              <a:extLst>
                <a:ext uri="{FF2B5EF4-FFF2-40B4-BE49-F238E27FC236}">
                  <a16:creationId xmlns:a16="http://schemas.microsoft.com/office/drawing/2014/main" id="{4F7E042E-36BA-492E-8E85-8A4D88226532}"/>
                </a:ext>
              </a:extLst>
            </p:cNvPr>
            <p:cNvSpPr txBox="1"/>
            <p:nvPr/>
          </p:nvSpPr>
          <p:spPr>
            <a:xfrm>
              <a:off x="7177700" y="3942015"/>
              <a:ext cx="482516" cy="400110"/>
            </a:xfrm>
            <a:prstGeom prst="rect">
              <a:avLst/>
            </a:prstGeom>
            <a:noFill/>
          </p:spPr>
          <p:txBody>
            <a:bodyPr wrap="square" rtlCol="0">
              <a:spAutoFit/>
            </a:bodyPr>
            <a:lstStyle/>
            <a:p>
              <a:r>
                <a:rPr lang="zh-TW" altLang="en-US" sz="2000" dirty="0">
                  <a:solidFill>
                    <a:srgbClr val="0070C0"/>
                  </a:solidFill>
                </a:rPr>
                <a:t>★</a:t>
              </a:r>
            </a:p>
          </p:txBody>
        </p:sp>
        <p:sp>
          <p:nvSpPr>
            <p:cNvPr id="189" name="文字方塊 188">
              <a:extLst>
                <a:ext uri="{FF2B5EF4-FFF2-40B4-BE49-F238E27FC236}">
                  <a16:creationId xmlns:a16="http://schemas.microsoft.com/office/drawing/2014/main" id="{4DDEE5AE-D444-4690-B1FC-336C6172C7C2}"/>
                </a:ext>
              </a:extLst>
            </p:cNvPr>
            <p:cNvSpPr txBox="1"/>
            <p:nvPr/>
          </p:nvSpPr>
          <p:spPr>
            <a:xfrm>
              <a:off x="9609484" y="3842187"/>
              <a:ext cx="482516" cy="400110"/>
            </a:xfrm>
            <a:prstGeom prst="rect">
              <a:avLst/>
            </a:prstGeom>
            <a:noFill/>
          </p:spPr>
          <p:txBody>
            <a:bodyPr wrap="square" rtlCol="0">
              <a:spAutoFit/>
            </a:bodyPr>
            <a:lstStyle/>
            <a:p>
              <a:r>
                <a:rPr lang="zh-TW" altLang="en-US" sz="2000" dirty="0">
                  <a:solidFill>
                    <a:srgbClr val="0070C0"/>
                  </a:solidFill>
                </a:rPr>
                <a:t>★</a:t>
              </a:r>
            </a:p>
          </p:txBody>
        </p:sp>
        <p:cxnSp>
          <p:nvCxnSpPr>
            <p:cNvPr id="192" name="直線接點 191">
              <a:extLst>
                <a:ext uri="{FF2B5EF4-FFF2-40B4-BE49-F238E27FC236}">
                  <a16:creationId xmlns:a16="http://schemas.microsoft.com/office/drawing/2014/main" id="{2886C858-588B-416B-9654-092A3F6C205B}"/>
                </a:ext>
              </a:extLst>
            </p:cNvPr>
            <p:cNvCxnSpPr>
              <a:cxnSpLocks/>
            </p:cNvCxnSpPr>
            <p:nvPr/>
          </p:nvCxnSpPr>
          <p:spPr>
            <a:xfrm>
              <a:off x="7404190" y="3888870"/>
              <a:ext cx="12288" cy="654183"/>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接點 192">
              <a:extLst>
                <a:ext uri="{FF2B5EF4-FFF2-40B4-BE49-F238E27FC236}">
                  <a16:creationId xmlns:a16="http://schemas.microsoft.com/office/drawing/2014/main" id="{461EEB36-793D-45A2-9660-8E10DA21BCEC}"/>
                </a:ext>
              </a:extLst>
            </p:cNvPr>
            <p:cNvCxnSpPr>
              <a:cxnSpLocks/>
            </p:cNvCxnSpPr>
            <p:nvPr/>
          </p:nvCxnSpPr>
          <p:spPr>
            <a:xfrm>
              <a:off x="9830567" y="3924242"/>
              <a:ext cx="13013" cy="634167"/>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6" name="文字方塊 195">
              <a:extLst>
                <a:ext uri="{FF2B5EF4-FFF2-40B4-BE49-F238E27FC236}">
                  <a16:creationId xmlns:a16="http://schemas.microsoft.com/office/drawing/2014/main" id="{DC8C53A1-39AC-4CB1-A198-07ED27746C99}"/>
                </a:ext>
              </a:extLst>
            </p:cNvPr>
            <p:cNvSpPr txBox="1"/>
            <p:nvPr/>
          </p:nvSpPr>
          <p:spPr>
            <a:xfrm>
              <a:off x="8269906" y="4292716"/>
              <a:ext cx="681431" cy="338554"/>
            </a:xfrm>
            <a:prstGeom prst="rect">
              <a:avLst/>
            </a:prstGeom>
            <a:noFill/>
          </p:spPr>
          <p:txBody>
            <a:bodyPr wrap="square" rtlCol="0">
              <a:spAutoFit/>
            </a:bodyPr>
            <a:lstStyle/>
            <a:p>
              <a:r>
                <a:rPr lang="en-US" altLang="zh-TW" sz="1600" dirty="0">
                  <a:solidFill>
                    <a:srgbClr val="00B050"/>
                  </a:solidFill>
                </a:rPr>
                <a:t>20:00</a:t>
              </a:r>
              <a:endParaRPr lang="zh-TW" altLang="en-US" sz="1600" dirty="0">
                <a:solidFill>
                  <a:srgbClr val="00B050"/>
                </a:solidFill>
              </a:endParaRPr>
            </a:p>
          </p:txBody>
        </p:sp>
        <p:cxnSp>
          <p:nvCxnSpPr>
            <p:cNvPr id="197" name="直線單箭頭接點 196">
              <a:extLst>
                <a:ext uri="{FF2B5EF4-FFF2-40B4-BE49-F238E27FC236}">
                  <a16:creationId xmlns:a16="http://schemas.microsoft.com/office/drawing/2014/main" id="{BAC739B8-0E3C-464E-96DA-4BE220B10F79}"/>
                </a:ext>
              </a:extLst>
            </p:cNvPr>
            <p:cNvCxnSpPr>
              <a:cxnSpLocks/>
            </p:cNvCxnSpPr>
            <p:nvPr/>
          </p:nvCxnSpPr>
          <p:spPr>
            <a:xfrm>
              <a:off x="8898210" y="4484653"/>
              <a:ext cx="93162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a:extLst>
                <a:ext uri="{FF2B5EF4-FFF2-40B4-BE49-F238E27FC236}">
                  <a16:creationId xmlns:a16="http://schemas.microsoft.com/office/drawing/2014/main" id="{184AB752-D762-4884-92DC-5EF4F6C1C03A}"/>
                </a:ext>
              </a:extLst>
            </p:cNvPr>
            <p:cNvCxnSpPr>
              <a:cxnSpLocks/>
              <a:stCxn id="196" idx="1"/>
            </p:cNvCxnSpPr>
            <p:nvPr/>
          </p:nvCxnSpPr>
          <p:spPr>
            <a:xfrm flipH="1" flipV="1">
              <a:off x="7410270" y="4461477"/>
              <a:ext cx="859636" cy="51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67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9ABF2CF4-C569-46E8-A35E-4407B4750E0A}"/>
              </a:ext>
            </a:extLst>
          </p:cNvPr>
          <p:cNvSpPr txBox="1"/>
          <p:nvPr/>
        </p:nvSpPr>
        <p:spPr>
          <a:xfrm>
            <a:off x="435264" y="263960"/>
            <a:ext cx="2841172" cy="646331"/>
          </a:xfrm>
          <a:prstGeom prst="rect">
            <a:avLst/>
          </a:prstGeom>
          <a:noFill/>
        </p:spPr>
        <p:txBody>
          <a:bodyPr wrap="square" rtlCol="0">
            <a:spAutoFit/>
          </a:bodyPr>
          <a:lstStyle/>
          <a:p>
            <a:r>
              <a:rPr lang="en-US" altLang="zh-TW" sz="3600" dirty="0">
                <a:solidFill>
                  <a:srgbClr val="FF0000"/>
                </a:solidFill>
              </a:rPr>
              <a:t>Solution</a:t>
            </a:r>
            <a:endParaRPr lang="zh-TW" altLang="en-US" sz="3600" dirty="0">
              <a:solidFill>
                <a:srgbClr val="FF0000"/>
              </a:solidFill>
            </a:endParaRPr>
          </a:p>
        </p:txBody>
      </p:sp>
      <p:sp>
        <p:nvSpPr>
          <p:cNvPr id="3" name="日期版面配置區 2">
            <a:extLst>
              <a:ext uri="{FF2B5EF4-FFF2-40B4-BE49-F238E27FC236}">
                <a16:creationId xmlns:a16="http://schemas.microsoft.com/office/drawing/2014/main" id="{85A8FEEC-E8E3-4E1C-A63B-C496C15FF8EE}"/>
              </a:ext>
            </a:extLst>
          </p:cNvPr>
          <p:cNvSpPr>
            <a:spLocks noGrp="1"/>
          </p:cNvSpPr>
          <p:nvPr>
            <p:ph type="dt" sz="half" idx="10"/>
          </p:nvPr>
        </p:nvSpPr>
        <p:spPr/>
        <p:txBody>
          <a:bodyPr/>
          <a:lstStyle/>
          <a:p>
            <a:fld id="{90C63ABA-9FA8-448E-A4A7-B0A7D461D151}" type="datetime1">
              <a:rPr lang="zh-TW" altLang="en-US" smtClean="0"/>
              <a:t>2021/3/31</a:t>
            </a:fld>
            <a:endParaRPr lang="zh-TW" altLang="en-US"/>
          </a:p>
        </p:txBody>
      </p:sp>
      <p:sp>
        <p:nvSpPr>
          <p:cNvPr id="4" name="頁尾版面配置區 3">
            <a:extLst>
              <a:ext uri="{FF2B5EF4-FFF2-40B4-BE49-F238E27FC236}">
                <a16:creationId xmlns:a16="http://schemas.microsoft.com/office/drawing/2014/main" id="{C90F9387-D628-46F3-86DF-C4A61C7F84C7}"/>
              </a:ext>
            </a:extLst>
          </p:cNvPr>
          <p:cNvSpPr>
            <a:spLocks noGrp="1"/>
          </p:cNvSpPr>
          <p:nvPr>
            <p:ph type="ftr" sz="quarter" idx="11"/>
          </p:nvPr>
        </p:nvSpPr>
        <p:spPr/>
        <p:txBody>
          <a:bodyPr/>
          <a:lstStyle/>
          <a:p>
            <a:r>
              <a:rPr lang="en-US" altLang="zh-TW"/>
              <a:t>LA 4445  A Careful Approach</a:t>
            </a:r>
            <a:endParaRPr lang="zh-TW" altLang="en-US"/>
          </a:p>
        </p:txBody>
      </p:sp>
      <p:sp>
        <p:nvSpPr>
          <p:cNvPr id="5" name="投影片編號版面配置區 4">
            <a:extLst>
              <a:ext uri="{FF2B5EF4-FFF2-40B4-BE49-F238E27FC236}">
                <a16:creationId xmlns:a16="http://schemas.microsoft.com/office/drawing/2014/main" id="{9EA82B38-28DD-4A7F-AA58-D72CA8A2E36C}"/>
              </a:ext>
            </a:extLst>
          </p:cNvPr>
          <p:cNvSpPr>
            <a:spLocks noGrp="1"/>
          </p:cNvSpPr>
          <p:nvPr>
            <p:ph type="sldNum" sz="quarter" idx="12"/>
          </p:nvPr>
        </p:nvSpPr>
        <p:spPr/>
        <p:txBody>
          <a:bodyPr/>
          <a:lstStyle/>
          <a:p>
            <a:fld id="{CEE93694-D045-4A1B-9B9E-84F567608C77}" type="slidenum">
              <a:rPr lang="zh-TW" altLang="en-US" smtClean="0"/>
              <a:t>5</a:t>
            </a:fld>
            <a:endParaRPr lang="zh-TW" altLang="en-US"/>
          </a:p>
        </p:txBody>
      </p:sp>
      <p:sp>
        <p:nvSpPr>
          <p:cNvPr id="6" name="文字方塊 5">
            <a:extLst>
              <a:ext uri="{FF2B5EF4-FFF2-40B4-BE49-F238E27FC236}">
                <a16:creationId xmlns:a16="http://schemas.microsoft.com/office/drawing/2014/main" id="{6EEA2E2D-C6ED-4B69-B5E3-CF10C0552138}"/>
              </a:ext>
            </a:extLst>
          </p:cNvPr>
          <p:cNvSpPr txBox="1"/>
          <p:nvPr/>
        </p:nvSpPr>
        <p:spPr>
          <a:xfrm>
            <a:off x="982663" y="1495366"/>
            <a:ext cx="9933986" cy="1384995"/>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ea typeface="標楷體" panose="03000509000000000000" pitchFamily="65" charset="-120"/>
              </a:rPr>
              <a:t>因為</a:t>
            </a:r>
            <a:r>
              <a:rPr lang="en-US" altLang="zh-TW" sz="2800" dirty="0">
                <a:ea typeface="標楷體" panose="03000509000000000000" pitchFamily="65" charset="-120"/>
              </a:rPr>
              <a:t>n (</a:t>
            </a:r>
            <a:r>
              <a:rPr lang="en-US" altLang="zh-TW" sz="2800" dirty="0">
                <a:solidFill>
                  <a:srgbClr val="FF0000"/>
                </a:solidFill>
                <a:ea typeface="標楷體" panose="03000509000000000000" pitchFamily="65" charset="-120"/>
              </a:rPr>
              <a:t>2 ≤ n ≤ 8 </a:t>
            </a:r>
            <a:r>
              <a:rPr lang="en-US" altLang="zh-TW" sz="2800" dirty="0">
                <a:ea typeface="標楷體" panose="03000509000000000000" pitchFamily="65" charset="-120"/>
              </a:rPr>
              <a:t>)</a:t>
            </a:r>
            <a:r>
              <a:rPr lang="zh-TW" altLang="en-US" sz="2800" dirty="0">
                <a:ea typeface="標楷體" panose="03000509000000000000" pitchFamily="65" charset="-120"/>
              </a:rPr>
              <a:t>架飛機</a:t>
            </a:r>
            <a:r>
              <a:rPr lang="en-US" altLang="zh-TW" sz="2800" dirty="0">
                <a:ea typeface="標楷體" panose="03000509000000000000" pitchFamily="65" charset="-120"/>
              </a:rPr>
              <a:t>, n</a:t>
            </a:r>
            <a:r>
              <a:rPr lang="zh-TW" altLang="en-US" sz="2800" dirty="0">
                <a:ea typeface="標楷體" panose="03000509000000000000" pitchFamily="65" charset="-120"/>
              </a:rPr>
              <a:t>不大</a:t>
            </a:r>
            <a:r>
              <a:rPr lang="en-US" altLang="zh-TW" sz="2800" dirty="0">
                <a:ea typeface="標楷體" panose="03000509000000000000" pitchFamily="65" charset="-120"/>
              </a:rPr>
              <a:t>, </a:t>
            </a:r>
            <a:r>
              <a:rPr lang="zh-TW" altLang="en-US" sz="2800" dirty="0">
                <a:ea typeface="標楷體" panose="03000509000000000000" pitchFamily="65" charset="-120"/>
              </a:rPr>
              <a:t>直接把所有可能的著陸順序</a:t>
            </a:r>
            <a:r>
              <a:rPr lang="en-US" altLang="zh-TW" sz="2800" dirty="0">
                <a:ea typeface="標楷體" panose="03000509000000000000" pitchFamily="65" charset="-120"/>
              </a:rPr>
              <a:t>(</a:t>
            </a:r>
            <a:r>
              <a:rPr lang="zh-TW" altLang="en-US" sz="2800" dirty="0">
                <a:ea typeface="標楷體" panose="03000509000000000000" pitchFamily="65" charset="-120"/>
              </a:rPr>
              <a:t>最多</a:t>
            </a:r>
            <a:r>
              <a:rPr lang="en-US" altLang="zh-TW" sz="2800" dirty="0">
                <a:solidFill>
                  <a:srgbClr val="FF0000"/>
                </a:solidFill>
                <a:ea typeface="標楷體" panose="03000509000000000000" pitchFamily="65" charset="-120"/>
              </a:rPr>
              <a:t>8!=40320</a:t>
            </a:r>
            <a:r>
              <a:rPr lang="en-US" altLang="zh-TW" sz="2800" dirty="0">
                <a:ea typeface="標楷體" panose="03000509000000000000" pitchFamily="65" charset="-120"/>
              </a:rPr>
              <a:t>)</a:t>
            </a:r>
            <a:r>
              <a:rPr lang="zh-TW" altLang="en-US" sz="2800" dirty="0">
                <a:ea typeface="標楷體" panose="03000509000000000000" pitchFamily="65" charset="-120"/>
              </a:rPr>
              <a:t>每一順序的最小間隔時間找出來</a:t>
            </a:r>
            <a:r>
              <a:rPr lang="en-US" altLang="zh-TW" sz="2800" dirty="0">
                <a:ea typeface="標楷體" panose="03000509000000000000" pitchFamily="65" charset="-120"/>
              </a:rPr>
              <a:t>, </a:t>
            </a:r>
            <a:r>
              <a:rPr lang="zh-TW" altLang="en-US" sz="2800" dirty="0">
                <a:ea typeface="標楷體" panose="03000509000000000000" pitchFamily="65" charset="-120"/>
              </a:rPr>
              <a:t>然後最大的最小間隔時間就得到了。</a:t>
            </a:r>
            <a:endParaRPr lang="zh-TW" altLang="en-US" sz="2800" dirty="0">
              <a:solidFill>
                <a:srgbClr val="FF0000"/>
              </a:solidFill>
              <a:ea typeface="標楷體" panose="03000509000000000000" pitchFamily="65" charset="-120"/>
            </a:endParaRPr>
          </a:p>
        </p:txBody>
      </p:sp>
      <p:sp>
        <p:nvSpPr>
          <p:cNvPr id="9" name="文字方塊 8">
            <a:extLst>
              <a:ext uri="{FF2B5EF4-FFF2-40B4-BE49-F238E27FC236}">
                <a16:creationId xmlns:a16="http://schemas.microsoft.com/office/drawing/2014/main" id="{6EEA2E2D-C6ED-4B69-B5E3-CF10C0552138}"/>
              </a:ext>
            </a:extLst>
          </p:cNvPr>
          <p:cNvSpPr txBox="1"/>
          <p:nvPr/>
        </p:nvSpPr>
        <p:spPr>
          <a:xfrm>
            <a:off x="515938" y="925258"/>
            <a:ext cx="4402084" cy="523220"/>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標楷體" panose="03000509000000000000" pitchFamily="65" charset="-120"/>
              </a:rPr>
              <a:t>Complete Search</a:t>
            </a:r>
            <a:r>
              <a:rPr lang="en-US" altLang="zh-TW" sz="2800" dirty="0">
                <a:solidFill>
                  <a:srgbClr val="FF0000"/>
                </a:solidFill>
                <a:ea typeface="標楷體" panose="03000509000000000000" pitchFamily="65" charset="-120"/>
              </a:rPr>
              <a:t>  </a:t>
            </a:r>
            <a:endParaRPr lang="zh-TW" altLang="en-US" sz="2800" dirty="0">
              <a:solidFill>
                <a:srgbClr val="FF0000"/>
              </a:solidFill>
              <a:ea typeface="標楷體" panose="03000509000000000000" pitchFamily="65" charset="-120"/>
            </a:endParaRPr>
          </a:p>
        </p:txBody>
      </p:sp>
      <p:sp>
        <p:nvSpPr>
          <p:cNvPr id="10" name="文字方塊 9">
            <a:extLst>
              <a:ext uri="{FF2B5EF4-FFF2-40B4-BE49-F238E27FC236}">
                <a16:creationId xmlns:a16="http://schemas.microsoft.com/office/drawing/2014/main" id="{79B5853F-AB96-4CC8-8ED2-5673F383EF7D}"/>
              </a:ext>
            </a:extLst>
          </p:cNvPr>
          <p:cNvSpPr txBox="1"/>
          <p:nvPr/>
        </p:nvSpPr>
        <p:spPr>
          <a:xfrm>
            <a:off x="515938" y="2935231"/>
            <a:ext cx="4757327" cy="523220"/>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標楷體" panose="03000509000000000000" pitchFamily="65" charset="-120"/>
              </a:rPr>
              <a:t>Bisection method (</a:t>
            </a:r>
            <a:r>
              <a:rPr lang="zh-TW" altLang="en-US" sz="2800" dirty="0">
                <a:latin typeface="標楷體" panose="03000509000000000000" pitchFamily="65" charset="-120"/>
                <a:ea typeface="標楷體" panose="03000509000000000000" pitchFamily="65" charset="-120"/>
              </a:rPr>
              <a:t>二分法</a:t>
            </a:r>
            <a:r>
              <a:rPr lang="en-US" altLang="zh-TW" sz="2800" dirty="0">
                <a:ea typeface="標楷體" panose="03000509000000000000" pitchFamily="65" charset="-120"/>
              </a:rPr>
              <a:t>)</a:t>
            </a:r>
          </a:p>
        </p:txBody>
      </p:sp>
      <p:sp>
        <p:nvSpPr>
          <p:cNvPr id="11" name="文字方塊 10">
            <a:extLst>
              <a:ext uri="{FF2B5EF4-FFF2-40B4-BE49-F238E27FC236}">
                <a16:creationId xmlns:a16="http://schemas.microsoft.com/office/drawing/2014/main" id="{79B5853F-AB96-4CC8-8ED2-5673F383EF7D}"/>
              </a:ext>
            </a:extLst>
          </p:cNvPr>
          <p:cNvSpPr txBox="1"/>
          <p:nvPr/>
        </p:nvSpPr>
        <p:spPr>
          <a:xfrm>
            <a:off x="982663" y="3458451"/>
            <a:ext cx="10178396" cy="954107"/>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給定一個飛機</a:t>
            </a:r>
            <a:r>
              <a:rPr lang="zh-TW" altLang="en-US" sz="2800" dirty="0">
                <a:ea typeface="標楷體" panose="03000509000000000000" pitchFamily="65" charset="-120"/>
              </a:rPr>
              <a:t>著陸順序</a:t>
            </a:r>
            <a:r>
              <a:rPr lang="en-US" altLang="zh-TW" sz="2800" dirty="0">
                <a:ea typeface="標楷體" panose="03000509000000000000" pitchFamily="65" charset="-120"/>
              </a:rPr>
              <a:t>,</a:t>
            </a:r>
            <a:r>
              <a:rPr lang="zh-TW" altLang="en-US" sz="2800" dirty="0">
                <a:ea typeface="標楷體" panose="03000509000000000000" pitchFamily="65" charset="-120"/>
              </a:rPr>
              <a:t>利用</a:t>
            </a:r>
            <a:r>
              <a:rPr lang="zh-TW" altLang="en-US" sz="2800" dirty="0">
                <a:solidFill>
                  <a:srgbClr val="FF0000"/>
                </a:solidFill>
                <a:ea typeface="標楷體" panose="03000509000000000000" pitchFamily="65" charset="-120"/>
              </a:rPr>
              <a:t>二分法左右逼近</a:t>
            </a:r>
            <a:r>
              <a:rPr lang="zh-TW" altLang="en-US" sz="2800" dirty="0">
                <a:ea typeface="標楷體" panose="03000509000000000000" pitchFamily="65" charset="-120"/>
              </a:rPr>
              <a:t>方式將最小間隔時間找出來。</a:t>
            </a:r>
            <a:endParaRPr lang="zh-TW" altLang="en-US" sz="2800" dirty="0">
              <a:solidFill>
                <a:srgbClr val="FF0000"/>
              </a:solidFill>
              <a:ea typeface="標楷體" panose="03000509000000000000" pitchFamily="65" charset="-120"/>
            </a:endParaRPr>
          </a:p>
        </p:txBody>
      </p:sp>
      <p:sp>
        <p:nvSpPr>
          <p:cNvPr id="14" name="文字方塊 13">
            <a:extLst>
              <a:ext uri="{FF2B5EF4-FFF2-40B4-BE49-F238E27FC236}">
                <a16:creationId xmlns:a16="http://schemas.microsoft.com/office/drawing/2014/main" id="{79B5853F-AB96-4CC8-8ED2-5673F383EF7D}"/>
              </a:ext>
            </a:extLst>
          </p:cNvPr>
          <p:cNvSpPr txBox="1"/>
          <p:nvPr/>
        </p:nvSpPr>
        <p:spPr>
          <a:xfrm>
            <a:off x="515938" y="4551698"/>
            <a:ext cx="5935662" cy="523220"/>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標楷體" panose="03000509000000000000" pitchFamily="65" charset="-120"/>
              </a:rPr>
              <a:t>Greedy Landing (Greedy Method)</a:t>
            </a:r>
            <a:endParaRPr lang="zh-TW" altLang="en-US" sz="2800" dirty="0">
              <a:solidFill>
                <a:srgbClr val="FF0000"/>
              </a:solidFill>
              <a:ea typeface="標楷體" panose="03000509000000000000" pitchFamily="65" charset="-120"/>
            </a:endParaRPr>
          </a:p>
        </p:txBody>
      </p:sp>
      <p:sp>
        <p:nvSpPr>
          <p:cNvPr id="13" name="文字方塊 12">
            <a:extLst>
              <a:ext uri="{FF2B5EF4-FFF2-40B4-BE49-F238E27FC236}">
                <a16:creationId xmlns:a16="http://schemas.microsoft.com/office/drawing/2014/main" id="{9F88157A-96C1-4701-9370-8F4D00E0FD64}"/>
              </a:ext>
            </a:extLst>
          </p:cNvPr>
          <p:cNvSpPr txBox="1"/>
          <p:nvPr/>
        </p:nvSpPr>
        <p:spPr>
          <a:xfrm>
            <a:off x="982663" y="5074918"/>
            <a:ext cx="9116976" cy="1384995"/>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給定一個飛機著陸順序與時間間隔</a:t>
            </a:r>
            <a:r>
              <a:rPr lang="en-US" altLang="zh-TW" sz="2800" dirty="0">
                <a:ea typeface="標楷體" panose="03000509000000000000" pitchFamily="65" charset="-120"/>
              </a:rPr>
              <a:t>L</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看看時間間隔</a:t>
            </a:r>
            <a:r>
              <a:rPr lang="en-US" altLang="zh-TW" sz="2800" dirty="0">
                <a:ea typeface="標楷體" panose="03000509000000000000" pitchFamily="65" charset="-120"/>
              </a:rPr>
              <a:t>L</a:t>
            </a:r>
            <a:r>
              <a:rPr lang="zh-TW" altLang="en-US" sz="2800" dirty="0">
                <a:latin typeface="標楷體" panose="03000509000000000000" pitchFamily="65" charset="-120"/>
                <a:ea typeface="標楷體" panose="03000509000000000000" pitchFamily="65" charset="-120"/>
              </a:rPr>
              <a:t>是可以再</a:t>
            </a:r>
            <a:r>
              <a:rPr lang="zh-TW" altLang="en-US" sz="2800" dirty="0">
                <a:solidFill>
                  <a:srgbClr val="FF0000"/>
                </a:solidFill>
                <a:latin typeface="標楷體" panose="03000509000000000000" pitchFamily="65" charset="-120"/>
                <a:ea typeface="標楷體" panose="03000509000000000000" pitchFamily="65" charset="-120"/>
              </a:rPr>
              <a:t>增長</a:t>
            </a:r>
            <a:r>
              <a:rPr lang="zh-TW" altLang="en-US" sz="2800" dirty="0">
                <a:latin typeface="標楷體" panose="03000509000000000000" pitchFamily="65" charset="-120"/>
                <a:ea typeface="標楷體" panose="03000509000000000000" pitchFamily="65" charset="-120"/>
              </a:rPr>
              <a:t>還是</a:t>
            </a:r>
            <a:r>
              <a:rPr lang="zh-TW" altLang="en-US" sz="2800" dirty="0">
                <a:solidFill>
                  <a:srgbClr val="FF0000"/>
                </a:solidFill>
                <a:latin typeface="標楷體" panose="03000509000000000000" pitchFamily="65" charset="-120"/>
                <a:ea typeface="標楷體" panose="03000509000000000000" pitchFamily="65" charset="-120"/>
              </a:rPr>
              <a:t>減短</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zh-TW" altLang="en-US" sz="2800" dirty="0">
              <a:solidFill>
                <a:srgbClr val="FF0000"/>
              </a:solidFill>
              <a:ea typeface="標楷體" panose="03000509000000000000" pitchFamily="65" charset="-120"/>
            </a:endParaRPr>
          </a:p>
        </p:txBody>
      </p:sp>
    </p:spTree>
    <p:extLst>
      <p:ext uri="{BB962C8B-B14F-4D97-AF65-F5344CB8AC3E}">
        <p14:creationId xmlns:p14="http://schemas.microsoft.com/office/powerpoint/2010/main" val="149889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908E5478-C31E-4911-B62A-6A19007358BD}" type="datetime1">
              <a:rPr lang="zh-TW" altLang="en-US" smtClean="0"/>
              <a:t>2021/3/31</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LA 4445  A Careful Approach</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6</a:t>
            </a:fld>
            <a:endParaRPr lang="zh-TW" altLang="en-US"/>
          </a:p>
        </p:txBody>
      </p:sp>
      <p:sp>
        <p:nvSpPr>
          <p:cNvPr id="5" name="文字方塊 4">
            <a:extLst>
              <a:ext uri="{FF2B5EF4-FFF2-40B4-BE49-F238E27FC236}">
                <a16:creationId xmlns:a16="http://schemas.microsoft.com/office/drawing/2014/main" id="{8939B5E0-A5E0-4E63-9A60-84F84F1915E1}"/>
              </a:ext>
            </a:extLst>
          </p:cNvPr>
          <p:cNvSpPr txBox="1"/>
          <p:nvPr/>
        </p:nvSpPr>
        <p:spPr>
          <a:xfrm>
            <a:off x="4185920" y="2349764"/>
            <a:ext cx="3967480" cy="1200329"/>
          </a:xfrm>
          <a:prstGeom prst="rect">
            <a:avLst/>
          </a:prstGeom>
          <a:noFill/>
        </p:spPr>
        <p:txBody>
          <a:bodyPr wrap="square" rtlCol="0">
            <a:spAutoFit/>
          </a:bodyPr>
          <a:lstStyle/>
          <a:p>
            <a:pPr algn="ctr"/>
            <a:r>
              <a:rPr lang="en-US" altLang="zh-TW" sz="3600" dirty="0">
                <a:ea typeface="標楷體" panose="03000509000000000000" pitchFamily="65" charset="-120"/>
              </a:rPr>
              <a:t>Bisection</a:t>
            </a:r>
            <a:r>
              <a:rPr lang="zh-TW" altLang="en-US" sz="3600" dirty="0">
                <a:ea typeface="標楷體" panose="03000509000000000000" pitchFamily="65" charset="-120"/>
              </a:rPr>
              <a:t> </a:t>
            </a:r>
            <a:r>
              <a:rPr lang="en-US" altLang="zh-TW" sz="3600" dirty="0">
                <a:ea typeface="標楷體" panose="03000509000000000000" pitchFamily="65" charset="-120"/>
              </a:rPr>
              <a:t>Method </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二分法</a:t>
            </a:r>
            <a:r>
              <a:rPr lang="en-US" altLang="zh-TW" sz="3600" dirty="0">
                <a:latin typeface="標楷體" panose="03000509000000000000" pitchFamily="65" charset="-120"/>
                <a:ea typeface="標楷體" panose="03000509000000000000" pitchFamily="65" charset="-120"/>
              </a:rPr>
              <a:t>)</a:t>
            </a:r>
            <a:endParaRPr lang="zh-TW" altLang="en-US" sz="3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7168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AF90BA5-FD34-4F4E-802F-105F3FC9B5B0}" type="datetime1">
              <a:rPr lang="zh-TW" altLang="en-US" smtClean="0"/>
              <a:t>2021/3/31</a:t>
            </a:fld>
            <a:endParaRPr lang="zh-TW" altLang="en-US"/>
          </a:p>
        </p:txBody>
      </p:sp>
      <p:sp>
        <p:nvSpPr>
          <p:cNvPr id="3" name="頁尾版面配置區 2"/>
          <p:cNvSpPr>
            <a:spLocks noGrp="1"/>
          </p:cNvSpPr>
          <p:nvPr>
            <p:ph type="ftr" sz="quarter" idx="11"/>
          </p:nvPr>
        </p:nvSpPr>
        <p:spPr/>
        <p:txBody>
          <a:bodyPr/>
          <a:lstStyle/>
          <a:p>
            <a:r>
              <a:rPr lang="en-US" altLang="zh-TW"/>
              <a:t>UVa 714 Copying Books</a:t>
            </a:r>
            <a:endParaRPr lang="zh-TW" altLang="en-US"/>
          </a:p>
        </p:txBody>
      </p:sp>
      <p:sp>
        <p:nvSpPr>
          <p:cNvPr id="4" name="投影片編號版面配置區 3"/>
          <p:cNvSpPr>
            <a:spLocks noGrp="1"/>
          </p:cNvSpPr>
          <p:nvPr>
            <p:ph type="sldNum" sz="quarter" idx="12"/>
          </p:nvPr>
        </p:nvSpPr>
        <p:spPr/>
        <p:txBody>
          <a:bodyPr/>
          <a:lstStyle/>
          <a:p>
            <a:fld id="{C2B23102-4B30-480D-B95E-088A0410DB54}" type="slidenum">
              <a:rPr lang="zh-TW" altLang="en-US" smtClean="0"/>
              <a:t>7</a:t>
            </a:fld>
            <a:endParaRPr lang="zh-TW" altLang="en-US"/>
          </a:p>
        </p:txBody>
      </p:sp>
      <p:cxnSp>
        <p:nvCxnSpPr>
          <p:cNvPr id="5" name="直線接點 4"/>
          <p:cNvCxnSpPr/>
          <p:nvPr/>
        </p:nvCxnSpPr>
        <p:spPr>
          <a:xfrm flipV="1">
            <a:off x="1516477" y="1861714"/>
            <a:ext cx="7937900" cy="902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419199" y="1792919"/>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9454377" y="1783892"/>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436788" y="1783891"/>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713625" y="503069"/>
            <a:ext cx="2256817" cy="523220"/>
          </a:xfrm>
          <a:prstGeom prst="rect">
            <a:avLst/>
          </a:prstGeom>
          <a:noFill/>
        </p:spPr>
        <p:txBody>
          <a:bodyPr wrap="square" rtlCol="0">
            <a:spAutoFit/>
          </a:bodyPr>
          <a:lstStyle/>
          <a:p>
            <a:r>
              <a:rPr lang="en-US" altLang="zh-TW" sz="2800" dirty="0"/>
              <a:t>lo = 0</a:t>
            </a:r>
            <a:endParaRPr lang="zh-TW" altLang="en-US" sz="2800" dirty="0"/>
          </a:p>
        </p:txBody>
      </p:sp>
      <p:sp>
        <p:nvSpPr>
          <p:cNvPr id="11" name="文字方塊 10"/>
          <p:cNvSpPr txBox="1"/>
          <p:nvPr/>
        </p:nvSpPr>
        <p:spPr>
          <a:xfrm>
            <a:off x="4038599" y="503069"/>
            <a:ext cx="4298717" cy="523220"/>
          </a:xfrm>
          <a:prstGeom prst="rect">
            <a:avLst/>
          </a:prstGeom>
          <a:noFill/>
        </p:spPr>
        <p:txBody>
          <a:bodyPr wrap="square" rtlCol="0">
            <a:spAutoFit/>
          </a:bodyPr>
          <a:lstStyle/>
          <a:p>
            <a:r>
              <a:rPr lang="en-US" altLang="zh-TW" sz="2800" dirty="0"/>
              <a:t>hi = 86400 (1440*60</a:t>
            </a:r>
            <a:r>
              <a:rPr lang="zh-TW" altLang="en-US" sz="2800" dirty="0"/>
              <a:t> </a:t>
            </a:r>
            <a:r>
              <a:rPr lang="zh-TW" altLang="en-US" sz="2800" dirty="0">
                <a:latin typeface="標楷體" panose="03000509000000000000" pitchFamily="65" charset="-120"/>
                <a:ea typeface="標楷體" panose="03000509000000000000" pitchFamily="65" charset="-120"/>
              </a:rPr>
              <a:t>秒</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日</a:t>
            </a:r>
            <a:r>
              <a:rPr lang="en-US" altLang="zh-TW" sz="2800" dirty="0"/>
              <a:t>) </a:t>
            </a:r>
            <a:endParaRPr lang="zh-TW" altLang="en-US" sz="2800" dirty="0"/>
          </a:p>
        </p:txBody>
      </p:sp>
      <p:sp>
        <p:nvSpPr>
          <p:cNvPr id="12" name="文字方塊 11"/>
          <p:cNvSpPr txBox="1"/>
          <p:nvPr/>
        </p:nvSpPr>
        <p:spPr>
          <a:xfrm>
            <a:off x="341961" y="503069"/>
            <a:ext cx="1303506" cy="523220"/>
          </a:xfrm>
          <a:prstGeom prst="rect">
            <a:avLst/>
          </a:prstGeom>
          <a:noFill/>
        </p:spPr>
        <p:txBody>
          <a:bodyPr wrap="square" rtlCol="0">
            <a:spAutoFit/>
          </a:bodyPr>
          <a:lstStyle/>
          <a:p>
            <a:r>
              <a:rPr lang="en-US" altLang="zh-TW" sz="2800" dirty="0"/>
              <a:t>Initially,</a:t>
            </a:r>
            <a:endParaRPr lang="zh-TW" altLang="en-US" sz="2800" dirty="0"/>
          </a:p>
        </p:txBody>
      </p:sp>
      <p:sp>
        <p:nvSpPr>
          <p:cNvPr id="13" name="文字方塊 12"/>
          <p:cNvSpPr txBox="1"/>
          <p:nvPr/>
        </p:nvSpPr>
        <p:spPr>
          <a:xfrm>
            <a:off x="1331781" y="1253284"/>
            <a:ext cx="540843" cy="523220"/>
          </a:xfrm>
          <a:prstGeom prst="rect">
            <a:avLst/>
          </a:prstGeom>
          <a:noFill/>
        </p:spPr>
        <p:txBody>
          <a:bodyPr wrap="square" rtlCol="0">
            <a:spAutoFit/>
          </a:bodyPr>
          <a:lstStyle/>
          <a:p>
            <a:r>
              <a:rPr lang="en-US" altLang="zh-TW" sz="2800" dirty="0"/>
              <a:t>lo </a:t>
            </a:r>
            <a:endParaRPr lang="zh-TW" altLang="en-US" sz="2800" dirty="0"/>
          </a:p>
        </p:txBody>
      </p:sp>
      <p:sp>
        <p:nvSpPr>
          <p:cNvPr id="14" name="文字方塊 13"/>
          <p:cNvSpPr txBox="1"/>
          <p:nvPr/>
        </p:nvSpPr>
        <p:spPr>
          <a:xfrm>
            <a:off x="1339046" y="2033772"/>
            <a:ext cx="612842"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9373442" y="1238392"/>
            <a:ext cx="540842" cy="523220"/>
          </a:xfrm>
          <a:prstGeom prst="rect">
            <a:avLst/>
          </a:prstGeom>
          <a:noFill/>
        </p:spPr>
        <p:txBody>
          <a:bodyPr wrap="square" rtlCol="0">
            <a:spAutoFit/>
          </a:bodyPr>
          <a:lstStyle/>
          <a:p>
            <a:r>
              <a:rPr lang="en-US" altLang="zh-TW" sz="2800" dirty="0"/>
              <a:t>hi</a:t>
            </a:r>
            <a:endParaRPr lang="zh-TW" altLang="en-US" sz="2800" dirty="0"/>
          </a:p>
        </p:txBody>
      </p:sp>
      <p:sp>
        <p:nvSpPr>
          <p:cNvPr id="16" name="文字方塊 15"/>
          <p:cNvSpPr txBox="1"/>
          <p:nvPr/>
        </p:nvSpPr>
        <p:spPr>
          <a:xfrm>
            <a:off x="9071495" y="1981601"/>
            <a:ext cx="1247880" cy="523220"/>
          </a:xfrm>
          <a:prstGeom prst="rect">
            <a:avLst/>
          </a:prstGeom>
          <a:noFill/>
        </p:spPr>
        <p:txBody>
          <a:bodyPr wrap="square" rtlCol="0">
            <a:spAutoFit/>
          </a:bodyPr>
          <a:lstStyle/>
          <a:p>
            <a:r>
              <a:rPr lang="en-US" altLang="zh-TW" sz="2800" dirty="0"/>
              <a:t>86400</a:t>
            </a:r>
            <a:endParaRPr lang="zh-TW" altLang="en-US" sz="2800" dirty="0"/>
          </a:p>
        </p:txBody>
      </p:sp>
      <p:sp>
        <p:nvSpPr>
          <p:cNvPr id="17" name="文字方塊 16"/>
          <p:cNvSpPr txBox="1"/>
          <p:nvPr/>
        </p:nvSpPr>
        <p:spPr>
          <a:xfrm>
            <a:off x="5090417" y="1227634"/>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sp>
        <p:nvSpPr>
          <p:cNvPr id="18" name="文字方塊 17"/>
          <p:cNvSpPr txBox="1"/>
          <p:nvPr/>
        </p:nvSpPr>
        <p:spPr>
          <a:xfrm>
            <a:off x="5006629" y="1980283"/>
            <a:ext cx="1247880" cy="523220"/>
          </a:xfrm>
          <a:prstGeom prst="rect">
            <a:avLst/>
          </a:prstGeom>
          <a:noFill/>
        </p:spPr>
        <p:txBody>
          <a:bodyPr wrap="square" rtlCol="0">
            <a:spAutoFit/>
          </a:bodyPr>
          <a:lstStyle/>
          <a:p>
            <a:r>
              <a:rPr lang="en-US" altLang="zh-TW" sz="2800" dirty="0"/>
              <a:t>43200</a:t>
            </a:r>
            <a:endParaRPr lang="zh-TW" altLang="en-US" sz="2800" dirty="0"/>
          </a:p>
        </p:txBody>
      </p:sp>
      <p:cxnSp>
        <p:nvCxnSpPr>
          <p:cNvPr id="20" name="直線單箭頭接點 19"/>
          <p:cNvCxnSpPr>
            <a:cxnSpLocks/>
          </p:cNvCxnSpPr>
          <p:nvPr/>
        </p:nvCxnSpPr>
        <p:spPr>
          <a:xfrm>
            <a:off x="5511155" y="2480383"/>
            <a:ext cx="0" cy="539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023662" y="2964442"/>
            <a:ext cx="6523668" cy="954107"/>
          </a:xfrm>
          <a:prstGeom prst="rect">
            <a:avLst/>
          </a:prstGeom>
          <a:noFill/>
        </p:spPr>
        <p:txBody>
          <a:bodyPr wrap="square" rtlCol="0">
            <a:spAutoFit/>
          </a:bodyPr>
          <a:lstStyle/>
          <a:p>
            <a:r>
              <a:rPr lang="en-US" altLang="zh-TW" sz="2800" dirty="0"/>
              <a:t>Greedy Landing(L) = </a:t>
            </a:r>
            <a:r>
              <a:rPr lang="zh-TW" altLang="en-US" sz="2800" dirty="0">
                <a:latin typeface="標楷體" panose="03000509000000000000" pitchFamily="65" charset="-120"/>
                <a:ea typeface="標楷體" panose="03000509000000000000" pitchFamily="65" charset="-120"/>
              </a:rPr>
              <a:t>正值</a:t>
            </a:r>
            <a:r>
              <a:rPr lang="en-US" altLang="zh-TW" sz="2800" dirty="0"/>
              <a:t>:</a:t>
            </a:r>
            <a:r>
              <a:rPr lang="zh-TW" altLang="en-US" sz="2800" dirty="0"/>
              <a:t> </a:t>
            </a:r>
            <a:r>
              <a:rPr lang="en-US" altLang="zh-TW" sz="2800" dirty="0"/>
              <a:t>L</a:t>
            </a:r>
            <a:r>
              <a:rPr lang="zh-TW" altLang="en-US" sz="2800" dirty="0">
                <a:latin typeface="標楷體" panose="03000509000000000000" pitchFamily="65" charset="-120"/>
                <a:ea typeface="標楷體" panose="03000509000000000000" pitchFamily="65" charset="-120"/>
              </a:rPr>
              <a:t>值要減少</a:t>
            </a:r>
            <a:endParaRPr lang="en-US" altLang="zh-TW" sz="2800" dirty="0">
              <a:latin typeface="標楷體" panose="03000509000000000000" pitchFamily="65" charset="-120"/>
              <a:ea typeface="標楷體" panose="03000509000000000000" pitchFamily="65" charset="-120"/>
            </a:endParaRPr>
          </a:p>
          <a:p>
            <a:r>
              <a:rPr lang="zh-TW" altLang="en-US" sz="2800" dirty="0"/>
              <a:t>                                  </a:t>
            </a:r>
            <a:r>
              <a:rPr lang="en-US" altLang="zh-TW" sz="2800" dirty="0"/>
              <a:t>=</a:t>
            </a:r>
            <a:r>
              <a:rPr lang="zh-TW" altLang="en-US" sz="2800" dirty="0"/>
              <a:t> </a:t>
            </a:r>
            <a:r>
              <a:rPr lang="zh-TW" altLang="en-US" sz="2800" dirty="0">
                <a:latin typeface="標楷體" panose="03000509000000000000" pitchFamily="65" charset="-120"/>
                <a:ea typeface="標楷體" panose="03000509000000000000" pitchFamily="65" charset="-120"/>
              </a:rPr>
              <a:t>負值</a:t>
            </a:r>
            <a:r>
              <a:rPr lang="en-US" altLang="zh-TW" sz="2800" dirty="0"/>
              <a:t>:</a:t>
            </a:r>
            <a:r>
              <a:rPr lang="zh-TW" altLang="en-US" sz="2800" dirty="0"/>
              <a:t> </a:t>
            </a:r>
            <a:r>
              <a:rPr lang="en-US" altLang="zh-TW" sz="2800" dirty="0"/>
              <a:t>L</a:t>
            </a:r>
            <a:r>
              <a:rPr lang="zh-TW" altLang="en-US" sz="2800" dirty="0">
                <a:latin typeface="標楷體" panose="03000509000000000000" pitchFamily="65" charset="-120"/>
                <a:ea typeface="標楷體" panose="03000509000000000000" pitchFamily="65" charset="-120"/>
              </a:rPr>
              <a:t>值要增長</a:t>
            </a:r>
          </a:p>
        </p:txBody>
      </p:sp>
      <p:sp>
        <p:nvSpPr>
          <p:cNvPr id="32" name="文字方塊 31"/>
          <p:cNvSpPr txBox="1"/>
          <p:nvPr/>
        </p:nvSpPr>
        <p:spPr>
          <a:xfrm>
            <a:off x="0" y="46688"/>
            <a:ext cx="2897221"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Bisection Method</a:t>
            </a:r>
            <a:endParaRPr lang="zh-TW" altLang="en-US" sz="2800" b="1"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68937" y="976782"/>
            <a:ext cx="1194687" cy="523220"/>
          </a:xfrm>
          <a:prstGeom prst="rect">
            <a:avLst/>
          </a:prstGeom>
          <a:noFill/>
        </p:spPr>
        <p:txBody>
          <a:bodyPr wrap="square" rtlCol="0">
            <a:spAutoFit/>
          </a:bodyPr>
          <a:lstStyle/>
          <a:p>
            <a:r>
              <a:rPr lang="en-US" altLang="zh-TW" sz="2800" dirty="0"/>
              <a:t>Step 1</a:t>
            </a:r>
            <a:endParaRPr lang="zh-TW" altLang="en-US" sz="2800" dirty="0"/>
          </a:p>
        </p:txBody>
      </p:sp>
    </p:spTree>
    <p:extLst>
      <p:ext uri="{BB962C8B-B14F-4D97-AF65-F5344CB8AC3E}">
        <p14:creationId xmlns:p14="http://schemas.microsoft.com/office/powerpoint/2010/main" val="23968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p:bldP spid="14" grpId="0"/>
      <p:bldP spid="15" grpId="0"/>
      <p:bldP spid="16" grpId="0"/>
      <p:bldP spid="17" grpId="0"/>
      <p:bldP spid="18" grpId="0"/>
      <p:bldP spid="21"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AF90BA5-FD34-4F4E-802F-105F3FC9B5B0}" type="datetime1">
              <a:rPr lang="zh-TW" altLang="en-US" smtClean="0"/>
              <a:t>2021/3/31</a:t>
            </a:fld>
            <a:endParaRPr lang="zh-TW" altLang="en-US"/>
          </a:p>
        </p:txBody>
      </p:sp>
      <p:sp>
        <p:nvSpPr>
          <p:cNvPr id="3" name="頁尾版面配置區 2"/>
          <p:cNvSpPr>
            <a:spLocks noGrp="1"/>
          </p:cNvSpPr>
          <p:nvPr>
            <p:ph type="ftr" sz="quarter" idx="11"/>
          </p:nvPr>
        </p:nvSpPr>
        <p:spPr/>
        <p:txBody>
          <a:bodyPr/>
          <a:lstStyle/>
          <a:p>
            <a:r>
              <a:rPr lang="en-US" altLang="zh-TW"/>
              <a:t>UVa 714 Copying Books</a:t>
            </a:r>
            <a:endParaRPr lang="zh-TW" altLang="en-US"/>
          </a:p>
        </p:txBody>
      </p:sp>
      <p:sp>
        <p:nvSpPr>
          <p:cNvPr id="4" name="投影片編號版面配置區 3"/>
          <p:cNvSpPr>
            <a:spLocks noGrp="1"/>
          </p:cNvSpPr>
          <p:nvPr>
            <p:ph type="sldNum" sz="quarter" idx="12"/>
          </p:nvPr>
        </p:nvSpPr>
        <p:spPr/>
        <p:txBody>
          <a:bodyPr/>
          <a:lstStyle/>
          <a:p>
            <a:fld id="{C2B23102-4B30-480D-B95E-088A0410DB54}" type="slidenum">
              <a:rPr lang="zh-TW" altLang="en-US" smtClean="0"/>
              <a:t>8</a:t>
            </a:fld>
            <a:endParaRPr lang="zh-TW" altLang="en-US"/>
          </a:p>
        </p:txBody>
      </p:sp>
      <p:cxnSp>
        <p:nvCxnSpPr>
          <p:cNvPr id="5" name="直線接點 4"/>
          <p:cNvCxnSpPr/>
          <p:nvPr/>
        </p:nvCxnSpPr>
        <p:spPr>
          <a:xfrm flipV="1">
            <a:off x="1516477" y="1861714"/>
            <a:ext cx="7937900" cy="902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419199" y="1792919"/>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9454377" y="1783892"/>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436788" y="1783891"/>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713625" y="503069"/>
            <a:ext cx="2256817" cy="523220"/>
          </a:xfrm>
          <a:prstGeom prst="rect">
            <a:avLst/>
          </a:prstGeom>
          <a:noFill/>
        </p:spPr>
        <p:txBody>
          <a:bodyPr wrap="square" rtlCol="0">
            <a:spAutoFit/>
          </a:bodyPr>
          <a:lstStyle/>
          <a:p>
            <a:r>
              <a:rPr lang="en-US" altLang="zh-TW" sz="2800" dirty="0"/>
              <a:t>lo = 0</a:t>
            </a:r>
            <a:endParaRPr lang="zh-TW" altLang="en-US" sz="2800" dirty="0"/>
          </a:p>
        </p:txBody>
      </p:sp>
      <p:sp>
        <p:nvSpPr>
          <p:cNvPr id="11" name="文字方塊 10"/>
          <p:cNvSpPr txBox="1"/>
          <p:nvPr/>
        </p:nvSpPr>
        <p:spPr>
          <a:xfrm>
            <a:off x="4038599" y="503069"/>
            <a:ext cx="4298717" cy="523220"/>
          </a:xfrm>
          <a:prstGeom prst="rect">
            <a:avLst/>
          </a:prstGeom>
          <a:noFill/>
        </p:spPr>
        <p:txBody>
          <a:bodyPr wrap="square" rtlCol="0">
            <a:spAutoFit/>
          </a:bodyPr>
          <a:lstStyle/>
          <a:p>
            <a:r>
              <a:rPr lang="en-US" altLang="zh-TW" sz="2800" dirty="0"/>
              <a:t>hi = 86400 (1440*60</a:t>
            </a:r>
            <a:r>
              <a:rPr lang="zh-TW" altLang="en-US" sz="2800" dirty="0"/>
              <a:t> </a:t>
            </a:r>
            <a:r>
              <a:rPr lang="zh-TW" altLang="en-US" sz="2800" dirty="0">
                <a:latin typeface="標楷體" panose="03000509000000000000" pitchFamily="65" charset="-120"/>
                <a:ea typeface="標楷體" panose="03000509000000000000" pitchFamily="65" charset="-120"/>
              </a:rPr>
              <a:t>秒</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日</a:t>
            </a:r>
            <a:r>
              <a:rPr lang="en-US" altLang="zh-TW" sz="2800" dirty="0"/>
              <a:t>) </a:t>
            </a:r>
            <a:endParaRPr lang="zh-TW" altLang="en-US" sz="2800" dirty="0"/>
          </a:p>
        </p:txBody>
      </p:sp>
      <p:sp>
        <p:nvSpPr>
          <p:cNvPr id="12" name="文字方塊 11"/>
          <p:cNvSpPr txBox="1"/>
          <p:nvPr/>
        </p:nvSpPr>
        <p:spPr>
          <a:xfrm>
            <a:off x="341961" y="503069"/>
            <a:ext cx="1303506" cy="523220"/>
          </a:xfrm>
          <a:prstGeom prst="rect">
            <a:avLst/>
          </a:prstGeom>
          <a:noFill/>
        </p:spPr>
        <p:txBody>
          <a:bodyPr wrap="square" rtlCol="0">
            <a:spAutoFit/>
          </a:bodyPr>
          <a:lstStyle/>
          <a:p>
            <a:r>
              <a:rPr lang="en-US" altLang="zh-TW" sz="2800" dirty="0"/>
              <a:t>Initially,</a:t>
            </a:r>
            <a:endParaRPr lang="zh-TW" altLang="en-US" sz="2800" dirty="0"/>
          </a:p>
        </p:txBody>
      </p:sp>
      <p:sp>
        <p:nvSpPr>
          <p:cNvPr id="13" name="文字方塊 12"/>
          <p:cNvSpPr txBox="1"/>
          <p:nvPr/>
        </p:nvSpPr>
        <p:spPr>
          <a:xfrm>
            <a:off x="1331781" y="1253284"/>
            <a:ext cx="540843" cy="523220"/>
          </a:xfrm>
          <a:prstGeom prst="rect">
            <a:avLst/>
          </a:prstGeom>
          <a:noFill/>
        </p:spPr>
        <p:txBody>
          <a:bodyPr wrap="square" rtlCol="0">
            <a:spAutoFit/>
          </a:bodyPr>
          <a:lstStyle/>
          <a:p>
            <a:r>
              <a:rPr lang="en-US" altLang="zh-TW" sz="2800" dirty="0"/>
              <a:t>lo </a:t>
            </a:r>
            <a:endParaRPr lang="zh-TW" altLang="en-US" sz="2800" dirty="0"/>
          </a:p>
        </p:txBody>
      </p:sp>
      <p:sp>
        <p:nvSpPr>
          <p:cNvPr id="14" name="文字方塊 13"/>
          <p:cNvSpPr txBox="1"/>
          <p:nvPr/>
        </p:nvSpPr>
        <p:spPr>
          <a:xfrm>
            <a:off x="1339046" y="2033772"/>
            <a:ext cx="612842"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9373442" y="1238392"/>
            <a:ext cx="540842" cy="523220"/>
          </a:xfrm>
          <a:prstGeom prst="rect">
            <a:avLst/>
          </a:prstGeom>
          <a:noFill/>
        </p:spPr>
        <p:txBody>
          <a:bodyPr wrap="square" rtlCol="0">
            <a:spAutoFit/>
          </a:bodyPr>
          <a:lstStyle/>
          <a:p>
            <a:r>
              <a:rPr lang="en-US" altLang="zh-TW" sz="2800" dirty="0"/>
              <a:t>hi</a:t>
            </a:r>
            <a:endParaRPr lang="zh-TW" altLang="en-US" sz="2800" dirty="0"/>
          </a:p>
        </p:txBody>
      </p:sp>
      <p:sp>
        <p:nvSpPr>
          <p:cNvPr id="16" name="文字方塊 15"/>
          <p:cNvSpPr txBox="1"/>
          <p:nvPr/>
        </p:nvSpPr>
        <p:spPr>
          <a:xfrm>
            <a:off x="9071495" y="1981601"/>
            <a:ext cx="1247880" cy="523220"/>
          </a:xfrm>
          <a:prstGeom prst="rect">
            <a:avLst/>
          </a:prstGeom>
          <a:noFill/>
        </p:spPr>
        <p:txBody>
          <a:bodyPr wrap="square" rtlCol="0">
            <a:spAutoFit/>
          </a:bodyPr>
          <a:lstStyle/>
          <a:p>
            <a:r>
              <a:rPr lang="en-US" altLang="zh-TW" sz="2800" dirty="0"/>
              <a:t>86400</a:t>
            </a:r>
            <a:endParaRPr lang="zh-TW" altLang="en-US" sz="2800" dirty="0"/>
          </a:p>
        </p:txBody>
      </p:sp>
      <p:sp>
        <p:nvSpPr>
          <p:cNvPr id="17" name="文字方塊 16"/>
          <p:cNvSpPr txBox="1"/>
          <p:nvPr/>
        </p:nvSpPr>
        <p:spPr>
          <a:xfrm>
            <a:off x="5090417" y="1227634"/>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sp>
        <p:nvSpPr>
          <p:cNvPr id="18" name="文字方塊 17"/>
          <p:cNvSpPr txBox="1"/>
          <p:nvPr/>
        </p:nvSpPr>
        <p:spPr>
          <a:xfrm>
            <a:off x="5006629" y="1980283"/>
            <a:ext cx="1247880" cy="523220"/>
          </a:xfrm>
          <a:prstGeom prst="rect">
            <a:avLst/>
          </a:prstGeom>
          <a:noFill/>
        </p:spPr>
        <p:txBody>
          <a:bodyPr wrap="square" rtlCol="0">
            <a:spAutoFit/>
          </a:bodyPr>
          <a:lstStyle/>
          <a:p>
            <a:r>
              <a:rPr lang="en-US" altLang="zh-TW" sz="2800" dirty="0"/>
              <a:t>43200</a:t>
            </a:r>
            <a:endParaRPr lang="zh-TW" altLang="en-US" sz="2800" dirty="0"/>
          </a:p>
        </p:txBody>
      </p:sp>
      <p:cxnSp>
        <p:nvCxnSpPr>
          <p:cNvPr id="20" name="直線單箭頭接點 19"/>
          <p:cNvCxnSpPr>
            <a:cxnSpLocks/>
          </p:cNvCxnSpPr>
          <p:nvPr/>
        </p:nvCxnSpPr>
        <p:spPr>
          <a:xfrm>
            <a:off x="5511155" y="2480383"/>
            <a:ext cx="0" cy="539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023662" y="2964442"/>
            <a:ext cx="6523668" cy="523220"/>
          </a:xfrm>
          <a:prstGeom prst="rect">
            <a:avLst/>
          </a:prstGeom>
          <a:noFill/>
        </p:spPr>
        <p:txBody>
          <a:bodyPr wrap="square" rtlCol="0">
            <a:spAutoFit/>
          </a:bodyPr>
          <a:lstStyle/>
          <a:p>
            <a:r>
              <a:rPr lang="en-US" altLang="zh-TW" sz="2800" dirty="0"/>
              <a:t>Greedy Landing(L) = </a:t>
            </a:r>
            <a:r>
              <a:rPr lang="zh-TW" altLang="en-US" sz="2800" dirty="0">
                <a:latin typeface="標楷體" panose="03000509000000000000" pitchFamily="65" charset="-120"/>
                <a:ea typeface="標楷體" panose="03000509000000000000" pitchFamily="65" charset="-120"/>
              </a:rPr>
              <a:t>正值</a:t>
            </a:r>
            <a:r>
              <a:rPr lang="en-US" altLang="zh-TW" sz="2800" dirty="0"/>
              <a:t>:</a:t>
            </a:r>
            <a:r>
              <a:rPr lang="zh-TW" altLang="en-US" sz="2800" dirty="0"/>
              <a:t> </a:t>
            </a:r>
            <a:r>
              <a:rPr lang="en-US" altLang="zh-TW" sz="2800" dirty="0"/>
              <a:t>L</a:t>
            </a:r>
            <a:r>
              <a:rPr lang="zh-TW" altLang="en-US" sz="2800" dirty="0">
                <a:latin typeface="標楷體" panose="03000509000000000000" pitchFamily="65" charset="-120"/>
                <a:ea typeface="標楷體" panose="03000509000000000000" pitchFamily="65" charset="-120"/>
              </a:rPr>
              <a:t>值要減少</a:t>
            </a:r>
            <a:endParaRPr lang="en-US" altLang="zh-TW" sz="2800" dirty="0">
              <a:latin typeface="標楷體" panose="03000509000000000000" pitchFamily="65" charset="-120"/>
              <a:ea typeface="標楷體" panose="03000509000000000000" pitchFamily="65" charset="-120"/>
            </a:endParaRPr>
          </a:p>
        </p:txBody>
      </p:sp>
      <p:sp>
        <p:nvSpPr>
          <p:cNvPr id="32" name="文字方塊 31"/>
          <p:cNvSpPr txBox="1"/>
          <p:nvPr/>
        </p:nvSpPr>
        <p:spPr>
          <a:xfrm>
            <a:off x="0" y="46688"/>
            <a:ext cx="2897221"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Bisection Method</a:t>
            </a:r>
            <a:endParaRPr lang="zh-TW" altLang="en-US" sz="2800" b="1"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68937" y="976782"/>
            <a:ext cx="1194687" cy="523220"/>
          </a:xfrm>
          <a:prstGeom prst="rect">
            <a:avLst/>
          </a:prstGeom>
          <a:noFill/>
        </p:spPr>
        <p:txBody>
          <a:bodyPr wrap="square" rtlCol="0">
            <a:spAutoFit/>
          </a:bodyPr>
          <a:lstStyle/>
          <a:p>
            <a:r>
              <a:rPr lang="en-US" altLang="zh-TW" sz="2800" dirty="0"/>
              <a:t>Step 2</a:t>
            </a:r>
            <a:endParaRPr lang="zh-TW" altLang="en-US" sz="2800" dirty="0"/>
          </a:p>
        </p:txBody>
      </p:sp>
      <p:sp>
        <p:nvSpPr>
          <p:cNvPr id="23" name="文字方塊 22">
            <a:extLst>
              <a:ext uri="{FF2B5EF4-FFF2-40B4-BE49-F238E27FC236}">
                <a16:creationId xmlns:a16="http://schemas.microsoft.com/office/drawing/2014/main" id="{1BCD369B-B47A-4AC2-ACAC-82C965DA5AE7}"/>
              </a:ext>
            </a:extLst>
          </p:cNvPr>
          <p:cNvSpPr txBox="1"/>
          <p:nvPr/>
        </p:nvSpPr>
        <p:spPr>
          <a:xfrm>
            <a:off x="5189539" y="4400245"/>
            <a:ext cx="643231" cy="523220"/>
          </a:xfrm>
          <a:prstGeom prst="rect">
            <a:avLst/>
          </a:prstGeom>
          <a:noFill/>
        </p:spPr>
        <p:txBody>
          <a:bodyPr wrap="square" rtlCol="0">
            <a:spAutoFit/>
          </a:bodyPr>
          <a:lstStyle/>
          <a:p>
            <a:pPr algn="ctr"/>
            <a:r>
              <a:rPr lang="en-US" altLang="zh-TW" sz="2800" dirty="0"/>
              <a:t>hi</a:t>
            </a:r>
            <a:endParaRPr lang="zh-TW" altLang="en-US" sz="2800" dirty="0"/>
          </a:p>
        </p:txBody>
      </p:sp>
      <p:sp>
        <p:nvSpPr>
          <p:cNvPr id="24" name="文字方塊 23">
            <a:extLst>
              <a:ext uri="{FF2B5EF4-FFF2-40B4-BE49-F238E27FC236}">
                <a16:creationId xmlns:a16="http://schemas.microsoft.com/office/drawing/2014/main" id="{18ECB78A-86CB-437B-BF25-D104A3FF6CB2}"/>
              </a:ext>
            </a:extLst>
          </p:cNvPr>
          <p:cNvSpPr txBox="1"/>
          <p:nvPr/>
        </p:nvSpPr>
        <p:spPr>
          <a:xfrm>
            <a:off x="2483860" y="4369266"/>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cxnSp>
        <p:nvCxnSpPr>
          <p:cNvPr id="19" name="直線單箭頭接點 18">
            <a:extLst>
              <a:ext uri="{FF2B5EF4-FFF2-40B4-BE49-F238E27FC236}">
                <a16:creationId xmlns:a16="http://schemas.microsoft.com/office/drawing/2014/main" id="{301C3754-F324-44DC-B0BE-F6373803E805}"/>
              </a:ext>
            </a:extLst>
          </p:cNvPr>
          <p:cNvCxnSpPr>
            <a:cxnSpLocks/>
            <a:stCxn id="23" idx="0"/>
          </p:cNvCxnSpPr>
          <p:nvPr/>
        </p:nvCxnSpPr>
        <p:spPr>
          <a:xfrm flipV="1">
            <a:off x="5511155" y="3597204"/>
            <a:ext cx="0" cy="803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9B411F1-0D7E-49DE-AEF8-EA48E6E073ED}"/>
              </a:ext>
            </a:extLst>
          </p:cNvPr>
          <p:cNvCxnSpPr>
            <a:cxnSpLocks/>
          </p:cNvCxnSpPr>
          <p:nvPr/>
        </p:nvCxnSpPr>
        <p:spPr>
          <a:xfrm flipV="1">
            <a:off x="3387495" y="1939534"/>
            <a:ext cx="0" cy="2429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01934C69-9A62-4155-92EF-F44DE56AD4CE}"/>
              </a:ext>
            </a:extLst>
          </p:cNvPr>
          <p:cNvSpPr txBox="1"/>
          <p:nvPr/>
        </p:nvSpPr>
        <p:spPr>
          <a:xfrm>
            <a:off x="2368735" y="5026992"/>
            <a:ext cx="6523668" cy="523220"/>
          </a:xfrm>
          <a:prstGeom prst="rect">
            <a:avLst/>
          </a:prstGeom>
          <a:noFill/>
        </p:spPr>
        <p:txBody>
          <a:bodyPr wrap="square" rtlCol="0">
            <a:spAutoFit/>
          </a:bodyPr>
          <a:lstStyle/>
          <a:p>
            <a:r>
              <a:rPr lang="en-US" altLang="zh-TW" sz="2800" dirty="0"/>
              <a:t>Greedy Landing(L) = </a:t>
            </a:r>
            <a:r>
              <a:rPr lang="zh-TW" altLang="en-US" sz="2800" dirty="0">
                <a:latin typeface="標楷體" panose="03000509000000000000" pitchFamily="65" charset="-120"/>
                <a:ea typeface="標楷體" panose="03000509000000000000" pitchFamily="65" charset="-120"/>
              </a:rPr>
              <a:t>正</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負值</a:t>
            </a:r>
            <a:r>
              <a:rPr lang="en-US" altLang="zh-TW" sz="2800" dirty="0"/>
              <a:t>?</a:t>
            </a:r>
            <a:endParaRPr lang="en-US" altLang="zh-TW" sz="2800" dirty="0">
              <a:latin typeface="標楷體" panose="03000509000000000000" pitchFamily="65" charset="-120"/>
              <a:ea typeface="標楷體" panose="03000509000000000000" pitchFamily="65" charset="-120"/>
            </a:endParaRPr>
          </a:p>
        </p:txBody>
      </p:sp>
      <p:sp>
        <p:nvSpPr>
          <p:cNvPr id="34" name="橢圓 33">
            <a:extLst>
              <a:ext uri="{FF2B5EF4-FFF2-40B4-BE49-F238E27FC236}">
                <a16:creationId xmlns:a16="http://schemas.microsoft.com/office/drawing/2014/main" id="{2A011A40-860B-4DD7-8865-147AA55FC3BE}"/>
              </a:ext>
            </a:extLst>
          </p:cNvPr>
          <p:cNvSpPr/>
          <p:nvPr/>
        </p:nvSpPr>
        <p:spPr>
          <a:xfrm>
            <a:off x="3309674" y="1783209"/>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57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2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1" grpId="0"/>
      <p:bldP spid="23" grpId="0"/>
      <p:bldP spid="24" grpId="0"/>
      <p:bldP spid="31"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AF90BA5-FD34-4F4E-802F-105F3FC9B5B0}" type="datetime1">
              <a:rPr lang="zh-TW" altLang="en-US" smtClean="0"/>
              <a:t>2021/3/31</a:t>
            </a:fld>
            <a:endParaRPr lang="zh-TW" altLang="en-US"/>
          </a:p>
        </p:txBody>
      </p:sp>
      <p:sp>
        <p:nvSpPr>
          <p:cNvPr id="3" name="頁尾版面配置區 2"/>
          <p:cNvSpPr>
            <a:spLocks noGrp="1"/>
          </p:cNvSpPr>
          <p:nvPr>
            <p:ph type="ftr" sz="quarter" idx="11"/>
          </p:nvPr>
        </p:nvSpPr>
        <p:spPr/>
        <p:txBody>
          <a:bodyPr/>
          <a:lstStyle/>
          <a:p>
            <a:r>
              <a:rPr lang="en-US" altLang="zh-TW"/>
              <a:t>UVa 714 Copying Books</a:t>
            </a:r>
            <a:endParaRPr lang="zh-TW" altLang="en-US"/>
          </a:p>
        </p:txBody>
      </p:sp>
      <p:sp>
        <p:nvSpPr>
          <p:cNvPr id="4" name="投影片編號版面配置區 3"/>
          <p:cNvSpPr>
            <a:spLocks noGrp="1"/>
          </p:cNvSpPr>
          <p:nvPr>
            <p:ph type="sldNum" sz="quarter" idx="12"/>
          </p:nvPr>
        </p:nvSpPr>
        <p:spPr/>
        <p:txBody>
          <a:bodyPr/>
          <a:lstStyle/>
          <a:p>
            <a:fld id="{C2B23102-4B30-480D-B95E-088A0410DB54}" type="slidenum">
              <a:rPr lang="zh-TW" altLang="en-US" smtClean="0"/>
              <a:t>9</a:t>
            </a:fld>
            <a:endParaRPr lang="zh-TW" altLang="en-US" dirty="0"/>
          </a:p>
        </p:txBody>
      </p:sp>
      <p:cxnSp>
        <p:nvCxnSpPr>
          <p:cNvPr id="5" name="直線接點 4"/>
          <p:cNvCxnSpPr/>
          <p:nvPr/>
        </p:nvCxnSpPr>
        <p:spPr>
          <a:xfrm flipV="1">
            <a:off x="1516477" y="1861714"/>
            <a:ext cx="7937900" cy="902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419199" y="1792919"/>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9454377" y="1783892"/>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436788" y="1783891"/>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713625" y="503069"/>
            <a:ext cx="2256817" cy="523220"/>
          </a:xfrm>
          <a:prstGeom prst="rect">
            <a:avLst/>
          </a:prstGeom>
          <a:noFill/>
        </p:spPr>
        <p:txBody>
          <a:bodyPr wrap="square" rtlCol="0">
            <a:spAutoFit/>
          </a:bodyPr>
          <a:lstStyle/>
          <a:p>
            <a:r>
              <a:rPr lang="en-US" altLang="zh-TW" sz="2800" dirty="0"/>
              <a:t>lo = 0</a:t>
            </a:r>
            <a:endParaRPr lang="zh-TW" altLang="en-US" sz="2800" dirty="0"/>
          </a:p>
        </p:txBody>
      </p:sp>
      <p:sp>
        <p:nvSpPr>
          <p:cNvPr id="11" name="文字方塊 10"/>
          <p:cNvSpPr txBox="1"/>
          <p:nvPr/>
        </p:nvSpPr>
        <p:spPr>
          <a:xfrm>
            <a:off x="4038599" y="503069"/>
            <a:ext cx="4298717" cy="523220"/>
          </a:xfrm>
          <a:prstGeom prst="rect">
            <a:avLst/>
          </a:prstGeom>
          <a:noFill/>
        </p:spPr>
        <p:txBody>
          <a:bodyPr wrap="square" rtlCol="0">
            <a:spAutoFit/>
          </a:bodyPr>
          <a:lstStyle/>
          <a:p>
            <a:r>
              <a:rPr lang="en-US" altLang="zh-TW" sz="2800" dirty="0"/>
              <a:t>hi = 86400 (1440*60</a:t>
            </a:r>
            <a:r>
              <a:rPr lang="zh-TW" altLang="en-US" sz="2800" dirty="0"/>
              <a:t> </a:t>
            </a:r>
            <a:r>
              <a:rPr lang="zh-TW" altLang="en-US" sz="2800" dirty="0">
                <a:latin typeface="標楷體" panose="03000509000000000000" pitchFamily="65" charset="-120"/>
                <a:ea typeface="標楷體" panose="03000509000000000000" pitchFamily="65" charset="-120"/>
              </a:rPr>
              <a:t>秒</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日</a:t>
            </a:r>
            <a:r>
              <a:rPr lang="en-US" altLang="zh-TW" sz="2800" dirty="0"/>
              <a:t>) </a:t>
            </a:r>
            <a:endParaRPr lang="zh-TW" altLang="en-US" sz="2800" dirty="0"/>
          </a:p>
        </p:txBody>
      </p:sp>
      <p:sp>
        <p:nvSpPr>
          <p:cNvPr id="12" name="文字方塊 11"/>
          <p:cNvSpPr txBox="1"/>
          <p:nvPr/>
        </p:nvSpPr>
        <p:spPr>
          <a:xfrm>
            <a:off x="341961" y="503069"/>
            <a:ext cx="1303506" cy="523220"/>
          </a:xfrm>
          <a:prstGeom prst="rect">
            <a:avLst/>
          </a:prstGeom>
          <a:noFill/>
        </p:spPr>
        <p:txBody>
          <a:bodyPr wrap="square" rtlCol="0">
            <a:spAutoFit/>
          </a:bodyPr>
          <a:lstStyle/>
          <a:p>
            <a:r>
              <a:rPr lang="en-US" altLang="zh-TW" sz="2800" dirty="0"/>
              <a:t>Initially,</a:t>
            </a:r>
            <a:endParaRPr lang="zh-TW" altLang="en-US" sz="2800" dirty="0"/>
          </a:p>
        </p:txBody>
      </p:sp>
      <p:sp>
        <p:nvSpPr>
          <p:cNvPr id="13" name="文字方塊 12"/>
          <p:cNvSpPr txBox="1"/>
          <p:nvPr/>
        </p:nvSpPr>
        <p:spPr>
          <a:xfrm>
            <a:off x="1331781" y="1253284"/>
            <a:ext cx="540843" cy="523220"/>
          </a:xfrm>
          <a:prstGeom prst="rect">
            <a:avLst/>
          </a:prstGeom>
          <a:noFill/>
        </p:spPr>
        <p:txBody>
          <a:bodyPr wrap="square" rtlCol="0">
            <a:spAutoFit/>
          </a:bodyPr>
          <a:lstStyle/>
          <a:p>
            <a:r>
              <a:rPr lang="en-US" altLang="zh-TW" sz="2800" dirty="0"/>
              <a:t>lo </a:t>
            </a:r>
            <a:endParaRPr lang="zh-TW" altLang="en-US" sz="2800" dirty="0"/>
          </a:p>
        </p:txBody>
      </p:sp>
      <p:sp>
        <p:nvSpPr>
          <p:cNvPr id="14" name="文字方塊 13"/>
          <p:cNvSpPr txBox="1"/>
          <p:nvPr/>
        </p:nvSpPr>
        <p:spPr>
          <a:xfrm>
            <a:off x="1339046" y="2033772"/>
            <a:ext cx="612842"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9373442" y="1238392"/>
            <a:ext cx="540842" cy="523220"/>
          </a:xfrm>
          <a:prstGeom prst="rect">
            <a:avLst/>
          </a:prstGeom>
          <a:noFill/>
        </p:spPr>
        <p:txBody>
          <a:bodyPr wrap="square" rtlCol="0">
            <a:spAutoFit/>
          </a:bodyPr>
          <a:lstStyle/>
          <a:p>
            <a:r>
              <a:rPr lang="en-US" altLang="zh-TW" sz="2800" dirty="0"/>
              <a:t>hi</a:t>
            </a:r>
            <a:endParaRPr lang="zh-TW" altLang="en-US" sz="2800" dirty="0"/>
          </a:p>
        </p:txBody>
      </p:sp>
      <p:sp>
        <p:nvSpPr>
          <p:cNvPr id="16" name="文字方塊 15"/>
          <p:cNvSpPr txBox="1"/>
          <p:nvPr/>
        </p:nvSpPr>
        <p:spPr>
          <a:xfrm>
            <a:off x="9071495" y="1981601"/>
            <a:ext cx="1247880" cy="523220"/>
          </a:xfrm>
          <a:prstGeom prst="rect">
            <a:avLst/>
          </a:prstGeom>
          <a:noFill/>
        </p:spPr>
        <p:txBody>
          <a:bodyPr wrap="square" rtlCol="0">
            <a:spAutoFit/>
          </a:bodyPr>
          <a:lstStyle/>
          <a:p>
            <a:r>
              <a:rPr lang="en-US" altLang="zh-TW" sz="2800" dirty="0"/>
              <a:t>86400</a:t>
            </a:r>
            <a:endParaRPr lang="zh-TW" altLang="en-US" sz="2800" dirty="0"/>
          </a:p>
        </p:txBody>
      </p:sp>
      <p:sp>
        <p:nvSpPr>
          <p:cNvPr id="17" name="文字方塊 16"/>
          <p:cNvSpPr txBox="1"/>
          <p:nvPr/>
        </p:nvSpPr>
        <p:spPr>
          <a:xfrm>
            <a:off x="5090417" y="1227634"/>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sp>
        <p:nvSpPr>
          <p:cNvPr id="18" name="文字方塊 17"/>
          <p:cNvSpPr txBox="1"/>
          <p:nvPr/>
        </p:nvSpPr>
        <p:spPr>
          <a:xfrm>
            <a:off x="5006629" y="1980283"/>
            <a:ext cx="1247880" cy="523220"/>
          </a:xfrm>
          <a:prstGeom prst="rect">
            <a:avLst/>
          </a:prstGeom>
          <a:noFill/>
        </p:spPr>
        <p:txBody>
          <a:bodyPr wrap="square" rtlCol="0">
            <a:spAutoFit/>
          </a:bodyPr>
          <a:lstStyle/>
          <a:p>
            <a:r>
              <a:rPr lang="en-US" altLang="zh-TW" sz="2800" dirty="0"/>
              <a:t>43200</a:t>
            </a:r>
            <a:endParaRPr lang="zh-TW" altLang="en-US" sz="2800" dirty="0"/>
          </a:p>
        </p:txBody>
      </p:sp>
      <p:cxnSp>
        <p:nvCxnSpPr>
          <p:cNvPr id="20" name="直線單箭頭接點 19"/>
          <p:cNvCxnSpPr>
            <a:cxnSpLocks/>
          </p:cNvCxnSpPr>
          <p:nvPr/>
        </p:nvCxnSpPr>
        <p:spPr>
          <a:xfrm>
            <a:off x="5511155" y="2480383"/>
            <a:ext cx="0" cy="539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023662" y="2964442"/>
            <a:ext cx="6523668" cy="523220"/>
          </a:xfrm>
          <a:prstGeom prst="rect">
            <a:avLst/>
          </a:prstGeom>
          <a:noFill/>
        </p:spPr>
        <p:txBody>
          <a:bodyPr wrap="square" rtlCol="0">
            <a:spAutoFit/>
          </a:bodyPr>
          <a:lstStyle/>
          <a:p>
            <a:r>
              <a:rPr lang="en-US" altLang="zh-TW" sz="2800" dirty="0"/>
              <a:t>Greedy Landing(L) = </a:t>
            </a:r>
            <a:r>
              <a:rPr lang="zh-TW" altLang="en-US" sz="2800" dirty="0">
                <a:latin typeface="標楷體" panose="03000509000000000000" pitchFamily="65" charset="-120"/>
                <a:ea typeface="標楷體" panose="03000509000000000000" pitchFamily="65" charset="-120"/>
              </a:rPr>
              <a:t>負值</a:t>
            </a:r>
            <a:r>
              <a:rPr lang="en-US" altLang="zh-TW" sz="2800" dirty="0"/>
              <a:t>:</a:t>
            </a:r>
            <a:r>
              <a:rPr lang="zh-TW" altLang="en-US" sz="2800" dirty="0"/>
              <a:t> </a:t>
            </a:r>
            <a:r>
              <a:rPr lang="en-US" altLang="zh-TW" sz="2800" dirty="0"/>
              <a:t>L</a:t>
            </a:r>
            <a:r>
              <a:rPr lang="zh-TW" altLang="en-US" sz="2800" dirty="0">
                <a:latin typeface="標楷體" panose="03000509000000000000" pitchFamily="65" charset="-120"/>
                <a:ea typeface="標楷體" panose="03000509000000000000" pitchFamily="65" charset="-120"/>
              </a:rPr>
              <a:t>值要增長</a:t>
            </a:r>
            <a:endParaRPr lang="en-US" altLang="zh-TW" sz="2800" dirty="0">
              <a:latin typeface="標楷體" panose="03000509000000000000" pitchFamily="65" charset="-120"/>
              <a:ea typeface="標楷體" panose="03000509000000000000" pitchFamily="65" charset="-120"/>
            </a:endParaRPr>
          </a:p>
        </p:txBody>
      </p:sp>
      <p:sp>
        <p:nvSpPr>
          <p:cNvPr id="32" name="文字方塊 31"/>
          <p:cNvSpPr txBox="1"/>
          <p:nvPr/>
        </p:nvSpPr>
        <p:spPr>
          <a:xfrm>
            <a:off x="0" y="46688"/>
            <a:ext cx="2897221"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Bisection Method</a:t>
            </a:r>
            <a:endParaRPr lang="zh-TW" altLang="en-US" sz="2800" b="1"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68937" y="976782"/>
            <a:ext cx="1194687" cy="523220"/>
          </a:xfrm>
          <a:prstGeom prst="rect">
            <a:avLst/>
          </a:prstGeom>
          <a:noFill/>
        </p:spPr>
        <p:txBody>
          <a:bodyPr wrap="square" rtlCol="0">
            <a:spAutoFit/>
          </a:bodyPr>
          <a:lstStyle/>
          <a:p>
            <a:r>
              <a:rPr lang="en-US" altLang="zh-TW" sz="2800" dirty="0"/>
              <a:t>Step 2’</a:t>
            </a:r>
            <a:endParaRPr lang="zh-TW" altLang="en-US" sz="2800" dirty="0"/>
          </a:p>
        </p:txBody>
      </p:sp>
      <p:sp>
        <p:nvSpPr>
          <p:cNvPr id="23" name="文字方塊 22">
            <a:extLst>
              <a:ext uri="{FF2B5EF4-FFF2-40B4-BE49-F238E27FC236}">
                <a16:creationId xmlns:a16="http://schemas.microsoft.com/office/drawing/2014/main" id="{1BCD369B-B47A-4AC2-ACAC-82C965DA5AE7}"/>
              </a:ext>
            </a:extLst>
          </p:cNvPr>
          <p:cNvSpPr txBox="1"/>
          <p:nvPr/>
        </p:nvSpPr>
        <p:spPr>
          <a:xfrm>
            <a:off x="5189539" y="4400245"/>
            <a:ext cx="643231" cy="523220"/>
          </a:xfrm>
          <a:prstGeom prst="rect">
            <a:avLst/>
          </a:prstGeom>
          <a:noFill/>
        </p:spPr>
        <p:txBody>
          <a:bodyPr wrap="square" rtlCol="0">
            <a:spAutoFit/>
          </a:bodyPr>
          <a:lstStyle/>
          <a:p>
            <a:pPr algn="ctr"/>
            <a:r>
              <a:rPr lang="en-US" altLang="zh-TW" sz="2800" dirty="0"/>
              <a:t>lo</a:t>
            </a:r>
            <a:endParaRPr lang="zh-TW" altLang="en-US" sz="2800" dirty="0"/>
          </a:p>
        </p:txBody>
      </p:sp>
      <p:sp>
        <p:nvSpPr>
          <p:cNvPr id="24" name="文字方塊 23">
            <a:extLst>
              <a:ext uri="{FF2B5EF4-FFF2-40B4-BE49-F238E27FC236}">
                <a16:creationId xmlns:a16="http://schemas.microsoft.com/office/drawing/2014/main" id="{18ECB78A-86CB-437B-BF25-D104A3FF6CB2}"/>
              </a:ext>
            </a:extLst>
          </p:cNvPr>
          <p:cNvSpPr txBox="1"/>
          <p:nvPr/>
        </p:nvSpPr>
        <p:spPr>
          <a:xfrm>
            <a:off x="6576125" y="4378294"/>
            <a:ext cx="2195079" cy="523220"/>
          </a:xfrm>
          <a:prstGeom prst="rect">
            <a:avLst/>
          </a:prstGeom>
          <a:noFill/>
        </p:spPr>
        <p:txBody>
          <a:bodyPr wrap="square" rtlCol="0">
            <a:spAutoFit/>
          </a:bodyPr>
          <a:lstStyle/>
          <a:p>
            <a:r>
              <a:rPr lang="en-US" altLang="zh-TW" sz="2800" dirty="0"/>
              <a:t>L = (</a:t>
            </a:r>
            <a:r>
              <a:rPr lang="en-US" altLang="zh-TW" sz="2800" dirty="0" err="1"/>
              <a:t>lo+hi</a:t>
            </a:r>
            <a:r>
              <a:rPr lang="en-US" altLang="zh-TW" sz="2800" dirty="0"/>
              <a:t>)/2</a:t>
            </a:r>
            <a:endParaRPr lang="zh-TW" altLang="en-US" sz="2800" dirty="0"/>
          </a:p>
        </p:txBody>
      </p:sp>
      <p:cxnSp>
        <p:nvCxnSpPr>
          <p:cNvPr id="19" name="直線單箭頭接點 18">
            <a:extLst>
              <a:ext uri="{FF2B5EF4-FFF2-40B4-BE49-F238E27FC236}">
                <a16:creationId xmlns:a16="http://schemas.microsoft.com/office/drawing/2014/main" id="{301C3754-F324-44DC-B0BE-F6373803E805}"/>
              </a:ext>
            </a:extLst>
          </p:cNvPr>
          <p:cNvCxnSpPr>
            <a:cxnSpLocks/>
            <a:stCxn id="23" idx="0"/>
          </p:cNvCxnSpPr>
          <p:nvPr/>
        </p:nvCxnSpPr>
        <p:spPr>
          <a:xfrm flipV="1">
            <a:off x="5511155" y="3597204"/>
            <a:ext cx="0" cy="803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9B411F1-0D7E-49DE-AEF8-EA48E6E073ED}"/>
              </a:ext>
            </a:extLst>
          </p:cNvPr>
          <p:cNvCxnSpPr>
            <a:cxnSpLocks/>
          </p:cNvCxnSpPr>
          <p:nvPr/>
        </p:nvCxnSpPr>
        <p:spPr>
          <a:xfrm flipV="1">
            <a:off x="7479760" y="1948562"/>
            <a:ext cx="0" cy="2429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01934C69-9A62-4155-92EF-F44DE56AD4CE}"/>
              </a:ext>
            </a:extLst>
          </p:cNvPr>
          <p:cNvSpPr txBox="1"/>
          <p:nvPr/>
        </p:nvSpPr>
        <p:spPr>
          <a:xfrm>
            <a:off x="5630569" y="5091620"/>
            <a:ext cx="6523668" cy="523220"/>
          </a:xfrm>
          <a:prstGeom prst="rect">
            <a:avLst/>
          </a:prstGeom>
          <a:noFill/>
        </p:spPr>
        <p:txBody>
          <a:bodyPr wrap="square" rtlCol="0">
            <a:spAutoFit/>
          </a:bodyPr>
          <a:lstStyle/>
          <a:p>
            <a:r>
              <a:rPr lang="en-US" altLang="zh-TW" sz="2800" dirty="0"/>
              <a:t>Greedy Landing(L) = </a:t>
            </a:r>
            <a:r>
              <a:rPr lang="zh-TW" altLang="en-US" sz="2800" dirty="0">
                <a:latin typeface="標楷體" panose="03000509000000000000" pitchFamily="65" charset="-120"/>
                <a:ea typeface="標楷體" panose="03000509000000000000" pitchFamily="65" charset="-120"/>
              </a:rPr>
              <a:t>正</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負值</a:t>
            </a:r>
            <a:r>
              <a:rPr lang="en-US" altLang="zh-TW" sz="2800" dirty="0"/>
              <a:t>?</a:t>
            </a:r>
            <a:endParaRPr lang="en-US" altLang="zh-TW" sz="2800" dirty="0">
              <a:latin typeface="標楷體" panose="03000509000000000000" pitchFamily="65" charset="-120"/>
              <a:ea typeface="標楷體" panose="03000509000000000000" pitchFamily="65" charset="-120"/>
            </a:endParaRPr>
          </a:p>
        </p:txBody>
      </p:sp>
      <p:sp>
        <p:nvSpPr>
          <p:cNvPr id="34" name="橢圓 33">
            <a:extLst>
              <a:ext uri="{FF2B5EF4-FFF2-40B4-BE49-F238E27FC236}">
                <a16:creationId xmlns:a16="http://schemas.microsoft.com/office/drawing/2014/main" id="{2A011A40-860B-4DD7-8865-147AA55FC3BE}"/>
              </a:ext>
            </a:extLst>
          </p:cNvPr>
          <p:cNvSpPr/>
          <p:nvPr/>
        </p:nvSpPr>
        <p:spPr>
          <a:xfrm>
            <a:off x="7401939" y="1792237"/>
            <a:ext cx="155642" cy="15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424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2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P spid="23" grpId="0"/>
      <p:bldP spid="24" grpId="0"/>
      <p:bldP spid="31" grpId="0"/>
      <p:bldP spid="34"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5670</TotalTime>
  <Words>1927</Words>
  <Application>Microsoft Office PowerPoint</Application>
  <PresentationFormat>寬螢幕</PresentationFormat>
  <Paragraphs>458</Paragraphs>
  <Slides>25</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25</vt:i4>
      </vt:variant>
    </vt:vector>
  </HeadingPairs>
  <TitlesOfParts>
    <vt:vector size="33" baseType="lpstr">
      <vt:lpstr>新細明體</vt:lpstr>
      <vt:lpstr>標楷體</vt:lpstr>
      <vt:lpstr>Arial</vt:lpstr>
      <vt:lpstr>Calibri</vt:lpstr>
      <vt:lpstr>Calibri Light</vt:lpstr>
      <vt:lpstr>Cambria Math</vt:lpstr>
      <vt:lpstr>Times New Roman</vt:lpstr>
      <vt:lpstr>Office 佈景主題</vt:lpstr>
      <vt:lpstr>LA 4445  A Careful Approach </vt:lpstr>
      <vt:lpstr>LA 4445  A Careful Approach (Time Limit: 4.5 seconds)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 410 Station Balance</dc:title>
  <dc:creator>chcheng</dc:creator>
  <cp:lastModifiedBy>chcheng</cp:lastModifiedBy>
  <cp:revision>1441</cp:revision>
  <dcterms:created xsi:type="dcterms:W3CDTF">2020-02-14T09:12:44Z</dcterms:created>
  <dcterms:modified xsi:type="dcterms:W3CDTF">2021-03-31T15:03:49Z</dcterms:modified>
</cp:coreProperties>
</file>