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558" r:id="rId4"/>
    <p:sldId id="392" r:id="rId5"/>
    <p:sldId id="259" r:id="rId6"/>
    <p:sldId id="523" r:id="rId7"/>
    <p:sldId id="533" r:id="rId8"/>
    <p:sldId id="532" r:id="rId9"/>
    <p:sldId id="559" r:id="rId10"/>
    <p:sldId id="534" r:id="rId11"/>
    <p:sldId id="535" r:id="rId12"/>
    <p:sldId id="536" r:id="rId13"/>
    <p:sldId id="537" r:id="rId14"/>
    <p:sldId id="538" r:id="rId15"/>
    <p:sldId id="539" r:id="rId16"/>
    <p:sldId id="540" r:id="rId17"/>
    <p:sldId id="541" r:id="rId18"/>
    <p:sldId id="543" r:id="rId19"/>
    <p:sldId id="542" r:id="rId20"/>
    <p:sldId id="528" r:id="rId21"/>
    <p:sldId id="529" r:id="rId22"/>
    <p:sldId id="547" r:id="rId23"/>
    <p:sldId id="548" r:id="rId24"/>
    <p:sldId id="549" r:id="rId25"/>
    <p:sldId id="550" r:id="rId26"/>
    <p:sldId id="551" r:id="rId27"/>
    <p:sldId id="552" r:id="rId28"/>
    <p:sldId id="556" r:id="rId29"/>
    <p:sldId id="557" r:id="rId30"/>
    <p:sldId id="573" r:id="rId31"/>
    <p:sldId id="574" r:id="rId32"/>
    <p:sldId id="575" r:id="rId33"/>
    <p:sldId id="572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48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83405" autoAdjust="0"/>
  </p:normalViewPr>
  <p:slideViewPr>
    <p:cSldViewPr snapToGrid="0" showGuides="1">
      <p:cViewPr varScale="1">
        <p:scale>
          <a:sx n="72" d="100"/>
          <a:sy n="72" d="100"/>
        </p:scale>
        <p:origin x="1075" y="48"/>
      </p:cViewPr>
      <p:guideLst/>
    </p:cSldViewPr>
  </p:slideViewPr>
  <p:outlineViewPr>
    <p:cViewPr>
      <p:scale>
        <a:sx n="33" d="100"/>
        <a:sy n="33" d="100"/>
      </p:scale>
      <p:origin x="0" y="-400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182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26C49-0A8F-48FB-AB59-36D9C9656FC8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B24F3-20DF-40C1-9310-1A919A9E96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580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37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931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AF840-B7F0-408A-BADF-4FFC9C4EB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25B68F7-B0CB-41DA-9E16-D67D11E58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48FD69-694C-48D6-92CB-2EEC6787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CE49-C162-41EA-9D8F-801612D16298}" type="datetime1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4C99D7-DEF4-4C95-B52E-0E0A2B3A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10020 Minimal coverage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08E986-B036-401A-B948-B63CED25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8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88721E-AE16-4F16-A566-FADB8E88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55EDFB-81D6-4805-9C2F-FA05DA665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3B4E94-9824-4A95-9F69-B6483A1A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4400-4A25-4621-AD27-39243A0696AD}" type="datetime1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A3C0D3-CEFB-4611-864F-11EC3C93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10020 Minimal coverage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FC85D0-8F87-485C-84C0-78C437E2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38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883B018-6720-4344-99CA-22FA8ED39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309DA0-FBB4-4913-9B33-1CE86CC6F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38EF4D-2FD1-4C77-AF32-E6704A6B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AD60-7D6B-439B-8565-AE2B7FC273A3}" type="datetime1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3994EF-CEA3-481E-AF94-D382041E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10020 Minimal coverage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F94917-E447-4FAD-BEF0-559C2332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13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E58945-F1FF-4218-B1F9-F6B3A6A6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D1DDF6-C31D-4FEE-990C-317D8CA10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796BA0-F449-40A2-99D8-D0292F11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2DE1-FE81-406D-B12A-AE6E834D8C76}" type="datetime1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4440B5-3553-44D5-A28F-D86FC7B7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10020 Minimal coverage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4C8A78-0791-4D24-B233-D72C4C9C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69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0B8E2F-848D-4BA1-BD4A-5A42F350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968671-27CD-4BD6-A6B7-9F5E0067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EA219E-1B90-4744-9242-71163340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745F-FEAD-4A16-AD3B-11D8653C5626}" type="datetime1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968D2F-DAD9-4BEC-9567-BE5DE0C0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10020 Minimal coverage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576261-2F3B-4F3E-825A-10B2DC5B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77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DD2D9-B9C2-4E23-A540-4015373F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3C0139-EA98-461D-BDAE-0BAB4DA29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EB1EB0-7E30-4A3F-8710-8EBDFA217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32D8DB-C796-415A-8FC4-0945B677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AD97-68E9-497D-A73A-2D76F6ABD668}" type="datetime1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F295D7-8AAF-4162-8CCF-AE7D5B30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10020 Minimal coverage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0A05D1-9DDC-4D9F-8C32-22B5472E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0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E9A48-0CB1-4BFB-B9DB-A0F9D79F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9CA385-B56D-486C-9AFA-BDDAE6B0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0FE3FF-5661-4C46-8EC1-E4D006AE4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1AF7682-3E05-4DF3-8937-20FF90D06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55991CF-819A-485E-B435-4A7E8C7AA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1B209A2-C0FB-4D69-8871-48330F4F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96FE-BDB4-4908-A2DE-779BE8D6B481}" type="datetime1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F85267-2EC0-4238-846C-51E7B7CA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10020 Minimal coverage</a:t>
            </a:r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C2A0F0F-6A8F-4495-B8B9-27838405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28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332EF-7E06-4BC9-ADE5-13969A37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E02AAFC-600F-4158-8B25-AF1E4B13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BCCA-6899-4570-965E-70947E526462}" type="datetime1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042F7CD-82E4-43FB-A8CB-61867937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10020 Minimal coverage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F9019BC-D743-4606-8E63-E613F28A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79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4679C90-AF68-45AF-8A18-276F3174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BD86-D8E7-4828-B556-2AC33A8FC450}" type="datetime1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C5797D7-3324-48A5-858D-CB2852E1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10020 Minimal coverage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CE88CF-A27D-448B-AFA8-307B067F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49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4BE7D2-668B-4310-86B2-445F9D09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1B96DF-12FC-4205-BBA3-957177AE6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2E47DC-052B-460C-AAE3-E9AEAE94F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263361-5F00-4D0B-A50F-C84F027D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E904-4A8F-45F9-B895-73BD1CFF544C}" type="datetime1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C8A488-0D24-4CE6-AE54-835CC69B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10020 Minimal coverage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06322D-3600-4F2D-974E-8738D396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63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62A42-108E-472C-9F6B-C598F8AB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0549E62-5F4A-4E88-81EC-14741418A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E446C8-566D-4DF7-AA14-834E58499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CB60A3-478D-4A11-8830-D6B7902E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80B1-E69C-4A53-B6E3-45CED6E13313}" type="datetime1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6F8042-1386-49C4-B350-0200DF61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10020 Minimal coverage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3764CA-9BA2-4323-8CCD-8C36A9FC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00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B59492D-9AA3-4D7A-A28E-1D2AB2F9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E45DB0-D93B-4DC8-9915-47135DDB6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E5AFE0-781D-4C67-831A-C1BF71A0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0D3F3-CFFC-4765-A0FB-596CD8A2C777}" type="datetime1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BAD97A-5133-4E14-93B2-E77B3B5C4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UVa 10020 Minimal coverage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1A361E-47A9-4BCC-B409-11F11842E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36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97A523-0895-4707-B0BA-DC3D3F9606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10020 Minimal coverage 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95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786443E-5B2D-400D-B338-9827814B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3C48-64B0-4153-803E-CB4A2960376B}" type="datetime1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64A99A9-8A2B-4F29-978B-E11A1DDE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10020 Minimal coverage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2062CB-D16C-4D1B-854D-53C6D9C4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10</a:t>
            </a:fld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068F3A93-F6BE-4771-95D5-7C2F863138E8}"/>
              </a:ext>
            </a:extLst>
          </p:cNvPr>
          <p:cNvCxnSpPr/>
          <p:nvPr/>
        </p:nvCxnSpPr>
        <p:spPr>
          <a:xfrm>
            <a:off x="1024128" y="1989138"/>
            <a:ext cx="4267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027C23C-273E-4A1D-8A9B-DD8F06967946}"/>
              </a:ext>
            </a:extLst>
          </p:cNvPr>
          <p:cNvCxnSpPr>
            <a:cxnSpLocks/>
          </p:cNvCxnSpPr>
          <p:nvPr/>
        </p:nvCxnSpPr>
        <p:spPr>
          <a:xfrm>
            <a:off x="1416050" y="2528888"/>
            <a:ext cx="316814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E0D8188-735E-4356-AB41-7AB629E55360}"/>
              </a:ext>
            </a:extLst>
          </p:cNvPr>
          <p:cNvCxnSpPr>
            <a:cxnSpLocks/>
          </p:cNvCxnSpPr>
          <p:nvPr/>
        </p:nvCxnSpPr>
        <p:spPr>
          <a:xfrm>
            <a:off x="2401824" y="1341438"/>
            <a:ext cx="69982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CBAA65E1-3BAB-4793-9AFF-5ED7B4249586}"/>
              </a:ext>
            </a:extLst>
          </p:cNvPr>
          <p:cNvCxnSpPr>
            <a:cxnSpLocks/>
          </p:cNvCxnSpPr>
          <p:nvPr/>
        </p:nvCxnSpPr>
        <p:spPr>
          <a:xfrm flipV="1">
            <a:off x="1800098" y="2960688"/>
            <a:ext cx="2406142" cy="101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8D08C17-F584-46EB-BD67-4499108F1430}"/>
              </a:ext>
            </a:extLst>
          </p:cNvPr>
          <p:cNvCxnSpPr>
            <a:cxnSpLocks/>
          </p:cNvCxnSpPr>
          <p:nvPr/>
        </p:nvCxnSpPr>
        <p:spPr>
          <a:xfrm>
            <a:off x="3285744" y="3485706"/>
            <a:ext cx="322478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E4D9D69-2462-45FF-A695-0FFB66BA14D0}"/>
              </a:ext>
            </a:extLst>
          </p:cNvPr>
          <p:cNvCxnSpPr>
            <a:cxnSpLocks/>
          </p:cNvCxnSpPr>
          <p:nvPr/>
        </p:nvCxnSpPr>
        <p:spPr>
          <a:xfrm>
            <a:off x="3878834" y="4041775"/>
            <a:ext cx="329006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5F8276E-DF56-4947-9E65-A54AE9344922}"/>
              </a:ext>
            </a:extLst>
          </p:cNvPr>
          <p:cNvCxnSpPr>
            <a:cxnSpLocks/>
          </p:cNvCxnSpPr>
          <p:nvPr/>
        </p:nvCxnSpPr>
        <p:spPr>
          <a:xfrm>
            <a:off x="4584192" y="4459731"/>
            <a:ext cx="15118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7DC76D7F-8FAF-414B-B7F1-1CE4682384CC}"/>
              </a:ext>
            </a:extLst>
          </p:cNvPr>
          <p:cNvCxnSpPr>
            <a:cxnSpLocks/>
          </p:cNvCxnSpPr>
          <p:nvPr/>
        </p:nvCxnSpPr>
        <p:spPr>
          <a:xfrm>
            <a:off x="6010656" y="5049838"/>
            <a:ext cx="53431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35A88E39-B472-451D-91AE-3693135030EC}"/>
              </a:ext>
            </a:extLst>
          </p:cNvPr>
          <p:cNvCxnSpPr>
            <a:cxnSpLocks/>
          </p:cNvCxnSpPr>
          <p:nvPr/>
        </p:nvCxnSpPr>
        <p:spPr>
          <a:xfrm>
            <a:off x="6420866" y="5525769"/>
            <a:ext cx="410083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2C39D38B-7B44-4996-A597-D73E28243A46}"/>
              </a:ext>
            </a:extLst>
          </p:cNvPr>
          <p:cNvCxnSpPr>
            <a:cxnSpLocks/>
          </p:cNvCxnSpPr>
          <p:nvPr/>
        </p:nvCxnSpPr>
        <p:spPr>
          <a:xfrm>
            <a:off x="6886321" y="5941059"/>
            <a:ext cx="15118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8BA8561-AD9F-4740-892A-13B5DBB6910F}"/>
              </a:ext>
            </a:extLst>
          </p:cNvPr>
          <p:cNvSpPr txBox="1"/>
          <p:nvPr/>
        </p:nvSpPr>
        <p:spPr>
          <a:xfrm>
            <a:off x="2273078" y="831957"/>
            <a:ext cx="39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0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55CFA04-4F46-4E00-A07F-7B8F3BF889EA}"/>
              </a:ext>
            </a:extLst>
          </p:cNvPr>
          <p:cNvSpPr txBox="1"/>
          <p:nvPr/>
        </p:nvSpPr>
        <p:spPr>
          <a:xfrm>
            <a:off x="9160923" y="831957"/>
            <a:ext cx="39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M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CE34A3F-808C-425F-B455-403A4CCA79A9}"/>
              </a:ext>
            </a:extLst>
          </p:cNvPr>
          <p:cNvSpPr txBox="1"/>
          <p:nvPr/>
        </p:nvSpPr>
        <p:spPr>
          <a:xfrm>
            <a:off x="7919434" y="1929913"/>
            <a:ext cx="188950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左端點排序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56CD754-171A-4549-8B36-F01B1DB629AA}"/>
              </a:ext>
            </a:extLst>
          </p:cNvPr>
          <p:cNvSpPr txBox="1"/>
          <p:nvPr/>
        </p:nvSpPr>
        <p:spPr>
          <a:xfrm>
            <a:off x="626747" y="1758305"/>
            <a:ext cx="54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2AAB552-C11F-4A1B-A6FA-442A53B0AA8F}"/>
              </a:ext>
            </a:extLst>
          </p:cNvPr>
          <p:cNvSpPr txBox="1"/>
          <p:nvPr/>
        </p:nvSpPr>
        <p:spPr>
          <a:xfrm>
            <a:off x="1021445" y="2298055"/>
            <a:ext cx="54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D43159B-5719-401B-A9E6-64CDC6D2C368}"/>
              </a:ext>
            </a:extLst>
          </p:cNvPr>
          <p:cNvSpPr txBox="1"/>
          <p:nvPr/>
        </p:nvSpPr>
        <p:spPr>
          <a:xfrm>
            <a:off x="1446213" y="2711942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B7841DE-0FE8-4150-8D08-98AEE22E6294}"/>
              </a:ext>
            </a:extLst>
          </p:cNvPr>
          <p:cNvSpPr txBox="1"/>
          <p:nvPr/>
        </p:nvSpPr>
        <p:spPr>
          <a:xfrm>
            <a:off x="2967046" y="3254873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00B2381-95EB-4662-BDC1-B6A5F60CFE91}"/>
              </a:ext>
            </a:extLst>
          </p:cNvPr>
          <p:cNvSpPr txBox="1"/>
          <p:nvPr/>
        </p:nvSpPr>
        <p:spPr>
          <a:xfrm>
            <a:off x="3581400" y="3810942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BCD0448-1EC7-4C5E-84A3-C7B2D137CD5A}"/>
              </a:ext>
            </a:extLst>
          </p:cNvPr>
          <p:cNvSpPr txBox="1"/>
          <p:nvPr/>
        </p:nvSpPr>
        <p:spPr>
          <a:xfrm>
            <a:off x="4276241" y="4226233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0466650-306C-4763-93CB-DA91954FE78C}"/>
              </a:ext>
            </a:extLst>
          </p:cNvPr>
          <p:cNvSpPr txBox="1"/>
          <p:nvPr/>
        </p:nvSpPr>
        <p:spPr>
          <a:xfrm>
            <a:off x="5710246" y="4792218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</a:t>
            </a:r>
            <a:endParaRPr lang="zh-TW" altLang="en-US" sz="2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B56D2ED-24ED-40B0-AFD9-2FECAB023852}"/>
              </a:ext>
            </a:extLst>
          </p:cNvPr>
          <p:cNvSpPr txBox="1"/>
          <p:nvPr/>
        </p:nvSpPr>
        <p:spPr>
          <a:xfrm>
            <a:off x="6091610" y="5296374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</a:t>
            </a:r>
            <a:endParaRPr lang="zh-TW" altLang="en-US" sz="24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8912800-2111-4DDE-9936-8FBCE854F7DF}"/>
              </a:ext>
            </a:extLst>
          </p:cNvPr>
          <p:cNvSpPr txBox="1"/>
          <p:nvPr/>
        </p:nvSpPr>
        <p:spPr>
          <a:xfrm>
            <a:off x="6538478" y="5710227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9</a:t>
            </a:r>
            <a:endParaRPr lang="zh-TW" altLang="en-US" sz="24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0F4FAF31-BF9B-42E4-8ABD-4D1061942451}"/>
              </a:ext>
            </a:extLst>
          </p:cNvPr>
          <p:cNvSpPr txBox="1"/>
          <p:nvPr/>
        </p:nvSpPr>
        <p:spPr>
          <a:xfrm>
            <a:off x="7919434" y="2474513"/>
            <a:ext cx="3675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然後由左至右掃描左端點</a:t>
            </a:r>
          </a:p>
        </p:txBody>
      </p:sp>
    </p:spTree>
    <p:extLst>
      <p:ext uri="{BB962C8B-B14F-4D97-AF65-F5344CB8AC3E}">
        <p14:creationId xmlns:p14="http://schemas.microsoft.com/office/powerpoint/2010/main" val="402465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23" grpId="0"/>
      <p:bldP spid="24" grpId="0"/>
      <p:bldP spid="26" grpId="0"/>
      <p:bldP spid="28" grpId="0"/>
      <p:bldP spid="30" grpId="0"/>
      <p:bldP spid="31" grpId="0"/>
      <p:bldP spid="32" grpId="0"/>
      <p:bldP spid="33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786443E-5B2D-400D-B338-9827814B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A6D5-6F6F-4C98-8E13-29AC40C747B1}" type="datetime1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64A99A9-8A2B-4F29-978B-E11A1DDE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10020 Minimal coverage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2062CB-D16C-4D1B-854D-53C6D9C4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11</a:t>
            </a:fld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068F3A93-F6BE-4771-95D5-7C2F863138E8}"/>
              </a:ext>
            </a:extLst>
          </p:cNvPr>
          <p:cNvCxnSpPr/>
          <p:nvPr/>
        </p:nvCxnSpPr>
        <p:spPr>
          <a:xfrm>
            <a:off x="1024128" y="1989138"/>
            <a:ext cx="4267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027C23C-273E-4A1D-8A9B-DD8F06967946}"/>
              </a:ext>
            </a:extLst>
          </p:cNvPr>
          <p:cNvCxnSpPr>
            <a:cxnSpLocks/>
          </p:cNvCxnSpPr>
          <p:nvPr/>
        </p:nvCxnSpPr>
        <p:spPr>
          <a:xfrm>
            <a:off x="1416050" y="2528888"/>
            <a:ext cx="316814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E0D8188-735E-4356-AB41-7AB629E55360}"/>
              </a:ext>
            </a:extLst>
          </p:cNvPr>
          <p:cNvCxnSpPr>
            <a:cxnSpLocks/>
          </p:cNvCxnSpPr>
          <p:nvPr/>
        </p:nvCxnSpPr>
        <p:spPr>
          <a:xfrm>
            <a:off x="2401824" y="1341438"/>
            <a:ext cx="69982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CBAA65E1-3BAB-4793-9AFF-5ED7B4249586}"/>
              </a:ext>
            </a:extLst>
          </p:cNvPr>
          <p:cNvCxnSpPr>
            <a:cxnSpLocks/>
          </p:cNvCxnSpPr>
          <p:nvPr/>
        </p:nvCxnSpPr>
        <p:spPr>
          <a:xfrm flipV="1">
            <a:off x="1800098" y="2960688"/>
            <a:ext cx="2406142" cy="101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8D08C17-F584-46EB-BD67-4499108F1430}"/>
              </a:ext>
            </a:extLst>
          </p:cNvPr>
          <p:cNvCxnSpPr>
            <a:cxnSpLocks/>
          </p:cNvCxnSpPr>
          <p:nvPr/>
        </p:nvCxnSpPr>
        <p:spPr>
          <a:xfrm>
            <a:off x="3285744" y="3485706"/>
            <a:ext cx="322478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E4D9D69-2462-45FF-A695-0FFB66BA14D0}"/>
              </a:ext>
            </a:extLst>
          </p:cNvPr>
          <p:cNvCxnSpPr>
            <a:cxnSpLocks/>
          </p:cNvCxnSpPr>
          <p:nvPr/>
        </p:nvCxnSpPr>
        <p:spPr>
          <a:xfrm>
            <a:off x="3878834" y="4041775"/>
            <a:ext cx="329006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5F8276E-DF56-4947-9E65-A54AE9344922}"/>
              </a:ext>
            </a:extLst>
          </p:cNvPr>
          <p:cNvCxnSpPr>
            <a:cxnSpLocks/>
          </p:cNvCxnSpPr>
          <p:nvPr/>
        </p:nvCxnSpPr>
        <p:spPr>
          <a:xfrm>
            <a:off x="4584192" y="4459731"/>
            <a:ext cx="15118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7DC76D7F-8FAF-414B-B7F1-1CE4682384CC}"/>
              </a:ext>
            </a:extLst>
          </p:cNvPr>
          <p:cNvCxnSpPr>
            <a:cxnSpLocks/>
          </p:cNvCxnSpPr>
          <p:nvPr/>
        </p:nvCxnSpPr>
        <p:spPr>
          <a:xfrm>
            <a:off x="6010656" y="5049838"/>
            <a:ext cx="53431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35A88E39-B472-451D-91AE-3693135030EC}"/>
              </a:ext>
            </a:extLst>
          </p:cNvPr>
          <p:cNvCxnSpPr>
            <a:cxnSpLocks/>
          </p:cNvCxnSpPr>
          <p:nvPr/>
        </p:nvCxnSpPr>
        <p:spPr>
          <a:xfrm>
            <a:off x="6420866" y="5525769"/>
            <a:ext cx="410083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2C39D38B-7B44-4996-A597-D73E28243A46}"/>
              </a:ext>
            </a:extLst>
          </p:cNvPr>
          <p:cNvCxnSpPr>
            <a:cxnSpLocks/>
          </p:cNvCxnSpPr>
          <p:nvPr/>
        </p:nvCxnSpPr>
        <p:spPr>
          <a:xfrm>
            <a:off x="6886321" y="5941059"/>
            <a:ext cx="15118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0B9B266-36C8-49E7-AE83-FEBDB7AD5F3C}"/>
              </a:ext>
            </a:extLst>
          </p:cNvPr>
          <p:cNvCxnSpPr/>
          <p:nvPr/>
        </p:nvCxnSpPr>
        <p:spPr>
          <a:xfrm>
            <a:off x="2424113" y="1341438"/>
            <a:ext cx="0" cy="161925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BEC9B3EB-2A6D-45C4-9315-7DD77E20EB24}"/>
              </a:ext>
            </a:extLst>
          </p:cNvPr>
          <p:cNvCxnSpPr>
            <a:cxnSpLocks/>
          </p:cNvCxnSpPr>
          <p:nvPr/>
        </p:nvCxnSpPr>
        <p:spPr>
          <a:xfrm>
            <a:off x="5291328" y="1341438"/>
            <a:ext cx="0" cy="64770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8BA8561-AD9F-4740-892A-13B5DBB6910F}"/>
              </a:ext>
            </a:extLst>
          </p:cNvPr>
          <p:cNvSpPr txBox="1"/>
          <p:nvPr/>
        </p:nvSpPr>
        <p:spPr>
          <a:xfrm>
            <a:off x="2273078" y="831957"/>
            <a:ext cx="39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0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55CFA04-4F46-4E00-A07F-7B8F3BF889EA}"/>
              </a:ext>
            </a:extLst>
          </p:cNvPr>
          <p:cNvSpPr txBox="1"/>
          <p:nvPr/>
        </p:nvSpPr>
        <p:spPr>
          <a:xfrm>
            <a:off x="9160923" y="831957"/>
            <a:ext cx="39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M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56CD754-171A-4549-8B36-F01B1DB629AA}"/>
              </a:ext>
            </a:extLst>
          </p:cNvPr>
          <p:cNvSpPr txBox="1"/>
          <p:nvPr/>
        </p:nvSpPr>
        <p:spPr>
          <a:xfrm>
            <a:off x="626747" y="1758305"/>
            <a:ext cx="54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74811"/>
                </a:solidFill>
              </a:rPr>
              <a:t>1</a:t>
            </a:r>
            <a:endParaRPr lang="zh-TW" altLang="en-US" sz="2400" dirty="0">
              <a:solidFill>
                <a:srgbClr val="F74811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2AAB552-C11F-4A1B-A6FA-442A53B0AA8F}"/>
              </a:ext>
            </a:extLst>
          </p:cNvPr>
          <p:cNvSpPr txBox="1"/>
          <p:nvPr/>
        </p:nvSpPr>
        <p:spPr>
          <a:xfrm>
            <a:off x="1021445" y="2298055"/>
            <a:ext cx="54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D43159B-5719-401B-A9E6-64CDC6D2C368}"/>
              </a:ext>
            </a:extLst>
          </p:cNvPr>
          <p:cNvSpPr txBox="1"/>
          <p:nvPr/>
        </p:nvSpPr>
        <p:spPr>
          <a:xfrm>
            <a:off x="1446213" y="2711942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B7841DE-0FE8-4150-8D08-98AEE22E6294}"/>
              </a:ext>
            </a:extLst>
          </p:cNvPr>
          <p:cNvSpPr txBox="1"/>
          <p:nvPr/>
        </p:nvSpPr>
        <p:spPr>
          <a:xfrm>
            <a:off x="2967046" y="3254873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00B2381-95EB-4662-BDC1-B6A5F60CFE91}"/>
              </a:ext>
            </a:extLst>
          </p:cNvPr>
          <p:cNvSpPr txBox="1"/>
          <p:nvPr/>
        </p:nvSpPr>
        <p:spPr>
          <a:xfrm>
            <a:off x="3581400" y="3810942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BCD0448-1EC7-4C5E-84A3-C7B2D137CD5A}"/>
              </a:ext>
            </a:extLst>
          </p:cNvPr>
          <p:cNvSpPr txBox="1"/>
          <p:nvPr/>
        </p:nvSpPr>
        <p:spPr>
          <a:xfrm>
            <a:off x="4276241" y="4226233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0466650-306C-4763-93CB-DA91954FE78C}"/>
              </a:ext>
            </a:extLst>
          </p:cNvPr>
          <p:cNvSpPr txBox="1"/>
          <p:nvPr/>
        </p:nvSpPr>
        <p:spPr>
          <a:xfrm>
            <a:off x="5710246" y="4792218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</a:t>
            </a:r>
            <a:endParaRPr lang="zh-TW" altLang="en-US" sz="2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B56D2ED-24ED-40B0-AFD9-2FECAB023852}"/>
              </a:ext>
            </a:extLst>
          </p:cNvPr>
          <p:cNvSpPr txBox="1"/>
          <p:nvPr/>
        </p:nvSpPr>
        <p:spPr>
          <a:xfrm>
            <a:off x="6091610" y="5296374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</a:t>
            </a:r>
            <a:endParaRPr lang="zh-TW" altLang="en-US" sz="24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8912800-2111-4DDE-9936-8FBCE854F7DF}"/>
              </a:ext>
            </a:extLst>
          </p:cNvPr>
          <p:cNvSpPr txBox="1"/>
          <p:nvPr/>
        </p:nvSpPr>
        <p:spPr>
          <a:xfrm>
            <a:off x="6538478" y="5710227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9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41EED20-FBCE-4E14-B480-63AA5C937084}"/>
              </a:ext>
            </a:extLst>
          </p:cNvPr>
          <p:cNvSpPr txBox="1"/>
          <p:nvPr/>
        </p:nvSpPr>
        <p:spPr>
          <a:xfrm>
            <a:off x="2155030" y="485709"/>
            <a:ext cx="1049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N.left</a:t>
            </a:r>
            <a:endParaRPr lang="zh-TW" altLang="en-US" sz="24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8604E837-A6A4-46EE-A8C7-79869C1FE886}"/>
              </a:ext>
            </a:extLst>
          </p:cNvPr>
          <p:cNvSpPr txBox="1"/>
          <p:nvPr/>
        </p:nvSpPr>
        <p:spPr>
          <a:xfrm>
            <a:off x="2062142" y="30907"/>
            <a:ext cx="1223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N.right</a:t>
            </a:r>
            <a:endParaRPr lang="zh-TW" altLang="en-US" sz="2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3D2E8852-3A5F-4758-8B40-1B6EE8944A1E}"/>
              </a:ext>
            </a:extLst>
          </p:cNvPr>
          <p:cNvSpPr txBox="1"/>
          <p:nvPr/>
        </p:nvSpPr>
        <p:spPr>
          <a:xfrm>
            <a:off x="626747" y="1386034"/>
            <a:ext cx="1076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maxl</a:t>
            </a:r>
            <a:endParaRPr lang="zh-TW" altLang="en-US" sz="2400" dirty="0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C7F7253F-8471-4DD6-9277-071A3CD6DCA2}"/>
              </a:ext>
            </a:extLst>
          </p:cNvPr>
          <p:cNvCxnSpPr/>
          <p:nvPr/>
        </p:nvCxnSpPr>
        <p:spPr>
          <a:xfrm>
            <a:off x="1042056" y="1987247"/>
            <a:ext cx="4267200" cy="0"/>
          </a:xfrm>
          <a:prstGeom prst="line">
            <a:avLst/>
          </a:prstGeom>
          <a:ln w="38100">
            <a:solidFill>
              <a:srgbClr val="F748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2ABD6AC-0957-4042-B70E-2765367D4F19}"/>
                  </a:ext>
                </a:extLst>
              </p:cNvPr>
              <p:cNvSpPr txBox="1"/>
              <p:nvPr/>
            </p:nvSpPr>
            <p:spPr>
              <a:xfrm>
                <a:off x="898748" y="1719453"/>
                <a:ext cx="5474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2ABD6AC-0957-4042-B70E-2765367D4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748" y="1719453"/>
                <a:ext cx="547465" cy="461665"/>
              </a:xfrm>
              <a:prstGeom prst="rect">
                <a:avLst/>
              </a:prstGeom>
              <a:blipFill>
                <a:blip r:embed="rId2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字方塊 36">
            <a:extLst>
              <a:ext uri="{FF2B5EF4-FFF2-40B4-BE49-F238E27FC236}">
                <a16:creationId xmlns:a16="http://schemas.microsoft.com/office/drawing/2014/main" id="{948CFB81-0361-4985-B568-27C0C6377D3B}"/>
              </a:ext>
            </a:extLst>
          </p:cNvPr>
          <p:cNvSpPr txBox="1"/>
          <p:nvPr/>
        </p:nvSpPr>
        <p:spPr>
          <a:xfrm>
            <a:off x="1744509" y="1604776"/>
            <a:ext cx="821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左邊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B4218243-A391-49C9-9B5A-EE98EC2CEE00}"/>
              </a:ext>
            </a:extLst>
          </p:cNvPr>
          <p:cNvSpPr txBox="1"/>
          <p:nvPr/>
        </p:nvSpPr>
        <p:spPr>
          <a:xfrm>
            <a:off x="7295726" y="1656707"/>
            <a:ext cx="4669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[</a:t>
            </a:r>
            <a:r>
              <a:rPr lang="en-US" altLang="zh-TW" sz="2400" dirty="0" err="1"/>
              <a:t>maxl,maxr</a:t>
            </a:r>
            <a:r>
              <a:rPr lang="en-US" altLang="zh-TW" sz="2400" dirty="0"/>
              <a:t>]: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某一團的覆蓋區間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0513CC2C-7106-4985-A6C9-2185333BAF42}"/>
              </a:ext>
            </a:extLst>
          </p:cNvPr>
          <p:cNvSpPr txBox="1"/>
          <p:nvPr/>
        </p:nvSpPr>
        <p:spPr>
          <a:xfrm>
            <a:off x="4900358" y="2171705"/>
            <a:ext cx="2395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更新</a:t>
            </a:r>
            <a:r>
              <a:rPr lang="en-US" altLang="zh-TW" sz="2400" dirty="0" err="1">
                <a:solidFill>
                  <a:srgbClr val="FF0000"/>
                </a:solidFill>
                <a:ea typeface="標楷體" panose="03000509000000000000" pitchFamily="65" charset="-120"/>
              </a:rPr>
              <a:t>maxl,maxr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en-US" altLang="zh-TW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B235D03-F97A-42D4-BD13-CCB521D1CC82}"/>
              </a:ext>
            </a:extLst>
          </p:cNvPr>
          <p:cNvSpPr txBox="1"/>
          <p:nvPr/>
        </p:nvSpPr>
        <p:spPr>
          <a:xfrm>
            <a:off x="4934087" y="809997"/>
            <a:ext cx="107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maxr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3666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1" grpId="0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786443E-5B2D-400D-B338-9827814B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38F6-F4F6-43CC-B6E6-91433D3D16E0}" type="datetime1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64A99A9-8A2B-4F29-978B-E11A1DDE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10020 Minimal coverage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2062CB-D16C-4D1B-854D-53C6D9C4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12</a:t>
            </a:fld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068F3A93-F6BE-4771-95D5-7C2F863138E8}"/>
              </a:ext>
            </a:extLst>
          </p:cNvPr>
          <p:cNvCxnSpPr/>
          <p:nvPr/>
        </p:nvCxnSpPr>
        <p:spPr>
          <a:xfrm>
            <a:off x="1024128" y="1989138"/>
            <a:ext cx="4267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027C23C-273E-4A1D-8A9B-DD8F06967946}"/>
              </a:ext>
            </a:extLst>
          </p:cNvPr>
          <p:cNvCxnSpPr>
            <a:cxnSpLocks/>
          </p:cNvCxnSpPr>
          <p:nvPr/>
        </p:nvCxnSpPr>
        <p:spPr>
          <a:xfrm>
            <a:off x="1416050" y="2528888"/>
            <a:ext cx="316814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E0D8188-735E-4356-AB41-7AB629E55360}"/>
              </a:ext>
            </a:extLst>
          </p:cNvPr>
          <p:cNvCxnSpPr>
            <a:cxnSpLocks/>
          </p:cNvCxnSpPr>
          <p:nvPr/>
        </p:nvCxnSpPr>
        <p:spPr>
          <a:xfrm>
            <a:off x="2401824" y="1341438"/>
            <a:ext cx="69982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CBAA65E1-3BAB-4793-9AFF-5ED7B4249586}"/>
              </a:ext>
            </a:extLst>
          </p:cNvPr>
          <p:cNvCxnSpPr>
            <a:cxnSpLocks/>
          </p:cNvCxnSpPr>
          <p:nvPr/>
        </p:nvCxnSpPr>
        <p:spPr>
          <a:xfrm flipV="1">
            <a:off x="1800098" y="2960688"/>
            <a:ext cx="2406142" cy="101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8D08C17-F584-46EB-BD67-4499108F1430}"/>
              </a:ext>
            </a:extLst>
          </p:cNvPr>
          <p:cNvCxnSpPr>
            <a:cxnSpLocks/>
          </p:cNvCxnSpPr>
          <p:nvPr/>
        </p:nvCxnSpPr>
        <p:spPr>
          <a:xfrm>
            <a:off x="3285744" y="3485706"/>
            <a:ext cx="322478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E4D9D69-2462-45FF-A695-0FFB66BA14D0}"/>
              </a:ext>
            </a:extLst>
          </p:cNvPr>
          <p:cNvCxnSpPr>
            <a:cxnSpLocks/>
          </p:cNvCxnSpPr>
          <p:nvPr/>
        </p:nvCxnSpPr>
        <p:spPr>
          <a:xfrm>
            <a:off x="3878834" y="4041775"/>
            <a:ext cx="329006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5F8276E-DF56-4947-9E65-A54AE9344922}"/>
              </a:ext>
            </a:extLst>
          </p:cNvPr>
          <p:cNvCxnSpPr>
            <a:cxnSpLocks/>
          </p:cNvCxnSpPr>
          <p:nvPr/>
        </p:nvCxnSpPr>
        <p:spPr>
          <a:xfrm>
            <a:off x="4584192" y="4459731"/>
            <a:ext cx="15118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7DC76D7F-8FAF-414B-B7F1-1CE4682384CC}"/>
              </a:ext>
            </a:extLst>
          </p:cNvPr>
          <p:cNvCxnSpPr>
            <a:cxnSpLocks/>
          </p:cNvCxnSpPr>
          <p:nvPr/>
        </p:nvCxnSpPr>
        <p:spPr>
          <a:xfrm>
            <a:off x="6010656" y="5049838"/>
            <a:ext cx="53431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35A88E39-B472-451D-91AE-3693135030EC}"/>
              </a:ext>
            </a:extLst>
          </p:cNvPr>
          <p:cNvCxnSpPr>
            <a:cxnSpLocks/>
          </p:cNvCxnSpPr>
          <p:nvPr/>
        </p:nvCxnSpPr>
        <p:spPr>
          <a:xfrm>
            <a:off x="6420866" y="5525769"/>
            <a:ext cx="410083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2C39D38B-7B44-4996-A597-D73E28243A46}"/>
              </a:ext>
            </a:extLst>
          </p:cNvPr>
          <p:cNvCxnSpPr>
            <a:cxnSpLocks/>
          </p:cNvCxnSpPr>
          <p:nvPr/>
        </p:nvCxnSpPr>
        <p:spPr>
          <a:xfrm>
            <a:off x="6886321" y="5941059"/>
            <a:ext cx="15118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0B9B266-36C8-49E7-AE83-FEBDB7AD5F3C}"/>
              </a:ext>
            </a:extLst>
          </p:cNvPr>
          <p:cNvCxnSpPr/>
          <p:nvPr/>
        </p:nvCxnSpPr>
        <p:spPr>
          <a:xfrm>
            <a:off x="2424113" y="1341438"/>
            <a:ext cx="0" cy="161925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BEC9B3EB-2A6D-45C4-9315-7DD77E20EB24}"/>
              </a:ext>
            </a:extLst>
          </p:cNvPr>
          <p:cNvCxnSpPr>
            <a:cxnSpLocks/>
          </p:cNvCxnSpPr>
          <p:nvPr/>
        </p:nvCxnSpPr>
        <p:spPr>
          <a:xfrm>
            <a:off x="5291328" y="1341438"/>
            <a:ext cx="0" cy="64770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8BA8561-AD9F-4740-892A-13B5DBB6910F}"/>
              </a:ext>
            </a:extLst>
          </p:cNvPr>
          <p:cNvSpPr txBox="1"/>
          <p:nvPr/>
        </p:nvSpPr>
        <p:spPr>
          <a:xfrm>
            <a:off x="2273078" y="831957"/>
            <a:ext cx="39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0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55CFA04-4F46-4E00-A07F-7B8F3BF889EA}"/>
              </a:ext>
            </a:extLst>
          </p:cNvPr>
          <p:cNvSpPr txBox="1"/>
          <p:nvPr/>
        </p:nvSpPr>
        <p:spPr>
          <a:xfrm>
            <a:off x="9160923" y="831957"/>
            <a:ext cx="39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M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56CD754-171A-4549-8B36-F01B1DB629AA}"/>
              </a:ext>
            </a:extLst>
          </p:cNvPr>
          <p:cNvSpPr txBox="1"/>
          <p:nvPr/>
        </p:nvSpPr>
        <p:spPr>
          <a:xfrm>
            <a:off x="626747" y="1758305"/>
            <a:ext cx="54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2AAB552-C11F-4A1B-A6FA-442A53B0AA8F}"/>
              </a:ext>
            </a:extLst>
          </p:cNvPr>
          <p:cNvSpPr txBox="1"/>
          <p:nvPr/>
        </p:nvSpPr>
        <p:spPr>
          <a:xfrm>
            <a:off x="1021445" y="2298055"/>
            <a:ext cx="54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74811"/>
                </a:solidFill>
              </a:rPr>
              <a:t>2</a:t>
            </a:r>
            <a:endParaRPr lang="zh-TW" altLang="en-US" sz="2400" dirty="0">
              <a:solidFill>
                <a:srgbClr val="F7481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D43159B-5719-401B-A9E6-64CDC6D2C368}"/>
              </a:ext>
            </a:extLst>
          </p:cNvPr>
          <p:cNvSpPr txBox="1"/>
          <p:nvPr/>
        </p:nvSpPr>
        <p:spPr>
          <a:xfrm>
            <a:off x="1446213" y="2711942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B7841DE-0FE8-4150-8D08-98AEE22E6294}"/>
              </a:ext>
            </a:extLst>
          </p:cNvPr>
          <p:cNvSpPr txBox="1"/>
          <p:nvPr/>
        </p:nvSpPr>
        <p:spPr>
          <a:xfrm>
            <a:off x="2967046" y="3254873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00B2381-95EB-4662-BDC1-B6A5F60CFE91}"/>
              </a:ext>
            </a:extLst>
          </p:cNvPr>
          <p:cNvSpPr txBox="1"/>
          <p:nvPr/>
        </p:nvSpPr>
        <p:spPr>
          <a:xfrm>
            <a:off x="3581400" y="3810942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BCD0448-1EC7-4C5E-84A3-C7B2D137CD5A}"/>
              </a:ext>
            </a:extLst>
          </p:cNvPr>
          <p:cNvSpPr txBox="1"/>
          <p:nvPr/>
        </p:nvSpPr>
        <p:spPr>
          <a:xfrm>
            <a:off x="4276241" y="4226233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0466650-306C-4763-93CB-DA91954FE78C}"/>
              </a:ext>
            </a:extLst>
          </p:cNvPr>
          <p:cNvSpPr txBox="1"/>
          <p:nvPr/>
        </p:nvSpPr>
        <p:spPr>
          <a:xfrm>
            <a:off x="5710246" y="4792218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</a:t>
            </a:r>
            <a:endParaRPr lang="zh-TW" altLang="en-US" sz="2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B56D2ED-24ED-40B0-AFD9-2FECAB023852}"/>
              </a:ext>
            </a:extLst>
          </p:cNvPr>
          <p:cNvSpPr txBox="1"/>
          <p:nvPr/>
        </p:nvSpPr>
        <p:spPr>
          <a:xfrm>
            <a:off x="6091610" y="5296374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</a:t>
            </a:r>
            <a:endParaRPr lang="zh-TW" altLang="en-US" sz="24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8912800-2111-4DDE-9936-8FBCE854F7DF}"/>
              </a:ext>
            </a:extLst>
          </p:cNvPr>
          <p:cNvSpPr txBox="1"/>
          <p:nvPr/>
        </p:nvSpPr>
        <p:spPr>
          <a:xfrm>
            <a:off x="6538478" y="5710227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9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41EED20-FBCE-4E14-B480-63AA5C937084}"/>
              </a:ext>
            </a:extLst>
          </p:cNvPr>
          <p:cNvSpPr txBox="1"/>
          <p:nvPr/>
        </p:nvSpPr>
        <p:spPr>
          <a:xfrm>
            <a:off x="2155029" y="485709"/>
            <a:ext cx="962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N.left</a:t>
            </a:r>
            <a:endParaRPr lang="zh-TW" altLang="en-US" sz="2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3D2E8852-3A5F-4758-8B40-1B6EE8944A1E}"/>
              </a:ext>
            </a:extLst>
          </p:cNvPr>
          <p:cNvSpPr txBox="1"/>
          <p:nvPr/>
        </p:nvSpPr>
        <p:spPr>
          <a:xfrm>
            <a:off x="4934087" y="809997"/>
            <a:ext cx="107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maxr</a:t>
            </a:r>
            <a:endParaRPr lang="zh-TW" altLang="en-US" sz="2400" dirty="0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C7F7253F-8471-4DD6-9277-071A3CD6DCA2}"/>
              </a:ext>
            </a:extLst>
          </p:cNvPr>
          <p:cNvCxnSpPr>
            <a:cxnSpLocks/>
          </p:cNvCxnSpPr>
          <p:nvPr/>
        </p:nvCxnSpPr>
        <p:spPr>
          <a:xfrm>
            <a:off x="1416050" y="2528888"/>
            <a:ext cx="3168142" cy="0"/>
          </a:xfrm>
          <a:prstGeom prst="line">
            <a:avLst/>
          </a:prstGeom>
          <a:ln w="38100">
            <a:solidFill>
              <a:srgbClr val="F748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4221BD8F-794B-4C94-8C13-467D8DCCDF8B}"/>
                  </a:ext>
                </a:extLst>
              </p:cNvPr>
              <p:cNvSpPr txBox="1"/>
              <p:nvPr/>
            </p:nvSpPr>
            <p:spPr>
              <a:xfrm>
                <a:off x="1251697" y="2275757"/>
                <a:ext cx="5474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4221BD8F-794B-4C94-8C13-467D8DCCD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97" y="2275757"/>
                <a:ext cx="547465" cy="461665"/>
              </a:xfrm>
              <a:prstGeom prst="rect">
                <a:avLst/>
              </a:prstGeom>
              <a:blipFill>
                <a:blip r:embed="rId2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字方塊 36">
            <a:extLst>
              <a:ext uri="{FF2B5EF4-FFF2-40B4-BE49-F238E27FC236}">
                <a16:creationId xmlns:a16="http://schemas.microsoft.com/office/drawing/2014/main" id="{6CF2C4B0-06D9-4A83-B97A-65EB009FA25B}"/>
              </a:ext>
            </a:extLst>
          </p:cNvPr>
          <p:cNvSpPr txBox="1"/>
          <p:nvPr/>
        </p:nvSpPr>
        <p:spPr>
          <a:xfrm>
            <a:off x="1744509" y="2151063"/>
            <a:ext cx="821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左邊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F55E109-786E-409B-878F-BD76AA3C6A69}"/>
              </a:ext>
            </a:extLst>
          </p:cNvPr>
          <p:cNvSpPr txBox="1"/>
          <p:nvPr/>
        </p:nvSpPr>
        <p:spPr>
          <a:xfrm>
            <a:off x="7295726" y="1656707"/>
            <a:ext cx="4635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[</a:t>
            </a:r>
            <a:r>
              <a:rPr lang="en-US" altLang="zh-TW" sz="2400" dirty="0" err="1"/>
              <a:t>maxl,maxr</a:t>
            </a:r>
            <a:r>
              <a:rPr lang="en-US" altLang="zh-TW" sz="2400" dirty="0"/>
              <a:t>]: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某一團的覆蓋區間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AE660729-7B43-4EBA-B7E8-8F144DE6EBDD}"/>
              </a:ext>
            </a:extLst>
          </p:cNvPr>
          <p:cNvSpPr txBox="1"/>
          <p:nvPr/>
        </p:nvSpPr>
        <p:spPr>
          <a:xfrm>
            <a:off x="2062142" y="30907"/>
            <a:ext cx="1223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N.right</a:t>
            </a:r>
            <a:endParaRPr lang="zh-TW" altLang="en-US" sz="24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328EB37-DC1F-458A-BE3E-BA2DAD9C5BCF}"/>
              </a:ext>
            </a:extLst>
          </p:cNvPr>
          <p:cNvSpPr txBox="1"/>
          <p:nvPr/>
        </p:nvSpPr>
        <p:spPr>
          <a:xfrm>
            <a:off x="626747" y="1386034"/>
            <a:ext cx="1076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maxl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2912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786443E-5B2D-400D-B338-9827814B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D3EB-3BF8-41C8-875E-BB0708658FAB}" type="datetime1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64A99A9-8A2B-4F29-978B-E11A1DDE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10020 Minimal coverage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2062CB-D16C-4D1B-854D-53C6D9C4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13</a:t>
            </a:fld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068F3A93-F6BE-4771-95D5-7C2F863138E8}"/>
              </a:ext>
            </a:extLst>
          </p:cNvPr>
          <p:cNvCxnSpPr/>
          <p:nvPr/>
        </p:nvCxnSpPr>
        <p:spPr>
          <a:xfrm>
            <a:off x="1024128" y="1989138"/>
            <a:ext cx="4267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027C23C-273E-4A1D-8A9B-DD8F06967946}"/>
              </a:ext>
            </a:extLst>
          </p:cNvPr>
          <p:cNvCxnSpPr>
            <a:cxnSpLocks/>
          </p:cNvCxnSpPr>
          <p:nvPr/>
        </p:nvCxnSpPr>
        <p:spPr>
          <a:xfrm>
            <a:off x="1416050" y="2528888"/>
            <a:ext cx="316814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E0D8188-735E-4356-AB41-7AB629E55360}"/>
              </a:ext>
            </a:extLst>
          </p:cNvPr>
          <p:cNvCxnSpPr>
            <a:cxnSpLocks/>
          </p:cNvCxnSpPr>
          <p:nvPr/>
        </p:nvCxnSpPr>
        <p:spPr>
          <a:xfrm>
            <a:off x="2401824" y="1341438"/>
            <a:ext cx="69982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CBAA65E1-3BAB-4793-9AFF-5ED7B4249586}"/>
              </a:ext>
            </a:extLst>
          </p:cNvPr>
          <p:cNvCxnSpPr>
            <a:cxnSpLocks/>
          </p:cNvCxnSpPr>
          <p:nvPr/>
        </p:nvCxnSpPr>
        <p:spPr>
          <a:xfrm flipV="1">
            <a:off x="1800098" y="2960688"/>
            <a:ext cx="2406142" cy="101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8D08C17-F584-46EB-BD67-4499108F1430}"/>
              </a:ext>
            </a:extLst>
          </p:cNvPr>
          <p:cNvCxnSpPr>
            <a:cxnSpLocks/>
          </p:cNvCxnSpPr>
          <p:nvPr/>
        </p:nvCxnSpPr>
        <p:spPr>
          <a:xfrm>
            <a:off x="3285744" y="3485706"/>
            <a:ext cx="322478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E4D9D69-2462-45FF-A695-0FFB66BA14D0}"/>
              </a:ext>
            </a:extLst>
          </p:cNvPr>
          <p:cNvCxnSpPr>
            <a:cxnSpLocks/>
          </p:cNvCxnSpPr>
          <p:nvPr/>
        </p:nvCxnSpPr>
        <p:spPr>
          <a:xfrm>
            <a:off x="3878834" y="4041775"/>
            <a:ext cx="329006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5F8276E-DF56-4947-9E65-A54AE9344922}"/>
              </a:ext>
            </a:extLst>
          </p:cNvPr>
          <p:cNvCxnSpPr>
            <a:cxnSpLocks/>
          </p:cNvCxnSpPr>
          <p:nvPr/>
        </p:nvCxnSpPr>
        <p:spPr>
          <a:xfrm>
            <a:off x="4584192" y="4459731"/>
            <a:ext cx="15118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7DC76D7F-8FAF-414B-B7F1-1CE4682384CC}"/>
              </a:ext>
            </a:extLst>
          </p:cNvPr>
          <p:cNvCxnSpPr>
            <a:cxnSpLocks/>
          </p:cNvCxnSpPr>
          <p:nvPr/>
        </p:nvCxnSpPr>
        <p:spPr>
          <a:xfrm>
            <a:off x="6010656" y="5049838"/>
            <a:ext cx="53431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35A88E39-B472-451D-91AE-3693135030EC}"/>
              </a:ext>
            </a:extLst>
          </p:cNvPr>
          <p:cNvCxnSpPr>
            <a:cxnSpLocks/>
          </p:cNvCxnSpPr>
          <p:nvPr/>
        </p:nvCxnSpPr>
        <p:spPr>
          <a:xfrm>
            <a:off x="6420866" y="5525769"/>
            <a:ext cx="410083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2C39D38B-7B44-4996-A597-D73E28243A46}"/>
              </a:ext>
            </a:extLst>
          </p:cNvPr>
          <p:cNvCxnSpPr>
            <a:cxnSpLocks/>
          </p:cNvCxnSpPr>
          <p:nvPr/>
        </p:nvCxnSpPr>
        <p:spPr>
          <a:xfrm>
            <a:off x="6886321" y="5941059"/>
            <a:ext cx="15118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0B9B266-36C8-49E7-AE83-FEBDB7AD5F3C}"/>
              </a:ext>
            </a:extLst>
          </p:cNvPr>
          <p:cNvCxnSpPr/>
          <p:nvPr/>
        </p:nvCxnSpPr>
        <p:spPr>
          <a:xfrm>
            <a:off x="2424113" y="1341438"/>
            <a:ext cx="0" cy="161925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BEC9B3EB-2A6D-45C4-9315-7DD77E20EB24}"/>
              </a:ext>
            </a:extLst>
          </p:cNvPr>
          <p:cNvCxnSpPr>
            <a:cxnSpLocks/>
          </p:cNvCxnSpPr>
          <p:nvPr/>
        </p:nvCxnSpPr>
        <p:spPr>
          <a:xfrm>
            <a:off x="5291328" y="1341438"/>
            <a:ext cx="0" cy="64770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8BA8561-AD9F-4740-892A-13B5DBB6910F}"/>
              </a:ext>
            </a:extLst>
          </p:cNvPr>
          <p:cNvSpPr txBox="1"/>
          <p:nvPr/>
        </p:nvSpPr>
        <p:spPr>
          <a:xfrm>
            <a:off x="2273078" y="831957"/>
            <a:ext cx="39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0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55CFA04-4F46-4E00-A07F-7B8F3BF889EA}"/>
              </a:ext>
            </a:extLst>
          </p:cNvPr>
          <p:cNvSpPr txBox="1"/>
          <p:nvPr/>
        </p:nvSpPr>
        <p:spPr>
          <a:xfrm>
            <a:off x="9160923" y="831957"/>
            <a:ext cx="39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M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56CD754-171A-4549-8B36-F01B1DB629AA}"/>
              </a:ext>
            </a:extLst>
          </p:cNvPr>
          <p:cNvSpPr txBox="1"/>
          <p:nvPr/>
        </p:nvSpPr>
        <p:spPr>
          <a:xfrm>
            <a:off x="626747" y="1758305"/>
            <a:ext cx="54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2AAB552-C11F-4A1B-A6FA-442A53B0AA8F}"/>
              </a:ext>
            </a:extLst>
          </p:cNvPr>
          <p:cNvSpPr txBox="1"/>
          <p:nvPr/>
        </p:nvSpPr>
        <p:spPr>
          <a:xfrm>
            <a:off x="1021445" y="2298055"/>
            <a:ext cx="54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D43159B-5719-401B-A9E6-64CDC6D2C368}"/>
              </a:ext>
            </a:extLst>
          </p:cNvPr>
          <p:cNvSpPr txBox="1"/>
          <p:nvPr/>
        </p:nvSpPr>
        <p:spPr>
          <a:xfrm>
            <a:off x="1446213" y="2711942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74811"/>
                </a:solidFill>
              </a:rPr>
              <a:t>3</a:t>
            </a:r>
            <a:endParaRPr lang="zh-TW" altLang="en-US" sz="2400" dirty="0">
              <a:solidFill>
                <a:srgbClr val="F7481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B7841DE-0FE8-4150-8D08-98AEE22E6294}"/>
              </a:ext>
            </a:extLst>
          </p:cNvPr>
          <p:cNvSpPr txBox="1"/>
          <p:nvPr/>
        </p:nvSpPr>
        <p:spPr>
          <a:xfrm>
            <a:off x="2967046" y="3254873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00B2381-95EB-4662-BDC1-B6A5F60CFE91}"/>
              </a:ext>
            </a:extLst>
          </p:cNvPr>
          <p:cNvSpPr txBox="1"/>
          <p:nvPr/>
        </p:nvSpPr>
        <p:spPr>
          <a:xfrm>
            <a:off x="3581400" y="3810942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BCD0448-1EC7-4C5E-84A3-C7B2D137CD5A}"/>
              </a:ext>
            </a:extLst>
          </p:cNvPr>
          <p:cNvSpPr txBox="1"/>
          <p:nvPr/>
        </p:nvSpPr>
        <p:spPr>
          <a:xfrm>
            <a:off x="4276241" y="4226233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0466650-306C-4763-93CB-DA91954FE78C}"/>
              </a:ext>
            </a:extLst>
          </p:cNvPr>
          <p:cNvSpPr txBox="1"/>
          <p:nvPr/>
        </p:nvSpPr>
        <p:spPr>
          <a:xfrm>
            <a:off x="5710246" y="4792218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</a:t>
            </a:r>
            <a:endParaRPr lang="zh-TW" altLang="en-US" sz="2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B56D2ED-24ED-40B0-AFD9-2FECAB023852}"/>
              </a:ext>
            </a:extLst>
          </p:cNvPr>
          <p:cNvSpPr txBox="1"/>
          <p:nvPr/>
        </p:nvSpPr>
        <p:spPr>
          <a:xfrm>
            <a:off x="6091610" y="5296374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</a:t>
            </a:r>
            <a:endParaRPr lang="zh-TW" altLang="en-US" sz="24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8912800-2111-4DDE-9936-8FBCE854F7DF}"/>
              </a:ext>
            </a:extLst>
          </p:cNvPr>
          <p:cNvSpPr txBox="1"/>
          <p:nvPr/>
        </p:nvSpPr>
        <p:spPr>
          <a:xfrm>
            <a:off x="6538478" y="5710227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9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41EED20-FBCE-4E14-B480-63AA5C937084}"/>
              </a:ext>
            </a:extLst>
          </p:cNvPr>
          <p:cNvSpPr txBox="1"/>
          <p:nvPr/>
        </p:nvSpPr>
        <p:spPr>
          <a:xfrm>
            <a:off x="2155030" y="485709"/>
            <a:ext cx="1014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N.left</a:t>
            </a:r>
            <a:endParaRPr lang="zh-TW" altLang="en-US" sz="2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3D2E8852-3A5F-4758-8B40-1B6EE8944A1E}"/>
              </a:ext>
            </a:extLst>
          </p:cNvPr>
          <p:cNvSpPr txBox="1"/>
          <p:nvPr/>
        </p:nvSpPr>
        <p:spPr>
          <a:xfrm>
            <a:off x="4934087" y="809997"/>
            <a:ext cx="1076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maxr</a:t>
            </a:r>
            <a:endParaRPr lang="zh-TW" altLang="en-US" sz="2400" dirty="0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C7F7253F-8471-4DD6-9277-071A3CD6DCA2}"/>
              </a:ext>
            </a:extLst>
          </p:cNvPr>
          <p:cNvCxnSpPr>
            <a:cxnSpLocks/>
          </p:cNvCxnSpPr>
          <p:nvPr/>
        </p:nvCxnSpPr>
        <p:spPr>
          <a:xfrm>
            <a:off x="1800098" y="2960688"/>
            <a:ext cx="2406142" cy="0"/>
          </a:xfrm>
          <a:prstGeom prst="line">
            <a:avLst/>
          </a:prstGeom>
          <a:ln w="38100">
            <a:solidFill>
              <a:srgbClr val="F748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74B68EE5-5484-4757-BA67-0A6CF66729F6}"/>
                  </a:ext>
                </a:extLst>
              </p:cNvPr>
              <p:cNvSpPr txBox="1"/>
              <p:nvPr/>
            </p:nvSpPr>
            <p:spPr>
              <a:xfrm>
                <a:off x="1635830" y="2702447"/>
                <a:ext cx="3774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74B68EE5-5484-4757-BA67-0A6CF6672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830" y="2702447"/>
                <a:ext cx="377464" cy="461665"/>
              </a:xfrm>
              <a:prstGeom prst="rect">
                <a:avLst/>
              </a:prstGeom>
              <a:blipFill>
                <a:blip r:embed="rId2"/>
                <a:stretch>
                  <a:fillRect l="-3226" r="-16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字方塊 39">
            <a:extLst>
              <a:ext uri="{FF2B5EF4-FFF2-40B4-BE49-F238E27FC236}">
                <a16:creationId xmlns:a16="http://schemas.microsoft.com/office/drawing/2014/main" id="{6DF16998-82C8-47A2-B499-38EBFC4DC0B7}"/>
              </a:ext>
            </a:extLst>
          </p:cNvPr>
          <p:cNvSpPr txBox="1"/>
          <p:nvPr/>
        </p:nvSpPr>
        <p:spPr>
          <a:xfrm>
            <a:off x="1758527" y="2551083"/>
            <a:ext cx="821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左邊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42C5AE0C-8C9E-48D8-801D-600F3BD42CB2}"/>
              </a:ext>
            </a:extLst>
          </p:cNvPr>
          <p:cNvSpPr txBox="1"/>
          <p:nvPr/>
        </p:nvSpPr>
        <p:spPr>
          <a:xfrm>
            <a:off x="7295726" y="1656707"/>
            <a:ext cx="4643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[</a:t>
            </a:r>
            <a:r>
              <a:rPr lang="en-US" altLang="zh-TW" sz="2400" dirty="0" err="1"/>
              <a:t>maxl,maxr</a:t>
            </a:r>
            <a:r>
              <a:rPr lang="en-US" altLang="zh-TW" sz="2400" dirty="0"/>
              <a:t>]: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某一團的覆蓋區間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55EA1180-3B15-49F0-B589-1444CC3173B5}"/>
              </a:ext>
            </a:extLst>
          </p:cNvPr>
          <p:cNvSpPr txBox="1"/>
          <p:nvPr/>
        </p:nvSpPr>
        <p:spPr>
          <a:xfrm>
            <a:off x="2062142" y="30907"/>
            <a:ext cx="1223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N.right</a:t>
            </a:r>
            <a:endParaRPr lang="zh-TW" altLang="en-US" sz="24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9B4DD84-FDE9-41BF-881A-5D54E53ADFF8}"/>
              </a:ext>
            </a:extLst>
          </p:cNvPr>
          <p:cNvSpPr txBox="1"/>
          <p:nvPr/>
        </p:nvSpPr>
        <p:spPr>
          <a:xfrm>
            <a:off x="626747" y="1386034"/>
            <a:ext cx="1076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maxl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5183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0D6F2321-AC8F-40CF-9372-2D5882A46359}"/>
              </a:ext>
            </a:extLst>
          </p:cNvPr>
          <p:cNvSpPr/>
          <p:nvPr/>
        </p:nvSpPr>
        <p:spPr>
          <a:xfrm>
            <a:off x="2446403" y="1401100"/>
            <a:ext cx="2813493" cy="166563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786443E-5B2D-400D-B338-9827814B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DB76-FBD1-411B-A725-F431FBD1768A}" type="datetime1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64A99A9-8A2B-4F29-978B-E11A1DDE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10020 Minimal coverage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2062CB-D16C-4D1B-854D-53C6D9C4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14</a:t>
            </a:fld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068F3A93-F6BE-4771-95D5-7C2F863138E8}"/>
              </a:ext>
            </a:extLst>
          </p:cNvPr>
          <p:cNvCxnSpPr/>
          <p:nvPr/>
        </p:nvCxnSpPr>
        <p:spPr>
          <a:xfrm>
            <a:off x="1024128" y="1989138"/>
            <a:ext cx="42672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027C23C-273E-4A1D-8A9B-DD8F06967946}"/>
              </a:ext>
            </a:extLst>
          </p:cNvPr>
          <p:cNvCxnSpPr>
            <a:cxnSpLocks/>
          </p:cNvCxnSpPr>
          <p:nvPr/>
        </p:nvCxnSpPr>
        <p:spPr>
          <a:xfrm>
            <a:off x="1416050" y="2528888"/>
            <a:ext cx="316814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E0D8188-735E-4356-AB41-7AB629E55360}"/>
              </a:ext>
            </a:extLst>
          </p:cNvPr>
          <p:cNvCxnSpPr>
            <a:cxnSpLocks/>
          </p:cNvCxnSpPr>
          <p:nvPr/>
        </p:nvCxnSpPr>
        <p:spPr>
          <a:xfrm>
            <a:off x="2401824" y="1341438"/>
            <a:ext cx="69982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CBAA65E1-3BAB-4793-9AFF-5ED7B4249586}"/>
              </a:ext>
            </a:extLst>
          </p:cNvPr>
          <p:cNvCxnSpPr>
            <a:cxnSpLocks/>
          </p:cNvCxnSpPr>
          <p:nvPr/>
        </p:nvCxnSpPr>
        <p:spPr>
          <a:xfrm flipV="1">
            <a:off x="1800098" y="2960688"/>
            <a:ext cx="2406142" cy="101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8D08C17-F584-46EB-BD67-4499108F1430}"/>
              </a:ext>
            </a:extLst>
          </p:cNvPr>
          <p:cNvCxnSpPr>
            <a:cxnSpLocks/>
          </p:cNvCxnSpPr>
          <p:nvPr/>
        </p:nvCxnSpPr>
        <p:spPr>
          <a:xfrm>
            <a:off x="3285744" y="3485706"/>
            <a:ext cx="322478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E4D9D69-2462-45FF-A695-0FFB66BA14D0}"/>
              </a:ext>
            </a:extLst>
          </p:cNvPr>
          <p:cNvCxnSpPr>
            <a:cxnSpLocks/>
          </p:cNvCxnSpPr>
          <p:nvPr/>
        </p:nvCxnSpPr>
        <p:spPr>
          <a:xfrm>
            <a:off x="3878834" y="4041775"/>
            <a:ext cx="329006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5F8276E-DF56-4947-9E65-A54AE9344922}"/>
              </a:ext>
            </a:extLst>
          </p:cNvPr>
          <p:cNvCxnSpPr>
            <a:cxnSpLocks/>
          </p:cNvCxnSpPr>
          <p:nvPr/>
        </p:nvCxnSpPr>
        <p:spPr>
          <a:xfrm>
            <a:off x="4584192" y="4459731"/>
            <a:ext cx="15118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7DC76D7F-8FAF-414B-B7F1-1CE4682384CC}"/>
              </a:ext>
            </a:extLst>
          </p:cNvPr>
          <p:cNvCxnSpPr>
            <a:cxnSpLocks/>
          </p:cNvCxnSpPr>
          <p:nvPr/>
        </p:nvCxnSpPr>
        <p:spPr>
          <a:xfrm>
            <a:off x="6010656" y="5049838"/>
            <a:ext cx="53431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35A88E39-B472-451D-91AE-3693135030EC}"/>
              </a:ext>
            </a:extLst>
          </p:cNvPr>
          <p:cNvCxnSpPr>
            <a:cxnSpLocks/>
          </p:cNvCxnSpPr>
          <p:nvPr/>
        </p:nvCxnSpPr>
        <p:spPr>
          <a:xfrm>
            <a:off x="6420866" y="5525769"/>
            <a:ext cx="410083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2C39D38B-7B44-4996-A597-D73E28243A46}"/>
              </a:ext>
            </a:extLst>
          </p:cNvPr>
          <p:cNvCxnSpPr>
            <a:cxnSpLocks/>
          </p:cNvCxnSpPr>
          <p:nvPr/>
        </p:nvCxnSpPr>
        <p:spPr>
          <a:xfrm>
            <a:off x="6886321" y="5941059"/>
            <a:ext cx="15118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0B9B266-36C8-49E7-AE83-FEBDB7AD5F3C}"/>
              </a:ext>
            </a:extLst>
          </p:cNvPr>
          <p:cNvCxnSpPr>
            <a:cxnSpLocks/>
          </p:cNvCxnSpPr>
          <p:nvPr/>
        </p:nvCxnSpPr>
        <p:spPr>
          <a:xfrm>
            <a:off x="2424113" y="1341438"/>
            <a:ext cx="0" cy="2285884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BEC9B3EB-2A6D-45C4-9315-7DD77E20EB24}"/>
              </a:ext>
            </a:extLst>
          </p:cNvPr>
          <p:cNvCxnSpPr>
            <a:cxnSpLocks/>
          </p:cNvCxnSpPr>
          <p:nvPr/>
        </p:nvCxnSpPr>
        <p:spPr>
          <a:xfrm>
            <a:off x="5291328" y="1341438"/>
            <a:ext cx="0" cy="311829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8BA8561-AD9F-4740-892A-13B5DBB6910F}"/>
              </a:ext>
            </a:extLst>
          </p:cNvPr>
          <p:cNvSpPr txBox="1"/>
          <p:nvPr/>
        </p:nvSpPr>
        <p:spPr>
          <a:xfrm>
            <a:off x="2273078" y="831957"/>
            <a:ext cx="39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0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55CFA04-4F46-4E00-A07F-7B8F3BF889EA}"/>
              </a:ext>
            </a:extLst>
          </p:cNvPr>
          <p:cNvSpPr txBox="1"/>
          <p:nvPr/>
        </p:nvSpPr>
        <p:spPr>
          <a:xfrm>
            <a:off x="9160923" y="831957"/>
            <a:ext cx="39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M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56CD754-171A-4549-8B36-F01B1DB629AA}"/>
              </a:ext>
            </a:extLst>
          </p:cNvPr>
          <p:cNvSpPr txBox="1"/>
          <p:nvPr/>
        </p:nvSpPr>
        <p:spPr>
          <a:xfrm>
            <a:off x="626747" y="1758305"/>
            <a:ext cx="54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2AAB552-C11F-4A1B-A6FA-442A53B0AA8F}"/>
              </a:ext>
            </a:extLst>
          </p:cNvPr>
          <p:cNvSpPr txBox="1"/>
          <p:nvPr/>
        </p:nvSpPr>
        <p:spPr>
          <a:xfrm>
            <a:off x="1021445" y="2298055"/>
            <a:ext cx="54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D43159B-5719-401B-A9E6-64CDC6D2C368}"/>
              </a:ext>
            </a:extLst>
          </p:cNvPr>
          <p:cNvSpPr txBox="1"/>
          <p:nvPr/>
        </p:nvSpPr>
        <p:spPr>
          <a:xfrm>
            <a:off x="1446213" y="2711942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B7841DE-0FE8-4150-8D08-98AEE22E6294}"/>
              </a:ext>
            </a:extLst>
          </p:cNvPr>
          <p:cNvSpPr txBox="1"/>
          <p:nvPr/>
        </p:nvSpPr>
        <p:spPr>
          <a:xfrm>
            <a:off x="2967046" y="3254873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74811"/>
                </a:solidFill>
              </a:rPr>
              <a:t>4</a:t>
            </a:r>
            <a:endParaRPr lang="zh-TW" altLang="en-US" sz="2400" dirty="0">
              <a:solidFill>
                <a:srgbClr val="F7481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00B2381-95EB-4662-BDC1-B6A5F60CFE91}"/>
              </a:ext>
            </a:extLst>
          </p:cNvPr>
          <p:cNvSpPr txBox="1"/>
          <p:nvPr/>
        </p:nvSpPr>
        <p:spPr>
          <a:xfrm>
            <a:off x="3581400" y="3810942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BCD0448-1EC7-4C5E-84A3-C7B2D137CD5A}"/>
              </a:ext>
            </a:extLst>
          </p:cNvPr>
          <p:cNvSpPr txBox="1"/>
          <p:nvPr/>
        </p:nvSpPr>
        <p:spPr>
          <a:xfrm>
            <a:off x="4276241" y="4226233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0466650-306C-4763-93CB-DA91954FE78C}"/>
              </a:ext>
            </a:extLst>
          </p:cNvPr>
          <p:cNvSpPr txBox="1"/>
          <p:nvPr/>
        </p:nvSpPr>
        <p:spPr>
          <a:xfrm>
            <a:off x="5710246" y="4792218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</a:t>
            </a:r>
            <a:endParaRPr lang="zh-TW" altLang="en-US" sz="2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B56D2ED-24ED-40B0-AFD9-2FECAB023852}"/>
              </a:ext>
            </a:extLst>
          </p:cNvPr>
          <p:cNvSpPr txBox="1"/>
          <p:nvPr/>
        </p:nvSpPr>
        <p:spPr>
          <a:xfrm>
            <a:off x="6091610" y="5296374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</a:t>
            </a:r>
            <a:endParaRPr lang="zh-TW" altLang="en-US" sz="24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8912800-2111-4DDE-9936-8FBCE854F7DF}"/>
              </a:ext>
            </a:extLst>
          </p:cNvPr>
          <p:cNvSpPr txBox="1"/>
          <p:nvPr/>
        </p:nvSpPr>
        <p:spPr>
          <a:xfrm>
            <a:off x="6538478" y="5710227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9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41EED20-FBCE-4E14-B480-63AA5C937084}"/>
              </a:ext>
            </a:extLst>
          </p:cNvPr>
          <p:cNvSpPr txBox="1"/>
          <p:nvPr/>
        </p:nvSpPr>
        <p:spPr>
          <a:xfrm>
            <a:off x="5003808" y="874585"/>
            <a:ext cx="1072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N.left</a:t>
            </a:r>
            <a:endParaRPr lang="zh-TW" altLang="en-US" sz="2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3D2E8852-3A5F-4758-8B40-1B6EE8944A1E}"/>
              </a:ext>
            </a:extLst>
          </p:cNvPr>
          <p:cNvSpPr txBox="1"/>
          <p:nvPr/>
        </p:nvSpPr>
        <p:spPr>
          <a:xfrm>
            <a:off x="5003809" y="484798"/>
            <a:ext cx="1055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N.right</a:t>
            </a:r>
            <a:endParaRPr lang="zh-TW" altLang="en-US" sz="2400" dirty="0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C7F7253F-8471-4DD6-9277-071A3CD6DCA2}"/>
              </a:ext>
            </a:extLst>
          </p:cNvPr>
          <p:cNvCxnSpPr>
            <a:cxnSpLocks/>
          </p:cNvCxnSpPr>
          <p:nvPr/>
        </p:nvCxnSpPr>
        <p:spPr>
          <a:xfrm flipV="1">
            <a:off x="3285744" y="3485705"/>
            <a:ext cx="3187230" cy="1488"/>
          </a:xfrm>
          <a:prstGeom prst="line">
            <a:avLst/>
          </a:prstGeom>
          <a:ln w="38100">
            <a:solidFill>
              <a:srgbClr val="F748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E8E38FC3-B845-41D5-9C9C-D070FD654B01}"/>
              </a:ext>
            </a:extLst>
          </p:cNvPr>
          <p:cNvCxnSpPr>
            <a:cxnSpLocks/>
          </p:cNvCxnSpPr>
          <p:nvPr/>
        </p:nvCxnSpPr>
        <p:spPr>
          <a:xfrm flipH="1">
            <a:off x="6503006" y="1336249"/>
            <a:ext cx="7522" cy="2149456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05DEB42-1CAC-43D1-BBE0-F676D2CC9ADF}"/>
              </a:ext>
            </a:extLst>
          </p:cNvPr>
          <p:cNvSpPr txBox="1"/>
          <p:nvPr/>
        </p:nvSpPr>
        <p:spPr>
          <a:xfrm>
            <a:off x="6132469" y="846307"/>
            <a:ext cx="1070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maxr</a:t>
            </a:r>
            <a:endParaRPr lang="zh-TW" altLang="en-US" sz="2400" dirty="0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86ED18BC-5501-45C7-A4CD-8696451EF2A3}"/>
              </a:ext>
            </a:extLst>
          </p:cNvPr>
          <p:cNvSpPr/>
          <p:nvPr/>
        </p:nvSpPr>
        <p:spPr>
          <a:xfrm>
            <a:off x="568452" y="1487430"/>
            <a:ext cx="5106416" cy="1750623"/>
          </a:xfrm>
          <a:prstGeom prst="ellipse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D6B43DDC-7FC1-48C1-96AB-AE8BBBC672C2}"/>
                  </a:ext>
                </a:extLst>
              </p:cNvPr>
              <p:cNvSpPr txBox="1"/>
              <p:nvPr/>
            </p:nvSpPr>
            <p:spPr>
              <a:xfrm>
                <a:off x="3121660" y="3223120"/>
                <a:ext cx="3774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D6B43DDC-7FC1-48C1-96AB-AE8BBBC67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660" y="3223120"/>
                <a:ext cx="377464" cy="461665"/>
              </a:xfrm>
              <a:prstGeom prst="rect">
                <a:avLst/>
              </a:prstGeom>
              <a:blipFill>
                <a:blip r:embed="rId2"/>
                <a:stretch>
                  <a:fillRect l="-3226" r="-16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E97C9322-DCD1-4618-BCC2-952FF9521926}"/>
              </a:ext>
            </a:extLst>
          </p:cNvPr>
          <p:cNvSpPr txBox="1"/>
          <p:nvPr/>
        </p:nvSpPr>
        <p:spPr>
          <a:xfrm>
            <a:off x="2357571" y="3261185"/>
            <a:ext cx="821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右邊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37819AD-F24A-4298-B7D3-1D141BA1B4A0}"/>
              </a:ext>
            </a:extLst>
          </p:cNvPr>
          <p:cNvSpPr txBox="1"/>
          <p:nvPr/>
        </p:nvSpPr>
        <p:spPr>
          <a:xfrm>
            <a:off x="5625774" y="2145157"/>
            <a:ext cx="705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一團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66A6BB13-BFC4-44E3-ADBC-9C943E294726}"/>
              </a:ext>
            </a:extLst>
          </p:cNvPr>
          <p:cNvSpPr txBox="1"/>
          <p:nvPr/>
        </p:nvSpPr>
        <p:spPr>
          <a:xfrm>
            <a:off x="4657605" y="3102389"/>
            <a:ext cx="821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左邊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5C0F02B-1F7D-492E-89BB-D273EE7D2B56}"/>
              </a:ext>
            </a:extLst>
          </p:cNvPr>
          <p:cNvSpPr txBox="1"/>
          <p:nvPr/>
        </p:nvSpPr>
        <p:spPr>
          <a:xfrm>
            <a:off x="7295726" y="1656707"/>
            <a:ext cx="4575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[</a:t>
            </a:r>
            <a:r>
              <a:rPr lang="en-US" altLang="zh-TW" sz="2400" dirty="0" err="1"/>
              <a:t>maxl,maxr</a:t>
            </a:r>
            <a:r>
              <a:rPr lang="en-US" altLang="zh-TW" sz="2400" dirty="0"/>
              <a:t>]: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某一團的覆蓋區間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80564C9-0C69-4CA4-AC0E-778714B56FED}"/>
              </a:ext>
            </a:extLst>
          </p:cNvPr>
          <p:cNvSpPr txBox="1"/>
          <p:nvPr/>
        </p:nvSpPr>
        <p:spPr>
          <a:xfrm>
            <a:off x="6827412" y="3196181"/>
            <a:ext cx="2218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新的一團開始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12798E4-DAFF-453E-BEF0-30D3FF48EB3E}"/>
              </a:ext>
            </a:extLst>
          </p:cNvPr>
          <p:cNvSpPr txBox="1"/>
          <p:nvPr/>
        </p:nvSpPr>
        <p:spPr>
          <a:xfrm>
            <a:off x="3066887" y="2017454"/>
            <a:ext cx="1470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覆蓋區間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310B545-59EC-4716-B8FD-3E2A31B6327B}"/>
              </a:ext>
            </a:extLst>
          </p:cNvPr>
          <p:cNvSpPr txBox="1"/>
          <p:nvPr/>
        </p:nvSpPr>
        <p:spPr>
          <a:xfrm>
            <a:off x="6486326" y="2563983"/>
            <a:ext cx="2458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更新</a:t>
            </a:r>
            <a:r>
              <a:rPr lang="en-US" altLang="zh-TW" sz="2400" dirty="0" err="1">
                <a:solidFill>
                  <a:srgbClr val="FF0000"/>
                </a:solidFill>
                <a:ea typeface="標楷體" panose="03000509000000000000" pitchFamily="65" charset="-120"/>
              </a:rPr>
              <a:t>maxl,maxr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en-US" altLang="zh-TW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4C97EAB7-4F89-4E55-9F98-B9F73D46E8D7}"/>
              </a:ext>
            </a:extLst>
          </p:cNvPr>
          <p:cNvSpPr txBox="1"/>
          <p:nvPr/>
        </p:nvSpPr>
        <p:spPr>
          <a:xfrm>
            <a:off x="2795842" y="3453594"/>
            <a:ext cx="1076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maxl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651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7" grpId="0"/>
      <p:bldP spid="40" grpId="0" animBg="1"/>
      <p:bldP spid="44" grpId="0"/>
      <p:bldP spid="46" grpId="0"/>
      <p:bldP spid="13" grpId="0"/>
      <p:bldP spid="48" grpId="0"/>
      <p:bldP spid="49" grpId="0"/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B41EF4C3-8B1E-45D6-83E8-F7A223545BFC}"/>
              </a:ext>
            </a:extLst>
          </p:cNvPr>
          <p:cNvSpPr/>
          <p:nvPr/>
        </p:nvSpPr>
        <p:spPr>
          <a:xfrm>
            <a:off x="2446403" y="1401100"/>
            <a:ext cx="2813493" cy="166563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786443E-5B2D-400D-B338-9827814B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D3BA-7E60-406A-8A76-CAC8D82062A0}" type="datetime1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64A99A9-8A2B-4F29-978B-E11A1DDE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10020 Minimal coverage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2062CB-D16C-4D1B-854D-53C6D9C4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15</a:t>
            </a:fld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068F3A93-F6BE-4771-95D5-7C2F863138E8}"/>
              </a:ext>
            </a:extLst>
          </p:cNvPr>
          <p:cNvCxnSpPr/>
          <p:nvPr/>
        </p:nvCxnSpPr>
        <p:spPr>
          <a:xfrm>
            <a:off x="1024128" y="1989138"/>
            <a:ext cx="42672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027C23C-273E-4A1D-8A9B-DD8F06967946}"/>
              </a:ext>
            </a:extLst>
          </p:cNvPr>
          <p:cNvCxnSpPr>
            <a:cxnSpLocks/>
          </p:cNvCxnSpPr>
          <p:nvPr/>
        </p:nvCxnSpPr>
        <p:spPr>
          <a:xfrm>
            <a:off x="1416050" y="2528888"/>
            <a:ext cx="316814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E0D8188-735E-4356-AB41-7AB629E55360}"/>
              </a:ext>
            </a:extLst>
          </p:cNvPr>
          <p:cNvCxnSpPr>
            <a:cxnSpLocks/>
          </p:cNvCxnSpPr>
          <p:nvPr/>
        </p:nvCxnSpPr>
        <p:spPr>
          <a:xfrm>
            <a:off x="2401824" y="1341438"/>
            <a:ext cx="69982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CBAA65E1-3BAB-4793-9AFF-5ED7B4249586}"/>
              </a:ext>
            </a:extLst>
          </p:cNvPr>
          <p:cNvCxnSpPr>
            <a:cxnSpLocks/>
          </p:cNvCxnSpPr>
          <p:nvPr/>
        </p:nvCxnSpPr>
        <p:spPr>
          <a:xfrm flipV="1">
            <a:off x="1800098" y="2960688"/>
            <a:ext cx="2406142" cy="101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8D08C17-F584-46EB-BD67-4499108F1430}"/>
              </a:ext>
            </a:extLst>
          </p:cNvPr>
          <p:cNvCxnSpPr>
            <a:cxnSpLocks/>
          </p:cNvCxnSpPr>
          <p:nvPr/>
        </p:nvCxnSpPr>
        <p:spPr>
          <a:xfrm>
            <a:off x="3285744" y="3485706"/>
            <a:ext cx="322478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E4D9D69-2462-45FF-A695-0FFB66BA14D0}"/>
              </a:ext>
            </a:extLst>
          </p:cNvPr>
          <p:cNvCxnSpPr>
            <a:cxnSpLocks/>
          </p:cNvCxnSpPr>
          <p:nvPr/>
        </p:nvCxnSpPr>
        <p:spPr>
          <a:xfrm>
            <a:off x="3878834" y="4041775"/>
            <a:ext cx="329006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5F8276E-DF56-4947-9E65-A54AE9344922}"/>
              </a:ext>
            </a:extLst>
          </p:cNvPr>
          <p:cNvCxnSpPr>
            <a:cxnSpLocks/>
          </p:cNvCxnSpPr>
          <p:nvPr/>
        </p:nvCxnSpPr>
        <p:spPr>
          <a:xfrm>
            <a:off x="4584192" y="4459731"/>
            <a:ext cx="15118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7DC76D7F-8FAF-414B-B7F1-1CE4682384CC}"/>
              </a:ext>
            </a:extLst>
          </p:cNvPr>
          <p:cNvCxnSpPr>
            <a:cxnSpLocks/>
          </p:cNvCxnSpPr>
          <p:nvPr/>
        </p:nvCxnSpPr>
        <p:spPr>
          <a:xfrm>
            <a:off x="6010656" y="5049838"/>
            <a:ext cx="53431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35A88E39-B472-451D-91AE-3693135030EC}"/>
              </a:ext>
            </a:extLst>
          </p:cNvPr>
          <p:cNvCxnSpPr>
            <a:cxnSpLocks/>
          </p:cNvCxnSpPr>
          <p:nvPr/>
        </p:nvCxnSpPr>
        <p:spPr>
          <a:xfrm>
            <a:off x="6420866" y="5525769"/>
            <a:ext cx="410083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2C39D38B-7B44-4996-A597-D73E28243A46}"/>
              </a:ext>
            </a:extLst>
          </p:cNvPr>
          <p:cNvCxnSpPr>
            <a:cxnSpLocks/>
          </p:cNvCxnSpPr>
          <p:nvPr/>
        </p:nvCxnSpPr>
        <p:spPr>
          <a:xfrm>
            <a:off x="6886321" y="5941059"/>
            <a:ext cx="15118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0B9B266-36C8-49E7-AE83-FEBDB7AD5F3C}"/>
              </a:ext>
            </a:extLst>
          </p:cNvPr>
          <p:cNvCxnSpPr/>
          <p:nvPr/>
        </p:nvCxnSpPr>
        <p:spPr>
          <a:xfrm>
            <a:off x="2424113" y="1341438"/>
            <a:ext cx="0" cy="161925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8BA8561-AD9F-4740-892A-13B5DBB6910F}"/>
              </a:ext>
            </a:extLst>
          </p:cNvPr>
          <p:cNvSpPr txBox="1"/>
          <p:nvPr/>
        </p:nvSpPr>
        <p:spPr>
          <a:xfrm>
            <a:off x="2273078" y="831957"/>
            <a:ext cx="39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0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55CFA04-4F46-4E00-A07F-7B8F3BF889EA}"/>
              </a:ext>
            </a:extLst>
          </p:cNvPr>
          <p:cNvSpPr txBox="1"/>
          <p:nvPr/>
        </p:nvSpPr>
        <p:spPr>
          <a:xfrm>
            <a:off x="9160923" y="831957"/>
            <a:ext cx="39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M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56CD754-171A-4549-8B36-F01B1DB629AA}"/>
              </a:ext>
            </a:extLst>
          </p:cNvPr>
          <p:cNvSpPr txBox="1"/>
          <p:nvPr/>
        </p:nvSpPr>
        <p:spPr>
          <a:xfrm>
            <a:off x="626747" y="1758305"/>
            <a:ext cx="54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2AAB552-C11F-4A1B-A6FA-442A53B0AA8F}"/>
              </a:ext>
            </a:extLst>
          </p:cNvPr>
          <p:cNvSpPr txBox="1"/>
          <p:nvPr/>
        </p:nvSpPr>
        <p:spPr>
          <a:xfrm>
            <a:off x="1021445" y="2298055"/>
            <a:ext cx="54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D43159B-5719-401B-A9E6-64CDC6D2C368}"/>
              </a:ext>
            </a:extLst>
          </p:cNvPr>
          <p:cNvSpPr txBox="1"/>
          <p:nvPr/>
        </p:nvSpPr>
        <p:spPr>
          <a:xfrm>
            <a:off x="1446213" y="2711942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B7841DE-0FE8-4150-8D08-98AEE22E6294}"/>
              </a:ext>
            </a:extLst>
          </p:cNvPr>
          <p:cNvSpPr txBox="1"/>
          <p:nvPr/>
        </p:nvSpPr>
        <p:spPr>
          <a:xfrm>
            <a:off x="2967046" y="3254873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00B2381-95EB-4662-BDC1-B6A5F60CFE91}"/>
              </a:ext>
            </a:extLst>
          </p:cNvPr>
          <p:cNvSpPr txBox="1"/>
          <p:nvPr/>
        </p:nvSpPr>
        <p:spPr>
          <a:xfrm>
            <a:off x="3581400" y="3810942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74811"/>
                </a:solidFill>
              </a:rPr>
              <a:t>5</a:t>
            </a:r>
            <a:endParaRPr lang="zh-TW" altLang="en-US" sz="2400" dirty="0">
              <a:solidFill>
                <a:srgbClr val="F74811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BCD0448-1EC7-4C5E-84A3-C7B2D137CD5A}"/>
              </a:ext>
            </a:extLst>
          </p:cNvPr>
          <p:cNvSpPr txBox="1"/>
          <p:nvPr/>
        </p:nvSpPr>
        <p:spPr>
          <a:xfrm>
            <a:off x="4276241" y="4226233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0466650-306C-4763-93CB-DA91954FE78C}"/>
              </a:ext>
            </a:extLst>
          </p:cNvPr>
          <p:cNvSpPr txBox="1"/>
          <p:nvPr/>
        </p:nvSpPr>
        <p:spPr>
          <a:xfrm>
            <a:off x="5710246" y="4792218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</a:t>
            </a:r>
            <a:endParaRPr lang="zh-TW" altLang="en-US" sz="2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B56D2ED-24ED-40B0-AFD9-2FECAB023852}"/>
              </a:ext>
            </a:extLst>
          </p:cNvPr>
          <p:cNvSpPr txBox="1"/>
          <p:nvPr/>
        </p:nvSpPr>
        <p:spPr>
          <a:xfrm>
            <a:off x="6091610" y="5296374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</a:t>
            </a:r>
            <a:endParaRPr lang="zh-TW" altLang="en-US" sz="24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8912800-2111-4DDE-9936-8FBCE854F7DF}"/>
              </a:ext>
            </a:extLst>
          </p:cNvPr>
          <p:cNvSpPr txBox="1"/>
          <p:nvPr/>
        </p:nvSpPr>
        <p:spPr>
          <a:xfrm>
            <a:off x="6538478" y="5710227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9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41EED20-FBCE-4E14-B480-63AA5C937084}"/>
              </a:ext>
            </a:extLst>
          </p:cNvPr>
          <p:cNvSpPr txBox="1"/>
          <p:nvPr/>
        </p:nvSpPr>
        <p:spPr>
          <a:xfrm>
            <a:off x="5003808" y="874585"/>
            <a:ext cx="914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N.left</a:t>
            </a:r>
            <a:endParaRPr lang="zh-TW" altLang="en-US" sz="2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3D2E8852-3A5F-4758-8B40-1B6EE8944A1E}"/>
              </a:ext>
            </a:extLst>
          </p:cNvPr>
          <p:cNvSpPr txBox="1"/>
          <p:nvPr/>
        </p:nvSpPr>
        <p:spPr>
          <a:xfrm>
            <a:off x="6815661" y="841216"/>
            <a:ext cx="1057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maxr</a:t>
            </a:r>
            <a:endParaRPr lang="zh-TW" altLang="en-US" sz="2400" dirty="0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C7F7253F-8471-4DD6-9277-071A3CD6DCA2}"/>
              </a:ext>
            </a:extLst>
          </p:cNvPr>
          <p:cNvCxnSpPr>
            <a:cxnSpLocks/>
          </p:cNvCxnSpPr>
          <p:nvPr/>
        </p:nvCxnSpPr>
        <p:spPr>
          <a:xfrm flipV="1">
            <a:off x="3872230" y="4035977"/>
            <a:ext cx="3303270" cy="5580"/>
          </a:xfrm>
          <a:prstGeom prst="line">
            <a:avLst/>
          </a:prstGeom>
          <a:ln w="38100">
            <a:solidFill>
              <a:srgbClr val="F748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E8E38FC3-B845-41D5-9C9C-D070FD654B01}"/>
              </a:ext>
            </a:extLst>
          </p:cNvPr>
          <p:cNvCxnSpPr>
            <a:cxnSpLocks/>
          </p:cNvCxnSpPr>
          <p:nvPr/>
        </p:nvCxnSpPr>
        <p:spPr>
          <a:xfrm flipH="1">
            <a:off x="6503006" y="1336249"/>
            <a:ext cx="7522" cy="2149456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05DEB42-1CAC-43D1-BBE0-F676D2CC9ADF}"/>
              </a:ext>
            </a:extLst>
          </p:cNvPr>
          <p:cNvSpPr txBox="1"/>
          <p:nvPr/>
        </p:nvSpPr>
        <p:spPr>
          <a:xfrm>
            <a:off x="6132470" y="846307"/>
            <a:ext cx="1036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maxr</a:t>
            </a:r>
            <a:endParaRPr lang="zh-TW" altLang="en-US" sz="2400" dirty="0"/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2ACEA76A-F9FB-4ECB-8FDA-62292E606DD9}"/>
              </a:ext>
            </a:extLst>
          </p:cNvPr>
          <p:cNvCxnSpPr>
            <a:cxnSpLocks/>
          </p:cNvCxnSpPr>
          <p:nvPr/>
        </p:nvCxnSpPr>
        <p:spPr>
          <a:xfrm flipH="1">
            <a:off x="7168896" y="1336249"/>
            <a:ext cx="6604" cy="2705526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36A1B815-416C-4824-9597-5167069EC65B}"/>
              </a:ext>
            </a:extLst>
          </p:cNvPr>
          <p:cNvCxnSpPr>
            <a:cxnSpLocks/>
          </p:cNvCxnSpPr>
          <p:nvPr/>
        </p:nvCxnSpPr>
        <p:spPr>
          <a:xfrm>
            <a:off x="5291328" y="1341438"/>
            <a:ext cx="0" cy="311829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1D52CFEB-89E5-4949-8A46-40ABF1915DC7}"/>
                  </a:ext>
                </a:extLst>
              </p:cNvPr>
              <p:cNvSpPr txBox="1"/>
              <p:nvPr/>
            </p:nvSpPr>
            <p:spPr>
              <a:xfrm>
                <a:off x="3713429" y="3772743"/>
                <a:ext cx="3774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1D52CFEB-89E5-4949-8A46-40ABF1915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429" y="3772743"/>
                <a:ext cx="377464" cy="461665"/>
              </a:xfrm>
              <a:prstGeom prst="rect">
                <a:avLst/>
              </a:prstGeom>
              <a:blipFill>
                <a:blip r:embed="rId2"/>
                <a:stretch>
                  <a:fillRect l="-3226" r="-16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字方塊 44">
            <a:extLst>
              <a:ext uri="{FF2B5EF4-FFF2-40B4-BE49-F238E27FC236}">
                <a16:creationId xmlns:a16="http://schemas.microsoft.com/office/drawing/2014/main" id="{E7754414-7EA3-430A-AE0E-ED9821FC80BB}"/>
              </a:ext>
            </a:extLst>
          </p:cNvPr>
          <p:cNvSpPr txBox="1"/>
          <p:nvPr/>
        </p:nvSpPr>
        <p:spPr>
          <a:xfrm>
            <a:off x="4621132" y="3650369"/>
            <a:ext cx="821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左邊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B9D57371-5D2D-4F68-ABA9-325E70D0CEA2}"/>
              </a:ext>
            </a:extLst>
          </p:cNvPr>
          <p:cNvSpPr txBox="1"/>
          <p:nvPr/>
        </p:nvSpPr>
        <p:spPr>
          <a:xfrm>
            <a:off x="7295726" y="1656707"/>
            <a:ext cx="4606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[</a:t>
            </a:r>
            <a:r>
              <a:rPr lang="en-US" altLang="zh-TW" sz="2400" dirty="0" err="1"/>
              <a:t>maxl,maxr</a:t>
            </a:r>
            <a:r>
              <a:rPr lang="en-US" altLang="zh-TW" sz="2400" dirty="0"/>
              <a:t>]: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某一團的覆蓋區間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DCDABB72-BBB2-480B-B730-C18708F95EDC}"/>
              </a:ext>
            </a:extLst>
          </p:cNvPr>
          <p:cNvSpPr txBox="1"/>
          <p:nvPr/>
        </p:nvSpPr>
        <p:spPr>
          <a:xfrm>
            <a:off x="7204455" y="3368011"/>
            <a:ext cx="2455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更新</a:t>
            </a:r>
            <a:r>
              <a:rPr lang="en-US" altLang="zh-TW" sz="2400" dirty="0" err="1">
                <a:solidFill>
                  <a:srgbClr val="FF0000"/>
                </a:solidFill>
                <a:ea typeface="標楷體" panose="03000509000000000000" pitchFamily="65" charset="-120"/>
              </a:rPr>
              <a:t>maxl,maxr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en-US" altLang="zh-TW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DF226CA-18FF-4D1F-887D-09AA9C64DC9D}"/>
              </a:ext>
            </a:extLst>
          </p:cNvPr>
          <p:cNvSpPr txBox="1"/>
          <p:nvPr/>
        </p:nvSpPr>
        <p:spPr>
          <a:xfrm>
            <a:off x="5003809" y="484798"/>
            <a:ext cx="1055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N.right</a:t>
            </a:r>
            <a:endParaRPr lang="zh-TW" altLang="en-US" sz="24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65FC63E1-37DC-4453-9FE3-C56F0871000C}"/>
              </a:ext>
            </a:extLst>
          </p:cNvPr>
          <p:cNvSpPr txBox="1"/>
          <p:nvPr/>
        </p:nvSpPr>
        <p:spPr>
          <a:xfrm>
            <a:off x="3496674" y="3512406"/>
            <a:ext cx="1076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maxl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6344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7" grpId="0"/>
      <p:bldP spid="47" grpId="0"/>
      <p:bldP spid="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1B574CA3-70B0-4DA0-91E9-0B7EFB92F928}"/>
              </a:ext>
            </a:extLst>
          </p:cNvPr>
          <p:cNvSpPr/>
          <p:nvPr/>
        </p:nvSpPr>
        <p:spPr>
          <a:xfrm>
            <a:off x="2446403" y="1401100"/>
            <a:ext cx="2813493" cy="166563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786443E-5B2D-400D-B338-9827814B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8619C-A88A-4646-8493-80D901BBA541}" type="datetime1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64A99A9-8A2B-4F29-978B-E11A1DDE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10020 Minimal coverage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2062CB-D16C-4D1B-854D-53C6D9C4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16</a:t>
            </a:fld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068F3A93-F6BE-4771-95D5-7C2F863138E8}"/>
              </a:ext>
            </a:extLst>
          </p:cNvPr>
          <p:cNvCxnSpPr/>
          <p:nvPr/>
        </p:nvCxnSpPr>
        <p:spPr>
          <a:xfrm>
            <a:off x="1024128" y="1989138"/>
            <a:ext cx="42672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027C23C-273E-4A1D-8A9B-DD8F06967946}"/>
              </a:ext>
            </a:extLst>
          </p:cNvPr>
          <p:cNvCxnSpPr>
            <a:cxnSpLocks/>
          </p:cNvCxnSpPr>
          <p:nvPr/>
        </p:nvCxnSpPr>
        <p:spPr>
          <a:xfrm>
            <a:off x="1416050" y="2528888"/>
            <a:ext cx="316814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E0D8188-735E-4356-AB41-7AB629E55360}"/>
              </a:ext>
            </a:extLst>
          </p:cNvPr>
          <p:cNvCxnSpPr>
            <a:cxnSpLocks/>
          </p:cNvCxnSpPr>
          <p:nvPr/>
        </p:nvCxnSpPr>
        <p:spPr>
          <a:xfrm>
            <a:off x="2401824" y="1341438"/>
            <a:ext cx="69982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CBAA65E1-3BAB-4793-9AFF-5ED7B4249586}"/>
              </a:ext>
            </a:extLst>
          </p:cNvPr>
          <p:cNvCxnSpPr>
            <a:cxnSpLocks/>
          </p:cNvCxnSpPr>
          <p:nvPr/>
        </p:nvCxnSpPr>
        <p:spPr>
          <a:xfrm flipV="1">
            <a:off x="1800098" y="2960688"/>
            <a:ext cx="2406142" cy="101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8D08C17-F584-46EB-BD67-4499108F1430}"/>
              </a:ext>
            </a:extLst>
          </p:cNvPr>
          <p:cNvCxnSpPr>
            <a:cxnSpLocks/>
          </p:cNvCxnSpPr>
          <p:nvPr/>
        </p:nvCxnSpPr>
        <p:spPr>
          <a:xfrm>
            <a:off x="3285744" y="3485706"/>
            <a:ext cx="322478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E4D9D69-2462-45FF-A695-0FFB66BA14D0}"/>
              </a:ext>
            </a:extLst>
          </p:cNvPr>
          <p:cNvCxnSpPr>
            <a:cxnSpLocks/>
          </p:cNvCxnSpPr>
          <p:nvPr/>
        </p:nvCxnSpPr>
        <p:spPr>
          <a:xfrm>
            <a:off x="3878834" y="4041775"/>
            <a:ext cx="329006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5F8276E-DF56-4947-9E65-A54AE9344922}"/>
              </a:ext>
            </a:extLst>
          </p:cNvPr>
          <p:cNvCxnSpPr>
            <a:cxnSpLocks/>
          </p:cNvCxnSpPr>
          <p:nvPr/>
        </p:nvCxnSpPr>
        <p:spPr>
          <a:xfrm>
            <a:off x="4584192" y="4459731"/>
            <a:ext cx="15118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7DC76D7F-8FAF-414B-B7F1-1CE4682384CC}"/>
              </a:ext>
            </a:extLst>
          </p:cNvPr>
          <p:cNvCxnSpPr>
            <a:cxnSpLocks/>
          </p:cNvCxnSpPr>
          <p:nvPr/>
        </p:nvCxnSpPr>
        <p:spPr>
          <a:xfrm>
            <a:off x="6010656" y="5049838"/>
            <a:ext cx="53431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35A88E39-B472-451D-91AE-3693135030EC}"/>
              </a:ext>
            </a:extLst>
          </p:cNvPr>
          <p:cNvCxnSpPr>
            <a:cxnSpLocks/>
          </p:cNvCxnSpPr>
          <p:nvPr/>
        </p:nvCxnSpPr>
        <p:spPr>
          <a:xfrm>
            <a:off x="6420866" y="5525769"/>
            <a:ext cx="410083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2C39D38B-7B44-4996-A597-D73E28243A46}"/>
              </a:ext>
            </a:extLst>
          </p:cNvPr>
          <p:cNvCxnSpPr>
            <a:cxnSpLocks/>
          </p:cNvCxnSpPr>
          <p:nvPr/>
        </p:nvCxnSpPr>
        <p:spPr>
          <a:xfrm>
            <a:off x="6886321" y="5941059"/>
            <a:ext cx="15118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0B9B266-36C8-49E7-AE83-FEBDB7AD5F3C}"/>
              </a:ext>
            </a:extLst>
          </p:cNvPr>
          <p:cNvCxnSpPr/>
          <p:nvPr/>
        </p:nvCxnSpPr>
        <p:spPr>
          <a:xfrm>
            <a:off x="2424113" y="1341438"/>
            <a:ext cx="0" cy="161925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8BA8561-AD9F-4740-892A-13B5DBB6910F}"/>
              </a:ext>
            </a:extLst>
          </p:cNvPr>
          <p:cNvSpPr txBox="1"/>
          <p:nvPr/>
        </p:nvSpPr>
        <p:spPr>
          <a:xfrm>
            <a:off x="2273078" y="831957"/>
            <a:ext cx="39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0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55CFA04-4F46-4E00-A07F-7B8F3BF889EA}"/>
              </a:ext>
            </a:extLst>
          </p:cNvPr>
          <p:cNvSpPr txBox="1"/>
          <p:nvPr/>
        </p:nvSpPr>
        <p:spPr>
          <a:xfrm>
            <a:off x="9160923" y="831957"/>
            <a:ext cx="39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M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56CD754-171A-4549-8B36-F01B1DB629AA}"/>
              </a:ext>
            </a:extLst>
          </p:cNvPr>
          <p:cNvSpPr txBox="1"/>
          <p:nvPr/>
        </p:nvSpPr>
        <p:spPr>
          <a:xfrm>
            <a:off x="626747" y="1758305"/>
            <a:ext cx="54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2AAB552-C11F-4A1B-A6FA-442A53B0AA8F}"/>
              </a:ext>
            </a:extLst>
          </p:cNvPr>
          <p:cNvSpPr txBox="1"/>
          <p:nvPr/>
        </p:nvSpPr>
        <p:spPr>
          <a:xfrm>
            <a:off x="1021445" y="2298055"/>
            <a:ext cx="54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D43159B-5719-401B-A9E6-64CDC6D2C368}"/>
              </a:ext>
            </a:extLst>
          </p:cNvPr>
          <p:cNvSpPr txBox="1"/>
          <p:nvPr/>
        </p:nvSpPr>
        <p:spPr>
          <a:xfrm>
            <a:off x="1446213" y="2711942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B7841DE-0FE8-4150-8D08-98AEE22E6294}"/>
              </a:ext>
            </a:extLst>
          </p:cNvPr>
          <p:cNvSpPr txBox="1"/>
          <p:nvPr/>
        </p:nvSpPr>
        <p:spPr>
          <a:xfrm>
            <a:off x="2967046" y="3254873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00B2381-95EB-4662-BDC1-B6A5F60CFE91}"/>
              </a:ext>
            </a:extLst>
          </p:cNvPr>
          <p:cNvSpPr txBox="1"/>
          <p:nvPr/>
        </p:nvSpPr>
        <p:spPr>
          <a:xfrm>
            <a:off x="3581400" y="3810942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BCD0448-1EC7-4C5E-84A3-C7B2D137CD5A}"/>
              </a:ext>
            </a:extLst>
          </p:cNvPr>
          <p:cNvSpPr txBox="1"/>
          <p:nvPr/>
        </p:nvSpPr>
        <p:spPr>
          <a:xfrm>
            <a:off x="4276241" y="4226233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74811"/>
                </a:solidFill>
              </a:rPr>
              <a:t>6</a:t>
            </a:r>
            <a:endParaRPr lang="zh-TW" altLang="en-US" sz="2400" dirty="0">
              <a:solidFill>
                <a:srgbClr val="F74811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0466650-306C-4763-93CB-DA91954FE78C}"/>
              </a:ext>
            </a:extLst>
          </p:cNvPr>
          <p:cNvSpPr txBox="1"/>
          <p:nvPr/>
        </p:nvSpPr>
        <p:spPr>
          <a:xfrm>
            <a:off x="5710246" y="4792218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</a:t>
            </a:r>
            <a:endParaRPr lang="zh-TW" altLang="en-US" sz="2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B56D2ED-24ED-40B0-AFD9-2FECAB023852}"/>
              </a:ext>
            </a:extLst>
          </p:cNvPr>
          <p:cNvSpPr txBox="1"/>
          <p:nvPr/>
        </p:nvSpPr>
        <p:spPr>
          <a:xfrm>
            <a:off x="6091610" y="5296374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</a:t>
            </a:r>
            <a:endParaRPr lang="zh-TW" altLang="en-US" sz="24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8912800-2111-4DDE-9936-8FBCE854F7DF}"/>
              </a:ext>
            </a:extLst>
          </p:cNvPr>
          <p:cNvSpPr txBox="1"/>
          <p:nvPr/>
        </p:nvSpPr>
        <p:spPr>
          <a:xfrm>
            <a:off x="6538478" y="5710227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9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41EED20-FBCE-4E14-B480-63AA5C937084}"/>
              </a:ext>
            </a:extLst>
          </p:cNvPr>
          <p:cNvSpPr txBox="1"/>
          <p:nvPr/>
        </p:nvSpPr>
        <p:spPr>
          <a:xfrm>
            <a:off x="5003808" y="874585"/>
            <a:ext cx="914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N.left</a:t>
            </a:r>
            <a:endParaRPr lang="zh-TW" altLang="en-US" sz="2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3D2E8852-3A5F-4758-8B40-1B6EE8944A1E}"/>
              </a:ext>
            </a:extLst>
          </p:cNvPr>
          <p:cNvSpPr txBox="1"/>
          <p:nvPr/>
        </p:nvSpPr>
        <p:spPr>
          <a:xfrm>
            <a:off x="6815661" y="841216"/>
            <a:ext cx="1045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maxr</a:t>
            </a:r>
            <a:endParaRPr lang="zh-TW" altLang="en-US" sz="2400" dirty="0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C7F7253F-8471-4DD6-9277-071A3CD6DCA2}"/>
              </a:ext>
            </a:extLst>
          </p:cNvPr>
          <p:cNvCxnSpPr>
            <a:cxnSpLocks/>
          </p:cNvCxnSpPr>
          <p:nvPr/>
        </p:nvCxnSpPr>
        <p:spPr>
          <a:xfrm flipV="1">
            <a:off x="4584192" y="4449290"/>
            <a:ext cx="1507418" cy="8782"/>
          </a:xfrm>
          <a:prstGeom prst="line">
            <a:avLst/>
          </a:prstGeom>
          <a:ln w="38100">
            <a:solidFill>
              <a:srgbClr val="F748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2ACEA76A-F9FB-4ECB-8FDA-62292E606DD9}"/>
              </a:ext>
            </a:extLst>
          </p:cNvPr>
          <p:cNvCxnSpPr>
            <a:cxnSpLocks/>
          </p:cNvCxnSpPr>
          <p:nvPr/>
        </p:nvCxnSpPr>
        <p:spPr>
          <a:xfrm flipH="1">
            <a:off x="7168896" y="1336249"/>
            <a:ext cx="6604" cy="2705526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B8DA99E3-DC59-46EE-8526-218537E76A61}"/>
              </a:ext>
            </a:extLst>
          </p:cNvPr>
          <p:cNvCxnSpPr>
            <a:cxnSpLocks/>
          </p:cNvCxnSpPr>
          <p:nvPr/>
        </p:nvCxnSpPr>
        <p:spPr>
          <a:xfrm>
            <a:off x="5291328" y="1341438"/>
            <a:ext cx="0" cy="311829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404C8695-1837-44FC-9877-A936A606DC74}"/>
                  </a:ext>
                </a:extLst>
              </p:cNvPr>
              <p:cNvSpPr txBox="1"/>
              <p:nvPr/>
            </p:nvSpPr>
            <p:spPr>
              <a:xfrm>
                <a:off x="4438314" y="4197341"/>
                <a:ext cx="3774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404C8695-1837-44FC-9877-A936A606D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314" y="4197341"/>
                <a:ext cx="377464" cy="461665"/>
              </a:xfrm>
              <a:prstGeom prst="rect">
                <a:avLst/>
              </a:prstGeom>
              <a:blipFill>
                <a:blip r:embed="rId2"/>
                <a:stretch>
                  <a:fillRect l="-3226" r="-16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字方塊 36">
            <a:extLst>
              <a:ext uri="{FF2B5EF4-FFF2-40B4-BE49-F238E27FC236}">
                <a16:creationId xmlns:a16="http://schemas.microsoft.com/office/drawing/2014/main" id="{A4387315-1759-40E2-AC83-E48ADC4070BF}"/>
              </a:ext>
            </a:extLst>
          </p:cNvPr>
          <p:cNvSpPr txBox="1"/>
          <p:nvPr/>
        </p:nvSpPr>
        <p:spPr>
          <a:xfrm>
            <a:off x="4643032" y="4078148"/>
            <a:ext cx="821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左邊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51CA8DE-6C4A-4179-82DE-1EE4DDBA2D9E}"/>
              </a:ext>
            </a:extLst>
          </p:cNvPr>
          <p:cNvSpPr txBox="1"/>
          <p:nvPr/>
        </p:nvSpPr>
        <p:spPr>
          <a:xfrm>
            <a:off x="7295726" y="1656707"/>
            <a:ext cx="4650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[</a:t>
            </a:r>
            <a:r>
              <a:rPr lang="en-US" altLang="zh-TW" sz="2400" dirty="0" err="1"/>
              <a:t>maxl,maxr</a:t>
            </a:r>
            <a:r>
              <a:rPr lang="en-US" altLang="zh-TW" sz="2400" dirty="0"/>
              <a:t>]: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某一團的覆蓋區間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53E47B1-5627-4A71-BFBA-6DD03C73511E}"/>
              </a:ext>
            </a:extLst>
          </p:cNvPr>
          <p:cNvSpPr txBox="1"/>
          <p:nvPr/>
        </p:nvSpPr>
        <p:spPr>
          <a:xfrm>
            <a:off x="5003809" y="484798"/>
            <a:ext cx="1055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N.right</a:t>
            </a:r>
            <a:endParaRPr lang="zh-TW" altLang="en-US" sz="24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22B2A619-6ADA-4A77-BEA4-58FBCB2DDD5D}"/>
              </a:ext>
            </a:extLst>
          </p:cNvPr>
          <p:cNvSpPr txBox="1"/>
          <p:nvPr/>
        </p:nvSpPr>
        <p:spPr>
          <a:xfrm>
            <a:off x="3496674" y="3512406"/>
            <a:ext cx="1076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maxl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2631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>
            <a:extLst>
              <a:ext uri="{FF2B5EF4-FFF2-40B4-BE49-F238E27FC236}">
                <a16:creationId xmlns:a16="http://schemas.microsoft.com/office/drawing/2014/main" id="{BD5E022E-A081-48D0-93F0-A0F617AFA5E2}"/>
              </a:ext>
            </a:extLst>
          </p:cNvPr>
          <p:cNvSpPr/>
          <p:nvPr/>
        </p:nvSpPr>
        <p:spPr>
          <a:xfrm>
            <a:off x="5259896" y="3113536"/>
            <a:ext cx="1915604" cy="1566933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0">
                <a:srgbClr val="FFC00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31C3CEB-4EE4-4366-B081-DDBF91755679}"/>
              </a:ext>
            </a:extLst>
          </p:cNvPr>
          <p:cNvSpPr/>
          <p:nvPr/>
        </p:nvSpPr>
        <p:spPr>
          <a:xfrm>
            <a:off x="2446403" y="1401100"/>
            <a:ext cx="2813493" cy="166563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786443E-5B2D-400D-B338-9827814B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46E2-E4C1-41E0-B0FF-3D504BAB6C21}" type="datetime1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64A99A9-8A2B-4F29-978B-E11A1DDE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10020 Minimal coverage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2062CB-D16C-4D1B-854D-53C6D9C4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17</a:t>
            </a:fld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068F3A93-F6BE-4771-95D5-7C2F863138E8}"/>
              </a:ext>
            </a:extLst>
          </p:cNvPr>
          <p:cNvCxnSpPr/>
          <p:nvPr/>
        </p:nvCxnSpPr>
        <p:spPr>
          <a:xfrm>
            <a:off x="1024128" y="1989138"/>
            <a:ext cx="42672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027C23C-273E-4A1D-8A9B-DD8F06967946}"/>
              </a:ext>
            </a:extLst>
          </p:cNvPr>
          <p:cNvCxnSpPr>
            <a:cxnSpLocks/>
          </p:cNvCxnSpPr>
          <p:nvPr/>
        </p:nvCxnSpPr>
        <p:spPr>
          <a:xfrm>
            <a:off x="1416050" y="2528888"/>
            <a:ext cx="316814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E0D8188-735E-4356-AB41-7AB629E55360}"/>
              </a:ext>
            </a:extLst>
          </p:cNvPr>
          <p:cNvCxnSpPr>
            <a:cxnSpLocks/>
          </p:cNvCxnSpPr>
          <p:nvPr/>
        </p:nvCxnSpPr>
        <p:spPr>
          <a:xfrm>
            <a:off x="2401824" y="1341438"/>
            <a:ext cx="69982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CBAA65E1-3BAB-4793-9AFF-5ED7B4249586}"/>
              </a:ext>
            </a:extLst>
          </p:cNvPr>
          <p:cNvCxnSpPr>
            <a:cxnSpLocks/>
          </p:cNvCxnSpPr>
          <p:nvPr/>
        </p:nvCxnSpPr>
        <p:spPr>
          <a:xfrm flipV="1">
            <a:off x="1800098" y="2960688"/>
            <a:ext cx="2406142" cy="101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8D08C17-F584-46EB-BD67-4499108F1430}"/>
              </a:ext>
            </a:extLst>
          </p:cNvPr>
          <p:cNvCxnSpPr>
            <a:cxnSpLocks/>
          </p:cNvCxnSpPr>
          <p:nvPr/>
        </p:nvCxnSpPr>
        <p:spPr>
          <a:xfrm>
            <a:off x="3285744" y="3485706"/>
            <a:ext cx="322478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E4D9D69-2462-45FF-A695-0FFB66BA14D0}"/>
              </a:ext>
            </a:extLst>
          </p:cNvPr>
          <p:cNvCxnSpPr>
            <a:cxnSpLocks/>
          </p:cNvCxnSpPr>
          <p:nvPr/>
        </p:nvCxnSpPr>
        <p:spPr>
          <a:xfrm>
            <a:off x="3878834" y="4041775"/>
            <a:ext cx="329006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5F8276E-DF56-4947-9E65-A54AE9344922}"/>
              </a:ext>
            </a:extLst>
          </p:cNvPr>
          <p:cNvCxnSpPr>
            <a:cxnSpLocks/>
          </p:cNvCxnSpPr>
          <p:nvPr/>
        </p:nvCxnSpPr>
        <p:spPr>
          <a:xfrm>
            <a:off x="4584192" y="4459731"/>
            <a:ext cx="15118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7DC76D7F-8FAF-414B-B7F1-1CE4682384CC}"/>
              </a:ext>
            </a:extLst>
          </p:cNvPr>
          <p:cNvCxnSpPr>
            <a:cxnSpLocks/>
          </p:cNvCxnSpPr>
          <p:nvPr/>
        </p:nvCxnSpPr>
        <p:spPr>
          <a:xfrm>
            <a:off x="6010656" y="5049838"/>
            <a:ext cx="53431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35A88E39-B472-451D-91AE-3693135030EC}"/>
              </a:ext>
            </a:extLst>
          </p:cNvPr>
          <p:cNvCxnSpPr>
            <a:cxnSpLocks/>
          </p:cNvCxnSpPr>
          <p:nvPr/>
        </p:nvCxnSpPr>
        <p:spPr>
          <a:xfrm>
            <a:off x="6420866" y="5525769"/>
            <a:ext cx="410083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2C39D38B-7B44-4996-A597-D73E28243A46}"/>
              </a:ext>
            </a:extLst>
          </p:cNvPr>
          <p:cNvCxnSpPr>
            <a:cxnSpLocks/>
          </p:cNvCxnSpPr>
          <p:nvPr/>
        </p:nvCxnSpPr>
        <p:spPr>
          <a:xfrm>
            <a:off x="6886321" y="5941059"/>
            <a:ext cx="15118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0B9B266-36C8-49E7-AE83-FEBDB7AD5F3C}"/>
              </a:ext>
            </a:extLst>
          </p:cNvPr>
          <p:cNvCxnSpPr/>
          <p:nvPr/>
        </p:nvCxnSpPr>
        <p:spPr>
          <a:xfrm>
            <a:off x="2424113" y="1341438"/>
            <a:ext cx="0" cy="161925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8BA8561-AD9F-4740-892A-13B5DBB6910F}"/>
              </a:ext>
            </a:extLst>
          </p:cNvPr>
          <p:cNvSpPr txBox="1"/>
          <p:nvPr/>
        </p:nvSpPr>
        <p:spPr>
          <a:xfrm>
            <a:off x="2273078" y="831957"/>
            <a:ext cx="39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0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55CFA04-4F46-4E00-A07F-7B8F3BF889EA}"/>
              </a:ext>
            </a:extLst>
          </p:cNvPr>
          <p:cNvSpPr txBox="1"/>
          <p:nvPr/>
        </p:nvSpPr>
        <p:spPr>
          <a:xfrm>
            <a:off x="9160923" y="831957"/>
            <a:ext cx="39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M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56CD754-171A-4549-8B36-F01B1DB629AA}"/>
              </a:ext>
            </a:extLst>
          </p:cNvPr>
          <p:cNvSpPr txBox="1"/>
          <p:nvPr/>
        </p:nvSpPr>
        <p:spPr>
          <a:xfrm>
            <a:off x="626747" y="1758305"/>
            <a:ext cx="54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2AAB552-C11F-4A1B-A6FA-442A53B0AA8F}"/>
              </a:ext>
            </a:extLst>
          </p:cNvPr>
          <p:cNvSpPr txBox="1"/>
          <p:nvPr/>
        </p:nvSpPr>
        <p:spPr>
          <a:xfrm>
            <a:off x="1021445" y="2298055"/>
            <a:ext cx="54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D43159B-5719-401B-A9E6-64CDC6D2C368}"/>
              </a:ext>
            </a:extLst>
          </p:cNvPr>
          <p:cNvSpPr txBox="1"/>
          <p:nvPr/>
        </p:nvSpPr>
        <p:spPr>
          <a:xfrm>
            <a:off x="1446213" y="2711942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B7841DE-0FE8-4150-8D08-98AEE22E6294}"/>
              </a:ext>
            </a:extLst>
          </p:cNvPr>
          <p:cNvSpPr txBox="1"/>
          <p:nvPr/>
        </p:nvSpPr>
        <p:spPr>
          <a:xfrm>
            <a:off x="2967046" y="3254873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00B2381-95EB-4662-BDC1-B6A5F60CFE91}"/>
              </a:ext>
            </a:extLst>
          </p:cNvPr>
          <p:cNvSpPr txBox="1"/>
          <p:nvPr/>
        </p:nvSpPr>
        <p:spPr>
          <a:xfrm>
            <a:off x="3581400" y="3810942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BCD0448-1EC7-4C5E-84A3-C7B2D137CD5A}"/>
              </a:ext>
            </a:extLst>
          </p:cNvPr>
          <p:cNvSpPr txBox="1"/>
          <p:nvPr/>
        </p:nvSpPr>
        <p:spPr>
          <a:xfrm>
            <a:off x="4276241" y="4226233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0466650-306C-4763-93CB-DA91954FE78C}"/>
              </a:ext>
            </a:extLst>
          </p:cNvPr>
          <p:cNvSpPr txBox="1"/>
          <p:nvPr/>
        </p:nvSpPr>
        <p:spPr>
          <a:xfrm>
            <a:off x="5710246" y="4792218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74811"/>
                </a:solidFill>
              </a:rPr>
              <a:t>7</a:t>
            </a:r>
            <a:endParaRPr lang="zh-TW" altLang="en-US" sz="2400" dirty="0">
              <a:solidFill>
                <a:srgbClr val="F7481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B56D2ED-24ED-40B0-AFD9-2FECAB023852}"/>
              </a:ext>
            </a:extLst>
          </p:cNvPr>
          <p:cNvSpPr txBox="1"/>
          <p:nvPr/>
        </p:nvSpPr>
        <p:spPr>
          <a:xfrm>
            <a:off x="6091610" y="5296374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</a:t>
            </a:r>
            <a:endParaRPr lang="zh-TW" altLang="en-US" sz="24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8912800-2111-4DDE-9936-8FBCE854F7DF}"/>
              </a:ext>
            </a:extLst>
          </p:cNvPr>
          <p:cNvSpPr txBox="1"/>
          <p:nvPr/>
        </p:nvSpPr>
        <p:spPr>
          <a:xfrm>
            <a:off x="6538478" y="5710227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9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41EED20-FBCE-4E14-B480-63AA5C937084}"/>
              </a:ext>
            </a:extLst>
          </p:cNvPr>
          <p:cNvSpPr txBox="1"/>
          <p:nvPr/>
        </p:nvSpPr>
        <p:spPr>
          <a:xfrm>
            <a:off x="6914568" y="881316"/>
            <a:ext cx="1017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N.left</a:t>
            </a:r>
            <a:endParaRPr lang="zh-TW" altLang="en-US" sz="2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3D2E8852-3A5F-4758-8B40-1B6EE8944A1E}"/>
              </a:ext>
            </a:extLst>
          </p:cNvPr>
          <p:cNvSpPr txBox="1"/>
          <p:nvPr/>
        </p:nvSpPr>
        <p:spPr>
          <a:xfrm>
            <a:off x="6886320" y="505669"/>
            <a:ext cx="119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N.right</a:t>
            </a:r>
            <a:endParaRPr lang="zh-TW" altLang="en-US" sz="2400" dirty="0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C7F7253F-8471-4DD6-9277-071A3CD6DCA2}"/>
              </a:ext>
            </a:extLst>
          </p:cNvPr>
          <p:cNvCxnSpPr>
            <a:cxnSpLocks/>
          </p:cNvCxnSpPr>
          <p:nvPr/>
        </p:nvCxnSpPr>
        <p:spPr>
          <a:xfrm flipV="1">
            <a:off x="6015581" y="5045927"/>
            <a:ext cx="5347512" cy="2323"/>
          </a:xfrm>
          <a:prstGeom prst="line">
            <a:avLst/>
          </a:prstGeom>
          <a:ln w="38100">
            <a:solidFill>
              <a:srgbClr val="F748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2ACEA76A-F9FB-4ECB-8FDA-62292E606DD9}"/>
              </a:ext>
            </a:extLst>
          </p:cNvPr>
          <p:cNvCxnSpPr>
            <a:cxnSpLocks/>
          </p:cNvCxnSpPr>
          <p:nvPr/>
        </p:nvCxnSpPr>
        <p:spPr>
          <a:xfrm flipH="1">
            <a:off x="7168896" y="1336249"/>
            <a:ext cx="6604" cy="460481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B8DA99E3-DC59-46EE-8526-218537E76A61}"/>
              </a:ext>
            </a:extLst>
          </p:cNvPr>
          <p:cNvCxnSpPr>
            <a:cxnSpLocks/>
          </p:cNvCxnSpPr>
          <p:nvPr/>
        </p:nvCxnSpPr>
        <p:spPr>
          <a:xfrm>
            <a:off x="5291328" y="1341438"/>
            <a:ext cx="12510" cy="390036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66ECDBD1-2C22-4312-9471-3A54736E2F71}"/>
              </a:ext>
            </a:extLst>
          </p:cNvPr>
          <p:cNvCxnSpPr>
            <a:cxnSpLocks/>
          </p:cNvCxnSpPr>
          <p:nvPr/>
        </p:nvCxnSpPr>
        <p:spPr>
          <a:xfrm>
            <a:off x="11352213" y="1341438"/>
            <a:ext cx="1587" cy="370681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14198F9-2BC7-4DC2-83C2-83E9DF2C3281}"/>
              </a:ext>
            </a:extLst>
          </p:cNvPr>
          <p:cNvSpPr txBox="1"/>
          <p:nvPr/>
        </p:nvSpPr>
        <p:spPr>
          <a:xfrm>
            <a:off x="10985406" y="831957"/>
            <a:ext cx="1077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maxr</a:t>
            </a:r>
            <a:endParaRPr lang="zh-TW" altLang="en-US" sz="2400" dirty="0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BB924649-2477-455F-B37A-588D462A3B02}"/>
              </a:ext>
            </a:extLst>
          </p:cNvPr>
          <p:cNvSpPr/>
          <p:nvPr/>
        </p:nvSpPr>
        <p:spPr>
          <a:xfrm>
            <a:off x="2663222" y="3238053"/>
            <a:ext cx="4712938" cy="1517389"/>
          </a:xfrm>
          <a:prstGeom prst="ellipse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F46188B8-C7A1-4014-A78E-F81AA2CFF793}"/>
                  </a:ext>
                </a:extLst>
              </p:cNvPr>
              <p:cNvSpPr txBox="1"/>
              <p:nvPr/>
            </p:nvSpPr>
            <p:spPr>
              <a:xfrm>
                <a:off x="5852649" y="4780133"/>
                <a:ext cx="3774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F46188B8-C7A1-4014-A78E-F81AA2CFF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649" y="4780133"/>
                <a:ext cx="377464" cy="461665"/>
              </a:xfrm>
              <a:prstGeom prst="rect">
                <a:avLst/>
              </a:prstGeom>
              <a:blipFill>
                <a:blip r:embed="rId2"/>
                <a:stretch>
                  <a:fillRect l="-3226" r="-16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字方塊 44">
            <a:extLst>
              <a:ext uri="{FF2B5EF4-FFF2-40B4-BE49-F238E27FC236}">
                <a16:creationId xmlns:a16="http://schemas.microsoft.com/office/drawing/2014/main" id="{96E0E202-945C-4B6C-80B5-A6CA9E961843}"/>
              </a:ext>
            </a:extLst>
          </p:cNvPr>
          <p:cNvSpPr txBox="1"/>
          <p:nvPr/>
        </p:nvSpPr>
        <p:spPr>
          <a:xfrm>
            <a:off x="5194539" y="4822995"/>
            <a:ext cx="821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右邊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A2524781-1AC2-42EF-8F69-1C9F8CA0FF05}"/>
              </a:ext>
            </a:extLst>
          </p:cNvPr>
          <p:cNvSpPr txBox="1"/>
          <p:nvPr/>
        </p:nvSpPr>
        <p:spPr>
          <a:xfrm>
            <a:off x="7377825" y="3778823"/>
            <a:ext cx="705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一團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79386D89-26E2-4210-9E0D-721944E22B5E}"/>
              </a:ext>
            </a:extLst>
          </p:cNvPr>
          <p:cNvSpPr txBox="1"/>
          <p:nvPr/>
        </p:nvSpPr>
        <p:spPr>
          <a:xfrm>
            <a:off x="6491671" y="4670803"/>
            <a:ext cx="821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左邊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79B270C-17A2-4885-B048-22E56914806B}"/>
              </a:ext>
            </a:extLst>
          </p:cNvPr>
          <p:cNvSpPr txBox="1"/>
          <p:nvPr/>
        </p:nvSpPr>
        <p:spPr>
          <a:xfrm>
            <a:off x="7295726" y="1656707"/>
            <a:ext cx="4646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[</a:t>
            </a:r>
            <a:r>
              <a:rPr lang="en-US" altLang="zh-TW" sz="2400" dirty="0" err="1"/>
              <a:t>maxl,maxr</a:t>
            </a:r>
            <a:r>
              <a:rPr lang="en-US" altLang="zh-TW" sz="2400" dirty="0"/>
              <a:t>]: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某一團的覆蓋區間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723AF661-0A91-4F4A-8812-2B0560FECAA1}"/>
              </a:ext>
            </a:extLst>
          </p:cNvPr>
          <p:cNvSpPr txBox="1"/>
          <p:nvPr/>
        </p:nvSpPr>
        <p:spPr>
          <a:xfrm>
            <a:off x="9241218" y="4479020"/>
            <a:ext cx="2218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新的一團開始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94BE856E-F12C-4528-87C0-FCDB463E7539}"/>
              </a:ext>
            </a:extLst>
          </p:cNvPr>
          <p:cNvSpPr txBox="1"/>
          <p:nvPr/>
        </p:nvSpPr>
        <p:spPr>
          <a:xfrm>
            <a:off x="5570871" y="3560876"/>
            <a:ext cx="1470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覆蓋區間</a:t>
            </a: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135B2FF0-288F-4F32-B3A6-9096343E32CF}"/>
              </a:ext>
            </a:extLst>
          </p:cNvPr>
          <p:cNvSpPr txBox="1"/>
          <p:nvPr/>
        </p:nvSpPr>
        <p:spPr>
          <a:xfrm>
            <a:off x="9680232" y="3942647"/>
            <a:ext cx="2511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更新</a:t>
            </a:r>
            <a:r>
              <a:rPr lang="en-US" altLang="zh-TW" sz="2400" dirty="0" err="1">
                <a:solidFill>
                  <a:srgbClr val="FF0000"/>
                </a:solidFill>
                <a:ea typeface="標楷體" panose="03000509000000000000" pitchFamily="65" charset="-120"/>
              </a:rPr>
              <a:t>maxl,maxri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en-US" altLang="zh-TW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BD118FF9-3C68-4723-8CCA-D41C6FCB672C}"/>
              </a:ext>
            </a:extLst>
          </p:cNvPr>
          <p:cNvSpPr txBox="1"/>
          <p:nvPr/>
        </p:nvSpPr>
        <p:spPr>
          <a:xfrm>
            <a:off x="5638344" y="4479020"/>
            <a:ext cx="1076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maxl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9345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36" grpId="0"/>
      <p:bldP spid="37" grpId="0" animBg="1"/>
      <p:bldP spid="46" grpId="0"/>
      <p:bldP spid="49" grpId="0"/>
      <p:bldP spid="51" grpId="0"/>
      <p:bldP spid="52" grpId="0"/>
      <p:bldP spid="53" grpId="0"/>
      <p:bldP spid="5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1902B411-9474-449A-A612-C466817DE70E}"/>
              </a:ext>
            </a:extLst>
          </p:cNvPr>
          <p:cNvSpPr/>
          <p:nvPr/>
        </p:nvSpPr>
        <p:spPr>
          <a:xfrm>
            <a:off x="5259896" y="3113536"/>
            <a:ext cx="1915604" cy="1566933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0">
                <a:srgbClr val="FFC00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B998679-2353-426D-B4CF-38263818A5E3}"/>
              </a:ext>
            </a:extLst>
          </p:cNvPr>
          <p:cNvSpPr/>
          <p:nvPr/>
        </p:nvSpPr>
        <p:spPr>
          <a:xfrm>
            <a:off x="2446403" y="1401100"/>
            <a:ext cx="2813493" cy="166563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786443E-5B2D-400D-B338-9827814B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0C83E-4CA3-4671-B4F8-6A14B83E84C8}" type="datetime1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64A99A9-8A2B-4F29-978B-E11A1DDE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10020 Minimal coverage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2062CB-D16C-4D1B-854D-53C6D9C4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18</a:t>
            </a:fld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068F3A93-F6BE-4771-95D5-7C2F863138E8}"/>
              </a:ext>
            </a:extLst>
          </p:cNvPr>
          <p:cNvCxnSpPr/>
          <p:nvPr/>
        </p:nvCxnSpPr>
        <p:spPr>
          <a:xfrm>
            <a:off x="1024128" y="1989138"/>
            <a:ext cx="42672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027C23C-273E-4A1D-8A9B-DD8F06967946}"/>
              </a:ext>
            </a:extLst>
          </p:cNvPr>
          <p:cNvCxnSpPr>
            <a:cxnSpLocks/>
          </p:cNvCxnSpPr>
          <p:nvPr/>
        </p:nvCxnSpPr>
        <p:spPr>
          <a:xfrm>
            <a:off x="1416050" y="2528888"/>
            <a:ext cx="316814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E0D8188-735E-4356-AB41-7AB629E55360}"/>
              </a:ext>
            </a:extLst>
          </p:cNvPr>
          <p:cNvCxnSpPr>
            <a:cxnSpLocks/>
          </p:cNvCxnSpPr>
          <p:nvPr/>
        </p:nvCxnSpPr>
        <p:spPr>
          <a:xfrm>
            <a:off x="2401824" y="1341438"/>
            <a:ext cx="69982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CBAA65E1-3BAB-4793-9AFF-5ED7B4249586}"/>
              </a:ext>
            </a:extLst>
          </p:cNvPr>
          <p:cNvCxnSpPr>
            <a:cxnSpLocks/>
          </p:cNvCxnSpPr>
          <p:nvPr/>
        </p:nvCxnSpPr>
        <p:spPr>
          <a:xfrm flipV="1">
            <a:off x="1800098" y="2960688"/>
            <a:ext cx="2406142" cy="101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8D08C17-F584-46EB-BD67-4499108F1430}"/>
              </a:ext>
            </a:extLst>
          </p:cNvPr>
          <p:cNvCxnSpPr>
            <a:cxnSpLocks/>
          </p:cNvCxnSpPr>
          <p:nvPr/>
        </p:nvCxnSpPr>
        <p:spPr>
          <a:xfrm>
            <a:off x="3285744" y="3485706"/>
            <a:ext cx="322478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E4D9D69-2462-45FF-A695-0FFB66BA14D0}"/>
              </a:ext>
            </a:extLst>
          </p:cNvPr>
          <p:cNvCxnSpPr>
            <a:cxnSpLocks/>
          </p:cNvCxnSpPr>
          <p:nvPr/>
        </p:nvCxnSpPr>
        <p:spPr>
          <a:xfrm>
            <a:off x="3878834" y="4041775"/>
            <a:ext cx="329006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5F8276E-DF56-4947-9E65-A54AE9344922}"/>
              </a:ext>
            </a:extLst>
          </p:cNvPr>
          <p:cNvCxnSpPr>
            <a:cxnSpLocks/>
          </p:cNvCxnSpPr>
          <p:nvPr/>
        </p:nvCxnSpPr>
        <p:spPr>
          <a:xfrm>
            <a:off x="4584192" y="4459731"/>
            <a:ext cx="15118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7DC76D7F-8FAF-414B-B7F1-1CE4682384CC}"/>
              </a:ext>
            </a:extLst>
          </p:cNvPr>
          <p:cNvCxnSpPr>
            <a:cxnSpLocks/>
          </p:cNvCxnSpPr>
          <p:nvPr/>
        </p:nvCxnSpPr>
        <p:spPr>
          <a:xfrm>
            <a:off x="6010656" y="5049838"/>
            <a:ext cx="53431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35A88E39-B472-451D-91AE-3693135030EC}"/>
              </a:ext>
            </a:extLst>
          </p:cNvPr>
          <p:cNvCxnSpPr>
            <a:cxnSpLocks/>
          </p:cNvCxnSpPr>
          <p:nvPr/>
        </p:nvCxnSpPr>
        <p:spPr>
          <a:xfrm>
            <a:off x="6420866" y="5525769"/>
            <a:ext cx="410083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2C39D38B-7B44-4996-A597-D73E28243A46}"/>
              </a:ext>
            </a:extLst>
          </p:cNvPr>
          <p:cNvCxnSpPr>
            <a:cxnSpLocks/>
          </p:cNvCxnSpPr>
          <p:nvPr/>
        </p:nvCxnSpPr>
        <p:spPr>
          <a:xfrm>
            <a:off x="6886321" y="5941059"/>
            <a:ext cx="15118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0B9B266-36C8-49E7-AE83-FEBDB7AD5F3C}"/>
              </a:ext>
            </a:extLst>
          </p:cNvPr>
          <p:cNvCxnSpPr/>
          <p:nvPr/>
        </p:nvCxnSpPr>
        <p:spPr>
          <a:xfrm>
            <a:off x="2424113" y="1341438"/>
            <a:ext cx="0" cy="161925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8BA8561-AD9F-4740-892A-13B5DBB6910F}"/>
              </a:ext>
            </a:extLst>
          </p:cNvPr>
          <p:cNvSpPr txBox="1"/>
          <p:nvPr/>
        </p:nvSpPr>
        <p:spPr>
          <a:xfrm>
            <a:off x="2273078" y="831957"/>
            <a:ext cx="39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0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55CFA04-4F46-4E00-A07F-7B8F3BF889EA}"/>
              </a:ext>
            </a:extLst>
          </p:cNvPr>
          <p:cNvSpPr txBox="1"/>
          <p:nvPr/>
        </p:nvSpPr>
        <p:spPr>
          <a:xfrm>
            <a:off x="9160923" y="831957"/>
            <a:ext cx="39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M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56CD754-171A-4549-8B36-F01B1DB629AA}"/>
              </a:ext>
            </a:extLst>
          </p:cNvPr>
          <p:cNvSpPr txBox="1"/>
          <p:nvPr/>
        </p:nvSpPr>
        <p:spPr>
          <a:xfrm>
            <a:off x="626747" y="1758305"/>
            <a:ext cx="54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2AAB552-C11F-4A1B-A6FA-442A53B0AA8F}"/>
              </a:ext>
            </a:extLst>
          </p:cNvPr>
          <p:cNvSpPr txBox="1"/>
          <p:nvPr/>
        </p:nvSpPr>
        <p:spPr>
          <a:xfrm>
            <a:off x="1021445" y="2298055"/>
            <a:ext cx="54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D43159B-5719-401B-A9E6-64CDC6D2C368}"/>
              </a:ext>
            </a:extLst>
          </p:cNvPr>
          <p:cNvSpPr txBox="1"/>
          <p:nvPr/>
        </p:nvSpPr>
        <p:spPr>
          <a:xfrm>
            <a:off x="1446213" y="2711942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B7841DE-0FE8-4150-8D08-98AEE22E6294}"/>
              </a:ext>
            </a:extLst>
          </p:cNvPr>
          <p:cNvSpPr txBox="1"/>
          <p:nvPr/>
        </p:nvSpPr>
        <p:spPr>
          <a:xfrm>
            <a:off x="2967046" y="3254873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00B2381-95EB-4662-BDC1-B6A5F60CFE91}"/>
              </a:ext>
            </a:extLst>
          </p:cNvPr>
          <p:cNvSpPr txBox="1"/>
          <p:nvPr/>
        </p:nvSpPr>
        <p:spPr>
          <a:xfrm>
            <a:off x="3581400" y="3810942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BCD0448-1EC7-4C5E-84A3-C7B2D137CD5A}"/>
              </a:ext>
            </a:extLst>
          </p:cNvPr>
          <p:cNvSpPr txBox="1"/>
          <p:nvPr/>
        </p:nvSpPr>
        <p:spPr>
          <a:xfrm>
            <a:off x="4276241" y="4226233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0466650-306C-4763-93CB-DA91954FE78C}"/>
              </a:ext>
            </a:extLst>
          </p:cNvPr>
          <p:cNvSpPr txBox="1"/>
          <p:nvPr/>
        </p:nvSpPr>
        <p:spPr>
          <a:xfrm>
            <a:off x="5710246" y="4792218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</a:t>
            </a:r>
            <a:endParaRPr lang="zh-TW" altLang="en-US" sz="2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B56D2ED-24ED-40B0-AFD9-2FECAB023852}"/>
              </a:ext>
            </a:extLst>
          </p:cNvPr>
          <p:cNvSpPr txBox="1"/>
          <p:nvPr/>
        </p:nvSpPr>
        <p:spPr>
          <a:xfrm>
            <a:off x="6091610" y="5296374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8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8912800-2111-4DDE-9936-8FBCE854F7DF}"/>
              </a:ext>
            </a:extLst>
          </p:cNvPr>
          <p:cNvSpPr txBox="1"/>
          <p:nvPr/>
        </p:nvSpPr>
        <p:spPr>
          <a:xfrm>
            <a:off x="6538478" y="5710227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74811"/>
                </a:solidFill>
              </a:rPr>
              <a:t>9</a:t>
            </a:r>
            <a:endParaRPr lang="zh-TW" altLang="en-US" sz="2400" dirty="0">
              <a:solidFill>
                <a:srgbClr val="F7481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41EED20-FBCE-4E14-B480-63AA5C937084}"/>
              </a:ext>
            </a:extLst>
          </p:cNvPr>
          <p:cNvSpPr txBox="1"/>
          <p:nvPr/>
        </p:nvSpPr>
        <p:spPr>
          <a:xfrm>
            <a:off x="6914568" y="881316"/>
            <a:ext cx="973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N.left</a:t>
            </a:r>
            <a:endParaRPr lang="zh-TW" altLang="en-US" sz="2400" dirty="0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C7F7253F-8471-4DD6-9277-071A3CD6DCA2}"/>
              </a:ext>
            </a:extLst>
          </p:cNvPr>
          <p:cNvCxnSpPr>
            <a:cxnSpLocks/>
          </p:cNvCxnSpPr>
          <p:nvPr/>
        </p:nvCxnSpPr>
        <p:spPr>
          <a:xfrm>
            <a:off x="6420866" y="5527134"/>
            <a:ext cx="4100830" cy="0"/>
          </a:xfrm>
          <a:prstGeom prst="line">
            <a:avLst/>
          </a:prstGeom>
          <a:ln w="38100">
            <a:solidFill>
              <a:srgbClr val="F748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2ACEA76A-F9FB-4ECB-8FDA-62292E606DD9}"/>
              </a:ext>
            </a:extLst>
          </p:cNvPr>
          <p:cNvCxnSpPr>
            <a:cxnSpLocks/>
          </p:cNvCxnSpPr>
          <p:nvPr/>
        </p:nvCxnSpPr>
        <p:spPr>
          <a:xfrm flipH="1">
            <a:off x="7168896" y="1336249"/>
            <a:ext cx="6604" cy="460481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B8DA99E3-DC59-46EE-8526-218537E76A61}"/>
              </a:ext>
            </a:extLst>
          </p:cNvPr>
          <p:cNvCxnSpPr>
            <a:cxnSpLocks/>
          </p:cNvCxnSpPr>
          <p:nvPr/>
        </p:nvCxnSpPr>
        <p:spPr>
          <a:xfrm>
            <a:off x="5291328" y="1341438"/>
            <a:ext cx="0" cy="311829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66ECDBD1-2C22-4312-9471-3A54736E2F71}"/>
              </a:ext>
            </a:extLst>
          </p:cNvPr>
          <p:cNvCxnSpPr>
            <a:cxnSpLocks/>
          </p:cNvCxnSpPr>
          <p:nvPr/>
        </p:nvCxnSpPr>
        <p:spPr>
          <a:xfrm>
            <a:off x="11352213" y="1341438"/>
            <a:ext cx="1587" cy="370681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14198F9-2BC7-4DC2-83C2-83E9DF2C3281}"/>
              </a:ext>
            </a:extLst>
          </p:cNvPr>
          <p:cNvSpPr txBox="1"/>
          <p:nvPr/>
        </p:nvSpPr>
        <p:spPr>
          <a:xfrm>
            <a:off x="10985406" y="831957"/>
            <a:ext cx="1042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maxr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F4189A1C-8F31-4764-88F8-3154C4E61057}"/>
                  </a:ext>
                </a:extLst>
              </p:cNvPr>
              <p:cNvSpPr txBox="1"/>
              <p:nvPr/>
            </p:nvSpPr>
            <p:spPr>
              <a:xfrm>
                <a:off x="6254739" y="5253883"/>
                <a:ext cx="3774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F4189A1C-8F31-4764-88F8-3154C4E61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739" y="5253883"/>
                <a:ext cx="377464" cy="461665"/>
              </a:xfrm>
              <a:prstGeom prst="rect">
                <a:avLst/>
              </a:prstGeom>
              <a:blipFill>
                <a:blip r:embed="rId2"/>
                <a:stretch>
                  <a:fillRect l="-3226" r="-16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字方塊 44">
            <a:extLst>
              <a:ext uri="{FF2B5EF4-FFF2-40B4-BE49-F238E27FC236}">
                <a16:creationId xmlns:a16="http://schemas.microsoft.com/office/drawing/2014/main" id="{430A4A20-ED98-4B86-8212-CF8408C497F7}"/>
              </a:ext>
            </a:extLst>
          </p:cNvPr>
          <p:cNvSpPr txBox="1"/>
          <p:nvPr/>
        </p:nvSpPr>
        <p:spPr>
          <a:xfrm>
            <a:off x="6499534" y="5161588"/>
            <a:ext cx="821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左邊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EB4428D8-D2AD-4084-AB2E-F5CC061F32FD}"/>
              </a:ext>
            </a:extLst>
          </p:cNvPr>
          <p:cNvSpPr txBox="1"/>
          <p:nvPr/>
        </p:nvSpPr>
        <p:spPr>
          <a:xfrm>
            <a:off x="7295726" y="1656707"/>
            <a:ext cx="458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[</a:t>
            </a:r>
            <a:r>
              <a:rPr lang="en-US" altLang="zh-TW" sz="2400" dirty="0" err="1"/>
              <a:t>maxl,maxr</a:t>
            </a:r>
            <a:r>
              <a:rPr lang="en-US" altLang="zh-TW" sz="2400" dirty="0"/>
              <a:t>]: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某一團的覆蓋區間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311622E-1952-4270-884B-2E2C66D77F04}"/>
              </a:ext>
            </a:extLst>
          </p:cNvPr>
          <p:cNvSpPr txBox="1"/>
          <p:nvPr/>
        </p:nvSpPr>
        <p:spPr>
          <a:xfrm>
            <a:off x="5638344" y="4479020"/>
            <a:ext cx="1076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maxl</a:t>
            </a:r>
            <a:endParaRPr lang="zh-TW" altLang="en-US" sz="24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601269B-C922-46B6-A698-7E09987F061C}"/>
              </a:ext>
            </a:extLst>
          </p:cNvPr>
          <p:cNvSpPr txBox="1"/>
          <p:nvPr/>
        </p:nvSpPr>
        <p:spPr>
          <a:xfrm>
            <a:off x="6886320" y="505669"/>
            <a:ext cx="119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N.right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534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B235CDEC-DD94-490E-94A8-616457E267B8}"/>
              </a:ext>
            </a:extLst>
          </p:cNvPr>
          <p:cNvSpPr/>
          <p:nvPr/>
        </p:nvSpPr>
        <p:spPr>
          <a:xfrm>
            <a:off x="7175499" y="4714561"/>
            <a:ext cx="4173540" cy="1566933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0">
                <a:srgbClr val="92D05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D6E0426-0644-4F8A-9069-030B6ECB9799}"/>
              </a:ext>
            </a:extLst>
          </p:cNvPr>
          <p:cNvSpPr/>
          <p:nvPr/>
        </p:nvSpPr>
        <p:spPr>
          <a:xfrm>
            <a:off x="5259896" y="3113536"/>
            <a:ext cx="1915604" cy="1566933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0">
                <a:srgbClr val="FFC00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0F5AB81-B8CB-4C21-97B4-783BD60A72E3}"/>
              </a:ext>
            </a:extLst>
          </p:cNvPr>
          <p:cNvSpPr/>
          <p:nvPr/>
        </p:nvSpPr>
        <p:spPr>
          <a:xfrm>
            <a:off x="2446403" y="1401100"/>
            <a:ext cx="2813493" cy="166563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786443E-5B2D-400D-B338-9827814B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D93A-AE7A-4634-A4DB-F1ADF61933BA}" type="datetime1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64A99A9-8A2B-4F29-978B-E11A1DDE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10020 Minimal coverage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2062CB-D16C-4D1B-854D-53C6D9C4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19</a:t>
            </a:fld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068F3A93-F6BE-4771-95D5-7C2F863138E8}"/>
              </a:ext>
            </a:extLst>
          </p:cNvPr>
          <p:cNvCxnSpPr/>
          <p:nvPr/>
        </p:nvCxnSpPr>
        <p:spPr>
          <a:xfrm>
            <a:off x="1024128" y="1989138"/>
            <a:ext cx="4267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027C23C-273E-4A1D-8A9B-DD8F06967946}"/>
              </a:ext>
            </a:extLst>
          </p:cNvPr>
          <p:cNvCxnSpPr>
            <a:cxnSpLocks/>
          </p:cNvCxnSpPr>
          <p:nvPr/>
        </p:nvCxnSpPr>
        <p:spPr>
          <a:xfrm>
            <a:off x="1416050" y="2528888"/>
            <a:ext cx="316814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E0D8188-735E-4356-AB41-7AB629E55360}"/>
              </a:ext>
            </a:extLst>
          </p:cNvPr>
          <p:cNvCxnSpPr>
            <a:cxnSpLocks/>
          </p:cNvCxnSpPr>
          <p:nvPr/>
        </p:nvCxnSpPr>
        <p:spPr>
          <a:xfrm>
            <a:off x="2401824" y="1341438"/>
            <a:ext cx="69982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CBAA65E1-3BAB-4793-9AFF-5ED7B4249586}"/>
              </a:ext>
            </a:extLst>
          </p:cNvPr>
          <p:cNvCxnSpPr>
            <a:cxnSpLocks/>
          </p:cNvCxnSpPr>
          <p:nvPr/>
        </p:nvCxnSpPr>
        <p:spPr>
          <a:xfrm flipV="1">
            <a:off x="1800098" y="2960688"/>
            <a:ext cx="2406142" cy="101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8D08C17-F584-46EB-BD67-4499108F1430}"/>
              </a:ext>
            </a:extLst>
          </p:cNvPr>
          <p:cNvCxnSpPr>
            <a:cxnSpLocks/>
          </p:cNvCxnSpPr>
          <p:nvPr/>
        </p:nvCxnSpPr>
        <p:spPr>
          <a:xfrm>
            <a:off x="3285744" y="3485706"/>
            <a:ext cx="322478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E4D9D69-2462-45FF-A695-0FFB66BA14D0}"/>
              </a:ext>
            </a:extLst>
          </p:cNvPr>
          <p:cNvCxnSpPr>
            <a:cxnSpLocks/>
          </p:cNvCxnSpPr>
          <p:nvPr/>
        </p:nvCxnSpPr>
        <p:spPr>
          <a:xfrm>
            <a:off x="3878834" y="4041775"/>
            <a:ext cx="329006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5F8276E-DF56-4947-9E65-A54AE9344922}"/>
              </a:ext>
            </a:extLst>
          </p:cNvPr>
          <p:cNvCxnSpPr>
            <a:cxnSpLocks/>
          </p:cNvCxnSpPr>
          <p:nvPr/>
        </p:nvCxnSpPr>
        <p:spPr>
          <a:xfrm>
            <a:off x="4584192" y="4459731"/>
            <a:ext cx="15118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7DC76D7F-8FAF-414B-B7F1-1CE4682384CC}"/>
              </a:ext>
            </a:extLst>
          </p:cNvPr>
          <p:cNvCxnSpPr>
            <a:cxnSpLocks/>
          </p:cNvCxnSpPr>
          <p:nvPr/>
        </p:nvCxnSpPr>
        <p:spPr>
          <a:xfrm>
            <a:off x="6010656" y="5049838"/>
            <a:ext cx="53431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35A88E39-B472-451D-91AE-3693135030EC}"/>
              </a:ext>
            </a:extLst>
          </p:cNvPr>
          <p:cNvCxnSpPr>
            <a:cxnSpLocks/>
          </p:cNvCxnSpPr>
          <p:nvPr/>
        </p:nvCxnSpPr>
        <p:spPr>
          <a:xfrm>
            <a:off x="6420866" y="5525769"/>
            <a:ext cx="410083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2C39D38B-7B44-4996-A597-D73E28243A46}"/>
              </a:ext>
            </a:extLst>
          </p:cNvPr>
          <p:cNvCxnSpPr>
            <a:cxnSpLocks/>
          </p:cNvCxnSpPr>
          <p:nvPr/>
        </p:nvCxnSpPr>
        <p:spPr>
          <a:xfrm>
            <a:off x="6886321" y="5941059"/>
            <a:ext cx="15118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0B9B266-36C8-49E7-AE83-FEBDB7AD5F3C}"/>
              </a:ext>
            </a:extLst>
          </p:cNvPr>
          <p:cNvCxnSpPr/>
          <p:nvPr/>
        </p:nvCxnSpPr>
        <p:spPr>
          <a:xfrm>
            <a:off x="2424113" y="1341438"/>
            <a:ext cx="0" cy="161925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8BA8561-AD9F-4740-892A-13B5DBB6910F}"/>
              </a:ext>
            </a:extLst>
          </p:cNvPr>
          <p:cNvSpPr txBox="1"/>
          <p:nvPr/>
        </p:nvSpPr>
        <p:spPr>
          <a:xfrm>
            <a:off x="2273078" y="831957"/>
            <a:ext cx="39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0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55CFA04-4F46-4E00-A07F-7B8F3BF889EA}"/>
              </a:ext>
            </a:extLst>
          </p:cNvPr>
          <p:cNvSpPr txBox="1"/>
          <p:nvPr/>
        </p:nvSpPr>
        <p:spPr>
          <a:xfrm>
            <a:off x="9160923" y="831957"/>
            <a:ext cx="39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M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56CD754-171A-4549-8B36-F01B1DB629AA}"/>
              </a:ext>
            </a:extLst>
          </p:cNvPr>
          <p:cNvSpPr txBox="1"/>
          <p:nvPr/>
        </p:nvSpPr>
        <p:spPr>
          <a:xfrm>
            <a:off x="626747" y="1758305"/>
            <a:ext cx="54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2AAB552-C11F-4A1B-A6FA-442A53B0AA8F}"/>
              </a:ext>
            </a:extLst>
          </p:cNvPr>
          <p:cNvSpPr txBox="1"/>
          <p:nvPr/>
        </p:nvSpPr>
        <p:spPr>
          <a:xfrm>
            <a:off x="1021445" y="2298055"/>
            <a:ext cx="54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D43159B-5719-401B-A9E6-64CDC6D2C368}"/>
              </a:ext>
            </a:extLst>
          </p:cNvPr>
          <p:cNvSpPr txBox="1"/>
          <p:nvPr/>
        </p:nvSpPr>
        <p:spPr>
          <a:xfrm>
            <a:off x="1446213" y="2711942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B7841DE-0FE8-4150-8D08-98AEE22E6294}"/>
              </a:ext>
            </a:extLst>
          </p:cNvPr>
          <p:cNvSpPr txBox="1"/>
          <p:nvPr/>
        </p:nvSpPr>
        <p:spPr>
          <a:xfrm>
            <a:off x="2967046" y="3254873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00B2381-95EB-4662-BDC1-B6A5F60CFE91}"/>
              </a:ext>
            </a:extLst>
          </p:cNvPr>
          <p:cNvSpPr txBox="1"/>
          <p:nvPr/>
        </p:nvSpPr>
        <p:spPr>
          <a:xfrm>
            <a:off x="3581400" y="3810942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BCD0448-1EC7-4C5E-84A3-C7B2D137CD5A}"/>
              </a:ext>
            </a:extLst>
          </p:cNvPr>
          <p:cNvSpPr txBox="1"/>
          <p:nvPr/>
        </p:nvSpPr>
        <p:spPr>
          <a:xfrm>
            <a:off x="4276241" y="4226233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0466650-306C-4763-93CB-DA91954FE78C}"/>
              </a:ext>
            </a:extLst>
          </p:cNvPr>
          <p:cNvSpPr txBox="1"/>
          <p:nvPr/>
        </p:nvSpPr>
        <p:spPr>
          <a:xfrm>
            <a:off x="5710246" y="4792218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</a:t>
            </a:r>
            <a:endParaRPr lang="zh-TW" altLang="en-US" sz="2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B56D2ED-24ED-40B0-AFD9-2FECAB023852}"/>
              </a:ext>
            </a:extLst>
          </p:cNvPr>
          <p:cNvSpPr txBox="1"/>
          <p:nvPr/>
        </p:nvSpPr>
        <p:spPr>
          <a:xfrm>
            <a:off x="6091610" y="5296374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</a:t>
            </a:r>
            <a:endParaRPr lang="zh-TW" altLang="en-US" sz="24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8912800-2111-4DDE-9936-8FBCE854F7DF}"/>
              </a:ext>
            </a:extLst>
          </p:cNvPr>
          <p:cNvSpPr txBox="1"/>
          <p:nvPr/>
        </p:nvSpPr>
        <p:spPr>
          <a:xfrm>
            <a:off x="6538478" y="5710227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9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41EED20-FBCE-4E14-B480-63AA5C937084}"/>
              </a:ext>
            </a:extLst>
          </p:cNvPr>
          <p:cNvSpPr txBox="1"/>
          <p:nvPr/>
        </p:nvSpPr>
        <p:spPr>
          <a:xfrm>
            <a:off x="6914567" y="881316"/>
            <a:ext cx="1003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N.left</a:t>
            </a:r>
            <a:endParaRPr lang="zh-TW" altLang="en-US" sz="2400" dirty="0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C7F7253F-8471-4DD6-9277-071A3CD6DCA2}"/>
              </a:ext>
            </a:extLst>
          </p:cNvPr>
          <p:cNvCxnSpPr>
            <a:cxnSpLocks/>
          </p:cNvCxnSpPr>
          <p:nvPr/>
        </p:nvCxnSpPr>
        <p:spPr>
          <a:xfrm>
            <a:off x="6884576" y="5941059"/>
            <a:ext cx="1513553" cy="0"/>
          </a:xfrm>
          <a:prstGeom prst="line">
            <a:avLst/>
          </a:prstGeom>
          <a:ln w="38100">
            <a:solidFill>
              <a:srgbClr val="F748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2ACEA76A-F9FB-4ECB-8FDA-62292E606DD9}"/>
              </a:ext>
            </a:extLst>
          </p:cNvPr>
          <p:cNvCxnSpPr>
            <a:cxnSpLocks/>
          </p:cNvCxnSpPr>
          <p:nvPr/>
        </p:nvCxnSpPr>
        <p:spPr>
          <a:xfrm flipH="1">
            <a:off x="7168896" y="1336249"/>
            <a:ext cx="6604" cy="460481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B8DA99E3-DC59-46EE-8526-218537E76A61}"/>
              </a:ext>
            </a:extLst>
          </p:cNvPr>
          <p:cNvCxnSpPr>
            <a:cxnSpLocks/>
          </p:cNvCxnSpPr>
          <p:nvPr/>
        </p:nvCxnSpPr>
        <p:spPr>
          <a:xfrm>
            <a:off x="5291328" y="1341438"/>
            <a:ext cx="0" cy="311829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66ECDBD1-2C22-4312-9471-3A54736E2F71}"/>
              </a:ext>
            </a:extLst>
          </p:cNvPr>
          <p:cNvCxnSpPr>
            <a:cxnSpLocks/>
          </p:cNvCxnSpPr>
          <p:nvPr/>
        </p:nvCxnSpPr>
        <p:spPr>
          <a:xfrm>
            <a:off x="11352213" y="1341438"/>
            <a:ext cx="1587" cy="370681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14198F9-2BC7-4DC2-83C2-83E9DF2C3281}"/>
              </a:ext>
            </a:extLst>
          </p:cNvPr>
          <p:cNvSpPr txBox="1"/>
          <p:nvPr/>
        </p:nvSpPr>
        <p:spPr>
          <a:xfrm>
            <a:off x="10985405" y="831957"/>
            <a:ext cx="118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maxr</a:t>
            </a:r>
            <a:endParaRPr lang="zh-TW" altLang="en-US" sz="2400" dirty="0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86ED18BC-5501-45C7-A4CD-8696451EF2A3}"/>
              </a:ext>
            </a:extLst>
          </p:cNvPr>
          <p:cNvSpPr/>
          <p:nvPr/>
        </p:nvSpPr>
        <p:spPr>
          <a:xfrm>
            <a:off x="568452" y="1487430"/>
            <a:ext cx="5106416" cy="1750623"/>
          </a:xfrm>
          <a:prstGeom prst="ellipse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BB924649-2477-455F-B37A-588D462A3B02}"/>
              </a:ext>
            </a:extLst>
          </p:cNvPr>
          <p:cNvSpPr/>
          <p:nvPr/>
        </p:nvSpPr>
        <p:spPr>
          <a:xfrm>
            <a:off x="2663222" y="3238053"/>
            <a:ext cx="4712938" cy="1517389"/>
          </a:xfrm>
          <a:prstGeom prst="ellipse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D4921FAF-45DE-44BB-A5F0-7693C7816E0E}"/>
              </a:ext>
            </a:extLst>
          </p:cNvPr>
          <p:cNvSpPr/>
          <p:nvPr/>
        </p:nvSpPr>
        <p:spPr>
          <a:xfrm>
            <a:off x="5674868" y="4508502"/>
            <a:ext cx="6315456" cy="1801926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227421F5-F37C-47F8-8508-9F1C658F4AB2}"/>
                  </a:ext>
                </a:extLst>
              </p:cNvPr>
              <p:cNvSpPr txBox="1"/>
              <p:nvPr/>
            </p:nvSpPr>
            <p:spPr>
              <a:xfrm>
                <a:off x="6725836" y="5677194"/>
                <a:ext cx="3774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227421F5-F37C-47F8-8508-9F1C658F4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836" y="5677194"/>
                <a:ext cx="377464" cy="461665"/>
              </a:xfrm>
              <a:prstGeom prst="rect">
                <a:avLst/>
              </a:prstGeom>
              <a:blipFill>
                <a:blip r:embed="rId2"/>
                <a:stretch>
                  <a:fillRect l="-3226" r="-16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0CB44696-D0DB-4968-B6DD-CA2FD1ABFEB4}"/>
              </a:ext>
            </a:extLst>
          </p:cNvPr>
          <p:cNvCxnSpPr/>
          <p:nvPr/>
        </p:nvCxnSpPr>
        <p:spPr>
          <a:xfrm>
            <a:off x="1021445" y="1989138"/>
            <a:ext cx="4267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8229E4BA-31A5-4707-829D-6BEA9FD466ED}"/>
              </a:ext>
            </a:extLst>
          </p:cNvPr>
          <p:cNvCxnSpPr>
            <a:cxnSpLocks/>
          </p:cNvCxnSpPr>
          <p:nvPr/>
        </p:nvCxnSpPr>
        <p:spPr>
          <a:xfrm>
            <a:off x="3878834" y="4039399"/>
            <a:ext cx="32900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AB6DA828-E3FF-4D12-ACF8-8321733BD947}"/>
              </a:ext>
            </a:extLst>
          </p:cNvPr>
          <p:cNvCxnSpPr>
            <a:cxnSpLocks/>
          </p:cNvCxnSpPr>
          <p:nvPr/>
        </p:nvCxnSpPr>
        <p:spPr>
          <a:xfrm>
            <a:off x="6009069" y="5049838"/>
            <a:ext cx="534314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13EDFE3D-25FD-4432-A718-E5AA84A3083A}"/>
              </a:ext>
            </a:extLst>
          </p:cNvPr>
          <p:cNvSpPr txBox="1"/>
          <p:nvPr/>
        </p:nvSpPr>
        <p:spPr>
          <a:xfrm>
            <a:off x="7451406" y="2528887"/>
            <a:ext cx="326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3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段區間即可覆蓋</a:t>
            </a:r>
            <a:r>
              <a:rPr lang="en-US" altLang="zh-TW" sz="2000" dirty="0">
                <a:ea typeface="標楷體" panose="03000509000000000000" pitchFamily="65" charset="-120"/>
              </a:rPr>
              <a:t>[0,M]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區間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03CB09C-0AFC-4BDD-BC23-3394EC1C2D58}"/>
              </a:ext>
            </a:extLst>
          </p:cNvPr>
          <p:cNvCxnSpPr>
            <a:stCxn id="49" idx="1"/>
          </p:cNvCxnSpPr>
          <p:nvPr/>
        </p:nvCxnSpPr>
        <p:spPr>
          <a:xfrm flipH="1" flipV="1">
            <a:off x="4999840" y="2088860"/>
            <a:ext cx="2451566" cy="6400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E6000547-E859-411C-B1E5-04298AAD56F2}"/>
              </a:ext>
            </a:extLst>
          </p:cNvPr>
          <p:cNvCxnSpPr>
            <a:cxnSpLocks/>
          </p:cNvCxnSpPr>
          <p:nvPr/>
        </p:nvCxnSpPr>
        <p:spPr>
          <a:xfrm flipH="1">
            <a:off x="6884576" y="2881343"/>
            <a:ext cx="719231" cy="1110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FAE7CED6-F492-48D2-8FF1-AE970191C458}"/>
              </a:ext>
            </a:extLst>
          </p:cNvPr>
          <p:cNvCxnSpPr>
            <a:cxnSpLocks/>
          </p:cNvCxnSpPr>
          <p:nvPr/>
        </p:nvCxnSpPr>
        <p:spPr>
          <a:xfrm>
            <a:off x="7812024" y="2928997"/>
            <a:ext cx="1155807" cy="2028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ACEA15EC-0F12-4136-A2F9-848611BBE19C}"/>
              </a:ext>
            </a:extLst>
          </p:cNvPr>
          <p:cNvSpPr txBox="1"/>
          <p:nvPr/>
        </p:nvSpPr>
        <p:spPr>
          <a:xfrm>
            <a:off x="6545173" y="5498521"/>
            <a:ext cx="821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左邊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AB1D311-9CD4-4A1B-B208-28A0528B35F0}"/>
              </a:ext>
            </a:extLst>
          </p:cNvPr>
          <p:cNvSpPr txBox="1"/>
          <p:nvPr/>
        </p:nvSpPr>
        <p:spPr>
          <a:xfrm>
            <a:off x="7295726" y="1656707"/>
            <a:ext cx="4687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[</a:t>
            </a:r>
            <a:r>
              <a:rPr lang="en-US" altLang="zh-TW" sz="2400" dirty="0" err="1"/>
              <a:t>maxl,maxr</a:t>
            </a:r>
            <a:r>
              <a:rPr lang="en-US" altLang="zh-TW" sz="2400" dirty="0"/>
              <a:t>]: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某一團的覆蓋區間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E0541470-85EF-4DDA-9B1D-141183346625}"/>
              </a:ext>
            </a:extLst>
          </p:cNvPr>
          <p:cNvSpPr txBox="1"/>
          <p:nvPr/>
        </p:nvSpPr>
        <p:spPr>
          <a:xfrm>
            <a:off x="8526579" y="5064104"/>
            <a:ext cx="1470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覆蓋區間</a:t>
            </a: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94BE856E-F12C-4528-87C0-FCDB463E7539}"/>
              </a:ext>
            </a:extLst>
          </p:cNvPr>
          <p:cNvSpPr txBox="1"/>
          <p:nvPr/>
        </p:nvSpPr>
        <p:spPr>
          <a:xfrm>
            <a:off x="5570871" y="3560876"/>
            <a:ext cx="1470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覆蓋區間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F12798E4-DAFF-453E-BEF0-30D3FF48EB3E}"/>
              </a:ext>
            </a:extLst>
          </p:cNvPr>
          <p:cNvSpPr txBox="1"/>
          <p:nvPr/>
        </p:nvSpPr>
        <p:spPr>
          <a:xfrm>
            <a:off x="3066887" y="2017454"/>
            <a:ext cx="1470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覆蓋區間</a:t>
            </a: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3D4D1A3D-C1C5-4F48-8F5D-11884CA6F55F}"/>
              </a:ext>
            </a:extLst>
          </p:cNvPr>
          <p:cNvSpPr txBox="1"/>
          <p:nvPr/>
        </p:nvSpPr>
        <p:spPr>
          <a:xfrm>
            <a:off x="5638344" y="4479020"/>
            <a:ext cx="1076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maxl</a:t>
            </a:r>
            <a:endParaRPr lang="zh-TW" altLang="en-US" sz="24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FB8E2C3A-C747-4E4C-B6B2-6D4047A0869B}"/>
              </a:ext>
            </a:extLst>
          </p:cNvPr>
          <p:cNvSpPr txBox="1"/>
          <p:nvPr/>
        </p:nvSpPr>
        <p:spPr>
          <a:xfrm>
            <a:off x="6886320" y="505669"/>
            <a:ext cx="119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N.right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047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7" grpId="0" animBg="1"/>
      <p:bldP spid="44" grpId="0" animBg="1"/>
      <p:bldP spid="45" grpId="0" animBg="1"/>
      <p:bldP spid="49" grpId="0"/>
      <p:bldP spid="56" grpId="0"/>
      <p:bldP spid="57" grpId="0"/>
      <p:bldP spid="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D5FE0B-0CB6-4766-96AB-7AEA9215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24" y="251329"/>
            <a:ext cx="11521440" cy="1325563"/>
          </a:xfrm>
        </p:spPr>
        <p:txBody>
          <a:bodyPr>
            <a:normAutofit/>
          </a:bodyPr>
          <a:lstStyle/>
          <a:p>
            <a:r>
              <a:rPr lang="en-US" altLang="zh-TW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10020 Minimal coverage (Time Limit: 3 seconds)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13F1E0A-5759-4498-863D-DCA2BD66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E0D7-DC29-44CA-9377-777EE5D2CCB4}" type="datetime1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09C30D-ECFD-4D28-8678-567DD8F05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10020 Minimal coverage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E7292E7-8402-4DE6-8B0F-E39122052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68224" y="1770323"/>
            <a:ext cx="114168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最少個的覆蓋線段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給定正整數 </a:t>
            </a:r>
            <a:r>
              <a:rPr lang="en-US" altLang="zh-TW" sz="3200" dirty="0">
                <a:ea typeface="標楷體" panose="03000509000000000000" pitchFamily="65" charset="-120"/>
              </a:rPr>
              <a:t>M (1 ≤ M ≤ 5000)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與多組線段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區間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座標</a:t>
            </a:r>
            <a:r>
              <a:rPr lang="en-US" altLang="zh-TW" sz="3200" dirty="0">
                <a:ea typeface="標楷體" panose="03000509000000000000" pitchFamily="65" charset="-120"/>
              </a:rPr>
              <a:t>[Li, Ri]</a:t>
            </a:r>
            <a:r>
              <a:rPr lang="zh-TW" altLang="en-US" sz="3200" dirty="0">
                <a:ea typeface="標楷體" panose="03000509000000000000" pitchFamily="65" charset="-120"/>
              </a:rPr>
              <a:t>，</a:t>
            </a:r>
            <a:r>
              <a:rPr lang="en-US" altLang="zh-TW" sz="3200" dirty="0">
                <a:ea typeface="標楷體" panose="03000509000000000000" pitchFamily="65" charset="-120"/>
              </a:rPr>
              <a:t>[Li, Ri](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3200" dirty="0">
                <a:ea typeface="標楷體" panose="03000509000000000000" pitchFamily="65" charset="-120"/>
              </a:rPr>
              <a:t>X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軸上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。請選擇最少數量的線段，使得選擇的線段完全覆蓋</a:t>
            </a:r>
            <a:r>
              <a:rPr lang="en-US" altLang="zh-TW" sz="3200" dirty="0">
                <a:ea typeface="標楷體" panose="03000509000000000000" pitchFamily="65" charset="-120"/>
              </a:rPr>
              <a:t>[0, M]</a:t>
            </a:r>
            <a:r>
              <a:rPr lang="zh-TW" altLang="en-US" sz="3200" dirty="0">
                <a:ea typeface="標楷體" panose="03000509000000000000" pitchFamily="65" charset="-120"/>
              </a:rPr>
              <a:t>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請輸出最少的線段數與覆蓋</a:t>
            </a:r>
            <a:r>
              <a:rPr lang="en-US" altLang="zh-TW" sz="3200" dirty="0">
                <a:ea typeface="標楷體" panose="03000509000000000000" pitchFamily="65" charset="-120"/>
              </a:rPr>
              <a:t>[0,M]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的各個線段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無解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請輸出</a:t>
            </a:r>
            <a:r>
              <a:rPr lang="en-US" altLang="zh-TW" sz="3200" dirty="0">
                <a:solidFill>
                  <a:srgbClr val="FF0000"/>
                </a:solidFill>
                <a:ea typeface="標楷體" panose="03000509000000000000" pitchFamily="65" charset="-120"/>
              </a:rPr>
              <a:t>0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06712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786443E-5B2D-400D-B338-9827814B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0A8D-326D-4527-A51C-E35F369F2F15}" type="datetime1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64A99A9-8A2B-4F29-978B-E11A1DDE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10020 Minimal coverage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2062CB-D16C-4D1B-854D-53C6D9C4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A47E2F0-78C4-479F-8914-50EFAB2682A5}"/>
              </a:ext>
            </a:extLst>
          </p:cNvPr>
          <p:cNvSpPr txBox="1"/>
          <p:nvPr/>
        </p:nvSpPr>
        <p:spPr>
          <a:xfrm>
            <a:off x="838200" y="771511"/>
            <a:ext cx="2231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何時有解</a:t>
            </a:r>
            <a:r>
              <a:rPr lang="en-US" altLang="zh-TW" sz="2800" dirty="0"/>
              <a:t>?</a:t>
            </a:r>
            <a:endParaRPr lang="zh-TW" altLang="en-US" sz="2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18C1034-FF79-4E47-AE5A-C7C02858BF81}"/>
              </a:ext>
            </a:extLst>
          </p:cNvPr>
          <p:cNvSpPr txBox="1"/>
          <p:nvPr/>
        </p:nvSpPr>
        <p:spPr>
          <a:xfrm>
            <a:off x="1229117" y="1353418"/>
            <a:ext cx="544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即可以找到最少的區間來覆蓋</a:t>
            </a:r>
            <a:r>
              <a:rPr lang="en-US" altLang="zh-TW" sz="2400" dirty="0"/>
              <a:t>[0,M]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區間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5CBE05E-348C-4B30-9269-7842F9B3D771}"/>
                  </a:ext>
                </a:extLst>
              </p:cNvPr>
              <p:cNvSpPr txBox="1"/>
              <p:nvPr/>
            </p:nvSpPr>
            <p:spPr>
              <a:xfrm>
                <a:off x="1379536" y="1986835"/>
                <a:ext cx="951325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當</a:t>
                </a:r>
                <a:r>
                  <a:rPr lang="zh-TW" altLang="en-US" sz="240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由左至右掃描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左端點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,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到最後發現最後一團之 </a:t>
                </a:r>
                <a:r>
                  <a:rPr lang="en-US" altLang="zh-TW" sz="2400" dirty="0" err="1">
                    <a:solidFill>
                      <a:srgbClr val="FF0000"/>
                    </a:solidFill>
                    <a:ea typeface="標楷體" panose="03000509000000000000" pitchFamily="65" charset="-120"/>
                  </a:rPr>
                  <a:t>N.right</a:t>
                </a:r>
                <a:r>
                  <a:rPr lang="en-US" altLang="zh-TW" sz="2400" dirty="0">
                    <a:solidFill>
                      <a:srgbClr val="FF0000"/>
                    </a:solidFill>
                    <a:ea typeface="標楷體" panose="03000509000000000000" pitchFamily="65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M 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表示有解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, 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而最少的區間數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覆蓋</a:t>
                </a:r>
                <a:r>
                  <a:rPr lang="en-US" altLang="zh-TW" sz="2400" dirty="0">
                    <a:ea typeface="標楷體" panose="03000509000000000000" pitchFamily="65" charset="-120"/>
                  </a:rPr>
                  <a:t>[0,M]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就是團數</a:t>
                </a:r>
                <a:r>
                  <a:rPr lang="en-US" altLang="zh-TW" sz="2400" dirty="0">
                    <a:ea typeface="Cambria Math" panose="02040503050406030204" pitchFamily="18" charset="0"/>
                  </a:rPr>
                  <a:t> 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。</a:t>
                </a:r>
                <a:endParaRPr lang="en-US" altLang="zh-TW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5CBE05E-348C-4B30-9269-7842F9B3D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536" y="1986835"/>
                <a:ext cx="9513253" cy="830997"/>
              </a:xfrm>
              <a:prstGeom prst="rect">
                <a:avLst/>
              </a:prstGeom>
              <a:blipFill>
                <a:blip r:embed="rId2"/>
                <a:stretch>
                  <a:fillRect l="-833" t="-6618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>
            <a:extLst>
              <a:ext uri="{FF2B5EF4-FFF2-40B4-BE49-F238E27FC236}">
                <a16:creationId xmlns:a16="http://schemas.microsoft.com/office/drawing/2014/main" id="{C3AA1D6C-3F2C-43A8-9FFE-4B37F0D1B7D0}"/>
              </a:ext>
            </a:extLst>
          </p:cNvPr>
          <p:cNvSpPr txBox="1"/>
          <p:nvPr/>
        </p:nvSpPr>
        <p:spPr>
          <a:xfrm>
            <a:off x="839788" y="4023410"/>
            <a:ext cx="2230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何時無解</a:t>
            </a:r>
            <a:r>
              <a:rPr lang="en-US" altLang="zh-TW" sz="2800" dirty="0"/>
              <a:t>?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B3D1E31-95BD-4EFF-9A16-D60EA495C068}"/>
              </a:ext>
            </a:extLst>
          </p:cNvPr>
          <p:cNvSpPr txBox="1"/>
          <p:nvPr/>
        </p:nvSpPr>
        <p:spPr>
          <a:xfrm>
            <a:off x="1230705" y="4635083"/>
            <a:ext cx="6100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即找不到區間來覆蓋</a:t>
            </a:r>
            <a:r>
              <a:rPr lang="en-US" altLang="zh-TW" sz="2400" dirty="0"/>
              <a:t>[0,M]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區間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9C557A1-7B06-4105-B04D-C81F8EBD4B4F}"/>
              </a:ext>
            </a:extLst>
          </p:cNvPr>
          <p:cNvSpPr txBox="1"/>
          <p:nvPr/>
        </p:nvSpPr>
        <p:spPr>
          <a:xfrm>
            <a:off x="1379726" y="5221729"/>
            <a:ext cx="10908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當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由左至右掃描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左端點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當中找到某團 </a:t>
            </a:r>
            <a:r>
              <a:rPr lang="en-US" altLang="zh-TW" sz="2400" dirty="0" err="1">
                <a:solidFill>
                  <a:srgbClr val="FF0000"/>
                </a:solidFill>
                <a:ea typeface="標楷體" panose="03000509000000000000" pitchFamily="65" charset="-120"/>
              </a:rPr>
              <a:t>N.left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 = </a:t>
            </a:r>
            <a:r>
              <a:rPr lang="en-US" altLang="zh-TW" sz="2400" dirty="0" err="1">
                <a:solidFill>
                  <a:srgbClr val="FF0000"/>
                </a:solidFill>
                <a:ea typeface="標楷體" panose="03000509000000000000" pitchFamily="65" charset="-120"/>
              </a:rPr>
              <a:t>N.right</a:t>
            </a:r>
            <a:r>
              <a:rPr lang="zh-TW" altLang="en-US" sz="2400" dirty="0">
                <a:ea typeface="標楷體" panose="03000509000000000000" pitchFamily="65" charset="-120"/>
              </a:rPr>
              <a:t>而且</a:t>
            </a:r>
            <a:r>
              <a:rPr lang="en-US" altLang="zh-TW" sz="2400" dirty="0" err="1">
                <a:solidFill>
                  <a:srgbClr val="FF0000"/>
                </a:solidFill>
                <a:ea typeface="標楷體" panose="03000509000000000000" pitchFamily="65" charset="-120"/>
              </a:rPr>
              <a:t>N.right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 &lt; M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表示無解。</a:t>
            </a:r>
            <a:endParaRPr lang="en-US" altLang="zh-TW" sz="2400" dirty="0"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9C557A1-7B06-4105-B04D-C81F8EBD4B4F}"/>
                  </a:ext>
                </a:extLst>
              </p:cNvPr>
              <p:cNvSpPr txBox="1"/>
              <p:nvPr/>
            </p:nvSpPr>
            <p:spPr>
              <a:xfrm>
                <a:off x="1379726" y="5835998"/>
                <a:ext cx="62058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掃描到最後一團之 </a:t>
                </a:r>
                <a:r>
                  <a:rPr lang="en-US" altLang="zh-TW" sz="2400" dirty="0" err="1">
                    <a:solidFill>
                      <a:srgbClr val="FF0000"/>
                    </a:solidFill>
                    <a:ea typeface="標楷體" panose="03000509000000000000" pitchFamily="65" charset="-120"/>
                  </a:rPr>
                  <a:t>N.right</a:t>
                </a:r>
                <a:r>
                  <a:rPr lang="en-US" altLang="zh-TW" sz="2400" dirty="0">
                    <a:solidFill>
                      <a:srgbClr val="FF0000"/>
                    </a:solidFill>
                    <a:ea typeface="標楷體" panose="03000509000000000000" pitchFamily="65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M 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表示有無解。</a:t>
                </a:r>
                <a:endParaRPr lang="en-US" altLang="zh-TW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9C557A1-7B06-4105-B04D-C81F8EBD4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726" y="5835998"/>
                <a:ext cx="6205828" cy="461665"/>
              </a:xfrm>
              <a:prstGeom prst="rect">
                <a:avLst/>
              </a:prstGeom>
              <a:blipFill>
                <a:blip r:embed="rId3"/>
                <a:stretch>
                  <a:fillRect l="-1277" t="-11842" r="-6483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C5CBE05E-348C-4B30-9269-7842F9B3D771}"/>
                  </a:ext>
                </a:extLst>
              </p:cNvPr>
              <p:cNvSpPr txBox="1"/>
              <p:nvPr/>
            </p:nvSpPr>
            <p:spPr>
              <a:xfrm>
                <a:off x="1379538" y="2891694"/>
                <a:ext cx="983480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如果最後一團之 </a:t>
                </a:r>
                <a:r>
                  <a:rPr lang="en-US" altLang="zh-TW" sz="2400" dirty="0" err="1">
                    <a:solidFill>
                      <a:srgbClr val="FF0000"/>
                    </a:solidFill>
                    <a:ea typeface="標楷體" panose="03000509000000000000" pitchFamily="65" charset="-120"/>
                  </a:rPr>
                  <a:t>N.left</a:t>
                </a:r>
                <a:r>
                  <a:rPr lang="en-US" altLang="zh-TW" sz="2400" dirty="0">
                    <a:solidFill>
                      <a:srgbClr val="FF0000"/>
                    </a:solidFill>
                    <a:ea typeface="標楷體" panose="03000509000000000000" pitchFamily="65" charset="-120"/>
                  </a:rPr>
                  <a:t>=</a:t>
                </a:r>
                <a:r>
                  <a:rPr lang="en-US" altLang="zh-TW" sz="2400" dirty="0" err="1">
                    <a:solidFill>
                      <a:srgbClr val="FF0000"/>
                    </a:solidFill>
                    <a:ea typeface="標楷體" panose="03000509000000000000" pitchFamily="65" charset="-120"/>
                  </a:rPr>
                  <a:t>N.right</a:t>
                </a:r>
                <a:r>
                  <a:rPr lang="en-US" altLang="zh-TW" sz="2400" dirty="0">
                    <a:solidFill>
                      <a:srgbClr val="FF0000"/>
                    </a:solidFill>
                    <a:ea typeface="標楷體" panose="03000509000000000000" pitchFamily="65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M 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表示有解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, 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而最少的區間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覆蓋</a:t>
                </a:r>
                <a:r>
                  <a:rPr lang="en-US" altLang="zh-TW" sz="2400" dirty="0">
                    <a:ea typeface="標楷體" panose="03000509000000000000" pitchFamily="65" charset="-120"/>
                  </a:rPr>
                  <a:t>[0,M]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不含這一團區間</a:t>
                </a:r>
                <a:r>
                  <a:rPr lang="en-US" altLang="zh-TW" sz="2400" dirty="0">
                    <a:ea typeface="Cambria Math" panose="02040503050406030204" pitchFamily="18" charset="0"/>
                  </a:rPr>
                  <a:t> 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。</a:t>
                </a:r>
                <a:endParaRPr lang="en-US" altLang="zh-TW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C5CBE05E-348C-4B30-9269-7842F9B3D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538" y="2891694"/>
                <a:ext cx="9834802" cy="830997"/>
              </a:xfrm>
              <a:prstGeom prst="rect">
                <a:avLst/>
              </a:prstGeom>
              <a:blipFill>
                <a:blip r:embed="rId4"/>
                <a:stretch>
                  <a:fillRect l="-805" t="-6569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84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786443E-5B2D-400D-B338-9827814B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3D0D6-F8E7-49FF-9C93-A7C5DF6B152D}" type="datetime1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64A99A9-8A2B-4F29-978B-E11A1DDE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10020 Minimal coverage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2062CB-D16C-4D1B-854D-53C6D9C4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E25691C-1DF0-4539-A08B-89DA30E517FF}"/>
              </a:ext>
            </a:extLst>
          </p:cNvPr>
          <p:cNvSpPr txBox="1"/>
          <p:nvPr/>
        </p:nvSpPr>
        <p:spPr>
          <a:xfrm>
            <a:off x="4754880" y="2606040"/>
            <a:ext cx="214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無解狀況</a:t>
            </a:r>
          </a:p>
        </p:txBody>
      </p:sp>
    </p:spTree>
    <p:extLst>
      <p:ext uri="{BB962C8B-B14F-4D97-AF65-F5344CB8AC3E}">
        <p14:creationId xmlns:p14="http://schemas.microsoft.com/office/powerpoint/2010/main" val="3519826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786443E-5B2D-400D-B338-9827814B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1740DD-277C-4686-9B45-441FE11955F3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2021/3/24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64A99A9-8A2B-4F29-978B-E11A1DDE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 10020 Minimal coverage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2062CB-D16C-4D1B-854D-53C6D9C4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068F3A93-F6BE-4771-95D5-7C2F863138E8}"/>
              </a:ext>
            </a:extLst>
          </p:cNvPr>
          <p:cNvCxnSpPr/>
          <p:nvPr/>
        </p:nvCxnSpPr>
        <p:spPr>
          <a:xfrm>
            <a:off x="1024128" y="1989138"/>
            <a:ext cx="4267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027C23C-273E-4A1D-8A9B-DD8F06967946}"/>
              </a:ext>
            </a:extLst>
          </p:cNvPr>
          <p:cNvCxnSpPr>
            <a:cxnSpLocks/>
          </p:cNvCxnSpPr>
          <p:nvPr/>
        </p:nvCxnSpPr>
        <p:spPr>
          <a:xfrm>
            <a:off x="1416050" y="2528888"/>
            <a:ext cx="316814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E0D8188-735E-4356-AB41-7AB629E55360}"/>
              </a:ext>
            </a:extLst>
          </p:cNvPr>
          <p:cNvCxnSpPr>
            <a:cxnSpLocks/>
          </p:cNvCxnSpPr>
          <p:nvPr/>
        </p:nvCxnSpPr>
        <p:spPr>
          <a:xfrm>
            <a:off x="2401824" y="1341438"/>
            <a:ext cx="69982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CBAA65E1-3BAB-4793-9AFF-5ED7B4249586}"/>
              </a:ext>
            </a:extLst>
          </p:cNvPr>
          <p:cNvCxnSpPr>
            <a:cxnSpLocks/>
          </p:cNvCxnSpPr>
          <p:nvPr/>
        </p:nvCxnSpPr>
        <p:spPr>
          <a:xfrm flipV="1">
            <a:off x="1800098" y="2960688"/>
            <a:ext cx="2406142" cy="101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7DC76D7F-8FAF-414B-B7F1-1CE4682384CC}"/>
              </a:ext>
            </a:extLst>
          </p:cNvPr>
          <p:cNvCxnSpPr>
            <a:cxnSpLocks/>
          </p:cNvCxnSpPr>
          <p:nvPr/>
        </p:nvCxnSpPr>
        <p:spPr>
          <a:xfrm>
            <a:off x="6010656" y="5049838"/>
            <a:ext cx="53431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35A88E39-B472-451D-91AE-3693135030EC}"/>
              </a:ext>
            </a:extLst>
          </p:cNvPr>
          <p:cNvCxnSpPr>
            <a:cxnSpLocks/>
          </p:cNvCxnSpPr>
          <p:nvPr/>
        </p:nvCxnSpPr>
        <p:spPr>
          <a:xfrm>
            <a:off x="6420866" y="5525769"/>
            <a:ext cx="410083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2C39D38B-7B44-4996-A597-D73E28243A46}"/>
              </a:ext>
            </a:extLst>
          </p:cNvPr>
          <p:cNvCxnSpPr>
            <a:cxnSpLocks/>
          </p:cNvCxnSpPr>
          <p:nvPr/>
        </p:nvCxnSpPr>
        <p:spPr>
          <a:xfrm>
            <a:off x="6886321" y="5941059"/>
            <a:ext cx="15118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8BA8561-AD9F-4740-892A-13B5DBB6910F}"/>
              </a:ext>
            </a:extLst>
          </p:cNvPr>
          <p:cNvSpPr txBox="1"/>
          <p:nvPr/>
        </p:nvSpPr>
        <p:spPr>
          <a:xfrm>
            <a:off x="2273078" y="831957"/>
            <a:ext cx="39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55CFA04-4F46-4E00-A07F-7B8F3BF889EA}"/>
              </a:ext>
            </a:extLst>
          </p:cNvPr>
          <p:cNvSpPr txBox="1"/>
          <p:nvPr/>
        </p:nvSpPr>
        <p:spPr>
          <a:xfrm>
            <a:off x="9160923" y="831957"/>
            <a:ext cx="39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>
                <a:solidFill>
                  <a:srgbClr val="0070C0"/>
                </a:solidFill>
                <a:latin typeface="Calibri" panose="020F0502020204030204"/>
                <a:ea typeface="新細明體" panose="02020500000000000000" pitchFamily="18" charset="-120"/>
              </a:rPr>
              <a:t>M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1547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8F690A12-F577-4C3A-AEC6-DBFA0C33E43B}"/>
              </a:ext>
            </a:extLst>
          </p:cNvPr>
          <p:cNvSpPr/>
          <p:nvPr/>
        </p:nvSpPr>
        <p:spPr>
          <a:xfrm>
            <a:off x="5259896" y="1366130"/>
            <a:ext cx="750760" cy="4914348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0">
                <a:srgbClr val="FFC00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3F52EAD-BE87-4BB7-BBE0-92149F6B3117}"/>
              </a:ext>
            </a:extLst>
          </p:cNvPr>
          <p:cNvSpPr txBox="1"/>
          <p:nvPr/>
        </p:nvSpPr>
        <p:spPr>
          <a:xfrm>
            <a:off x="5360383" y="2845313"/>
            <a:ext cx="5497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沒覆蓋到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6F2BF92-0BB4-4478-9265-5D7B9EAAF72F}"/>
              </a:ext>
            </a:extLst>
          </p:cNvPr>
          <p:cNvSpPr/>
          <p:nvPr/>
        </p:nvSpPr>
        <p:spPr>
          <a:xfrm>
            <a:off x="6005895" y="4714561"/>
            <a:ext cx="5343144" cy="1566933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0">
                <a:srgbClr val="92D05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4F9EFD8-19DA-4A62-9FD9-32588774E173}"/>
              </a:ext>
            </a:extLst>
          </p:cNvPr>
          <p:cNvSpPr/>
          <p:nvPr/>
        </p:nvSpPr>
        <p:spPr>
          <a:xfrm>
            <a:off x="2446403" y="1401100"/>
            <a:ext cx="2813493" cy="166563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786443E-5B2D-400D-B338-9827814B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1002CB-7933-4D8D-A5E6-3102ACE82F73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2021/3/24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64A99A9-8A2B-4F29-978B-E11A1DDE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 10020 Minimal coverage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2062CB-D16C-4D1B-854D-53C6D9C4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068F3A93-F6BE-4771-95D5-7C2F863138E8}"/>
              </a:ext>
            </a:extLst>
          </p:cNvPr>
          <p:cNvCxnSpPr/>
          <p:nvPr/>
        </p:nvCxnSpPr>
        <p:spPr>
          <a:xfrm>
            <a:off x="1024128" y="1989138"/>
            <a:ext cx="42672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027C23C-273E-4A1D-8A9B-DD8F06967946}"/>
              </a:ext>
            </a:extLst>
          </p:cNvPr>
          <p:cNvCxnSpPr>
            <a:cxnSpLocks/>
          </p:cNvCxnSpPr>
          <p:nvPr/>
        </p:nvCxnSpPr>
        <p:spPr>
          <a:xfrm>
            <a:off x="1416050" y="2528888"/>
            <a:ext cx="316814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E0D8188-735E-4356-AB41-7AB629E55360}"/>
              </a:ext>
            </a:extLst>
          </p:cNvPr>
          <p:cNvCxnSpPr>
            <a:cxnSpLocks/>
          </p:cNvCxnSpPr>
          <p:nvPr/>
        </p:nvCxnSpPr>
        <p:spPr>
          <a:xfrm>
            <a:off x="2401824" y="1341438"/>
            <a:ext cx="69982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CBAA65E1-3BAB-4793-9AFF-5ED7B4249586}"/>
              </a:ext>
            </a:extLst>
          </p:cNvPr>
          <p:cNvCxnSpPr>
            <a:cxnSpLocks/>
          </p:cNvCxnSpPr>
          <p:nvPr/>
        </p:nvCxnSpPr>
        <p:spPr>
          <a:xfrm flipV="1">
            <a:off x="1800098" y="2960688"/>
            <a:ext cx="2406142" cy="101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7DC76D7F-8FAF-414B-B7F1-1CE4682384CC}"/>
              </a:ext>
            </a:extLst>
          </p:cNvPr>
          <p:cNvCxnSpPr>
            <a:cxnSpLocks/>
          </p:cNvCxnSpPr>
          <p:nvPr/>
        </p:nvCxnSpPr>
        <p:spPr>
          <a:xfrm>
            <a:off x="6010656" y="5049838"/>
            <a:ext cx="5343144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35A88E39-B472-451D-91AE-3693135030EC}"/>
              </a:ext>
            </a:extLst>
          </p:cNvPr>
          <p:cNvCxnSpPr>
            <a:cxnSpLocks/>
          </p:cNvCxnSpPr>
          <p:nvPr/>
        </p:nvCxnSpPr>
        <p:spPr>
          <a:xfrm>
            <a:off x="6420866" y="5525769"/>
            <a:ext cx="410083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2C39D38B-7B44-4996-A597-D73E28243A46}"/>
              </a:ext>
            </a:extLst>
          </p:cNvPr>
          <p:cNvCxnSpPr>
            <a:cxnSpLocks/>
          </p:cNvCxnSpPr>
          <p:nvPr/>
        </p:nvCxnSpPr>
        <p:spPr>
          <a:xfrm>
            <a:off x="6886321" y="5941059"/>
            <a:ext cx="1511808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0B9B266-36C8-49E7-AE83-FEBDB7AD5F3C}"/>
              </a:ext>
            </a:extLst>
          </p:cNvPr>
          <p:cNvCxnSpPr/>
          <p:nvPr/>
        </p:nvCxnSpPr>
        <p:spPr>
          <a:xfrm>
            <a:off x="2424113" y="1341438"/>
            <a:ext cx="0" cy="161925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BEC9B3EB-2A6D-45C4-9315-7DD77E20EB24}"/>
              </a:ext>
            </a:extLst>
          </p:cNvPr>
          <p:cNvCxnSpPr>
            <a:cxnSpLocks/>
          </p:cNvCxnSpPr>
          <p:nvPr/>
        </p:nvCxnSpPr>
        <p:spPr>
          <a:xfrm>
            <a:off x="5291328" y="1341438"/>
            <a:ext cx="0" cy="64770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B701D2E6-CAFB-4805-B9FE-374BED0E178B}"/>
              </a:ext>
            </a:extLst>
          </p:cNvPr>
          <p:cNvCxnSpPr>
            <a:cxnSpLocks/>
          </p:cNvCxnSpPr>
          <p:nvPr/>
        </p:nvCxnSpPr>
        <p:spPr>
          <a:xfrm>
            <a:off x="5984177" y="1355177"/>
            <a:ext cx="0" cy="500117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A572CCC-98D8-4294-AFC0-35B6B107C1F9}"/>
              </a:ext>
            </a:extLst>
          </p:cNvPr>
          <p:cNvCxnSpPr>
            <a:cxnSpLocks/>
          </p:cNvCxnSpPr>
          <p:nvPr/>
        </p:nvCxnSpPr>
        <p:spPr>
          <a:xfrm>
            <a:off x="11352213" y="1341438"/>
            <a:ext cx="1587" cy="370681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8BA8561-AD9F-4740-892A-13B5DBB6910F}"/>
              </a:ext>
            </a:extLst>
          </p:cNvPr>
          <p:cNvSpPr txBox="1"/>
          <p:nvPr/>
        </p:nvSpPr>
        <p:spPr>
          <a:xfrm>
            <a:off x="2273078" y="831957"/>
            <a:ext cx="39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55CFA04-4F46-4E00-A07F-7B8F3BF889EA}"/>
              </a:ext>
            </a:extLst>
          </p:cNvPr>
          <p:cNvSpPr txBox="1"/>
          <p:nvPr/>
        </p:nvSpPr>
        <p:spPr>
          <a:xfrm>
            <a:off x="9160923" y="831957"/>
            <a:ext cx="39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>
                <a:solidFill>
                  <a:srgbClr val="0070C0"/>
                </a:solidFill>
                <a:latin typeface="Calibri" panose="020F0502020204030204"/>
                <a:ea typeface="新細明體" panose="02020500000000000000" pitchFamily="18" charset="-120"/>
              </a:rPr>
              <a:t>M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2B19D62B-BF6E-4498-ADE3-BAF1474E4A76}"/>
              </a:ext>
            </a:extLst>
          </p:cNvPr>
          <p:cNvSpPr/>
          <p:nvPr/>
        </p:nvSpPr>
        <p:spPr>
          <a:xfrm>
            <a:off x="568452" y="1487430"/>
            <a:ext cx="5106416" cy="1750623"/>
          </a:xfrm>
          <a:prstGeom prst="ellipse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3B0353F3-F87C-4738-9205-EE923F3A6D96}"/>
              </a:ext>
            </a:extLst>
          </p:cNvPr>
          <p:cNvSpPr/>
          <p:nvPr/>
        </p:nvSpPr>
        <p:spPr>
          <a:xfrm>
            <a:off x="5674868" y="4508502"/>
            <a:ext cx="6315456" cy="1801926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19BB4DC-4E0F-424E-8BDA-CCD241983617}"/>
              </a:ext>
            </a:extLst>
          </p:cNvPr>
          <p:cNvSpPr txBox="1"/>
          <p:nvPr/>
        </p:nvSpPr>
        <p:spPr>
          <a:xfrm>
            <a:off x="5397025" y="1692996"/>
            <a:ext cx="1527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74811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代表區間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325467A-1232-4370-B839-4DD45ECAAB7C}"/>
              </a:ext>
            </a:extLst>
          </p:cNvPr>
          <p:cNvSpPr txBox="1"/>
          <p:nvPr/>
        </p:nvSpPr>
        <p:spPr>
          <a:xfrm>
            <a:off x="10780966" y="5048250"/>
            <a:ext cx="1527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74811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代表區間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019D3655-53AC-49BC-867A-3DFF1A926FA1}"/>
              </a:ext>
            </a:extLst>
          </p:cNvPr>
          <p:cNvSpPr txBox="1"/>
          <p:nvPr/>
        </p:nvSpPr>
        <p:spPr>
          <a:xfrm>
            <a:off x="8526579" y="5064104"/>
            <a:ext cx="1470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覆蓋區間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9B5E5E3A-A90D-4677-8903-F3AF2E41063F}"/>
              </a:ext>
            </a:extLst>
          </p:cNvPr>
          <p:cNvSpPr txBox="1"/>
          <p:nvPr/>
        </p:nvSpPr>
        <p:spPr>
          <a:xfrm>
            <a:off x="3123204" y="2052291"/>
            <a:ext cx="1470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覆蓋區間</a:t>
            </a:r>
          </a:p>
        </p:txBody>
      </p:sp>
    </p:spTree>
    <p:extLst>
      <p:ext uri="{BB962C8B-B14F-4D97-AF65-F5344CB8AC3E}">
        <p14:creationId xmlns:p14="http://schemas.microsoft.com/office/powerpoint/2010/main" val="186806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1A05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1A05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F1A05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F1A05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/>
      <p:bldP spid="31" grpId="0" animBg="1"/>
      <p:bldP spid="9" grpId="0" animBg="1"/>
      <p:bldP spid="8" grpId="0"/>
      <p:bldP spid="28" grpId="0"/>
      <p:bldP spid="44" grpId="0"/>
      <p:bldP spid="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786443E-5B2D-400D-B338-9827814B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E55B9E-6F84-437D-892C-477D453A0335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2021/3/24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64A99A9-8A2B-4F29-978B-E11A1DDE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 10020 Minimal coverage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2062CB-D16C-4D1B-854D-53C6D9C4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068F3A93-F6BE-4771-95D5-7C2F863138E8}"/>
              </a:ext>
            </a:extLst>
          </p:cNvPr>
          <p:cNvCxnSpPr/>
          <p:nvPr/>
        </p:nvCxnSpPr>
        <p:spPr>
          <a:xfrm>
            <a:off x="1024128" y="1989138"/>
            <a:ext cx="4267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027C23C-273E-4A1D-8A9B-DD8F06967946}"/>
              </a:ext>
            </a:extLst>
          </p:cNvPr>
          <p:cNvCxnSpPr>
            <a:cxnSpLocks/>
          </p:cNvCxnSpPr>
          <p:nvPr/>
        </p:nvCxnSpPr>
        <p:spPr>
          <a:xfrm>
            <a:off x="1416050" y="2528888"/>
            <a:ext cx="316814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E0D8188-735E-4356-AB41-7AB629E55360}"/>
              </a:ext>
            </a:extLst>
          </p:cNvPr>
          <p:cNvCxnSpPr>
            <a:cxnSpLocks/>
          </p:cNvCxnSpPr>
          <p:nvPr/>
        </p:nvCxnSpPr>
        <p:spPr>
          <a:xfrm>
            <a:off x="2401824" y="1341438"/>
            <a:ext cx="69982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CBAA65E1-3BAB-4793-9AFF-5ED7B4249586}"/>
              </a:ext>
            </a:extLst>
          </p:cNvPr>
          <p:cNvCxnSpPr>
            <a:cxnSpLocks/>
          </p:cNvCxnSpPr>
          <p:nvPr/>
        </p:nvCxnSpPr>
        <p:spPr>
          <a:xfrm flipV="1">
            <a:off x="1800098" y="2960688"/>
            <a:ext cx="2406142" cy="101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7DC76D7F-8FAF-414B-B7F1-1CE4682384CC}"/>
              </a:ext>
            </a:extLst>
          </p:cNvPr>
          <p:cNvCxnSpPr>
            <a:cxnSpLocks/>
          </p:cNvCxnSpPr>
          <p:nvPr/>
        </p:nvCxnSpPr>
        <p:spPr>
          <a:xfrm>
            <a:off x="6010656" y="5049838"/>
            <a:ext cx="53431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35A88E39-B472-451D-91AE-3693135030EC}"/>
              </a:ext>
            </a:extLst>
          </p:cNvPr>
          <p:cNvCxnSpPr>
            <a:cxnSpLocks/>
          </p:cNvCxnSpPr>
          <p:nvPr/>
        </p:nvCxnSpPr>
        <p:spPr>
          <a:xfrm>
            <a:off x="6420866" y="5525769"/>
            <a:ext cx="410083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2C39D38B-7B44-4996-A597-D73E28243A46}"/>
              </a:ext>
            </a:extLst>
          </p:cNvPr>
          <p:cNvCxnSpPr>
            <a:cxnSpLocks/>
          </p:cNvCxnSpPr>
          <p:nvPr/>
        </p:nvCxnSpPr>
        <p:spPr>
          <a:xfrm>
            <a:off x="6886321" y="5941059"/>
            <a:ext cx="15118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8BA8561-AD9F-4740-892A-13B5DBB6910F}"/>
              </a:ext>
            </a:extLst>
          </p:cNvPr>
          <p:cNvSpPr txBox="1"/>
          <p:nvPr/>
        </p:nvSpPr>
        <p:spPr>
          <a:xfrm>
            <a:off x="2273078" y="831957"/>
            <a:ext cx="39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55CFA04-4F46-4E00-A07F-7B8F3BF889EA}"/>
              </a:ext>
            </a:extLst>
          </p:cNvPr>
          <p:cNvSpPr txBox="1"/>
          <p:nvPr/>
        </p:nvSpPr>
        <p:spPr>
          <a:xfrm>
            <a:off x="9160923" y="831957"/>
            <a:ext cx="39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CE34A3F-808C-425F-B455-403A4CCA79A9}"/>
              </a:ext>
            </a:extLst>
          </p:cNvPr>
          <p:cNvSpPr txBox="1"/>
          <p:nvPr/>
        </p:nvSpPr>
        <p:spPr>
          <a:xfrm>
            <a:off x="7919434" y="1929913"/>
            <a:ext cx="188950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左端點排序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56CD754-171A-4549-8B36-F01B1DB629AA}"/>
              </a:ext>
            </a:extLst>
          </p:cNvPr>
          <p:cNvSpPr txBox="1"/>
          <p:nvPr/>
        </p:nvSpPr>
        <p:spPr>
          <a:xfrm>
            <a:off x="626747" y="1758305"/>
            <a:ext cx="54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2AAB552-C11F-4A1B-A6FA-442A53B0AA8F}"/>
              </a:ext>
            </a:extLst>
          </p:cNvPr>
          <p:cNvSpPr txBox="1"/>
          <p:nvPr/>
        </p:nvSpPr>
        <p:spPr>
          <a:xfrm>
            <a:off x="1021445" y="2298055"/>
            <a:ext cx="54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D43159B-5719-401B-A9E6-64CDC6D2C368}"/>
              </a:ext>
            </a:extLst>
          </p:cNvPr>
          <p:cNvSpPr txBox="1"/>
          <p:nvPr/>
        </p:nvSpPr>
        <p:spPr>
          <a:xfrm>
            <a:off x="1446213" y="2711942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0466650-306C-4763-93CB-DA91954FE78C}"/>
              </a:ext>
            </a:extLst>
          </p:cNvPr>
          <p:cNvSpPr txBox="1"/>
          <p:nvPr/>
        </p:nvSpPr>
        <p:spPr>
          <a:xfrm>
            <a:off x="5710246" y="4792218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4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B56D2ED-24ED-40B0-AFD9-2FECAB023852}"/>
              </a:ext>
            </a:extLst>
          </p:cNvPr>
          <p:cNvSpPr txBox="1"/>
          <p:nvPr/>
        </p:nvSpPr>
        <p:spPr>
          <a:xfrm>
            <a:off x="6091610" y="5296374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5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8912800-2111-4DDE-9936-8FBCE854F7DF}"/>
              </a:ext>
            </a:extLst>
          </p:cNvPr>
          <p:cNvSpPr txBox="1"/>
          <p:nvPr/>
        </p:nvSpPr>
        <p:spPr>
          <a:xfrm>
            <a:off x="6538478" y="5710227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6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BA63A80-80AD-4624-9E76-4318434350F4}"/>
              </a:ext>
            </a:extLst>
          </p:cNvPr>
          <p:cNvSpPr txBox="1"/>
          <p:nvPr/>
        </p:nvSpPr>
        <p:spPr>
          <a:xfrm>
            <a:off x="7919434" y="2474513"/>
            <a:ext cx="3675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然後由左至右掃描左端點</a:t>
            </a:r>
          </a:p>
        </p:txBody>
      </p:sp>
    </p:spTree>
    <p:extLst>
      <p:ext uri="{BB962C8B-B14F-4D97-AF65-F5344CB8AC3E}">
        <p14:creationId xmlns:p14="http://schemas.microsoft.com/office/powerpoint/2010/main" val="111705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23" grpId="0"/>
      <p:bldP spid="24" grpId="0"/>
      <p:bldP spid="31" grpId="0"/>
      <p:bldP spid="32" grpId="0"/>
      <p:bldP spid="33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786443E-5B2D-400D-B338-9827814B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80235A-441B-4DEC-BB75-E1C91F268092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2021/3/24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64A99A9-8A2B-4F29-978B-E11A1DDE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 10020 Minimal coverage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2062CB-D16C-4D1B-854D-53C6D9C4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068F3A93-F6BE-4771-95D5-7C2F863138E8}"/>
              </a:ext>
            </a:extLst>
          </p:cNvPr>
          <p:cNvCxnSpPr/>
          <p:nvPr/>
        </p:nvCxnSpPr>
        <p:spPr>
          <a:xfrm>
            <a:off x="1024128" y="1989138"/>
            <a:ext cx="4267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027C23C-273E-4A1D-8A9B-DD8F06967946}"/>
              </a:ext>
            </a:extLst>
          </p:cNvPr>
          <p:cNvCxnSpPr>
            <a:cxnSpLocks/>
          </p:cNvCxnSpPr>
          <p:nvPr/>
        </p:nvCxnSpPr>
        <p:spPr>
          <a:xfrm>
            <a:off x="1416050" y="2528888"/>
            <a:ext cx="316814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E0D8188-735E-4356-AB41-7AB629E55360}"/>
              </a:ext>
            </a:extLst>
          </p:cNvPr>
          <p:cNvCxnSpPr>
            <a:cxnSpLocks/>
          </p:cNvCxnSpPr>
          <p:nvPr/>
        </p:nvCxnSpPr>
        <p:spPr>
          <a:xfrm>
            <a:off x="2401824" y="1341438"/>
            <a:ext cx="69982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CBAA65E1-3BAB-4793-9AFF-5ED7B4249586}"/>
              </a:ext>
            </a:extLst>
          </p:cNvPr>
          <p:cNvCxnSpPr>
            <a:cxnSpLocks/>
          </p:cNvCxnSpPr>
          <p:nvPr/>
        </p:nvCxnSpPr>
        <p:spPr>
          <a:xfrm flipV="1">
            <a:off x="1800098" y="2960688"/>
            <a:ext cx="2406142" cy="101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7DC76D7F-8FAF-414B-B7F1-1CE4682384CC}"/>
              </a:ext>
            </a:extLst>
          </p:cNvPr>
          <p:cNvCxnSpPr>
            <a:cxnSpLocks/>
          </p:cNvCxnSpPr>
          <p:nvPr/>
        </p:nvCxnSpPr>
        <p:spPr>
          <a:xfrm>
            <a:off x="6010656" y="5049838"/>
            <a:ext cx="53431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35A88E39-B472-451D-91AE-3693135030EC}"/>
              </a:ext>
            </a:extLst>
          </p:cNvPr>
          <p:cNvCxnSpPr>
            <a:cxnSpLocks/>
          </p:cNvCxnSpPr>
          <p:nvPr/>
        </p:nvCxnSpPr>
        <p:spPr>
          <a:xfrm>
            <a:off x="6420866" y="5525769"/>
            <a:ext cx="410083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2C39D38B-7B44-4996-A597-D73E28243A46}"/>
              </a:ext>
            </a:extLst>
          </p:cNvPr>
          <p:cNvCxnSpPr>
            <a:cxnSpLocks/>
          </p:cNvCxnSpPr>
          <p:nvPr/>
        </p:nvCxnSpPr>
        <p:spPr>
          <a:xfrm>
            <a:off x="6886321" y="5941059"/>
            <a:ext cx="15118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0B9B266-36C8-49E7-AE83-FEBDB7AD5F3C}"/>
              </a:ext>
            </a:extLst>
          </p:cNvPr>
          <p:cNvCxnSpPr/>
          <p:nvPr/>
        </p:nvCxnSpPr>
        <p:spPr>
          <a:xfrm>
            <a:off x="2424113" y="1341438"/>
            <a:ext cx="0" cy="161925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BEC9B3EB-2A6D-45C4-9315-7DD77E20EB24}"/>
              </a:ext>
            </a:extLst>
          </p:cNvPr>
          <p:cNvCxnSpPr>
            <a:cxnSpLocks/>
          </p:cNvCxnSpPr>
          <p:nvPr/>
        </p:nvCxnSpPr>
        <p:spPr>
          <a:xfrm>
            <a:off x="5291328" y="1341438"/>
            <a:ext cx="0" cy="64770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8BA8561-AD9F-4740-892A-13B5DBB6910F}"/>
              </a:ext>
            </a:extLst>
          </p:cNvPr>
          <p:cNvSpPr txBox="1"/>
          <p:nvPr/>
        </p:nvSpPr>
        <p:spPr>
          <a:xfrm>
            <a:off x="2273078" y="831957"/>
            <a:ext cx="39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55CFA04-4F46-4E00-A07F-7B8F3BF889EA}"/>
              </a:ext>
            </a:extLst>
          </p:cNvPr>
          <p:cNvSpPr txBox="1"/>
          <p:nvPr/>
        </p:nvSpPr>
        <p:spPr>
          <a:xfrm>
            <a:off x="9160923" y="831957"/>
            <a:ext cx="39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56CD754-171A-4549-8B36-F01B1DB629AA}"/>
              </a:ext>
            </a:extLst>
          </p:cNvPr>
          <p:cNvSpPr txBox="1"/>
          <p:nvPr/>
        </p:nvSpPr>
        <p:spPr>
          <a:xfrm>
            <a:off x="626747" y="1758305"/>
            <a:ext cx="54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7481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74811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2AAB552-C11F-4A1B-A6FA-442A53B0AA8F}"/>
              </a:ext>
            </a:extLst>
          </p:cNvPr>
          <p:cNvSpPr txBox="1"/>
          <p:nvPr/>
        </p:nvSpPr>
        <p:spPr>
          <a:xfrm>
            <a:off x="1021445" y="2298055"/>
            <a:ext cx="54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D43159B-5719-401B-A9E6-64CDC6D2C368}"/>
              </a:ext>
            </a:extLst>
          </p:cNvPr>
          <p:cNvSpPr txBox="1"/>
          <p:nvPr/>
        </p:nvSpPr>
        <p:spPr>
          <a:xfrm>
            <a:off x="1446213" y="2711942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0466650-306C-4763-93CB-DA91954FE78C}"/>
              </a:ext>
            </a:extLst>
          </p:cNvPr>
          <p:cNvSpPr txBox="1"/>
          <p:nvPr/>
        </p:nvSpPr>
        <p:spPr>
          <a:xfrm>
            <a:off x="5710246" y="4792218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4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B56D2ED-24ED-40B0-AFD9-2FECAB023852}"/>
              </a:ext>
            </a:extLst>
          </p:cNvPr>
          <p:cNvSpPr txBox="1"/>
          <p:nvPr/>
        </p:nvSpPr>
        <p:spPr>
          <a:xfrm>
            <a:off x="6091610" y="5296374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5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8912800-2111-4DDE-9936-8FBCE854F7DF}"/>
              </a:ext>
            </a:extLst>
          </p:cNvPr>
          <p:cNvSpPr txBox="1"/>
          <p:nvPr/>
        </p:nvSpPr>
        <p:spPr>
          <a:xfrm>
            <a:off x="6538478" y="5710227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6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41EED20-FBCE-4E14-B480-63AA5C937084}"/>
              </a:ext>
            </a:extLst>
          </p:cNvPr>
          <p:cNvSpPr txBox="1"/>
          <p:nvPr/>
        </p:nvSpPr>
        <p:spPr>
          <a:xfrm>
            <a:off x="2155029" y="485709"/>
            <a:ext cx="97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N.left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8604E837-A6A4-46EE-A8C7-79869C1FE886}"/>
              </a:ext>
            </a:extLst>
          </p:cNvPr>
          <p:cNvSpPr txBox="1"/>
          <p:nvPr/>
        </p:nvSpPr>
        <p:spPr>
          <a:xfrm>
            <a:off x="2062142" y="30907"/>
            <a:ext cx="1168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N.right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3D2E8852-3A5F-4758-8B40-1B6EE8944A1E}"/>
              </a:ext>
            </a:extLst>
          </p:cNvPr>
          <p:cNvSpPr txBox="1"/>
          <p:nvPr/>
        </p:nvSpPr>
        <p:spPr>
          <a:xfrm>
            <a:off x="4934087" y="809997"/>
            <a:ext cx="1157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max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C7F7253F-8471-4DD6-9277-071A3CD6DCA2}"/>
              </a:ext>
            </a:extLst>
          </p:cNvPr>
          <p:cNvCxnSpPr/>
          <p:nvPr/>
        </p:nvCxnSpPr>
        <p:spPr>
          <a:xfrm>
            <a:off x="1042056" y="1987247"/>
            <a:ext cx="4267200" cy="0"/>
          </a:xfrm>
          <a:prstGeom prst="line">
            <a:avLst/>
          </a:prstGeom>
          <a:ln w="38100">
            <a:solidFill>
              <a:srgbClr val="F748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2ABD6AC-0957-4042-B70E-2765367D4F19}"/>
                  </a:ext>
                </a:extLst>
              </p:cNvPr>
              <p:cNvSpPr txBox="1"/>
              <p:nvPr/>
            </p:nvSpPr>
            <p:spPr>
              <a:xfrm>
                <a:off x="898748" y="1719453"/>
                <a:ext cx="5474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zh-TW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∆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2ABD6AC-0957-4042-B70E-2765367D4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748" y="1719453"/>
                <a:ext cx="547465" cy="461665"/>
              </a:xfrm>
              <a:prstGeom prst="rect">
                <a:avLst/>
              </a:prstGeom>
              <a:blipFill>
                <a:blip r:embed="rId2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字方塊 36">
            <a:extLst>
              <a:ext uri="{FF2B5EF4-FFF2-40B4-BE49-F238E27FC236}">
                <a16:creationId xmlns:a16="http://schemas.microsoft.com/office/drawing/2014/main" id="{948CFB81-0361-4985-B568-27C0C6377D3B}"/>
              </a:ext>
            </a:extLst>
          </p:cNvPr>
          <p:cNvSpPr txBox="1"/>
          <p:nvPr/>
        </p:nvSpPr>
        <p:spPr>
          <a:xfrm>
            <a:off x="1744509" y="1604776"/>
            <a:ext cx="821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左邊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B4218243-A391-49C9-9B5A-EE98EC2CEE00}"/>
              </a:ext>
            </a:extLst>
          </p:cNvPr>
          <p:cNvSpPr txBox="1"/>
          <p:nvPr/>
        </p:nvSpPr>
        <p:spPr>
          <a:xfrm>
            <a:off x="7295726" y="1656707"/>
            <a:ext cx="4652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[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max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l,maxr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]: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某一團的覆蓋區間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1096E38-BE5F-47EF-8B18-FC045176A4C4}"/>
              </a:ext>
            </a:extLst>
          </p:cNvPr>
          <p:cNvSpPr txBox="1"/>
          <p:nvPr/>
        </p:nvSpPr>
        <p:spPr>
          <a:xfrm>
            <a:off x="4900358" y="2171705"/>
            <a:ext cx="2395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更新</a:t>
            </a:r>
            <a:r>
              <a:rPr lang="en-US" altLang="zh-TW" sz="2400" dirty="0" err="1">
                <a:solidFill>
                  <a:srgbClr val="FF0000"/>
                </a:solidFill>
                <a:ea typeface="標楷體" panose="03000509000000000000" pitchFamily="65" charset="-120"/>
              </a:rPr>
              <a:t>maxl,maxr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en-US" altLang="zh-TW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B63EB7F1-1134-4A3F-A2B9-346F1CAC09F5}"/>
              </a:ext>
            </a:extLst>
          </p:cNvPr>
          <p:cNvSpPr txBox="1"/>
          <p:nvPr/>
        </p:nvSpPr>
        <p:spPr>
          <a:xfrm>
            <a:off x="613593" y="1457419"/>
            <a:ext cx="1157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maxl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914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0" grpId="0"/>
      <p:bldP spid="4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786443E-5B2D-400D-B338-9827814B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DA3AB6-6469-42CE-9910-71763F523960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2021/3/24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64A99A9-8A2B-4F29-978B-E11A1DDE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 10020 Minimal coverage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2062CB-D16C-4D1B-854D-53C6D9C4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068F3A93-F6BE-4771-95D5-7C2F863138E8}"/>
              </a:ext>
            </a:extLst>
          </p:cNvPr>
          <p:cNvCxnSpPr/>
          <p:nvPr/>
        </p:nvCxnSpPr>
        <p:spPr>
          <a:xfrm>
            <a:off x="1024128" y="1989138"/>
            <a:ext cx="4267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027C23C-273E-4A1D-8A9B-DD8F06967946}"/>
              </a:ext>
            </a:extLst>
          </p:cNvPr>
          <p:cNvCxnSpPr>
            <a:cxnSpLocks/>
          </p:cNvCxnSpPr>
          <p:nvPr/>
        </p:nvCxnSpPr>
        <p:spPr>
          <a:xfrm>
            <a:off x="1416050" y="2528888"/>
            <a:ext cx="316814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E0D8188-735E-4356-AB41-7AB629E55360}"/>
              </a:ext>
            </a:extLst>
          </p:cNvPr>
          <p:cNvCxnSpPr>
            <a:cxnSpLocks/>
          </p:cNvCxnSpPr>
          <p:nvPr/>
        </p:nvCxnSpPr>
        <p:spPr>
          <a:xfrm>
            <a:off x="2401824" y="1341438"/>
            <a:ext cx="69982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CBAA65E1-3BAB-4793-9AFF-5ED7B4249586}"/>
              </a:ext>
            </a:extLst>
          </p:cNvPr>
          <p:cNvCxnSpPr>
            <a:cxnSpLocks/>
          </p:cNvCxnSpPr>
          <p:nvPr/>
        </p:nvCxnSpPr>
        <p:spPr>
          <a:xfrm flipV="1">
            <a:off x="1800098" y="2960688"/>
            <a:ext cx="2406142" cy="101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7DC76D7F-8FAF-414B-B7F1-1CE4682384CC}"/>
              </a:ext>
            </a:extLst>
          </p:cNvPr>
          <p:cNvCxnSpPr>
            <a:cxnSpLocks/>
          </p:cNvCxnSpPr>
          <p:nvPr/>
        </p:nvCxnSpPr>
        <p:spPr>
          <a:xfrm>
            <a:off x="6010656" y="5049838"/>
            <a:ext cx="53431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35A88E39-B472-451D-91AE-3693135030EC}"/>
              </a:ext>
            </a:extLst>
          </p:cNvPr>
          <p:cNvCxnSpPr>
            <a:cxnSpLocks/>
          </p:cNvCxnSpPr>
          <p:nvPr/>
        </p:nvCxnSpPr>
        <p:spPr>
          <a:xfrm>
            <a:off x="6420866" y="5525769"/>
            <a:ext cx="410083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2C39D38B-7B44-4996-A597-D73E28243A46}"/>
              </a:ext>
            </a:extLst>
          </p:cNvPr>
          <p:cNvCxnSpPr>
            <a:cxnSpLocks/>
          </p:cNvCxnSpPr>
          <p:nvPr/>
        </p:nvCxnSpPr>
        <p:spPr>
          <a:xfrm>
            <a:off x="6886321" y="5941059"/>
            <a:ext cx="15118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0B9B266-36C8-49E7-AE83-FEBDB7AD5F3C}"/>
              </a:ext>
            </a:extLst>
          </p:cNvPr>
          <p:cNvCxnSpPr/>
          <p:nvPr/>
        </p:nvCxnSpPr>
        <p:spPr>
          <a:xfrm>
            <a:off x="2424113" y="1341438"/>
            <a:ext cx="0" cy="161925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BEC9B3EB-2A6D-45C4-9315-7DD77E20EB24}"/>
              </a:ext>
            </a:extLst>
          </p:cNvPr>
          <p:cNvCxnSpPr>
            <a:cxnSpLocks/>
          </p:cNvCxnSpPr>
          <p:nvPr/>
        </p:nvCxnSpPr>
        <p:spPr>
          <a:xfrm>
            <a:off x="5291328" y="1341438"/>
            <a:ext cx="0" cy="64770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8BA8561-AD9F-4740-892A-13B5DBB6910F}"/>
              </a:ext>
            </a:extLst>
          </p:cNvPr>
          <p:cNvSpPr txBox="1"/>
          <p:nvPr/>
        </p:nvSpPr>
        <p:spPr>
          <a:xfrm>
            <a:off x="2273078" y="831957"/>
            <a:ext cx="39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55CFA04-4F46-4E00-A07F-7B8F3BF889EA}"/>
              </a:ext>
            </a:extLst>
          </p:cNvPr>
          <p:cNvSpPr txBox="1"/>
          <p:nvPr/>
        </p:nvSpPr>
        <p:spPr>
          <a:xfrm>
            <a:off x="9160923" y="831957"/>
            <a:ext cx="39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56CD754-171A-4549-8B36-F01B1DB629AA}"/>
              </a:ext>
            </a:extLst>
          </p:cNvPr>
          <p:cNvSpPr txBox="1"/>
          <p:nvPr/>
        </p:nvSpPr>
        <p:spPr>
          <a:xfrm>
            <a:off x="626747" y="1758305"/>
            <a:ext cx="54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2AAB552-C11F-4A1B-A6FA-442A53B0AA8F}"/>
              </a:ext>
            </a:extLst>
          </p:cNvPr>
          <p:cNvSpPr txBox="1"/>
          <p:nvPr/>
        </p:nvSpPr>
        <p:spPr>
          <a:xfrm>
            <a:off x="1021445" y="2298055"/>
            <a:ext cx="54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7481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74811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D43159B-5719-401B-A9E6-64CDC6D2C368}"/>
              </a:ext>
            </a:extLst>
          </p:cNvPr>
          <p:cNvSpPr txBox="1"/>
          <p:nvPr/>
        </p:nvSpPr>
        <p:spPr>
          <a:xfrm>
            <a:off x="1446213" y="2711942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0466650-306C-4763-93CB-DA91954FE78C}"/>
              </a:ext>
            </a:extLst>
          </p:cNvPr>
          <p:cNvSpPr txBox="1"/>
          <p:nvPr/>
        </p:nvSpPr>
        <p:spPr>
          <a:xfrm>
            <a:off x="5710246" y="4792218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4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B56D2ED-24ED-40B0-AFD9-2FECAB023852}"/>
              </a:ext>
            </a:extLst>
          </p:cNvPr>
          <p:cNvSpPr txBox="1"/>
          <p:nvPr/>
        </p:nvSpPr>
        <p:spPr>
          <a:xfrm>
            <a:off x="6091610" y="5296374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5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8912800-2111-4DDE-9936-8FBCE854F7DF}"/>
              </a:ext>
            </a:extLst>
          </p:cNvPr>
          <p:cNvSpPr txBox="1"/>
          <p:nvPr/>
        </p:nvSpPr>
        <p:spPr>
          <a:xfrm>
            <a:off x="6538478" y="5710227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6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41EED20-FBCE-4E14-B480-63AA5C937084}"/>
              </a:ext>
            </a:extLst>
          </p:cNvPr>
          <p:cNvSpPr txBox="1"/>
          <p:nvPr/>
        </p:nvSpPr>
        <p:spPr>
          <a:xfrm>
            <a:off x="2155030" y="485709"/>
            <a:ext cx="927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N.left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3D2E8852-3A5F-4758-8B40-1B6EE8944A1E}"/>
              </a:ext>
            </a:extLst>
          </p:cNvPr>
          <p:cNvSpPr txBox="1"/>
          <p:nvPr/>
        </p:nvSpPr>
        <p:spPr>
          <a:xfrm>
            <a:off x="4934087" y="809997"/>
            <a:ext cx="1076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maxr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C7F7253F-8471-4DD6-9277-071A3CD6DCA2}"/>
              </a:ext>
            </a:extLst>
          </p:cNvPr>
          <p:cNvCxnSpPr>
            <a:cxnSpLocks/>
          </p:cNvCxnSpPr>
          <p:nvPr/>
        </p:nvCxnSpPr>
        <p:spPr>
          <a:xfrm>
            <a:off x="1416050" y="2528888"/>
            <a:ext cx="3168142" cy="0"/>
          </a:xfrm>
          <a:prstGeom prst="line">
            <a:avLst/>
          </a:prstGeom>
          <a:ln w="38100">
            <a:solidFill>
              <a:srgbClr val="F748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4221BD8F-794B-4C94-8C13-467D8DCCDF8B}"/>
                  </a:ext>
                </a:extLst>
              </p:cNvPr>
              <p:cNvSpPr txBox="1"/>
              <p:nvPr/>
            </p:nvSpPr>
            <p:spPr>
              <a:xfrm>
                <a:off x="1251697" y="2275757"/>
                <a:ext cx="5474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zh-TW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∆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4221BD8F-794B-4C94-8C13-467D8DCCD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97" y="2275757"/>
                <a:ext cx="547465" cy="461665"/>
              </a:xfrm>
              <a:prstGeom prst="rect">
                <a:avLst/>
              </a:prstGeom>
              <a:blipFill>
                <a:blip r:embed="rId2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字方塊 36">
            <a:extLst>
              <a:ext uri="{FF2B5EF4-FFF2-40B4-BE49-F238E27FC236}">
                <a16:creationId xmlns:a16="http://schemas.microsoft.com/office/drawing/2014/main" id="{6CF2C4B0-06D9-4A83-B97A-65EB009FA25B}"/>
              </a:ext>
            </a:extLst>
          </p:cNvPr>
          <p:cNvSpPr txBox="1"/>
          <p:nvPr/>
        </p:nvSpPr>
        <p:spPr>
          <a:xfrm>
            <a:off x="1744509" y="2151063"/>
            <a:ext cx="821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左邊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F55E109-786E-409B-878F-BD76AA3C6A69}"/>
              </a:ext>
            </a:extLst>
          </p:cNvPr>
          <p:cNvSpPr txBox="1"/>
          <p:nvPr/>
        </p:nvSpPr>
        <p:spPr>
          <a:xfrm>
            <a:off x="7295726" y="1656707"/>
            <a:ext cx="4617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[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max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l,maxr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]: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某一團的覆蓋區間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72408E1-EFE9-4BE9-943A-B93FE2D82BA8}"/>
              </a:ext>
            </a:extLst>
          </p:cNvPr>
          <p:cNvSpPr txBox="1"/>
          <p:nvPr/>
        </p:nvSpPr>
        <p:spPr>
          <a:xfrm>
            <a:off x="2062142" y="30907"/>
            <a:ext cx="1168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N.right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59A6F14-6000-42E3-A5F5-028A19935176}"/>
              </a:ext>
            </a:extLst>
          </p:cNvPr>
          <p:cNvSpPr txBox="1"/>
          <p:nvPr/>
        </p:nvSpPr>
        <p:spPr>
          <a:xfrm>
            <a:off x="613593" y="1457419"/>
            <a:ext cx="1157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maxl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626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786443E-5B2D-400D-B338-9827814B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099626-64EB-4442-B909-B54A792575B5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2021/3/24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64A99A9-8A2B-4F29-978B-E11A1DDE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 10020 Minimal coverage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2062CB-D16C-4D1B-854D-53C6D9C4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068F3A93-F6BE-4771-95D5-7C2F863138E8}"/>
              </a:ext>
            </a:extLst>
          </p:cNvPr>
          <p:cNvCxnSpPr/>
          <p:nvPr/>
        </p:nvCxnSpPr>
        <p:spPr>
          <a:xfrm>
            <a:off x="1024128" y="1989138"/>
            <a:ext cx="4267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027C23C-273E-4A1D-8A9B-DD8F06967946}"/>
              </a:ext>
            </a:extLst>
          </p:cNvPr>
          <p:cNvCxnSpPr>
            <a:cxnSpLocks/>
          </p:cNvCxnSpPr>
          <p:nvPr/>
        </p:nvCxnSpPr>
        <p:spPr>
          <a:xfrm>
            <a:off x="1416050" y="2528888"/>
            <a:ext cx="316814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E0D8188-735E-4356-AB41-7AB629E55360}"/>
              </a:ext>
            </a:extLst>
          </p:cNvPr>
          <p:cNvCxnSpPr>
            <a:cxnSpLocks/>
          </p:cNvCxnSpPr>
          <p:nvPr/>
        </p:nvCxnSpPr>
        <p:spPr>
          <a:xfrm>
            <a:off x="2401824" y="1341438"/>
            <a:ext cx="69982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CBAA65E1-3BAB-4793-9AFF-5ED7B4249586}"/>
              </a:ext>
            </a:extLst>
          </p:cNvPr>
          <p:cNvCxnSpPr>
            <a:cxnSpLocks/>
          </p:cNvCxnSpPr>
          <p:nvPr/>
        </p:nvCxnSpPr>
        <p:spPr>
          <a:xfrm flipV="1">
            <a:off x="1800098" y="2960688"/>
            <a:ext cx="2406142" cy="101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7DC76D7F-8FAF-414B-B7F1-1CE4682384CC}"/>
              </a:ext>
            </a:extLst>
          </p:cNvPr>
          <p:cNvCxnSpPr>
            <a:cxnSpLocks/>
          </p:cNvCxnSpPr>
          <p:nvPr/>
        </p:nvCxnSpPr>
        <p:spPr>
          <a:xfrm>
            <a:off x="6010656" y="5049838"/>
            <a:ext cx="53431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35A88E39-B472-451D-91AE-3693135030EC}"/>
              </a:ext>
            </a:extLst>
          </p:cNvPr>
          <p:cNvCxnSpPr>
            <a:cxnSpLocks/>
          </p:cNvCxnSpPr>
          <p:nvPr/>
        </p:nvCxnSpPr>
        <p:spPr>
          <a:xfrm>
            <a:off x="6420866" y="5525769"/>
            <a:ext cx="410083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2C39D38B-7B44-4996-A597-D73E28243A46}"/>
              </a:ext>
            </a:extLst>
          </p:cNvPr>
          <p:cNvCxnSpPr>
            <a:cxnSpLocks/>
          </p:cNvCxnSpPr>
          <p:nvPr/>
        </p:nvCxnSpPr>
        <p:spPr>
          <a:xfrm>
            <a:off x="6886321" y="5941059"/>
            <a:ext cx="15118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0B9B266-36C8-49E7-AE83-FEBDB7AD5F3C}"/>
              </a:ext>
            </a:extLst>
          </p:cNvPr>
          <p:cNvCxnSpPr/>
          <p:nvPr/>
        </p:nvCxnSpPr>
        <p:spPr>
          <a:xfrm>
            <a:off x="2424113" y="1341438"/>
            <a:ext cx="0" cy="161925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BEC9B3EB-2A6D-45C4-9315-7DD77E20EB24}"/>
              </a:ext>
            </a:extLst>
          </p:cNvPr>
          <p:cNvCxnSpPr>
            <a:cxnSpLocks/>
          </p:cNvCxnSpPr>
          <p:nvPr/>
        </p:nvCxnSpPr>
        <p:spPr>
          <a:xfrm>
            <a:off x="5291328" y="1341438"/>
            <a:ext cx="0" cy="64770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8BA8561-AD9F-4740-892A-13B5DBB6910F}"/>
              </a:ext>
            </a:extLst>
          </p:cNvPr>
          <p:cNvSpPr txBox="1"/>
          <p:nvPr/>
        </p:nvSpPr>
        <p:spPr>
          <a:xfrm>
            <a:off x="2273078" y="831957"/>
            <a:ext cx="39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55CFA04-4F46-4E00-A07F-7B8F3BF889EA}"/>
              </a:ext>
            </a:extLst>
          </p:cNvPr>
          <p:cNvSpPr txBox="1"/>
          <p:nvPr/>
        </p:nvSpPr>
        <p:spPr>
          <a:xfrm>
            <a:off x="9160923" y="831957"/>
            <a:ext cx="39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56CD754-171A-4549-8B36-F01B1DB629AA}"/>
              </a:ext>
            </a:extLst>
          </p:cNvPr>
          <p:cNvSpPr txBox="1"/>
          <p:nvPr/>
        </p:nvSpPr>
        <p:spPr>
          <a:xfrm>
            <a:off x="626747" y="1758305"/>
            <a:ext cx="54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2AAB552-C11F-4A1B-A6FA-442A53B0AA8F}"/>
              </a:ext>
            </a:extLst>
          </p:cNvPr>
          <p:cNvSpPr txBox="1"/>
          <p:nvPr/>
        </p:nvSpPr>
        <p:spPr>
          <a:xfrm>
            <a:off x="1021445" y="2298055"/>
            <a:ext cx="54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D43159B-5719-401B-A9E6-64CDC6D2C368}"/>
              </a:ext>
            </a:extLst>
          </p:cNvPr>
          <p:cNvSpPr txBox="1"/>
          <p:nvPr/>
        </p:nvSpPr>
        <p:spPr>
          <a:xfrm>
            <a:off x="1446213" y="2711942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7481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74811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0466650-306C-4763-93CB-DA91954FE78C}"/>
              </a:ext>
            </a:extLst>
          </p:cNvPr>
          <p:cNvSpPr txBox="1"/>
          <p:nvPr/>
        </p:nvSpPr>
        <p:spPr>
          <a:xfrm>
            <a:off x="5710246" y="4792218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4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B56D2ED-24ED-40B0-AFD9-2FECAB023852}"/>
              </a:ext>
            </a:extLst>
          </p:cNvPr>
          <p:cNvSpPr txBox="1"/>
          <p:nvPr/>
        </p:nvSpPr>
        <p:spPr>
          <a:xfrm>
            <a:off x="6091610" y="5296374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5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8912800-2111-4DDE-9936-8FBCE854F7DF}"/>
              </a:ext>
            </a:extLst>
          </p:cNvPr>
          <p:cNvSpPr txBox="1"/>
          <p:nvPr/>
        </p:nvSpPr>
        <p:spPr>
          <a:xfrm>
            <a:off x="6538478" y="5710227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6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41EED20-FBCE-4E14-B480-63AA5C937084}"/>
              </a:ext>
            </a:extLst>
          </p:cNvPr>
          <p:cNvSpPr txBox="1"/>
          <p:nvPr/>
        </p:nvSpPr>
        <p:spPr>
          <a:xfrm>
            <a:off x="2155030" y="485709"/>
            <a:ext cx="980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N.left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3D2E8852-3A5F-4758-8B40-1B6EE8944A1E}"/>
              </a:ext>
            </a:extLst>
          </p:cNvPr>
          <p:cNvSpPr txBox="1"/>
          <p:nvPr/>
        </p:nvSpPr>
        <p:spPr>
          <a:xfrm>
            <a:off x="4934087" y="809997"/>
            <a:ext cx="1076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maxr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C7F7253F-8471-4DD6-9277-071A3CD6DCA2}"/>
              </a:ext>
            </a:extLst>
          </p:cNvPr>
          <p:cNvCxnSpPr>
            <a:cxnSpLocks/>
          </p:cNvCxnSpPr>
          <p:nvPr/>
        </p:nvCxnSpPr>
        <p:spPr>
          <a:xfrm>
            <a:off x="1800098" y="2960688"/>
            <a:ext cx="2406142" cy="0"/>
          </a:xfrm>
          <a:prstGeom prst="line">
            <a:avLst/>
          </a:prstGeom>
          <a:ln w="38100">
            <a:solidFill>
              <a:srgbClr val="F748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74B68EE5-5484-4757-BA67-0A6CF66729F6}"/>
                  </a:ext>
                </a:extLst>
              </p:cNvPr>
              <p:cNvSpPr txBox="1"/>
              <p:nvPr/>
            </p:nvSpPr>
            <p:spPr>
              <a:xfrm>
                <a:off x="1635830" y="2702447"/>
                <a:ext cx="3774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zh-TW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∆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74B68EE5-5484-4757-BA67-0A6CF6672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830" y="2702447"/>
                <a:ext cx="377464" cy="461665"/>
              </a:xfrm>
              <a:prstGeom prst="rect">
                <a:avLst/>
              </a:prstGeom>
              <a:blipFill>
                <a:blip r:embed="rId2"/>
                <a:stretch>
                  <a:fillRect l="-3226" r="-16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字方塊 39">
            <a:extLst>
              <a:ext uri="{FF2B5EF4-FFF2-40B4-BE49-F238E27FC236}">
                <a16:creationId xmlns:a16="http://schemas.microsoft.com/office/drawing/2014/main" id="{6DF16998-82C8-47A2-B499-38EBFC4DC0B7}"/>
              </a:ext>
            </a:extLst>
          </p:cNvPr>
          <p:cNvSpPr txBox="1"/>
          <p:nvPr/>
        </p:nvSpPr>
        <p:spPr>
          <a:xfrm>
            <a:off x="1758527" y="2551083"/>
            <a:ext cx="821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左邊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42C5AE0C-8C9E-48D8-801D-600F3BD42CB2}"/>
              </a:ext>
            </a:extLst>
          </p:cNvPr>
          <p:cNvSpPr txBox="1"/>
          <p:nvPr/>
        </p:nvSpPr>
        <p:spPr>
          <a:xfrm>
            <a:off x="7295726" y="1656707"/>
            <a:ext cx="4669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[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max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l,maxr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]: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某一團的覆蓋區間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CB14F68-9FFC-4DEE-8931-5D15D2031487}"/>
              </a:ext>
            </a:extLst>
          </p:cNvPr>
          <p:cNvSpPr txBox="1"/>
          <p:nvPr/>
        </p:nvSpPr>
        <p:spPr>
          <a:xfrm>
            <a:off x="2062142" y="30907"/>
            <a:ext cx="1168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N.right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C327755-F255-472A-9898-15DD8F093241}"/>
              </a:ext>
            </a:extLst>
          </p:cNvPr>
          <p:cNvSpPr txBox="1"/>
          <p:nvPr/>
        </p:nvSpPr>
        <p:spPr>
          <a:xfrm>
            <a:off x="613593" y="1457419"/>
            <a:ext cx="1157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maxl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34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031C3CEB-4EE4-4366-B081-DDBF91755679}"/>
              </a:ext>
            </a:extLst>
          </p:cNvPr>
          <p:cNvSpPr/>
          <p:nvPr/>
        </p:nvSpPr>
        <p:spPr>
          <a:xfrm>
            <a:off x="2446403" y="1401100"/>
            <a:ext cx="2813493" cy="166563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786443E-5B2D-400D-B338-9827814B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5D2E5C-BA6B-4D1A-8F82-EB1F61B34465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2021/3/24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64A99A9-8A2B-4F29-978B-E11A1DDE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 10020 Minimal coverage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2062CB-D16C-4D1B-854D-53C6D9C4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068F3A93-F6BE-4771-95D5-7C2F863138E8}"/>
              </a:ext>
            </a:extLst>
          </p:cNvPr>
          <p:cNvCxnSpPr/>
          <p:nvPr/>
        </p:nvCxnSpPr>
        <p:spPr>
          <a:xfrm>
            <a:off x="1024128" y="1989138"/>
            <a:ext cx="42672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027C23C-273E-4A1D-8A9B-DD8F06967946}"/>
              </a:ext>
            </a:extLst>
          </p:cNvPr>
          <p:cNvCxnSpPr>
            <a:cxnSpLocks/>
          </p:cNvCxnSpPr>
          <p:nvPr/>
        </p:nvCxnSpPr>
        <p:spPr>
          <a:xfrm>
            <a:off x="1416050" y="2528888"/>
            <a:ext cx="316814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E0D8188-735E-4356-AB41-7AB629E55360}"/>
              </a:ext>
            </a:extLst>
          </p:cNvPr>
          <p:cNvCxnSpPr>
            <a:cxnSpLocks/>
          </p:cNvCxnSpPr>
          <p:nvPr/>
        </p:nvCxnSpPr>
        <p:spPr>
          <a:xfrm>
            <a:off x="2401824" y="1341438"/>
            <a:ext cx="69982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CBAA65E1-3BAB-4793-9AFF-5ED7B4249586}"/>
              </a:ext>
            </a:extLst>
          </p:cNvPr>
          <p:cNvCxnSpPr>
            <a:cxnSpLocks/>
          </p:cNvCxnSpPr>
          <p:nvPr/>
        </p:nvCxnSpPr>
        <p:spPr>
          <a:xfrm flipV="1">
            <a:off x="1800098" y="2960688"/>
            <a:ext cx="2406142" cy="101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7DC76D7F-8FAF-414B-B7F1-1CE4682384CC}"/>
              </a:ext>
            </a:extLst>
          </p:cNvPr>
          <p:cNvCxnSpPr>
            <a:cxnSpLocks/>
          </p:cNvCxnSpPr>
          <p:nvPr/>
        </p:nvCxnSpPr>
        <p:spPr>
          <a:xfrm>
            <a:off x="6010656" y="5049838"/>
            <a:ext cx="53431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35A88E39-B472-451D-91AE-3693135030EC}"/>
              </a:ext>
            </a:extLst>
          </p:cNvPr>
          <p:cNvCxnSpPr>
            <a:cxnSpLocks/>
          </p:cNvCxnSpPr>
          <p:nvPr/>
        </p:nvCxnSpPr>
        <p:spPr>
          <a:xfrm>
            <a:off x="6420866" y="5525769"/>
            <a:ext cx="410083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2C39D38B-7B44-4996-A597-D73E28243A46}"/>
              </a:ext>
            </a:extLst>
          </p:cNvPr>
          <p:cNvCxnSpPr>
            <a:cxnSpLocks/>
          </p:cNvCxnSpPr>
          <p:nvPr/>
        </p:nvCxnSpPr>
        <p:spPr>
          <a:xfrm>
            <a:off x="6886321" y="5941059"/>
            <a:ext cx="15118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0B9B266-36C8-49E7-AE83-FEBDB7AD5F3C}"/>
              </a:ext>
            </a:extLst>
          </p:cNvPr>
          <p:cNvCxnSpPr>
            <a:cxnSpLocks/>
          </p:cNvCxnSpPr>
          <p:nvPr/>
        </p:nvCxnSpPr>
        <p:spPr>
          <a:xfrm>
            <a:off x="2424113" y="1341438"/>
            <a:ext cx="0" cy="402629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8BA8561-AD9F-4740-892A-13B5DBB6910F}"/>
              </a:ext>
            </a:extLst>
          </p:cNvPr>
          <p:cNvSpPr txBox="1"/>
          <p:nvPr/>
        </p:nvSpPr>
        <p:spPr>
          <a:xfrm>
            <a:off x="2273078" y="831957"/>
            <a:ext cx="39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55CFA04-4F46-4E00-A07F-7B8F3BF889EA}"/>
              </a:ext>
            </a:extLst>
          </p:cNvPr>
          <p:cNvSpPr txBox="1"/>
          <p:nvPr/>
        </p:nvSpPr>
        <p:spPr>
          <a:xfrm>
            <a:off x="9160923" y="831957"/>
            <a:ext cx="39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56CD754-171A-4549-8B36-F01B1DB629AA}"/>
              </a:ext>
            </a:extLst>
          </p:cNvPr>
          <p:cNvSpPr txBox="1"/>
          <p:nvPr/>
        </p:nvSpPr>
        <p:spPr>
          <a:xfrm>
            <a:off x="626747" y="1758305"/>
            <a:ext cx="54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2AAB552-C11F-4A1B-A6FA-442A53B0AA8F}"/>
              </a:ext>
            </a:extLst>
          </p:cNvPr>
          <p:cNvSpPr txBox="1"/>
          <p:nvPr/>
        </p:nvSpPr>
        <p:spPr>
          <a:xfrm>
            <a:off x="1021445" y="2298055"/>
            <a:ext cx="54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D43159B-5719-401B-A9E6-64CDC6D2C368}"/>
              </a:ext>
            </a:extLst>
          </p:cNvPr>
          <p:cNvSpPr txBox="1"/>
          <p:nvPr/>
        </p:nvSpPr>
        <p:spPr>
          <a:xfrm>
            <a:off x="1446213" y="2711942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0466650-306C-4763-93CB-DA91954FE78C}"/>
              </a:ext>
            </a:extLst>
          </p:cNvPr>
          <p:cNvSpPr txBox="1"/>
          <p:nvPr/>
        </p:nvSpPr>
        <p:spPr>
          <a:xfrm>
            <a:off x="5710246" y="4792218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7481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4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74811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B56D2ED-24ED-40B0-AFD9-2FECAB023852}"/>
              </a:ext>
            </a:extLst>
          </p:cNvPr>
          <p:cNvSpPr txBox="1"/>
          <p:nvPr/>
        </p:nvSpPr>
        <p:spPr>
          <a:xfrm>
            <a:off x="6091610" y="5296374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5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8912800-2111-4DDE-9936-8FBCE854F7DF}"/>
              </a:ext>
            </a:extLst>
          </p:cNvPr>
          <p:cNvSpPr txBox="1"/>
          <p:nvPr/>
        </p:nvSpPr>
        <p:spPr>
          <a:xfrm>
            <a:off x="6538478" y="5710227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6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41EED20-FBCE-4E14-B480-63AA5C937084}"/>
              </a:ext>
            </a:extLst>
          </p:cNvPr>
          <p:cNvSpPr txBox="1"/>
          <p:nvPr/>
        </p:nvSpPr>
        <p:spPr>
          <a:xfrm>
            <a:off x="4971467" y="861352"/>
            <a:ext cx="1107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N.left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3D2E8852-3A5F-4758-8B40-1B6EE8944A1E}"/>
              </a:ext>
            </a:extLst>
          </p:cNvPr>
          <p:cNvSpPr txBox="1"/>
          <p:nvPr/>
        </p:nvSpPr>
        <p:spPr>
          <a:xfrm>
            <a:off x="4943220" y="485705"/>
            <a:ext cx="1067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N.right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B8DA99E3-DC59-46EE-8526-218537E76A61}"/>
              </a:ext>
            </a:extLst>
          </p:cNvPr>
          <p:cNvCxnSpPr>
            <a:cxnSpLocks/>
          </p:cNvCxnSpPr>
          <p:nvPr/>
        </p:nvCxnSpPr>
        <p:spPr>
          <a:xfrm flipH="1">
            <a:off x="5259896" y="1341438"/>
            <a:ext cx="31432" cy="1791348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F46188B8-C7A1-4014-A78E-F81AA2CFF793}"/>
                  </a:ext>
                </a:extLst>
              </p:cNvPr>
              <p:cNvSpPr txBox="1"/>
              <p:nvPr/>
            </p:nvSpPr>
            <p:spPr>
              <a:xfrm>
                <a:off x="5852649" y="4780133"/>
                <a:ext cx="2264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zh-TW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∆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F46188B8-C7A1-4014-A78E-F81AA2CFF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649" y="4780133"/>
                <a:ext cx="226451" cy="461665"/>
              </a:xfrm>
              <a:prstGeom prst="rect">
                <a:avLst/>
              </a:prstGeom>
              <a:blipFill>
                <a:blip r:embed="rId2"/>
                <a:stretch>
                  <a:fillRect l="-5405" r="-702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字方塊 44">
            <a:extLst>
              <a:ext uri="{FF2B5EF4-FFF2-40B4-BE49-F238E27FC236}">
                <a16:creationId xmlns:a16="http://schemas.microsoft.com/office/drawing/2014/main" id="{96E0E202-945C-4B6C-80B5-A6CA9E961843}"/>
              </a:ext>
            </a:extLst>
          </p:cNvPr>
          <p:cNvSpPr txBox="1"/>
          <p:nvPr/>
        </p:nvSpPr>
        <p:spPr>
          <a:xfrm>
            <a:off x="2424113" y="4670803"/>
            <a:ext cx="709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右邊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79B270C-17A2-4885-B048-22E56914806B}"/>
              </a:ext>
            </a:extLst>
          </p:cNvPr>
          <p:cNvSpPr txBox="1"/>
          <p:nvPr/>
        </p:nvSpPr>
        <p:spPr>
          <a:xfrm>
            <a:off x="7295726" y="1656707"/>
            <a:ext cx="461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[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max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l,maxr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]: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某一團的覆蓋區間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723AF661-0A91-4F4A-8812-2B0560FECAA1}"/>
              </a:ext>
            </a:extLst>
          </p:cNvPr>
          <p:cNvSpPr txBox="1"/>
          <p:nvPr/>
        </p:nvSpPr>
        <p:spPr>
          <a:xfrm>
            <a:off x="9241218" y="4479020"/>
            <a:ext cx="2218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新的一團開始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22FA3136-62F5-47A1-8D61-B57115A5E3E2}"/>
              </a:ext>
            </a:extLst>
          </p:cNvPr>
          <p:cNvSpPr txBox="1"/>
          <p:nvPr/>
        </p:nvSpPr>
        <p:spPr>
          <a:xfrm>
            <a:off x="3123204" y="2052291"/>
            <a:ext cx="1470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覆蓋區間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6A3267F-C929-4699-BB8A-48D245D70E27}"/>
              </a:ext>
            </a:extLst>
          </p:cNvPr>
          <p:cNvCxnSpPr>
            <a:cxnSpLocks/>
          </p:cNvCxnSpPr>
          <p:nvPr/>
        </p:nvCxnSpPr>
        <p:spPr>
          <a:xfrm>
            <a:off x="2424113" y="5076940"/>
            <a:ext cx="334758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26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5" grpId="0"/>
      <p:bldP spid="51" grpId="0"/>
      <p:bldP spid="5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>
            <a:extLst>
              <a:ext uri="{FF2B5EF4-FFF2-40B4-BE49-F238E27FC236}">
                <a16:creationId xmlns:a16="http://schemas.microsoft.com/office/drawing/2014/main" id="{1A0354A1-7EF4-4173-826D-AA7E2D4741F2}"/>
              </a:ext>
            </a:extLst>
          </p:cNvPr>
          <p:cNvSpPr/>
          <p:nvPr/>
        </p:nvSpPr>
        <p:spPr>
          <a:xfrm>
            <a:off x="5259896" y="1366130"/>
            <a:ext cx="750760" cy="4914348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0">
                <a:srgbClr val="FFC00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5E66F67-5BD7-4BD4-A392-19EC550814A4}"/>
              </a:ext>
            </a:extLst>
          </p:cNvPr>
          <p:cNvSpPr/>
          <p:nvPr/>
        </p:nvSpPr>
        <p:spPr>
          <a:xfrm>
            <a:off x="6001101" y="4532803"/>
            <a:ext cx="5347938" cy="1748691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0">
                <a:srgbClr val="92D05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E3E93BC7-9A81-4D54-BD8E-5D9003945CE7}"/>
              </a:ext>
            </a:extLst>
          </p:cNvPr>
          <p:cNvSpPr txBox="1"/>
          <p:nvPr/>
        </p:nvSpPr>
        <p:spPr>
          <a:xfrm>
            <a:off x="8526579" y="5064104"/>
            <a:ext cx="1470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覆蓋區間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31C3CEB-4EE4-4366-B081-DDBF91755679}"/>
              </a:ext>
            </a:extLst>
          </p:cNvPr>
          <p:cNvSpPr/>
          <p:nvPr/>
        </p:nvSpPr>
        <p:spPr>
          <a:xfrm>
            <a:off x="2446403" y="1401100"/>
            <a:ext cx="2813493" cy="166563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786443E-5B2D-400D-B338-9827814B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8BCEBB-1659-4C67-94CF-E2993D562E3F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2021/3/24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64A99A9-8A2B-4F29-978B-E11A1DDE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 10020 Minimal coverage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2062CB-D16C-4D1B-854D-53C6D9C4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068F3A93-F6BE-4771-95D5-7C2F863138E8}"/>
              </a:ext>
            </a:extLst>
          </p:cNvPr>
          <p:cNvCxnSpPr/>
          <p:nvPr/>
        </p:nvCxnSpPr>
        <p:spPr>
          <a:xfrm>
            <a:off x="1024128" y="1989138"/>
            <a:ext cx="42672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027C23C-273E-4A1D-8A9B-DD8F06967946}"/>
              </a:ext>
            </a:extLst>
          </p:cNvPr>
          <p:cNvCxnSpPr>
            <a:cxnSpLocks/>
          </p:cNvCxnSpPr>
          <p:nvPr/>
        </p:nvCxnSpPr>
        <p:spPr>
          <a:xfrm>
            <a:off x="1416050" y="2528888"/>
            <a:ext cx="316814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E0D8188-735E-4356-AB41-7AB629E55360}"/>
              </a:ext>
            </a:extLst>
          </p:cNvPr>
          <p:cNvCxnSpPr>
            <a:cxnSpLocks/>
          </p:cNvCxnSpPr>
          <p:nvPr/>
        </p:nvCxnSpPr>
        <p:spPr>
          <a:xfrm>
            <a:off x="2401824" y="1341438"/>
            <a:ext cx="69982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CBAA65E1-3BAB-4793-9AFF-5ED7B4249586}"/>
              </a:ext>
            </a:extLst>
          </p:cNvPr>
          <p:cNvCxnSpPr>
            <a:cxnSpLocks/>
          </p:cNvCxnSpPr>
          <p:nvPr/>
        </p:nvCxnSpPr>
        <p:spPr>
          <a:xfrm flipV="1">
            <a:off x="1800098" y="2960688"/>
            <a:ext cx="2406142" cy="101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7DC76D7F-8FAF-414B-B7F1-1CE4682384CC}"/>
              </a:ext>
            </a:extLst>
          </p:cNvPr>
          <p:cNvCxnSpPr>
            <a:cxnSpLocks/>
          </p:cNvCxnSpPr>
          <p:nvPr/>
        </p:nvCxnSpPr>
        <p:spPr>
          <a:xfrm>
            <a:off x="6010656" y="5049838"/>
            <a:ext cx="53431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35A88E39-B472-451D-91AE-3693135030EC}"/>
              </a:ext>
            </a:extLst>
          </p:cNvPr>
          <p:cNvCxnSpPr>
            <a:cxnSpLocks/>
          </p:cNvCxnSpPr>
          <p:nvPr/>
        </p:nvCxnSpPr>
        <p:spPr>
          <a:xfrm>
            <a:off x="6420866" y="5525769"/>
            <a:ext cx="410083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2C39D38B-7B44-4996-A597-D73E28243A46}"/>
              </a:ext>
            </a:extLst>
          </p:cNvPr>
          <p:cNvCxnSpPr>
            <a:cxnSpLocks/>
          </p:cNvCxnSpPr>
          <p:nvPr/>
        </p:nvCxnSpPr>
        <p:spPr>
          <a:xfrm>
            <a:off x="6886321" y="5941059"/>
            <a:ext cx="15118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0B9B266-36C8-49E7-AE83-FEBDB7AD5F3C}"/>
              </a:ext>
            </a:extLst>
          </p:cNvPr>
          <p:cNvCxnSpPr>
            <a:cxnSpLocks/>
          </p:cNvCxnSpPr>
          <p:nvPr/>
        </p:nvCxnSpPr>
        <p:spPr>
          <a:xfrm>
            <a:off x="2424113" y="1341438"/>
            <a:ext cx="0" cy="1853406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8BA8561-AD9F-4740-892A-13B5DBB6910F}"/>
              </a:ext>
            </a:extLst>
          </p:cNvPr>
          <p:cNvSpPr txBox="1"/>
          <p:nvPr/>
        </p:nvSpPr>
        <p:spPr>
          <a:xfrm>
            <a:off x="2273078" y="831957"/>
            <a:ext cx="39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55CFA04-4F46-4E00-A07F-7B8F3BF889EA}"/>
              </a:ext>
            </a:extLst>
          </p:cNvPr>
          <p:cNvSpPr txBox="1"/>
          <p:nvPr/>
        </p:nvSpPr>
        <p:spPr>
          <a:xfrm>
            <a:off x="9160923" y="831957"/>
            <a:ext cx="39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56CD754-171A-4549-8B36-F01B1DB629AA}"/>
              </a:ext>
            </a:extLst>
          </p:cNvPr>
          <p:cNvSpPr txBox="1"/>
          <p:nvPr/>
        </p:nvSpPr>
        <p:spPr>
          <a:xfrm>
            <a:off x="626747" y="1758305"/>
            <a:ext cx="54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2AAB552-C11F-4A1B-A6FA-442A53B0AA8F}"/>
              </a:ext>
            </a:extLst>
          </p:cNvPr>
          <p:cNvSpPr txBox="1"/>
          <p:nvPr/>
        </p:nvSpPr>
        <p:spPr>
          <a:xfrm>
            <a:off x="1021445" y="2298055"/>
            <a:ext cx="54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D43159B-5719-401B-A9E6-64CDC6D2C368}"/>
              </a:ext>
            </a:extLst>
          </p:cNvPr>
          <p:cNvSpPr txBox="1"/>
          <p:nvPr/>
        </p:nvSpPr>
        <p:spPr>
          <a:xfrm>
            <a:off x="1446213" y="2711942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0466650-306C-4763-93CB-DA91954FE78C}"/>
              </a:ext>
            </a:extLst>
          </p:cNvPr>
          <p:cNvSpPr txBox="1"/>
          <p:nvPr/>
        </p:nvSpPr>
        <p:spPr>
          <a:xfrm>
            <a:off x="5710246" y="4792218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7481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4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74811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B56D2ED-24ED-40B0-AFD9-2FECAB023852}"/>
              </a:ext>
            </a:extLst>
          </p:cNvPr>
          <p:cNvSpPr txBox="1"/>
          <p:nvPr/>
        </p:nvSpPr>
        <p:spPr>
          <a:xfrm>
            <a:off x="6091610" y="5296374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5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8912800-2111-4DDE-9936-8FBCE854F7DF}"/>
              </a:ext>
            </a:extLst>
          </p:cNvPr>
          <p:cNvSpPr txBox="1"/>
          <p:nvPr/>
        </p:nvSpPr>
        <p:spPr>
          <a:xfrm>
            <a:off x="6538478" y="5710227"/>
            <a:ext cx="3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6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41EED20-FBCE-4E14-B480-63AA5C937084}"/>
              </a:ext>
            </a:extLst>
          </p:cNvPr>
          <p:cNvSpPr txBox="1"/>
          <p:nvPr/>
        </p:nvSpPr>
        <p:spPr>
          <a:xfrm>
            <a:off x="4971468" y="861352"/>
            <a:ext cx="1039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N.left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3D2E8852-3A5F-4758-8B40-1B6EE8944A1E}"/>
              </a:ext>
            </a:extLst>
          </p:cNvPr>
          <p:cNvSpPr txBox="1"/>
          <p:nvPr/>
        </p:nvSpPr>
        <p:spPr>
          <a:xfrm>
            <a:off x="4943220" y="485705"/>
            <a:ext cx="1135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N.right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C7F7253F-8471-4DD6-9277-071A3CD6DCA2}"/>
              </a:ext>
            </a:extLst>
          </p:cNvPr>
          <p:cNvCxnSpPr>
            <a:cxnSpLocks/>
          </p:cNvCxnSpPr>
          <p:nvPr/>
        </p:nvCxnSpPr>
        <p:spPr>
          <a:xfrm flipV="1">
            <a:off x="6015581" y="5036100"/>
            <a:ext cx="5336632" cy="12150"/>
          </a:xfrm>
          <a:prstGeom prst="line">
            <a:avLst/>
          </a:prstGeom>
          <a:ln w="38100">
            <a:solidFill>
              <a:srgbClr val="F748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B8DA99E3-DC59-46EE-8526-218537E76A61}"/>
              </a:ext>
            </a:extLst>
          </p:cNvPr>
          <p:cNvCxnSpPr>
            <a:cxnSpLocks/>
          </p:cNvCxnSpPr>
          <p:nvPr/>
        </p:nvCxnSpPr>
        <p:spPr>
          <a:xfrm flipH="1">
            <a:off x="5259896" y="1341438"/>
            <a:ext cx="31432" cy="390036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66ECDBD1-2C22-4312-9471-3A54736E2F71}"/>
              </a:ext>
            </a:extLst>
          </p:cNvPr>
          <p:cNvCxnSpPr>
            <a:cxnSpLocks/>
          </p:cNvCxnSpPr>
          <p:nvPr/>
        </p:nvCxnSpPr>
        <p:spPr>
          <a:xfrm>
            <a:off x="11352213" y="1341438"/>
            <a:ext cx="1587" cy="370681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F46188B8-C7A1-4014-A78E-F81AA2CFF793}"/>
                  </a:ext>
                </a:extLst>
              </p:cNvPr>
              <p:cNvSpPr txBox="1"/>
              <p:nvPr/>
            </p:nvSpPr>
            <p:spPr>
              <a:xfrm>
                <a:off x="5852649" y="4780133"/>
                <a:ext cx="2264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zh-TW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∆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F46188B8-C7A1-4014-A78E-F81AA2CFF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649" y="4780133"/>
                <a:ext cx="226451" cy="461665"/>
              </a:xfrm>
              <a:prstGeom prst="rect">
                <a:avLst/>
              </a:prstGeom>
              <a:blipFill>
                <a:blip r:embed="rId2"/>
                <a:stretch>
                  <a:fillRect l="-5405" r="-702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字方塊 44">
            <a:extLst>
              <a:ext uri="{FF2B5EF4-FFF2-40B4-BE49-F238E27FC236}">
                <a16:creationId xmlns:a16="http://schemas.microsoft.com/office/drawing/2014/main" id="{96E0E202-945C-4B6C-80B5-A6CA9E961843}"/>
              </a:ext>
            </a:extLst>
          </p:cNvPr>
          <p:cNvSpPr txBox="1"/>
          <p:nvPr/>
        </p:nvSpPr>
        <p:spPr>
          <a:xfrm>
            <a:off x="5222541" y="4679569"/>
            <a:ext cx="709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右邊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79386D89-26E2-4210-9E0D-721944E22B5E}"/>
              </a:ext>
            </a:extLst>
          </p:cNvPr>
          <p:cNvSpPr txBox="1"/>
          <p:nvPr/>
        </p:nvSpPr>
        <p:spPr>
          <a:xfrm>
            <a:off x="6491671" y="4670803"/>
            <a:ext cx="821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左邊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79B270C-17A2-4885-B048-22E56914806B}"/>
              </a:ext>
            </a:extLst>
          </p:cNvPr>
          <p:cNvSpPr txBox="1"/>
          <p:nvPr/>
        </p:nvSpPr>
        <p:spPr>
          <a:xfrm>
            <a:off x="7295726" y="1656707"/>
            <a:ext cx="4633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[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max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l,maxr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]: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某一團的覆蓋區間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723AF661-0A91-4F4A-8812-2B0560FECAA1}"/>
              </a:ext>
            </a:extLst>
          </p:cNvPr>
          <p:cNvSpPr txBox="1"/>
          <p:nvPr/>
        </p:nvSpPr>
        <p:spPr>
          <a:xfrm>
            <a:off x="9241218" y="4479020"/>
            <a:ext cx="2218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新的一團開始</a:t>
            </a:r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7521ACFF-265D-49F5-9A18-AD76593F0123}"/>
              </a:ext>
            </a:extLst>
          </p:cNvPr>
          <p:cNvSpPr/>
          <p:nvPr/>
        </p:nvSpPr>
        <p:spPr>
          <a:xfrm>
            <a:off x="2663222" y="3238053"/>
            <a:ext cx="4712938" cy="1517389"/>
          </a:xfrm>
          <a:prstGeom prst="ellipse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C3666FD-37E3-43DD-803D-071059EAF089}"/>
              </a:ext>
            </a:extLst>
          </p:cNvPr>
          <p:cNvSpPr txBox="1"/>
          <p:nvPr/>
        </p:nvSpPr>
        <p:spPr>
          <a:xfrm>
            <a:off x="3124071" y="3677503"/>
            <a:ext cx="4231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舊的一團結束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,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標楷體" panose="03000509000000000000" pitchFamily="65" charset="-120"/>
                <a:cs typeface="+mn-cs"/>
              </a:rPr>
              <a:t>N.left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標楷體" panose="03000509000000000000" pitchFamily="65" charset="-120"/>
                <a:cs typeface="+mn-cs"/>
              </a:rPr>
              <a:t>=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標楷體" panose="03000509000000000000" pitchFamily="65" charset="-120"/>
                <a:cs typeface="+mn-cs"/>
              </a:rPr>
              <a:t>N.right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標楷體" panose="03000509000000000000" pitchFamily="65" charset="-120"/>
                <a:cs typeface="+mn-cs"/>
              </a:rPr>
              <a:t> </a:t>
            </a:r>
            <a:r>
              <a:rPr lang="zh-TW" altLang="en-US" sz="2400" dirty="0">
                <a:ea typeface="標楷體" panose="03000509000000000000" pitchFamily="65" charset="-120"/>
              </a:rPr>
              <a:t>而且</a:t>
            </a:r>
            <a:r>
              <a:rPr lang="en-US" altLang="zh-TW" sz="2400" dirty="0" err="1">
                <a:solidFill>
                  <a:srgbClr val="FF0000"/>
                </a:solidFill>
                <a:ea typeface="標楷體" panose="03000509000000000000" pitchFamily="65" charset="-120"/>
              </a:rPr>
              <a:t>N.right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 &lt; M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24092B3-4E6C-47DD-926A-3616CAB63109}"/>
              </a:ext>
            </a:extLst>
          </p:cNvPr>
          <p:cNvSpPr txBox="1"/>
          <p:nvPr/>
        </p:nvSpPr>
        <p:spPr>
          <a:xfrm>
            <a:off x="7309342" y="3714259"/>
            <a:ext cx="91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無解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22FA3136-62F5-47A1-8D61-B57115A5E3E2}"/>
              </a:ext>
            </a:extLst>
          </p:cNvPr>
          <p:cNvSpPr txBox="1"/>
          <p:nvPr/>
        </p:nvSpPr>
        <p:spPr>
          <a:xfrm>
            <a:off x="3123204" y="2052291"/>
            <a:ext cx="1470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覆蓋區間</a:t>
            </a: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F77DB81C-D0BC-414C-AC30-CC4415476556}"/>
              </a:ext>
            </a:extLst>
          </p:cNvPr>
          <p:cNvSpPr txBox="1"/>
          <p:nvPr/>
        </p:nvSpPr>
        <p:spPr>
          <a:xfrm>
            <a:off x="5403395" y="1563126"/>
            <a:ext cx="5497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沒覆蓋到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6A3267F-C929-4699-BB8A-48D245D70E27}"/>
              </a:ext>
            </a:extLst>
          </p:cNvPr>
          <p:cNvCxnSpPr>
            <a:cxnSpLocks/>
          </p:cNvCxnSpPr>
          <p:nvPr/>
        </p:nvCxnSpPr>
        <p:spPr>
          <a:xfrm>
            <a:off x="5291328" y="5076940"/>
            <a:ext cx="48036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58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6" grpId="0" animBg="1"/>
      <p:bldP spid="57" grpId="0"/>
      <p:bldP spid="45" grpId="0"/>
      <p:bldP spid="49" grpId="0"/>
      <p:bldP spid="51" grpId="0"/>
      <p:bldP spid="53" grpId="0" animBg="1"/>
      <p:bldP spid="54" grpId="0"/>
      <p:bldP spid="55" grpId="0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76F2BF92-0BB4-4478-9265-5D7B9EAAF72F}"/>
              </a:ext>
            </a:extLst>
          </p:cNvPr>
          <p:cNvSpPr/>
          <p:nvPr/>
        </p:nvSpPr>
        <p:spPr>
          <a:xfrm>
            <a:off x="7175499" y="4714561"/>
            <a:ext cx="4173540" cy="1566933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0">
                <a:srgbClr val="92D05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48441FE-1776-4C01-901D-3B301F4A8B4F}"/>
              </a:ext>
            </a:extLst>
          </p:cNvPr>
          <p:cNvSpPr/>
          <p:nvPr/>
        </p:nvSpPr>
        <p:spPr>
          <a:xfrm>
            <a:off x="5259896" y="3113536"/>
            <a:ext cx="1915604" cy="1566933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0">
                <a:srgbClr val="FFC00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4F9EFD8-19DA-4A62-9FD9-32588774E173}"/>
              </a:ext>
            </a:extLst>
          </p:cNvPr>
          <p:cNvSpPr/>
          <p:nvPr/>
        </p:nvSpPr>
        <p:spPr>
          <a:xfrm>
            <a:off x="2446403" y="1401100"/>
            <a:ext cx="2813493" cy="166563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786443E-5B2D-400D-B338-9827814B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AF0521-787D-4809-B3CA-038E2C02493E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2021/3/24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64A99A9-8A2B-4F29-978B-E11A1DDE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 10020 Minimal coverage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2062CB-D16C-4D1B-854D-53C6D9C4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068F3A93-F6BE-4771-95D5-7C2F863138E8}"/>
              </a:ext>
            </a:extLst>
          </p:cNvPr>
          <p:cNvCxnSpPr/>
          <p:nvPr/>
        </p:nvCxnSpPr>
        <p:spPr>
          <a:xfrm>
            <a:off x="1024128" y="1989138"/>
            <a:ext cx="42672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027C23C-273E-4A1D-8A9B-DD8F06967946}"/>
              </a:ext>
            </a:extLst>
          </p:cNvPr>
          <p:cNvCxnSpPr>
            <a:cxnSpLocks/>
          </p:cNvCxnSpPr>
          <p:nvPr/>
        </p:nvCxnSpPr>
        <p:spPr>
          <a:xfrm>
            <a:off x="1416050" y="2528888"/>
            <a:ext cx="3168142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E0D8188-735E-4356-AB41-7AB629E55360}"/>
              </a:ext>
            </a:extLst>
          </p:cNvPr>
          <p:cNvCxnSpPr>
            <a:cxnSpLocks/>
          </p:cNvCxnSpPr>
          <p:nvPr/>
        </p:nvCxnSpPr>
        <p:spPr>
          <a:xfrm>
            <a:off x="2401824" y="1341438"/>
            <a:ext cx="69982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CBAA65E1-3BAB-4793-9AFF-5ED7B4249586}"/>
              </a:ext>
            </a:extLst>
          </p:cNvPr>
          <p:cNvCxnSpPr>
            <a:cxnSpLocks/>
          </p:cNvCxnSpPr>
          <p:nvPr/>
        </p:nvCxnSpPr>
        <p:spPr>
          <a:xfrm flipV="1">
            <a:off x="1800098" y="2960688"/>
            <a:ext cx="2406142" cy="101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8D08C17-F584-46EB-BD67-4499108F1430}"/>
              </a:ext>
            </a:extLst>
          </p:cNvPr>
          <p:cNvCxnSpPr>
            <a:cxnSpLocks/>
          </p:cNvCxnSpPr>
          <p:nvPr/>
        </p:nvCxnSpPr>
        <p:spPr>
          <a:xfrm>
            <a:off x="3285744" y="3485706"/>
            <a:ext cx="3224784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E4D9D69-2462-45FF-A695-0FFB66BA14D0}"/>
              </a:ext>
            </a:extLst>
          </p:cNvPr>
          <p:cNvCxnSpPr>
            <a:cxnSpLocks/>
          </p:cNvCxnSpPr>
          <p:nvPr/>
        </p:nvCxnSpPr>
        <p:spPr>
          <a:xfrm>
            <a:off x="3878834" y="4041775"/>
            <a:ext cx="3290062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5F8276E-DF56-4947-9E65-A54AE9344922}"/>
              </a:ext>
            </a:extLst>
          </p:cNvPr>
          <p:cNvCxnSpPr>
            <a:cxnSpLocks/>
          </p:cNvCxnSpPr>
          <p:nvPr/>
        </p:nvCxnSpPr>
        <p:spPr>
          <a:xfrm>
            <a:off x="4584192" y="4459731"/>
            <a:ext cx="151180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7DC76D7F-8FAF-414B-B7F1-1CE4682384CC}"/>
              </a:ext>
            </a:extLst>
          </p:cNvPr>
          <p:cNvCxnSpPr>
            <a:cxnSpLocks/>
          </p:cNvCxnSpPr>
          <p:nvPr/>
        </p:nvCxnSpPr>
        <p:spPr>
          <a:xfrm>
            <a:off x="6010656" y="5049838"/>
            <a:ext cx="5343144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35A88E39-B472-451D-91AE-3693135030EC}"/>
              </a:ext>
            </a:extLst>
          </p:cNvPr>
          <p:cNvCxnSpPr>
            <a:cxnSpLocks/>
          </p:cNvCxnSpPr>
          <p:nvPr/>
        </p:nvCxnSpPr>
        <p:spPr>
          <a:xfrm>
            <a:off x="6420866" y="5525769"/>
            <a:ext cx="410083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2C39D38B-7B44-4996-A597-D73E28243A46}"/>
              </a:ext>
            </a:extLst>
          </p:cNvPr>
          <p:cNvCxnSpPr>
            <a:cxnSpLocks/>
          </p:cNvCxnSpPr>
          <p:nvPr/>
        </p:nvCxnSpPr>
        <p:spPr>
          <a:xfrm>
            <a:off x="6886321" y="5941059"/>
            <a:ext cx="151180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0B9B266-36C8-49E7-AE83-FEBDB7AD5F3C}"/>
              </a:ext>
            </a:extLst>
          </p:cNvPr>
          <p:cNvCxnSpPr/>
          <p:nvPr/>
        </p:nvCxnSpPr>
        <p:spPr>
          <a:xfrm>
            <a:off x="2424113" y="1341438"/>
            <a:ext cx="0" cy="161925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BEC9B3EB-2A6D-45C4-9315-7DD77E20EB24}"/>
              </a:ext>
            </a:extLst>
          </p:cNvPr>
          <p:cNvCxnSpPr>
            <a:cxnSpLocks/>
          </p:cNvCxnSpPr>
          <p:nvPr/>
        </p:nvCxnSpPr>
        <p:spPr>
          <a:xfrm>
            <a:off x="5291328" y="1341438"/>
            <a:ext cx="0" cy="64770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B701D2E6-CAFB-4805-B9FE-374BED0E178B}"/>
              </a:ext>
            </a:extLst>
          </p:cNvPr>
          <p:cNvCxnSpPr>
            <a:cxnSpLocks/>
          </p:cNvCxnSpPr>
          <p:nvPr/>
        </p:nvCxnSpPr>
        <p:spPr>
          <a:xfrm>
            <a:off x="7168896" y="1341438"/>
            <a:ext cx="6604" cy="2700337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A572CCC-98D8-4294-AFC0-35B6B107C1F9}"/>
              </a:ext>
            </a:extLst>
          </p:cNvPr>
          <p:cNvCxnSpPr>
            <a:cxnSpLocks/>
          </p:cNvCxnSpPr>
          <p:nvPr/>
        </p:nvCxnSpPr>
        <p:spPr>
          <a:xfrm>
            <a:off x="11352213" y="1341438"/>
            <a:ext cx="1587" cy="370681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8BA8561-AD9F-4740-892A-13B5DBB6910F}"/>
              </a:ext>
            </a:extLst>
          </p:cNvPr>
          <p:cNvSpPr txBox="1"/>
          <p:nvPr/>
        </p:nvSpPr>
        <p:spPr>
          <a:xfrm>
            <a:off x="2273078" y="831957"/>
            <a:ext cx="39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55CFA04-4F46-4E00-A07F-7B8F3BF889EA}"/>
              </a:ext>
            </a:extLst>
          </p:cNvPr>
          <p:cNvSpPr txBox="1"/>
          <p:nvPr/>
        </p:nvSpPr>
        <p:spPr>
          <a:xfrm>
            <a:off x="9160923" y="831957"/>
            <a:ext cx="39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19BB4DC-4E0F-424E-8BDA-CCD241983617}"/>
              </a:ext>
            </a:extLst>
          </p:cNvPr>
          <p:cNvSpPr txBox="1"/>
          <p:nvPr/>
        </p:nvSpPr>
        <p:spPr>
          <a:xfrm>
            <a:off x="5397025" y="1692996"/>
            <a:ext cx="1527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74811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代表區間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A0C4D74-C810-48B5-858A-C6575BDBE352}"/>
              </a:ext>
            </a:extLst>
          </p:cNvPr>
          <p:cNvSpPr txBox="1"/>
          <p:nvPr/>
        </p:nvSpPr>
        <p:spPr>
          <a:xfrm>
            <a:off x="7270718" y="3765914"/>
            <a:ext cx="1527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74811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代表區間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325467A-1232-4370-B839-4DD45ECAAB7C}"/>
              </a:ext>
            </a:extLst>
          </p:cNvPr>
          <p:cNvSpPr txBox="1"/>
          <p:nvPr/>
        </p:nvSpPr>
        <p:spPr>
          <a:xfrm>
            <a:off x="10780966" y="5048250"/>
            <a:ext cx="1527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74811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代表區間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6FCA533-52E2-422D-9DA4-CD8AAF3DA56B}"/>
              </a:ext>
            </a:extLst>
          </p:cNvPr>
          <p:cNvSpPr txBox="1"/>
          <p:nvPr/>
        </p:nvSpPr>
        <p:spPr>
          <a:xfrm>
            <a:off x="7451406" y="2528887"/>
            <a:ext cx="326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3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段區間即可覆蓋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[0,M]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區間</a:t>
            </a: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F7476A7A-0F98-44DF-A8AC-959CEC6FC878}"/>
              </a:ext>
            </a:extLst>
          </p:cNvPr>
          <p:cNvCxnSpPr>
            <a:stCxn id="32" idx="1"/>
          </p:cNvCxnSpPr>
          <p:nvPr/>
        </p:nvCxnSpPr>
        <p:spPr>
          <a:xfrm flipH="1" flipV="1">
            <a:off x="4999839" y="2088859"/>
            <a:ext cx="2451567" cy="6400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5123D118-922B-42AF-A609-F0B2648FE260}"/>
              </a:ext>
            </a:extLst>
          </p:cNvPr>
          <p:cNvCxnSpPr>
            <a:cxnSpLocks/>
          </p:cNvCxnSpPr>
          <p:nvPr/>
        </p:nvCxnSpPr>
        <p:spPr>
          <a:xfrm flipH="1">
            <a:off x="6884576" y="2881343"/>
            <a:ext cx="719231" cy="1110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D968BE58-EAAE-40E7-BFE3-3F4784A1F0E6}"/>
              </a:ext>
            </a:extLst>
          </p:cNvPr>
          <p:cNvCxnSpPr>
            <a:cxnSpLocks/>
          </p:cNvCxnSpPr>
          <p:nvPr/>
        </p:nvCxnSpPr>
        <p:spPr>
          <a:xfrm>
            <a:off x="7812024" y="2928997"/>
            <a:ext cx="1155807" cy="2028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F12798E4-DAFF-453E-BEF0-30D3FF48EB3E}"/>
              </a:ext>
            </a:extLst>
          </p:cNvPr>
          <p:cNvSpPr txBox="1"/>
          <p:nvPr/>
        </p:nvSpPr>
        <p:spPr>
          <a:xfrm>
            <a:off x="3066887" y="2017454"/>
            <a:ext cx="1470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覆蓋區間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94BE856E-F12C-4528-87C0-FCDB463E7539}"/>
              </a:ext>
            </a:extLst>
          </p:cNvPr>
          <p:cNvSpPr txBox="1"/>
          <p:nvPr/>
        </p:nvSpPr>
        <p:spPr>
          <a:xfrm>
            <a:off x="5570871" y="3560876"/>
            <a:ext cx="1470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覆蓋區間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E0541470-85EF-4DDA-9B1D-141183346625}"/>
              </a:ext>
            </a:extLst>
          </p:cNvPr>
          <p:cNvSpPr txBox="1"/>
          <p:nvPr/>
        </p:nvSpPr>
        <p:spPr>
          <a:xfrm>
            <a:off x="8526579" y="5064104"/>
            <a:ext cx="1470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覆蓋區間</a:t>
            </a:r>
          </a:p>
        </p:txBody>
      </p:sp>
    </p:spTree>
    <p:extLst>
      <p:ext uri="{BB962C8B-B14F-4D97-AF65-F5344CB8AC3E}">
        <p14:creationId xmlns:p14="http://schemas.microsoft.com/office/powerpoint/2010/main" val="99061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1A05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1A05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F1A05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F1A05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F1A05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 animBg="1"/>
      <p:bldP spid="9" grpId="0" animBg="1"/>
      <p:bldP spid="8" grpId="0"/>
      <p:bldP spid="26" grpId="0"/>
      <p:bldP spid="28" grpId="0"/>
      <p:bldP spid="32" grpId="0"/>
      <p:bldP spid="39" grpId="0"/>
      <p:bldP spid="45" grpId="0"/>
      <p:bldP spid="4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BB178BB-686D-45A1-83F9-728E9653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BD86-D8E7-4828-B556-2AC33A8FC450}" type="datetime1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3ECF893-B184-47D6-B366-CC999932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10020 Minimal coverage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F78396-CDE4-4F35-A6F6-D92E32671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6AF37C0-AFC1-4947-94F9-9F79E1826E31}"/>
              </a:ext>
            </a:extLst>
          </p:cNvPr>
          <p:cNvSpPr txBox="1"/>
          <p:nvPr/>
        </p:nvSpPr>
        <p:spPr>
          <a:xfrm>
            <a:off x="559526" y="675785"/>
            <a:ext cx="100980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#include&lt;iostream&gt;</a:t>
            </a:r>
          </a:p>
          <a:p>
            <a:r>
              <a:rPr lang="en-US" altLang="zh-TW" sz="2000" dirty="0"/>
              <a:t>#include&lt;algorithm&gt;</a:t>
            </a:r>
          </a:p>
          <a:p>
            <a:r>
              <a:rPr lang="en-US" altLang="zh-TW" sz="2000" dirty="0"/>
              <a:t>using namespace std;</a:t>
            </a:r>
          </a:p>
          <a:p>
            <a:r>
              <a:rPr lang="en-US" altLang="zh-TW" sz="2000" dirty="0"/>
              <a:t>struct line {		</a:t>
            </a:r>
          </a:p>
          <a:p>
            <a:r>
              <a:rPr lang="en-US" altLang="zh-TW" sz="2000" dirty="0"/>
              <a:t>   int </a:t>
            </a:r>
            <a:r>
              <a:rPr lang="en-US" altLang="zh-TW" sz="2000" dirty="0" err="1"/>
              <a:t>left,right</a:t>
            </a:r>
            <a:r>
              <a:rPr lang="en-US" altLang="zh-TW" sz="2000" dirty="0"/>
              <a:t>;</a:t>
            </a:r>
          </a:p>
          <a:p>
            <a:r>
              <a:rPr lang="en-US" altLang="zh-TW" sz="2000" dirty="0"/>
              <a:t> } k[100000], map[100000];    </a:t>
            </a:r>
            <a:r>
              <a:rPr lang="en-US" altLang="zh-TW" sz="2000" dirty="0">
                <a:solidFill>
                  <a:srgbClr val="0070C0"/>
                </a:solidFill>
              </a:rPr>
              <a:t> 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儲存每個區間左右端點值</a:t>
            </a:r>
            <a:endParaRPr lang="en-US" altLang="zh-TW" sz="2000" dirty="0"/>
          </a:p>
          <a:p>
            <a:r>
              <a:rPr lang="en-US" altLang="zh-TW" sz="2000" dirty="0"/>
              <a:t>	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bool </a:t>
            </a:r>
            <a:r>
              <a:rPr lang="en-US" altLang="zh-TW" sz="2000" dirty="0" err="1">
                <a:solidFill>
                  <a:srgbClr val="FF0000"/>
                </a:solidFill>
              </a:rPr>
              <a:t>cmp</a:t>
            </a:r>
            <a:r>
              <a:rPr lang="en-US" altLang="zh-TW" sz="2000" dirty="0">
                <a:solidFill>
                  <a:srgbClr val="FF0000"/>
                </a:solidFill>
              </a:rPr>
              <a:t>(line </a:t>
            </a:r>
            <a:r>
              <a:rPr lang="en-US" altLang="zh-TW" sz="2000" dirty="0" err="1">
                <a:solidFill>
                  <a:srgbClr val="FF0000"/>
                </a:solidFill>
              </a:rPr>
              <a:t>a,line</a:t>
            </a:r>
            <a:r>
              <a:rPr lang="en-US" altLang="zh-TW" sz="2000" dirty="0">
                <a:solidFill>
                  <a:srgbClr val="FF0000"/>
                </a:solidFill>
              </a:rPr>
              <a:t> b) </a:t>
            </a:r>
            <a:r>
              <a:rPr lang="en-US" altLang="zh-TW" sz="2000" dirty="0"/>
              <a:t>{</a:t>
            </a:r>
          </a:p>
          <a:p>
            <a:r>
              <a:rPr lang="en-US" altLang="zh-TW" sz="2000" dirty="0"/>
              <a:t>    if (</a:t>
            </a:r>
            <a:r>
              <a:rPr lang="en-US" altLang="zh-TW" sz="2000" dirty="0" err="1"/>
              <a:t>a.left</a:t>
            </a:r>
            <a:r>
              <a:rPr lang="en-US" altLang="zh-TW" sz="2000" dirty="0"/>
              <a:t>==</a:t>
            </a:r>
            <a:r>
              <a:rPr lang="en-US" altLang="zh-TW" sz="2000" dirty="0" err="1"/>
              <a:t>b.left</a:t>
            </a:r>
            <a:r>
              <a:rPr lang="en-US" altLang="zh-TW" sz="2000" dirty="0"/>
              <a:t>)   return </a:t>
            </a:r>
            <a:r>
              <a:rPr lang="en-US" altLang="zh-TW" sz="2000" dirty="0" err="1"/>
              <a:t>a.right</a:t>
            </a:r>
            <a:r>
              <a:rPr lang="en-US" altLang="zh-TW" sz="2000" dirty="0"/>
              <a:t> &gt; </a:t>
            </a:r>
            <a:r>
              <a:rPr lang="en-US" altLang="zh-TW" sz="2000" dirty="0" err="1"/>
              <a:t>b.right</a:t>
            </a:r>
            <a:r>
              <a:rPr lang="en-US" altLang="zh-TW" sz="2000" dirty="0"/>
              <a:t>;</a:t>
            </a:r>
          </a:p>
          <a:p>
            <a:r>
              <a:rPr lang="en-US" altLang="zh-TW" sz="2000" dirty="0"/>
              <a:t>      else return </a:t>
            </a:r>
            <a:r>
              <a:rPr lang="en-US" altLang="zh-TW" sz="2000" dirty="0" err="1"/>
              <a:t>a.left</a:t>
            </a:r>
            <a:r>
              <a:rPr lang="en-US" altLang="zh-TW" sz="2000" dirty="0"/>
              <a:t> &lt; </a:t>
            </a:r>
            <a:r>
              <a:rPr lang="en-US" altLang="zh-TW" sz="2000" dirty="0" err="1"/>
              <a:t>b.left</a:t>
            </a:r>
            <a:r>
              <a:rPr lang="en-US" altLang="zh-TW" sz="2000" dirty="0"/>
              <a:t>;</a:t>
            </a:r>
          </a:p>
          <a:p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0D3316C-0C04-4255-93ED-0FEE598D6AA8}"/>
              </a:ext>
            </a:extLst>
          </p:cNvPr>
          <p:cNvSpPr txBox="1"/>
          <p:nvPr/>
        </p:nvSpPr>
        <p:spPr>
          <a:xfrm>
            <a:off x="10021415" y="270089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UVa</a:t>
            </a:r>
            <a:r>
              <a:rPr lang="en-US" altLang="zh-TW" sz="3200" dirty="0"/>
              <a:t> 10020 Code (1/4)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12739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96DA5CF-6D91-4E2B-8AB2-F0A5A00EC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BD86-D8E7-4828-B556-2AC33A8FC450}" type="datetime1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B7E4477-82AA-4D8F-9BE1-DAD24727A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10020 Minimal coverage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BD60EAC-492C-4903-AA2F-52652F36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98865BA-08B6-4CA5-B435-62E86134929D}"/>
              </a:ext>
            </a:extLst>
          </p:cNvPr>
          <p:cNvSpPr txBox="1"/>
          <p:nvPr/>
        </p:nvSpPr>
        <p:spPr>
          <a:xfrm>
            <a:off x="515983" y="428178"/>
            <a:ext cx="1036624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int main() </a:t>
            </a:r>
          </a:p>
          <a:p>
            <a:r>
              <a:rPr lang="en-US" altLang="zh-TW" sz="2400" dirty="0"/>
              <a:t>{</a:t>
            </a:r>
          </a:p>
          <a:p>
            <a:r>
              <a:rPr lang="en-US" altLang="zh-TW" sz="2400" dirty="0"/>
              <a:t>    int </a:t>
            </a:r>
            <a:r>
              <a:rPr lang="en-US" altLang="zh-TW" sz="2400" dirty="0" err="1"/>
              <a:t>T,caseno</a:t>
            </a:r>
            <a:r>
              <a:rPr lang="en-US" altLang="zh-TW" sz="2400" dirty="0"/>
              <a:t>;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err="1"/>
              <a:t>freopen</a:t>
            </a:r>
            <a:r>
              <a:rPr lang="en-US" altLang="zh-TW" sz="2400" dirty="0"/>
              <a:t>("10020.in","r",stdin); 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err="1"/>
              <a:t>freopen</a:t>
            </a:r>
            <a:r>
              <a:rPr lang="en-US" altLang="zh-TW" sz="2400" dirty="0"/>
              <a:t>("10020.out","w",stdout);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err="1"/>
              <a:t>cin</a:t>
            </a:r>
            <a:r>
              <a:rPr lang="en-US" altLang="zh-TW" sz="2400" dirty="0"/>
              <a:t>&gt;&gt;T; </a:t>
            </a:r>
            <a:r>
              <a:rPr lang="en-US" altLang="zh-TW" sz="2400" dirty="0" err="1"/>
              <a:t>caseno</a:t>
            </a:r>
            <a:r>
              <a:rPr lang="en-US" altLang="zh-TW" sz="2400" dirty="0"/>
              <a:t>=T;</a:t>
            </a:r>
          </a:p>
          <a:p>
            <a:r>
              <a:rPr lang="en-US" altLang="zh-TW" sz="2400" dirty="0"/>
              <a:t>    while(T--) {</a:t>
            </a:r>
          </a:p>
          <a:p>
            <a:r>
              <a:rPr lang="en-US" altLang="zh-TW" sz="2400" dirty="0"/>
              <a:t>        int m;</a:t>
            </a:r>
          </a:p>
          <a:p>
            <a:r>
              <a:rPr lang="en-US" altLang="zh-TW" sz="2400" dirty="0"/>
              <a:t>        </a:t>
            </a:r>
            <a:r>
              <a:rPr lang="en-US" altLang="zh-TW" sz="2400" dirty="0" err="1"/>
              <a:t>cin</a:t>
            </a:r>
            <a:r>
              <a:rPr lang="en-US" altLang="zh-TW" sz="2400" dirty="0"/>
              <a:t>&gt;&gt;m;</a:t>
            </a:r>
          </a:p>
          <a:p>
            <a:r>
              <a:rPr lang="en-US" altLang="zh-TW" sz="2400" dirty="0"/>
              <a:t>        int </a:t>
            </a:r>
            <a:r>
              <a:rPr lang="en-US" altLang="zh-TW" sz="2400" dirty="0" err="1"/>
              <a:t>l,r,ans</a:t>
            </a:r>
            <a:r>
              <a:rPr lang="en-US" altLang="zh-TW" sz="2400" dirty="0"/>
              <a:t>=0;</a:t>
            </a:r>
          </a:p>
          <a:p>
            <a:r>
              <a:rPr lang="en-US" altLang="zh-TW" sz="2400" dirty="0"/>
              <a:t>        while(</a:t>
            </a:r>
            <a:r>
              <a:rPr lang="en-US" altLang="zh-TW" sz="2400" dirty="0" err="1"/>
              <a:t>cin</a:t>
            </a:r>
            <a:r>
              <a:rPr lang="en-US" altLang="zh-TW" sz="2400" dirty="0"/>
              <a:t>&gt;&gt;l&gt;&gt;r) {</a:t>
            </a:r>
          </a:p>
          <a:p>
            <a:r>
              <a:rPr lang="en-US" altLang="zh-TW" sz="2400" dirty="0"/>
              <a:t>	if (l==0 &amp;&amp; r==0)  break;</a:t>
            </a:r>
          </a:p>
          <a:p>
            <a:r>
              <a:rPr lang="en-US" altLang="zh-TW" sz="2400" dirty="0"/>
              <a:t>	k[</a:t>
            </a:r>
            <a:r>
              <a:rPr lang="en-US" altLang="zh-TW" sz="2400" dirty="0" err="1"/>
              <a:t>ans</a:t>
            </a:r>
            <a:r>
              <a:rPr lang="en-US" altLang="zh-TW" sz="2400" dirty="0"/>
              <a:t>].left=l;</a:t>
            </a:r>
          </a:p>
          <a:p>
            <a:r>
              <a:rPr lang="en-US" altLang="zh-TW" sz="2400" dirty="0"/>
              <a:t>	k[</a:t>
            </a:r>
            <a:r>
              <a:rPr lang="en-US" altLang="zh-TW" sz="2400" dirty="0" err="1"/>
              <a:t>ans</a:t>
            </a:r>
            <a:r>
              <a:rPr lang="en-US" altLang="zh-TW" sz="2400" dirty="0"/>
              <a:t>++].right=r;</a:t>
            </a:r>
          </a:p>
          <a:p>
            <a:r>
              <a:rPr lang="en-US" altLang="zh-TW" sz="2400" dirty="0"/>
              <a:t>          }</a:t>
            </a:r>
          </a:p>
          <a:p>
            <a:r>
              <a:rPr lang="en-US" altLang="zh-TW" sz="2400" dirty="0"/>
              <a:t>          </a:t>
            </a:r>
            <a:r>
              <a:rPr lang="en-US" altLang="zh-TW" sz="2400" dirty="0">
                <a:solidFill>
                  <a:srgbClr val="FF0000"/>
                </a:solidFill>
              </a:rPr>
              <a:t>sort(</a:t>
            </a:r>
            <a:r>
              <a:rPr lang="en-US" altLang="zh-TW" sz="2400" dirty="0" err="1">
                <a:solidFill>
                  <a:srgbClr val="FF0000"/>
                </a:solidFill>
              </a:rPr>
              <a:t>k,k+ans,cmp</a:t>
            </a:r>
            <a:r>
              <a:rPr lang="en-US" altLang="zh-TW" sz="2400" dirty="0">
                <a:solidFill>
                  <a:srgbClr val="FF0000"/>
                </a:solidFill>
              </a:rPr>
              <a:t>);</a:t>
            </a:r>
            <a:r>
              <a:rPr lang="en-US" altLang="zh-TW" sz="2400" dirty="0">
                <a:solidFill>
                  <a:srgbClr val="0070C0"/>
                </a:solidFill>
              </a:rPr>
              <a:t>  // </a:t>
            </a:r>
            <a:r>
              <a:rPr lang="en-US" altLang="zh-TW" sz="2400" dirty="0" err="1">
                <a:solidFill>
                  <a:srgbClr val="0070C0"/>
                </a:solidFill>
              </a:rPr>
              <a:t>ans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個區間依左端點由小至大排序</a:t>
            </a:r>
            <a:r>
              <a:rPr lang="en-US" altLang="zh-TW" sz="2400" dirty="0"/>
              <a:t>	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215BE93-4C84-4BE9-9BDD-4969A67B60C7}"/>
              </a:ext>
            </a:extLst>
          </p:cNvPr>
          <p:cNvSpPr txBox="1"/>
          <p:nvPr/>
        </p:nvSpPr>
        <p:spPr>
          <a:xfrm>
            <a:off x="10021415" y="270089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UVa</a:t>
            </a:r>
            <a:r>
              <a:rPr lang="en-US" altLang="zh-TW" sz="3200" dirty="0"/>
              <a:t> 10020 Code (2/4)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269696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7AC1AFF-6101-40AC-ADFD-4C1F73EF7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10020 Minimal coverage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D1F1D9-6C8B-423E-B08B-1EBE83B46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544D321-394E-446A-A344-68C14D2990BC}"/>
              </a:ext>
            </a:extLst>
          </p:cNvPr>
          <p:cNvSpPr txBox="1"/>
          <p:nvPr/>
        </p:nvSpPr>
        <p:spPr>
          <a:xfrm>
            <a:off x="152399" y="0"/>
            <a:ext cx="9869015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	line N;	 </a:t>
            </a:r>
          </a:p>
          <a:p>
            <a:r>
              <a:rPr lang="en-US" altLang="zh-TW" sz="2000" dirty="0"/>
              <a:t>	</a:t>
            </a:r>
            <a:r>
              <a:rPr lang="en-US" altLang="zh-TW" sz="2000" dirty="0" err="1"/>
              <a:t>N.left</a:t>
            </a:r>
            <a:r>
              <a:rPr lang="en-US" altLang="zh-TW" sz="2000" dirty="0"/>
              <a:t>=0;	</a:t>
            </a:r>
            <a:r>
              <a:rPr lang="en-US" altLang="zh-TW" sz="2000" dirty="0" err="1"/>
              <a:t>N.right</a:t>
            </a:r>
            <a:r>
              <a:rPr lang="en-US" altLang="zh-TW" sz="2000" dirty="0"/>
              <a:t>=0; </a:t>
            </a:r>
            <a:r>
              <a:rPr lang="en-US" altLang="zh-TW" sz="2000" dirty="0">
                <a:solidFill>
                  <a:srgbClr val="0070C0"/>
                </a:solidFill>
              </a:rPr>
              <a:t>// [</a:t>
            </a:r>
            <a:r>
              <a:rPr lang="en-US" altLang="zh-TW" sz="2000" dirty="0" err="1">
                <a:solidFill>
                  <a:srgbClr val="0070C0"/>
                </a:solidFill>
              </a:rPr>
              <a:t>N.left,N.right</a:t>
            </a:r>
            <a:r>
              <a:rPr lang="en-US" altLang="zh-TW" sz="2000" dirty="0">
                <a:solidFill>
                  <a:srgbClr val="0070C0"/>
                </a:solidFill>
              </a:rPr>
              <a:t>]: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每一團覆蓋的範圍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第一團範圍</a:t>
            </a:r>
            <a:r>
              <a:rPr lang="en-US" altLang="zh-TW" sz="2000" dirty="0">
                <a:solidFill>
                  <a:srgbClr val="0070C0"/>
                </a:solidFill>
                <a:ea typeface="標楷體" panose="03000509000000000000" pitchFamily="65" charset="-120"/>
              </a:rPr>
              <a:t>:[0,0]</a:t>
            </a:r>
            <a:endParaRPr lang="en-US" altLang="zh-TW" sz="2000" dirty="0"/>
          </a:p>
          <a:p>
            <a:r>
              <a:rPr lang="en-US" altLang="zh-TW" sz="2000" dirty="0"/>
              <a:t>	int </a:t>
            </a:r>
            <a:r>
              <a:rPr lang="en-US" altLang="zh-TW" sz="2000" dirty="0" err="1"/>
              <a:t>maxr</a:t>
            </a:r>
            <a:r>
              <a:rPr lang="en-US" altLang="zh-TW" sz="2000" dirty="0"/>
              <a:t>=0,maxl;    </a:t>
            </a:r>
            <a:r>
              <a:rPr lang="en-US" altLang="zh-TW" sz="2000" dirty="0">
                <a:solidFill>
                  <a:srgbClr val="0070C0"/>
                </a:solidFill>
              </a:rPr>
              <a:t>//  [</a:t>
            </a:r>
            <a:r>
              <a:rPr lang="en-US" altLang="zh-TW" sz="2000" dirty="0" err="1">
                <a:solidFill>
                  <a:srgbClr val="0070C0"/>
                </a:solidFill>
              </a:rPr>
              <a:t>maxl,maxr</a:t>
            </a:r>
            <a:r>
              <a:rPr lang="en-US" altLang="zh-TW" sz="2000" dirty="0">
                <a:solidFill>
                  <a:srgbClr val="0070C0"/>
                </a:solidFill>
              </a:rPr>
              <a:t>]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儲存覆蓋的區間</a:t>
            </a:r>
            <a:endParaRPr lang="en-US" altLang="zh-TW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/>
              <a:t>	int num=0;</a:t>
            </a:r>
            <a:r>
              <a:rPr lang="zh-TW" altLang="en-US" sz="2000" dirty="0"/>
              <a:t>              </a:t>
            </a:r>
            <a:r>
              <a:rPr lang="en-US" altLang="zh-TW" sz="2000" dirty="0">
                <a:solidFill>
                  <a:srgbClr val="0070C0"/>
                </a:solidFill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num: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覆蓋的區間數</a:t>
            </a:r>
            <a:endParaRPr lang="en-US" altLang="zh-TW" sz="2000" dirty="0"/>
          </a:p>
          <a:p>
            <a:r>
              <a:rPr lang="en-US" altLang="zh-TW" sz="2000" dirty="0"/>
              <a:t>	int flag,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;</a:t>
            </a:r>
          </a:p>
          <a:p>
            <a:r>
              <a:rPr lang="en-US" altLang="zh-TW" sz="2000" dirty="0"/>
              <a:t>               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=0;	</a:t>
            </a:r>
          </a:p>
          <a:p>
            <a:r>
              <a:rPr lang="en-US" altLang="zh-TW" sz="2000" dirty="0"/>
              <a:t>	while(</a:t>
            </a:r>
            <a:r>
              <a:rPr lang="en-US" altLang="zh-TW" sz="2000" dirty="0" err="1"/>
              <a:t>N.left</a:t>
            </a:r>
            <a:r>
              <a:rPr lang="en-US" altLang="zh-TW" sz="2000" dirty="0"/>
              <a:t>&lt;m) {	 </a:t>
            </a:r>
            <a:r>
              <a:rPr lang="en-US" altLang="zh-TW" sz="2000" dirty="0">
                <a:solidFill>
                  <a:srgbClr val="0070C0"/>
                </a:solidFill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掃描左端點由左至右</a:t>
            </a:r>
            <a:endParaRPr lang="en-US" altLang="zh-TW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/>
              <a:t>	</a:t>
            </a:r>
            <a:r>
              <a:rPr lang="zh-TW" altLang="en-US" sz="2000" dirty="0"/>
              <a:t>     </a:t>
            </a:r>
            <a:r>
              <a:rPr lang="en-US" altLang="zh-TW" sz="2000" dirty="0"/>
              <a:t>flag=0;</a:t>
            </a:r>
          </a:p>
          <a:p>
            <a:r>
              <a:rPr lang="en-US" altLang="zh-TW" sz="2000" dirty="0"/>
              <a:t>	</a:t>
            </a:r>
            <a:r>
              <a:rPr lang="zh-TW" altLang="en-US" sz="2000" dirty="0"/>
              <a:t>     </a:t>
            </a:r>
            <a:r>
              <a:rPr lang="en-US" altLang="zh-TW" sz="2000" dirty="0"/>
              <a:t>while 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&lt;</a:t>
            </a:r>
            <a:r>
              <a:rPr lang="en-US" altLang="zh-TW" sz="2000" dirty="0" err="1"/>
              <a:t>ans</a:t>
            </a:r>
            <a:r>
              <a:rPr lang="en-US" altLang="zh-TW" sz="2000" dirty="0"/>
              <a:t> &amp;&amp; k[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].left&lt;=</a:t>
            </a:r>
            <a:r>
              <a:rPr lang="en-US" altLang="zh-TW" sz="2000" dirty="0" err="1"/>
              <a:t>N.left</a:t>
            </a:r>
            <a:r>
              <a:rPr lang="en-US" altLang="zh-TW" sz="2000" dirty="0"/>
              <a:t>) {                   </a:t>
            </a:r>
            <a:r>
              <a:rPr lang="en-US" altLang="zh-TW" sz="2000" dirty="0">
                <a:solidFill>
                  <a:srgbClr val="0070C0"/>
                </a:solidFill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</a:t>
            </a:r>
            <a:r>
              <a:rPr lang="en-US" altLang="zh-TW" sz="2000" dirty="0" err="1">
                <a:solidFill>
                  <a:srgbClr val="0070C0"/>
                </a:solidFill>
                <a:ea typeface="標楷體" panose="03000509000000000000" pitchFamily="65" charset="-120"/>
              </a:rPr>
              <a:t>i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區間左端點在</a:t>
            </a:r>
            <a:r>
              <a:rPr lang="en-US" altLang="zh-TW" sz="2000" dirty="0" err="1">
                <a:solidFill>
                  <a:srgbClr val="0070C0"/>
                </a:solidFill>
                <a:ea typeface="標楷體" panose="03000509000000000000" pitchFamily="65" charset="-120"/>
              </a:rPr>
              <a:t>N.left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左邊</a:t>
            </a:r>
            <a:endParaRPr lang="en-US" altLang="zh-TW" sz="2000" dirty="0"/>
          </a:p>
          <a:p>
            <a:r>
              <a:rPr lang="zh-TW" altLang="en-US" sz="2000" dirty="0"/>
              <a:t>                          </a:t>
            </a:r>
            <a:r>
              <a:rPr lang="en-US" altLang="zh-TW" sz="2000" dirty="0"/>
              <a:t>if</a:t>
            </a:r>
            <a:r>
              <a:rPr lang="zh-TW" altLang="en-US" sz="2000" dirty="0"/>
              <a:t> </a:t>
            </a:r>
            <a:r>
              <a:rPr lang="en-US" altLang="zh-TW" sz="2000" dirty="0"/>
              <a:t>(k[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].right&gt;</a:t>
            </a:r>
            <a:r>
              <a:rPr lang="en-US" altLang="zh-TW" sz="2000" dirty="0" err="1"/>
              <a:t>N.right</a:t>
            </a:r>
            <a:r>
              <a:rPr lang="en-US" altLang="zh-TW" sz="2000" dirty="0"/>
              <a:t> &amp;&amp; k[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].right&gt;</a:t>
            </a:r>
            <a:r>
              <a:rPr lang="en-US" altLang="zh-TW" sz="2000" dirty="0" err="1"/>
              <a:t>maxr</a:t>
            </a:r>
            <a:r>
              <a:rPr lang="en-US" altLang="zh-TW" sz="2000" dirty="0"/>
              <a:t>) {  </a:t>
            </a:r>
            <a:r>
              <a:rPr lang="en-US" altLang="zh-TW" sz="2000" dirty="0">
                <a:solidFill>
                  <a:srgbClr val="0070C0"/>
                </a:solidFill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更新</a:t>
            </a:r>
            <a:r>
              <a:rPr lang="en-US" altLang="zh-TW" sz="2000" dirty="0">
                <a:solidFill>
                  <a:srgbClr val="0070C0"/>
                </a:solidFill>
              </a:rPr>
              <a:t>right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向右移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en-US" altLang="zh-TW" sz="2000" dirty="0"/>
              <a:t>	</a:t>
            </a:r>
          </a:p>
          <a:p>
            <a:r>
              <a:rPr lang="en-US" altLang="zh-TW" sz="2000" dirty="0"/>
              <a:t>	</a:t>
            </a:r>
            <a:r>
              <a:rPr lang="zh-TW" altLang="en-US" sz="2000" dirty="0"/>
              <a:t>              </a:t>
            </a:r>
            <a:r>
              <a:rPr lang="en-US" altLang="zh-TW" sz="2000" dirty="0" err="1"/>
              <a:t>maxr</a:t>
            </a:r>
            <a:r>
              <a:rPr lang="en-US" altLang="zh-TW" sz="2000" dirty="0"/>
              <a:t>=k[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].right;</a:t>
            </a:r>
          </a:p>
          <a:p>
            <a:r>
              <a:rPr lang="en-US" altLang="zh-TW" sz="2000" dirty="0"/>
              <a:t>	</a:t>
            </a:r>
            <a:r>
              <a:rPr lang="zh-TW" altLang="en-US" sz="2000" dirty="0"/>
              <a:t>              </a:t>
            </a:r>
            <a:r>
              <a:rPr lang="en-US" altLang="zh-TW" sz="2000" dirty="0" err="1"/>
              <a:t>maxl</a:t>
            </a:r>
            <a:r>
              <a:rPr lang="en-US" altLang="zh-TW" sz="2000" dirty="0"/>
              <a:t>=k[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].left;</a:t>
            </a:r>
          </a:p>
          <a:p>
            <a:r>
              <a:rPr lang="en-US" altLang="zh-TW" sz="2000" dirty="0"/>
              <a:t>	</a:t>
            </a:r>
            <a:r>
              <a:rPr lang="zh-TW" altLang="en-US" sz="2000" dirty="0"/>
              <a:t>              </a:t>
            </a:r>
            <a:r>
              <a:rPr lang="en-US" altLang="zh-TW" sz="2000" dirty="0"/>
              <a:t>flag=1;</a:t>
            </a:r>
          </a:p>
          <a:p>
            <a:r>
              <a:rPr lang="en-US" altLang="zh-TW" sz="2000" dirty="0"/>
              <a:t>	</a:t>
            </a:r>
            <a:r>
              <a:rPr lang="zh-TW" altLang="en-US" sz="2000" dirty="0"/>
              <a:t>          </a:t>
            </a:r>
            <a:r>
              <a:rPr lang="en-US" altLang="zh-TW" sz="2000" dirty="0"/>
              <a:t>}</a:t>
            </a:r>
          </a:p>
          <a:p>
            <a:r>
              <a:rPr lang="en-US" altLang="zh-TW" sz="2000" dirty="0"/>
              <a:t>                         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++;</a:t>
            </a:r>
          </a:p>
          <a:p>
            <a:r>
              <a:rPr lang="en-US" altLang="zh-TW" sz="2000" dirty="0"/>
              <a:t>	</a:t>
            </a:r>
            <a:r>
              <a:rPr lang="zh-TW" altLang="en-US" sz="2000" dirty="0"/>
              <a:t>       </a:t>
            </a:r>
            <a:r>
              <a:rPr lang="en-US" altLang="zh-TW" sz="2000" dirty="0"/>
              <a:t>}   // end of while 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&lt;</a:t>
            </a:r>
            <a:r>
              <a:rPr lang="en-US" altLang="zh-TW" sz="2000" dirty="0" err="1"/>
              <a:t>ans</a:t>
            </a:r>
            <a:r>
              <a:rPr lang="en-US" altLang="zh-TW" sz="2000" dirty="0"/>
              <a:t>…)</a:t>
            </a:r>
          </a:p>
          <a:p>
            <a:r>
              <a:rPr lang="en-US" altLang="zh-TW" sz="2000" dirty="0"/>
              <a:t>	</a:t>
            </a:r>
            <a:r>
              <a:rPr lang="zh-TW" altLang="en-US" sz="2000" dirty="0"/>
              <a:t>       </a:t>
            </a:r>
            <a:r>
              <a:rPr lang="en-US" altLang="zh-TW" sz="2000" dirty="0"/>
              <a:t>if</a:t>
            </a:r>
            <a:r>
              <a:rPr lang="zh-TW" altLang="en-US" sz="2000" dirty="0"/>
              <a:t> </a:t>
            </a:r>
            <a:r>
              <a:rPr lang="en-US" altLang="zh-TW" sz="2000" dirty="0"/>
              <a:t>(flag==0)</a:t>
            </a:r>
            <a:r>
              <a:rPr lang="zh-TW" altLang="en-US" sz="2000" dirty="0"/>
              <a:t>  </a:t>
            </a:r>
            <a:r>
              <a:rPr lang="en-US" altLang="zh-TW" sz="2000" dirty="0"/>
              <a:t>break;   </a:t>
            </a:r>
            <a:r>
              <a:rPr lang="en-US" altLang="zh-TW" sz="2000" dirty="0">
                <a:solidFill>
                  <a:srgbClr val="0070C0"/>
                </a:solidFill>
              </a:rPr>
              <a:t>// flag=0:</a:t>
            </a:r>
            <a:r>
              <a:rPr lang="zh-TW" altLang="en-US" sz="2000" dirty="0">
                <a:solidFill>
                  <a:srgbClr val="0070C0"/>
                </a:solidFill>
              </a:rPr>
              <a:t>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無解</a:t>
            </a:r>
            <a:endParaRPr lang="en-US" altLang="zh-TW" sz="2000" dirty="0"/>
          </a:p>
          <a:p>
            <a:r>
              <a:rPr lang="en-US" altLang="zh-TW" sz="2000" dirty="0"/>
              <a:t>	</a:t>
            </a:r>
            <a:r>
              <a:rPr lang="zh-TW" altLang="en-US" sz="2000" dirty="0"/>
              <a:t>       </a:t>
            </a:r>
            <a:r>
              <a:rPr lang="en-US" altLang="zh-TW" sz="2000" dirty="0" err="1"/>
              <a:t>N.left</a:t>
            </a:r>
            <a:r>
              <a:rPr lang="en-US" altLang="zh-TW" sz="2000" dirty="0"/>
              <a:t>=</a:t>
            </a:r>
            <a:r>
              <a:rPr lang="en-US" altLang="zh-TW" sz="2000" dirty="0" err="1"/>
              <a:t>maxr</a:t>
            </a:r>
            <a:r>
              <a:rPr lang="en-US" altLang="zh-TW" sz="2000" dirty="0"/>
              <a:t>;	          </a:t>
            </a:r>
            <a:r>
              <a:rPr lang="en-US" altLang="zh-TW" sz="2000" dirty="0">
                <a:solidFill>
                  <a:srgbClr val="0070C0"/>
                </a:solidFill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下一團開始範圍</a:t>
            </a:r>
            <a:r>
              <a:rPr lang="en-US" altLang="zh-TW" sz="2000" dirty="0">
                <a:solidFill>
                  <a:srgbClr val="0070C0"/>
                </a:solidFill>
                <a:ea typeface="標楷體" panose="03000509000000000000" pitchFamily="65" charset="-120"/>
              </a:rPr>
              <a:t>[</a:t>
            </a:r>
            <a:r>
              <a:rPr lang="en-US" altLang="zh-TW" sz="2000" dirty="0" err="1">
                <a:solidFill>
                  <a:srgbClr val="0070C0"/>
                </a:solidFill>
                <a:ea typeface="標楷體" panose="03000509000000000000" pitchFamily="65" charset="-120"/>
              </a:rPr>
              <a:t>N.left,N.right</a:t>
            </a:r>
            <a:r>
              <a:rPr lang="en-US" altLang="zh-TW" sz="2000" dirty="0">
                <a:solidFill>
                  <a:srgbClr val="0070C0"/>
                </a:solidFill>
                <a:ea typeface="標楷體" panose="03000509000000000000" pitchFamily="65" charset="-120"/>
              </a:rPr>
              <a:t>],</a:t>
            </a:r>
            <a:r>
              <a:rPr lang="zh-TW" altLang="en-US" sz="2000" dirty="0">
                <a:solidFill>
                  <a:srgbClr val="0070C0"/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2000" dirty="0" err="1">
                <a:solidFill>
                  <a:srgbClr val="0070C0"/>
                </a:solidFill>
                <a:ea typeface="標楷體" panose="03000509000000000000" pitchFamily="65" charset="-120"/>
              </a:rPr>
              <a:t>N.</a:t>
            </a:r>
            <a:r>
              <a:rPr lang="en-US" altLang="zh-TW" sz="2000" dirty="0" err="1">
                <a:solidFill>
                  <a:srgbClr val="0070C0"/>
                </a:solidFill>
              </a:rPr>
              <a:t>left</a:t>
            </a:r>
            <a:r>
              <a:rPr lang="en-US" altLang="zh-TW" sz="2000" dirty="0">
                <a:solidFill>
                  <a:srgbClr val="0070C0"/>
                </a:solidFill>
              </a:rPr>
              <a:t>=</a:t>
            </a:r>
            <a:r>
              <a:rPr lang="en-US" altLang="zh-TW" sz="2000" dirty="0" err="1">
                <a:solidFill>
                  <a:srgbClr val="0070C0"/>
                </a:solidFill>
              </a:rPr>
              <a:t>N.right</a:t>
            </a:r>
            <a:endParaRPr lang="en-US" altLang="zh-TW" sz="2000" dirty="0"/>
          </a:p>
          <a:p>
            <a:r>
              <a:rPr lang="en-US" altLang="zh-TW" sz="2000" dirty="0"/>
              <a:t>	</a:t>
            </a:r>
            <a:r>
              <a:rPr lang="zh-TW" altLang="en-US" sz="2000" dirty="0"/>
              <a:t>       </a:t>
            </a:r>
            <a:r>
              <a:rPr lang="en-US" altLang="zh-TW" sz="2000" dirty="0" err="1"/>
              <a:t>N.right</a:t>
            </a:r>
            <a:r>
              <a:rPr lang="en-US" altLang="zh-TW" sz="2000" dirty="0"/>
              <a:t>=</a:t>
            </a:r>
            <a:r>
              <a:rPr lang="en-US" altLang="zh-TW" sz="2000" dirty="0" err="1"/>
              <a:t>maxr</a:t>
            </a:r>
            <a:r>
              <a:rPr lang="en-US" altLang="zh-TW" sz="2000" dirty="0"/>
              <a:t>;</a:t>
            </a:r>
          </a:p>
          <a:p>
            <a:r>
              <a:rPr lang="en-US" altLang="zh-TW" sz="2000" dirty="0"/>
              <a:t>	</a:t>
            </a:r>
            <a:r>
              <a:rPr lang="zh-TW" altLang="en-US" sz="2000" dirty="0"/>
              <a:t>       </a:t>
            </a:r>
            <a:r>
              <a:rPr lang="en-US" altLang="zh-TW" sz="2000" dirty="0"/>
              <a:t>map[num].left=</a:t>
            </a:r>
            <a:r>
              <a:rPr lang="en-US" altLang="zh-TW" sz="2000" dirty="0" err="1"/>
              <a:t>maxl</a:t>
            </a:r>
            <a:r>
              <a:rPr lang="en-US" altLang="zh-TW" sz="2000" dirty="0"/>
              <a:t>;	</a:t>
            </a:r>
            <a:r>
              <a:rPr lang="en-US" altLang="zh-TW" sz="2000" dirty="0">
                <a:solidFill>
                  <a:srgbClr val="0070C0"/>
                </a:solidFill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儲存覆蓋的區間</a:t>
            </a:r>
            <a:r>
              <a:rPr lang="en-US" altLang="zh-TW" sz="2000" dirty="0">
                <a:solidFill>
                  <a:srgbClr val="0070C0"/>
                </a:solidFill>
                <a:ea typeface="標楷體" panose="03000509000000000000" pitchFamily="65" charset="-120"/>
              </a:rPr>
              <a:t>[</a:t>
            </a:r>
            <a:r>
              <a:rPr lang="en-US" altLang="zh-TW" sz="2000" dirty="0" err="1">
                <a:solidFill>
                  <a:srgbClr val="0070C0"/>
                </a:solidFill>
                <a:ea typeface="標楷體" panose="03000509000000000000" pitchFamily="65" charset="-120"/>
              </a:rPr>
              <a:t>maxl,maxr</a:t>
            </a:r>
            <a:r>
              <a:rPr lang="en-US" altLang="zh-TW" sz="2000" dirty="0">
                <a:solidFill>
                  <a:srgbClr val="0070C0"/>
                </a:solidFill>
                <a:ea typeface="標楷體" panose="03000509000000000000" pitchFamily="65" charset="-120"/>
              </a:rPr>
              <a:t>]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</a:t>
            </a:r>
            <a:r>
              <a:rPr lang="en-US" altLang="zh-TW" sz="2000" dirty="0">
                <a:solidFill>
                  <a:srgbClr val="0070C0"/>
                </a:solidFill>
                <a:ea typeface="標楷體" panose="03000509000000000000" pitchFamily="65" charset="-120"/>
              </a:rPr>
              <a:t>map</a:t>
            </a:r>
            <a:r>
              <a:rPr lang="zh-TW" altLang="en-US" sz="2000" dirty="0">
                <a:solidFill>
                  <a:srgbClr val="0070C0"/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ea typeface="標楷體" panose="03000509000000000000" pitchFamily="65" charset="-120"/>
              </a:rPr>
              <a:t>array</a:t>
            </a:r>
            <a:endParaRPr lang="en-US" altLang="zh-TW" sz="2000" dirty="0"/>
          </a:p>
          <a:p>
            <a:r>
              <a:rPr lang="en-US" altLang="zh-TW" sz="2000" dirty="0"/>
              <a:t>	</a:t>
            </a:r>
            <a:r>
              <a:rPr lang="zh-TW" altLang="en-US" sz="2000" dirty="0"/>
              <a:t>       </a:t>
            </a:r>
            <a:r>
              <a:rPr lang="en-US" altLang="zh-TW" sz="2000" dirty="0"/>
              <a:t>map[num++].right=</a:t>
            </a:r>
            <a:r>
              <a:rPr lang="en-US" altLang="zh-TW" sz="2000" dirty="0" err="1"/>
              <a:t>maxr</a:t>
            </a:r>
            <a:r>
              <a:rPr lang="en-US" altLang="zh-TW" sz="2000" dirty="0"/>
              <a:t>;</a:t>
            </a:r>
          </a:p>
          <a:p>
            <a:r>
              <a:rPr lang="en-US" altLang="zh-TW" sz="2000" dirty="0"/>
              <a:t>	</a:t>
            </a:r>
            <a:r>
              <a:rPr lang="zh-TW" altLang="en-US" sz="2000" dirty="0"/>
              <a:t>  </a:t>
            </a:r>
            <a:r>
              <a:rPr lang="en-US" altLang="zh-TW" sz="2000" dirty="0"/>
              <a:t>}</a:t>
            </a:r>
            <a:r>
              <a:rPr lang="zh-TW" altLang="en-US" sz="2000" dirty="0"/>
              <a:t>   </a:t>
            </a:r>
            <a:r>
              <a:rPr lang="en-US" altLang="zh-TW" sz="2000" dirty="0"/>
              <a:t>// end-of-while(</a:t>
            </a:r>
            <a:r>
              <a:rPr lang="en-US" altLang="zh-TW" sz="2000" dirty="0" err="1"/>
              <a:t>N.left</a:t>
            </a:r>
            <a:r>
              <a:rPr lang="en-US" altLang="zh-TW" sz="2000" dirty="0"/>
              <a:t>&lt;m)</a:t>
            </a:r>
            <a:endParaRPr lang="zh-TW" altLang="en-US" sz="2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F9DEF12-A0E7-425C-8135-C7C972D74607}"/>
              </a:ext>
            </a:extLst>
          </p:cNvPr>
          <p:cNvSpPr txBox="1"/>
          <p:nvPr/>
        </p:nvSpPr>
        <p:spPr>
          <a:xfrm>
            <a:off x="10021415" y="270089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UVa</a:t>
            </a:r>
            <a:r>
              <a:rPr lang="en-US" altLang="zh-TW" sz="3200" dirty="0"/>
              <a:t> 10020 Code (3/4)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42785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A14908B-5504-4F90-B1B8-297605C2B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BD86-D8E7-4828-B556-2AC33A8FC450}" type="datetime1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5FF0157-1091-4874-AEAB-6DBB1D53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10020 Minimal coverage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39ED23-7B9D-4E52-AFB9-A6AE5024A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8A9233C-8837-41CA-8194-9A7772DC177E}"/>
              </a:ext>
            </a:extLst>
          </p:cNvPr>
          <p:cNvSpPr txBox="1"/>
          <p:nvPr/>
        </p:nvSpPr>
        <p:spPr>
          <a:xfrm>
            <a:off x="838200" y="463296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                      </a:t>
            </a:r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endParaRPr lang="en-US" altLang="zh-TW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/>
              <a:t>	</a:t>
            </a:r>
            <a:r>
              <a:rPr lang="en-US" altLang="zh-TW" sz="2400" dirty="0"/>
              <a:t>    if (T!=caseno-1) </a:t>
            </a:r>
            <a:r>
              <a:rPr lang="en-US" altLang="zh-TW" sz="2400" dirty="0" err="1"/>
              <a:t>cout</a:t>
            </a:r>
            <a:r>
              <a:rPr lang="en-US" altLang="zh-TW" sz="2400" dirty="0"/>
              <a:t>&lt;&lt;</a:t>
            </a:r>
            <a:r>
              <a:rPr lang="en-US" altLang="zh-TW" sz="2400" dirty="0" err="1"/>
              <a:t>endl</a:t>
            </a:r>
            <a:r>
              <a:rPr lang="en-US" altLang="zh-TW" sz="2400" dirty="0"/>
              <a:t>;</a:t>
            </a:r>
          </a:p>
          <a:p>
            <a:r>
              <a:rPr lang="en-US" altLang="zh-TW" sz="2400" dirty="0"/>
              <a:t>	    if(flag==0)	</a:t>
            </a:r>
            <a:r>
              <a:rPr lang="en-US" altLang="zh-TW" sz="2400" dirty="0" err="1"/>
              <a:t>cout</a:t>
            </a:r>
            <a:r>
              <a:rPr lang="en-US" altLang="zh-TW" sz="2400" dirty="0"/>
              <a:t>&lt;&lt;"0"&lt;&lt;</a:t>
            </a:r>
            <a:r>
              <a:rPr lang="en-US" altLang="zh-TW" sz="2400" dirty="0" err="1"/>
              <a:t>endl</a:t>
            </a:r>
            <a:r>
              <a:rPr lang="en-US" altLang="zh-TW" sz="2400" dirty="0"/>
              <a:t>&lt;&lt;</a:t>
            </a:r>
            <a:r>
              <a:rPr lang="en-US" altLang="zh-TW" sz="2400" dirty="0" err="1"/>
              <a:t>endl</a:t>
            </a:r>
            <a:r>
              <a:rPr lang="en-US" altLang="zh-TW" sz="2400" dirty="0"/>
              <a:t>;</a:t>
            </a:r>
          </a:p>
          <a:p>
            <a:r>
              <a:rPr lang="en-US" altLang="zh-TW" sz="2400" dirty="0"/>
              <a:t>	        else {</a:t>
            </a:r>
          </a:p>
          <a:p>
            <a:r>
              <a:rPr lang="en-US" altLang="zh-TW" sz="2400" dirty="0"/>
              <a:t>		      </a:t>
            </a:r>
            <a:r>
              <a:rPr lang="en-US" altLang="zh-TW" sz="2400" dirty="0" err="1"/>
              <a:t>cout</a:t>
            </a:r>
            <a:r>
              <a:rPr lang="en-US" altLang="zh-TW" sz="2400" dirty="0"/>
              <a:t>&lt;&lt;num&lt;&lt;</a:t>
            </a:r>
            <a:r>
              <a:rPr lang="en-US" altLang="zh-TW" sz="2400" dirty="0" err="1"/>
              <a:t>endl</a:t>
            </a:r>
            <a:r>
              <a:rPr lang="en-US" altLang="zh-TW" sz="2400" dirty="0"/>
              <a:t>;</a:t>
            </a:r>
          </a:p>
          <a:p>
            <a:r>
              <a:rPr lang="en-US" altLang="zh-TW" sz="2400" dirty="0"/>
              <a:t>		      for (int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=0;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&lt;num;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++)</a:t>
            </a:r>
          </a:p>
          <a:p>
            <a:r>
              <a:rPr lang="en-US" altLang="zh-TW" sz="2400" dirty="0"/>
              <a:t>		         </a:t>
            </a:r>
            <a:r>
              <a:rPr lang="en-US" altLang="zh-TW" sz="2400" dirty="0" err="1"/>
              <a:t>cout</a:t>
            </a:r>
            <a:r>
              <a:rPr lang="en-US" altLang="zh-TW" sz="2400" dirty="0"/>
              <a:t>&lt;&lt;map[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].left&lt;&lt;" "&lt;&lt;map[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].right&lt;&lt;</a:t>
            </a:r>
            <a:r>
              <a:rPr lang="en-US" altLang="zh-TW" sz="2400" dirty="0" err="1"/>
              <a:t>endl</a:t>
            </a:r>
            <a:r>
              <a:rPr lang="en-US" altLang="zh-TW" sz="2400" dirty="0"/>
              <a:t>;</a:t>
            </a:r>
          </a:p>
          <a:p>
            <a:r>
              <a:rPr lang="en-US" altLang="zh-TW" sz="2400" dirty="0"/>
              <a:t>		   }</a:t>
            </a:r>
          </a:p>
          <a:p>
            <a:r>
              <a:rPr lang="en-US" altLang="zh-TW" sz="2400" dirty="0"/>
              <a:t>	}  // end-of-while (T--)</a:t>
            </a:r>
          </a:p>
          <a:p>
            <a:r>
              <a:rPr lang="en-US" altLang="zh-TW" sz="2400" dirty="0"/>
              <a:t>}  // end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B91911A-42A2-40D5-A551-D6C3E40DFCA4}"/>
              </a:ext>
            </a:extLst>
          </p:cNvPr>
          <p:cNvSpPr txBox="1"/>
          <p:nvPr/>
        </p:nvSpPr>
        <p:spPr>
          <a:xfrm>
            <a:off x="10021415" y="270089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UVa</a:t>
            </a:r>
            <a:r>
              <a:rPr lang="en-US" altLang="zh-TW" sz="3200" dirty="0"/>
              <a:t> 10020 Code (4/4)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5844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矩形 99">
            <a:extLst>
              <a:ext uri="{FF2B5EF4-FFF2-40B4-BE49-F238E27FC236}">
                <a16:creationId xmlns:a16="http://schemas.microsoft.com/office/drawing/2014/main" id="{5ADC66FF-7D9F-45D5-B11B-C08162DD4A10}"/>
              </a:ext>
            </a:extLst>
          </p:cNvPr>
          <p:cNvSpPr/>
          <p:nvPr/>
        </p:nvSpPr>
        <p:spPr>
          <a:xfrm>
            <a:off x="8933176" y="3484642"/>
            <a:ext cx="299354" cy="800440"/>
          </a:xfrm>
          <a:prstGeom prst="rect">
            <a:avLst/>
          </a:prstGeom>
          <a:solidFill>
            <a:srgbClr val="FFFF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77FFBA7-D749-4052-BB69-A9937737FE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8441" y="6316978"/>
            <a:ext cx="2743200" cy="365125"/>
          </a:xfrm>
        </p:spPr>
        <p:txBody>
          <a:bodyPr/>
          <a:lstStyle/>
          <a:p>
            <a:fld id="{F5F32C21-9F1D-4D02-9DF3-83E3FFE11461}" type="datetime1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BA11CBE-5A6A-485D-ABC2-18E53DAC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10020 Minimal coverage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59EDAD-D26E-46B8-81F8-05996573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268AB68-BCCF-49C2-9F04-FA2129BFA256}"/>
              </a:ext>
            </a:extLst>
          </p:cNvPr>
          <p:cNvSpPr txBox="1"/>
          <p:nvPr/>
        </p:nvSpPr>
        <p:spPr>
          <a:xfrm>
            <a:off x="1885635" y="-111970"/>
            <a:ext cx="2838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Input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B4B5D3-E4EF-424D-BC9C-D5BB466B1622}"/>
              </a:ext>
            </a:extLst>
          </p:cNvPr>
          <p:cNvSpPr txBox="1"/>
          <p:nvPr/>
        </p:nvSpPr>
        <p:spPr>
          <a:xfrm>
            <a:off x="7475971" y="47152"/>
            <a:ext cx="310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Output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8A7C7EB-A36A-4FF7-A65C-9A4773B76827}"/>
              </a:ext>
            </a:extLst>
          </p:cNvPr>
          <p:cNvSpPr txBox="1"/>
          <p:nvPr/>
        </p:nvSpPr>
        <p:spPr>
          <a:xfrm>
            <a:off x="1948461" y="489486"/>
            <a:ext cx="1265486" cy="60016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2</a:t>
            </a:r>
          </a:p>
          <a:p>
            <a:endParaRPr lang="en-US" altLang="zh-TW" sz="3200" dirty="0"/>
          </a:p>
          <a:p>
            <a:r>
              <a:rPr lang="en-US" altLang="zh-TW" sz="3200" dirty="0"/>
              <a:t>1</a:t>
            </a:r>
          </a:p>
          <a:p>
            <a:r>
              <a:rPr lang="en-US" altLang="zh-TW" sz="3200" dirty="0"/>
              <a:t>-1 0</a:t>
            </a:r>
          </a:p>
          <a:p>
            <a:r>
              <a:rPr lang="en-US" altLang="zh-TW" sz="3200" dirty="0"/>
              <a:t>-5 -3</a:t>
            </a:r>
          </a:p>
          <a:p>
            <a:r>
              <a:rPr lang="en-US" altLang="zh-TW" sz="3200" dirty="0"/>
              <a:t>2 5</a:t>
            </a:r>
          </a:p>
          <a:p>
            <a:r>
              <a:rPr lang="en-US" altLang="zh-TW" sz="3200" dirty="0"/>
              <a:t>0 0</a:t>
            </a:r>
          </a:p>
          <a:p>
            <a:endParaRPr lang="en-US" altLang="zh-TW" sz="3200" dirty="0"/>
          </a:p>
          <a:p>
            <a:r>
              <a:rPr lang="en-US" altLang="zh-TW" sz="3200" dirty="0"/>
              <a:t>1</a:t>
            </a:r>
          </a:p>
          <a:p>
            <a:r>
              <a:rPr lang="en-US" altLang="zh-TW" sz="3200" dirty="0"/>
              <a:t>-1 0</a:t>
            </a:r>
          </a:p>
          <a:p>
            <a:r>
              <a:rPr lang="en-US" altLang="zh-TW" sz="3200" dirty="0"/>
              <a:t>0 1</a:t>
            </a:r>
          </a:p>
          <a:p>
            <a:r>
              <a:rPr lang="en-US" altLang="zh-TW" sz="3200" dirty="0"/>
              <a:t>0 0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DDC1C89-0766-4CB1-84D4-01B205EF1E29}"/>
              </a:ext>
            </a:extLst>
          </p:cNvPr>
          <p:cNvSpPr txBox="1"/>
          <p:nvPr/>
        </p:nvSpPr>
        <p:spPr>
          <a:xfrm>
            <a:off x="7506308" y="774098"/>
            <a:ext cx="3000193" cy="156966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</a:p>
          <a:p>
            <a:endParaRPr lang="en-US" altLang="zh-TW" sz="2400" dirty="0"/>
          </a:p>
          <a:p>
            <a:r>
              <a:rPr lang="en-US" altLang="zh-TW" sz="2400" dirty="0"/>
              <a:t>1</a:t>
            </a:r>
          </a:p>
          <a:p>
            <a:r>
              <a:rPr lang="en-US" altLang="zh-TW" sz="2400" dirty="0"/>
              <a:t>0 1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2977B85-4A8D-4D4C-BFA8-AB65CB63ED5A}"/>
              </a:ext>
            </a:extLst>
          </p:cNvPr>
          <p:cNvSpPr txBox="1"/>
          <p:nvPr/>
        </p:nvSpPr>
        <p:spPr>
          <a:xfrm>
            <a:off x="3245803" y="413714"/>
            <a:ext cx="1737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Test Case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數目</a:t>
            </a:r>
            <a:endParaRPr lang="zh-TW" altLang="en-US" sz="2000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74E0397-448E-4283-89AB-78B5446EB9EA}"/>
              </a:ext>
            </a:extLst>
          </p:cNvPr>
          <p:cNvCxnSpPr/>
          <p:nvPr/>
        </p:nvCxnSpPr>
        <p:spPr>
          <a:xfrm flipH="1" flipV="1">
            <a:off x="2451616" y="637557"/>
            <a:ext cx="83400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4AD4AA2-276E-4A0D-B505-AA3A2CE49976}"/>
              </a:ext>
            </a:extLst>
          </p:cNvPr>
          <p:cNvSpPr txBox="1"/>
          <p:nvPr/>
        </p:nvSpPr>
        <p:spPr>
          <a:xfrm>
            <a:off x="4911645" y="1697743"/>
            <a:ext cx="17196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 Case #1</a:t>
            </a:r>
            <a:endParaRPr lang="zh-TW" altLang="en-US" sz="2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B3722028-5F45-454C-8BC8-0EB93B38CD2B}"/>
              </a:ext>
            </a:extLst>
          </p:cNvPr>
          <p:cNvSpPr txBox="1"/>
          <p:nvPr/>
        </p:nvSpPr>
        <p:spPr>
          <a:xfrm>
            <a:off x="4923967" y="4271791"/>
            <a:ext cx="1719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 Case #2</a:t>
            </a:r>
            <a:endParaRPr lang="zh-TW" altLang="en-US" sz="2400" dirty="0"/>
          </a:p>
        </p:txBody>
      </p:sp>
      <p:cxnSp>
        <p:nvCxnSpPr>
          <p:cNvPr id="74" name="直線單箭頭接點 73"/>
          <p:cNvCxnSpPr/>
          <p:nvPr/>
        </p:nvCxnSpPr>
        <p:spPr>
          <a:xfrm flipH="1" flipV="1">
            <a:off x="7854876" y="1031544"/>
            <a:ext cx="857435" cy="22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02977B85-4A8D-4D4C-BFA8-AB65CB63ED5A}"/>
              </a:ext>
            </a:extLst>
          </p:cNvPr>
          <p:cNvSpPr txBox="1"/>
          <p:nvPr/>
        </p:nvSpPr>
        <p:spPr>
          <a:xfrm>
            <a:off x="3270199" y="1622906"/>
            <a:ext cx="69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M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A74E0397-448E-4283-89AB-78B5446EB9EA}"/>
              </a:ext>
            </a:extLst>
          </p:cNvPr>
          <p:cNvCxnSpPr/>
          <p:nvPr/>
        </p:nvCxnSpPr>
        <p:spPr>
          <a:xfrm flipH="1" flipV="1">
            <a:off x="2347001" y="1805092"/>
            <a:ext cx="973226" cy="135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004713" y="1558928"/>
            <a:ext cx="1099994" cy="234779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7570395" y="1586294"/>
            <a:ext cx="863518" cy="71652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右大括弧 10"/>
          <p:cNvSpPr/>
          <p:nvPr/>
        </p:nvSpPr>
        <p:spPr>
          <a:xfrm>
            <a:off x="2784105" y="2226544"/>
            <a:ext cx="126030" cy="1138219"/>
          </a:xfrm>
          <a:prstGeom prst="rightBrace">
            <a:avLst>
              <a:gd name="adj1" fmla="val 24333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02977B85-4A8D-4D4C-BFA8-AB65CB63ED5A}"/>
              </a:ext>
            </a:extLst>
          </p:cNvPr>
          <p:cNvSpPr txBox="1"/>
          <p:nvPr/>
        </p:nvSpPr>
        <p:spPr>
          <a:xfrm>
            <a:off x="3607652" y="2616056"/>
            <a:ext cx="2137540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線段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區間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資訊</a:t>
            </a:r>
            <a:endParaRPr lang="zh-TW" altLang="en-US" sz="2000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A74E0397-448E-4283-89AB-78B5446EB9EA}"/>
              </a:ext>
            </a:extLst>
          </p:cNvPr>
          <p:cNvCxnSpPr/>
          <p:nvPr/>
        </p:nvCxnSpPr>
        <p:spPr>
          <a:xfrm flipH="1" flipV="1">
            <a:off x="2945736" y="2791202"/>
            <a:ext cx="618298" cy="58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cxnSpLocks/>
            <a:endCxn id="48" idx="1"/>
          </p:cNvCxnSpPr>
          <p:nvPr/>
        </p:nvCxnSpPr>
        <p:spPr>
          <a:xfrm flipV="1">
            <a:off x="3104707" y="1022910"/>
            <a:ext cx="4454206" cy="1069052"/>
          </a:xfrm>
          <a:prstGeom prst="bentConnector3">
            <a:avLst>
              <a:gd name="adj1" fmla="val 7689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02977B85-4A8D-4D4C-BFA8-AB65CB63ED5A}"/>
              </a:ext>
            </a:extLst>
          </p:cNvPr>
          <p:cNvSpPr txBox="1"/>
          <p:nvPr/>
        </p:nvSpPr>
        <p:spPr>
          <a:xfrm>
            <a:off x="8702130" y="801931"/>
            <a:ext cx="905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無解</a:t>
            </a:r>
            <a:r>
              <a:rPr lang="en-US" altLang="zh-TW" sz="2000" dirty="0">
                <a:solidFill>
                  <a:srgbClr val="FF0000"/>
                </a:solidFill>
              </a:rPr>
              <a:t>)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1FC51D3-764B-4E29-8906-66CF02B06C5F}"/>
              </a:ext>
            </a:extLst>
          </p:cNvPr>
          <p:cNvSpPr txBox="1"/>
          <p:nvPr/>
        </p:nvSpPr>
        <p:spPr>
          <a:xfrm>
            <a:off x="3621995" y="3503591"/>
            <a:ext cx="2176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Test Case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輸入結束</a:t>
            </a:r>
            <a:endParaRPr lang="zh-TW" altLang="en-US" sz="2000" dirty="0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3134982E-61A0-4895-9BA0-F5EB53BD697A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2593963" y="3703646"/>
            <a:ext cx="1028032" cy="178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8C13C6DF-E2C5-40E2-BA56-9D137D825805}"/>
              </a:ext>
            </a:extLst>
          </p:cNvPr>
          <p:cNvSpPr txBox="1"/>
          <p:nvPr/>
        </p:nvSpPr>
        <p:spPr>
          <a:xfrm>
            <a:off x="7475971" y="1146806"/>
            <a:ext cx="1002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空白行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ACD1AC0-C9E5-454B-A0B1-CAA20DED0D7E}"/>
              </a:ext>
            </a:extLst>
          </p:cNvPr>
          <p:cNvSpPr txBox="1"/>
          <p:nvPr/>
        </p:nvSpPr>
        <p:spPr>
          <a:xfrm>
            <a:off x="1884975" y="1038959"/>
            <a:ext cx="1002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空白行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D89D853-4A0B-4F41-BE61-2DF04A6E1597}"/>
              </a:ext>
            </a:extLst>
          </p:cNvPr>
          <p:cNvSpPr txBox="1"/>
          <p:nvPr/>
        </p:nvSpPr>
        <p:spPr>
          <a:xfrm>
            <a:off x="1900820" y="3954933"/>
            <a:ext cx="1002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空白行</a:t>
            </a:r>
          </a:p>
        </p:txBody>
      </p:sp>
      <p:cxnSp>
        <p:nvCxnSpPr>
          <p:cNvPr id="46" name="肘形接點 15">
            <a:extLst>
              <a:ext uri="{FF2B5EF4-FFF2-40B4-BE49-F238E27FC236}">
                <a16:creationId xmlns:a16="http://schemas.microsoft.com/office/drawing/2014/main" id="{B95DA799-5748-40C4-9E3B-60598F16F3E7}"/>
              </a:ext>
            </a:extLst>
          </p:cNvPr>
          <p:cNvCxnSpPr>
            <a:cxnSpLocks/>
          </p:cNvCxnSpPr>
          <p:nvPr/>
        </p:nvCxnSpPr>
        <p:spPr>
          <a:xfrm flipV="1">
            <a:off x="3087685" y="1697743"/>
            <a:ext cx="4482710" cy="2982529"/>
          </a:xfrm>
          <a:prstGeom prst="bentConnector3">
            <a:avLst>
              <a:gd name="adj1" fmla="val 8051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86BEFE00-7F89-460D-ACAA-C70731665967}"/>
              </a:ext>
            </a:extLst>
          </p:cNvPr>
          <p:cNvSpPr/>
          <p:nvPr/>
        </p:nvSpPr>
        <p:spPr>
          <a:xfrm>
            <a:off x="2007053" y="4510378"/>
            <a:ext cx="1099994" cy="184250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FAC1C57-AF45-44B7-9B4A-7F6838D0B43B}"/>
              </a:ext>
            </a:extLst>
          </p:cNvPr>
          <p:cNvSpPr/>
          <p:nvPr/>
        </p:nvSpPr>
        <p:spPr>
          <a:xfrm>
            <a:off x="7558913" y="843779"/>
            <a:ext cx="875000" cy="35826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8D7CC3F2-5383-4149-B1BA-EEDF1C500E96}"/>
              </a:ext>
            </a:extLst>
          </p:cNvPr>
          <p:cNvSpPr txBox="1"/>
          <p:nvPr/>
        </p:nvSpPr>
        <p:spPr>
          <a:xfrm>
            <a:off x="8304358" y="1539625"/>
            <a:ext cx="2266230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覆蓋最少的線段數</a:t>
            </a:r>
            <a:endParaRPr lang="zh-TW" altLang="en-US" sz="20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D39A3060-1898-426F-A9F3-36E8ED5F5789}"/>
              </a:ext>
            </a:extLst>
          </p:cNvPr>
          <p:cNvSpPr txBox="1"/>
          <p:nvPr/>
        </p:nvSpPr>
        <p:spPr>
          <a:xfrm>
            <a:off x="8303613" y="1902708"/>
            <a:ext cx="2137540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覆蓋的線段</a:t>
            </a:r>
            <a:endParaRPr lang="zh-TW" altLang="en-US" sz="2000" dirty="0"/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A8F612C3-72BF-48CA-8416-847BE8E1FD99}"/>
              </a:ext>
            </a:extLst>
          </p:cNvPr>
          <p:cNvCxnSpPr>
            <a:cxnSpLocks/>
            <a:stCxn id="52" idx="1"/>
          </p:cNvCxnSpPr>
          <p:nvPr/>
        </p:nvCxnSpPr>
        <p:spPr>
          <a:xfrm flipH="1">
            <a:off x="7829166" y="1739680"/>
            <a:ext cx="475192" cy="69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A97FA420-CA3C-454D-B5B4-D5773EE0D481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7980585" y="2102763"/>
            <a:ext cx="323028" cy="220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D2756A45-1037-415B-A77B-2B8B497EF5C3}"/>
              </a:ext>
            </a:extLst>
          </p:cNvPr>
          <p:cNvCxnSpPr>
            <a:cxnSpLocks/>
          </p:cNvCxnSpPr>
          <p:nvPr/>
        </p:nvCxnSpPr>
        <p:spPr>
          <a:xfrm>
            <a:off x="6899638" y="3867960"/>
            <a:ext cx="5016514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橢圓 60">
            <a:extLst>
              <a:ext uri="{FF2B5EF4-FFF2-40B4-BE49-F238E27FC236}">
                <a16:creationId xmlns:a16="http://schemas.microsoft.com/office/drawing/2014/main" id="{5778C373-FEBC-4A9B-95F2-E521876EFD24}"/>
              </a:ext>
            </a:extLst>
          </p:cNvPr>
          <p:cNvSpPr/>
          <p:nvPr/>
        </p:nvSpPr>
        <p:spPr>
          <a:xfrm>
            <a:off x="7351792" y="3809558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B5181569-AEF3-4F22-B08F-4EE0D961F395}"/>
              </a:ext>
            </a:extLst>
          </p:cNvPr>
          <p:cNvSpPr/>
          <p:nvPr/>
        </p:nvSpPr>
        <p:spPr>
          <a:xfrm>
            <a:off x="7969390" y="3809557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50DC0537-AE92-4F19-8EC3-F8F292E709D5}"/>
              </a:ext>
            </a:extLst>
          </p:cNvPr>
          <p:cNvSpPr/>
          <p:nvPr/>
        </p:nvSpPr>
        <p:spPr>
          <a:xfrm>
            <a:off x="8576833" y="3809556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44759210-C2D2-4231-89DA-67E490F9E783}"/>
              </a:ext>
            </a:extLst>
          </p:cNvPr>
          <p:cNvSpPr/>
          <p:nvPr/>
        </p:nvSpPr>
        <p:spPr>
          <a:xfrm>
            <a:off x="8887058" y="3809555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03764926-8210-49CA-B456-B66C5F8C5FDE}"/>
              </a:ext>
            </a:extLst>
          </p:cNvPr>
          <p:cNvSpPr/>
          <p:nvPr/>
        </p:nvSpPr>
        <p:spPr>
          <a:xfrm>
            <a:off x="10499046" y="3809558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4F639CD7-1D0C-4C9A-9EAA-51C8B2478E7E}"/>
              </a:ext>
            </a:extLst>
          </p:cNvPr>
          <p:cNvSpPr/>
          <p:nvPr/>
        </p:nvSpPr>
        <p:spPr>
          <a:xfrm>
            <a:off x="9482430" y="3809558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04F950BC-93B3-4922-9B28-71388A9C9113}"/>
              </a:ext>
            </a:extLst>
          </p:cNvPr>
          <p:cNvSpPr txBox="1"/>
          <p:nvPr/>
        </p:nvSpPr>
        <p:spPr>
          <a:xfrm>
            <a:off x="7186812" y="3458920"/>
            <a:ext cx="39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-5</a:t>
            </a:r>
            <a:endParaRPr lang="zh-TW" altLang="en-US" sz="2000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39BE86F4-AFE1-4E27-97B8-F3FA05F0C431}"/>
              </a:ext>
            </a:extLst>
          </p:cNvPr>
          <p:cNvSpPr txBox="1"/>
          <p:nvPr/>
        </p:nvSpPr>
        <p:spPr>
          <a:xfrm>
            <a:off x="7801703" y="3456989"/>
            <a:ext cx="39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-3</a:t>
            </a:r>
            <a:endParaRPr lang="zh-TW" altLang="en-US" sz="2000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4E569F07-4F02-49FB-9DB4-E623A2A044FE}"/>
              </a:ext>
            </a:extLst>
          </p:cNvPr>
          <p:cNvSpPr txBox="1"/>
          <p:nvPr/>
        </p:nvSpPr>
        <p:spPr>
          <a:xfrm>
            <a:off x="8405483" y="3446877"/>
            <a:ext cx="39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-1</a:t>
            </a:r>
            <a:endParaRPr lang="zh-TW" altLang="en-US" sz="2000" dirty="0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CA273D52-99C1-44AE-9FC7-6E446CCE58EE}"/>
              </a:ext>
            </a:extLst>
          </p:cNvPr>
          <p:cNvSpPr txBox="1"/>
          <p:nvPr/>
        </p:nvSpPr>
        <p:spPr>
          <a:xfrm>
            <a:off x="10388027" y="3457184"/>
            <a:ext cx="395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5</a:t>
            </a:r>
            <a:endParaRPr lang="zh-TW" altLang="en-US" sz="2000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01DC5D76-34A3-4582-BED4-D216FB473BD7}"/>
              </a:ext>
            </a:extLst>
          </p:cNvPr>
          <p:cNvSpPr txBox="1"/>
          <p:nvPr/>
        </p:nvSpPr>
        <p:spPr>
          <a:xfrm>
            <a:off x="9315332" y="3446877"/>
            <a:ext cx="39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 2</a:t>
            </a:r>
            <a:endParaRPr lang="zh-TW" altLang="en-US" sz="2000" dirty="0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AB97342E-99ED-4F3B-9462-E0F3E9BA0FEE}"/>
              </a:ext>
            </a:extLst>
          </p:cNvPr>
          <p:cNvSpPr txBox="1"/>
          <p:nvPr/>
        </p:nvSpPr>
        <p:spPr>
          <a:xfrm>
            <a:off x="8726150" y="3455807"/>
            <a:ext cx="39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 0</a:t>
            </a:r>
            <a:endParaRPr lang="zh-TW" altLang="en-US" sz="2000" dirty="0"/>
          </a:p>
        </p:txBody>
      </p: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8045F98B-0FDB-4FDC-B060-D7D55AA3EB12}"/>
              </a:ext>
            </a:extLst>
          </p:cNvPr>
          <p:cNvCxnSpPr>
            <a:cxnSpLocks/>
          </p:cNvCxnSpPr>
          <p:nvPr/>
        </p:nvCxnSpPr>
        <p:spPr>
          <a:xfrm flipV="1">
            <a:off x="7399004" y="4161750"/>
            <a:ext cx="617598" cy="4831"/>
          </a:xfrm>
          <a:prstGeom prst="line">
            <a:avLst/>
          </a:prstGeom>
          <a:ln w="28575">
            <a:solidFill>
              <a:srgbClr val="F748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2BAC901C-4029-4BC8-B0F2-DD4128CCFE45}"/>
              </a:ext>
            </a:extLst>
          </p:cNvPr>
          <p:cNvCxnSpPr>
            <a:cxnSpLocks/>
          </p:cNvCxnSpPr>
          <p:nvPr/>
        </p:nvCxnSpPr>
        <p:spPr>
          <a:xfrm>
            <a:off x="9522681" y="4155298"/>
            <a:ext cx="1024558" cy="0"/>
          </a:xfrm>
          <a:prstGeom prst="line">
            <a:avLst/>
          </a:prstGeom>
          <a:ln w="28575">
            <a:solidFill>
              <a:srgbClr val="F748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223B22C6-A425-4435-B994-4BAB1EE317A0}"/>
              </a:ext>
            </a:extLst>
          </p:cNvPr>
          <p:cNvCxnSpPr>
            <a:cxnSpLocks/>
          </p:cNvCxnSpPr>
          <p:nvPr/>
        </p:nvCxnSpPr>
        <p:spPr>
          <a:xfrm flipV="1">
            <a:off x="8603310" y="4155298"/>
            <a:ext cx="336299" cy="6452"/>
          </a:xfrm>
          <a:prstGeom prst="line">
            <a:avLst/>
          </a:prstGeom>
          <a:ln w="28575">
            <a:solidFill>
              <a:srgbClr val="F748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橢圓 88">
            <a:extLst>
              <a:ext uri="{FF2B5EF4-FFF2-40B4-BE49-F238E27FC236}">
                <a16:creationId xmlns:a16="http://schemas.microsoft.com/office/drawing/2014/main" id="{A129DD87-3ED4-4431-94E0-FDE4B182BE69}"/>
              </a:ext>
            </a:extLst>
          </p:cNvPr>
          <p:cNvSpPr/>
          <p:nvPr/>
        </p:nvSpPr>
        <p:spPr>
          <a:xfrm>
            <a:off x="9172874" y="3800625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F005D742-90B9-462D-A5ED-287E6C122085}"/>
              </a:ext>
            </a:extLst>
          </p:cNvPr>
          <p:cNvSpPr txBox="1"/>
          <p:nvPr/>
        </p:nvSpPr>
        <p:spPr>
          <a:xfrm>
            <a:off x="9011966" y="3446877"/>
            <a:ext cx="39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 1</a:t>
            </a:r>
            <a:endParaRPr lang="zh-TW" altLang="en-US" sz="2000" dirty="0"/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3CE01B88-5F7E-48E1-8F98-BB1BAA8F99C7}"/>
              </a:ext>
            </a:extLst>
          </p:cNvPr>
          <p:cNvCxnSpPr>
            <a:cxnSpLocks/>
            <a:stCxn id="61" idx="4"/>
          </p:cNvCxnSpPr>
          <p:nvPr/>
        </p:nvCxnSpPr>
        <p:spPr>
          <a:xfrm>
            <a:off x="7399004" y="3926361"/>
            <a:ext cx="3731" cy="235389"/>
          </a:xfrm>
          <a:prstGeom prst="line">
            <a:avLst/>
          </a:prstGeom>
          <a:ln>
            <a:solidFill>
              <a:srgbClr val="F7481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3D4734DE-EC9A-4E20-B175-81B8457518B9}"/>
              </a:ext>
            </a:extLst>
          </p:cNvPr>
          <p:cNvCxnSpPr>
            <a:cxnSpLocks/>
          </p:cNvCxnSpPr>
          <p:nvPr/>
        </p:nvCxnSpPr>
        <p:spPr>
          <a:xfrm>
            <a:off x="8016602" y="3931192"/>
            <a:ext cx="3731" cy="235389"/>
          </a:xfrm>
          <a:prstGeom prst="line">
            <a:avLst/>
          </a:prstGeom>
          <a:ln>
            <a:solidFill>
              <a:srgbClr val="F7481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>
            <a:extLst>
              <a:ext uri="{FF2B5EF4-FFF2-40B4-BE49-F238E27FC236}">
                <a16:creationId xmlns:a16="http://schemas.microsoft.com/office/drawing/2014/main" id="{21BCFF70-B4A0-4255-95E0-5C0910C4D085}"/>
              </a:ext>
            </a:extLst>
          </p:cNvPr>
          <p:cNvCxnSpPr>
            <a:cxnSpLocks/>
          </p:cNvCxnSpPr>
          <p:nvPr/>
        </p:nvCxnSpPr>
        <p:spPr>
          <a:xfrm>
            <a:off x="8608777" y="3935289"/>
            <a:ext cx="3731" cy="235389"/>
          </a:xfrm>
          <a:prstGeom prst="line">
            <a:avLst/>
          </a:prstGeom>
          <a:ln>
            <a:solidFill>
              <a:srgbClr val="F7481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9C6A78AD-BD1E-426B-A4EF-6F03CFFC5358}"/>
              </a:ext>
            </a:extLst>
          </p:cNvPr>
          <p:cNvCxnSpPr>
            <a:cxnSpLocks/>
          </p:cNvCxnSpPr>
          <p:nvPr/>
        </p:nvCxnSpPr>
        <p:spPr>
          <a:xfrm>
            <a:off x="8945076" y="3927341"/>
            <a:ext cx="3731" cy="235389"/>
          </a:xfrm>
          <a:prstGeom prst="line">
            <a:avLst/>
          </a:prstGeom>
          <a:ln>
            <a:solidFill>
              <a:srgbClr val="F7481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id="{1C811CE8-7E86-4A8E-8FAC-23FD20B71227}"/>
              </a:ext>
            </a:extLst>
          </p:cNvPr>
          <p:cNvCxnSpPr>
            <a:cxnSpLocks/>
          </p:cNvCxnSpPr>
          <p:nvPr/>
        </p:nvCxnSpPr>
        <p:spPr>
          <a:xfrm>
            <a:off x="9522944" y="3931191"/>
            <a:ext cx="3731" cy="235389"/>
          </a:xfrm>
          <a:prstGeom prst="line">
            <a:avLst/>
          </a:prstGeom>
          <a:ln>
            <a:solidFill>
              <a:srgbClr val="F7481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16C8858C-F1FD-4942-B43A-E247E38D29C4}"/>
              </a:ext>
            </a:extLst>
          </p:cNvPr>
          <p:cNvCxnSpPr>
            <a:cxnSpLocks/>
          </p:cNvCxnSpPr>
          <p:nvPr/>
        </p:nvCxnSpPr>
        <p:spPr>
          <a:xfrm>
            <a:off x="10547239" y="3931298"/>
            <a:ext cx="3731" cy="235389"/>
          </a:xfrm>
          <a:prstGeom prst="line">
            <a:avLst/>
          </a:prstGeom>
          <a:ln>
            <a:solidFill>
              <a:srgbClr val="F7481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E27CC0EA-21B5-4F84-A20C-52C36819EF00}"/>
              </a:ext>
            </a:extLst>
          </p:cNvPr>
          <p:cNvSpPr txBox="1"/>
          <p:nvPr/>
        </p:nvSpPr>
        <p:spPr>
          <a:xfrm>
            <a:off x="8732697" y="3123566"/>
            <a:ext cx="700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 </a:t>
            </a:r>
            <a:r>
              <a:rPr lang="en-US" altLang="zh-TW" dirty="0"/>
              <a:t>[0,1]</a:t>
            </a:r>
            <a:endParaRPr lang="zh-TW" altLang="en-US" dirty="0"/>
          </a:p>
        </p:txBody>
      </p:sp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9C6C720D-4F6A-49E0-ADF0-581C156C5BB8}"/>
              </a:ext>
            </a:extLst>
          </p:cNvPr>
          <p:cNvGrpSpPr/>
          <p:nvPr/>
        </p:nvGrpSpPr>
        <p:grpSpPr>
          <a:xfrm>
            <a:off x="7802541" y="2736577"/>
            <a:ext cx="2418849" cy="461665"/>
            <a:chOff x="3654496" y="4961413"/>
            <a:chExt cx="2418849" cy="461665"/>
          </a:xfrm>
        </p:grpSpPr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C5D12EB2-FFDE-4C20-BD4A-E640B635003B}"/>
                </a:ext>
              </a:extLst>
            </p:cNvPr>
            <p:cNvSpPr txBox="1"/>
            <p:nvPr/>
          </p:nvSpPr>
          <p:spPr>
            <a:xfrm>
              <a:off x="5408347" y="4992024"/>
              <a:ext cx="6649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M=1</a:t>
              </a:r>
              <a:endParaRPr lang="zh-TW" altLang="en-US" sz="2000" dirty="0"/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D62745BD-7778-416B-B78F-F74A49BAEA8D}"/>
                </a:ext>
              </a:extLst>
            </p:cNvPr>
            <p:cNvSpPr txBox="1"/>
            <p:nvPr/>
          </p:nvSpPr>
          <p:spPr>
            <a:xfrm>
              <a:off x="3654496" y="4961413"/>
              <a:ext cx="17196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Test Case #1</a:t>
              </a:r>
              <a:endParaRPr lang="zh-TW" altLang="en-US" sz="2400" dirty="0"/>
            </a:p>
          </p:txBody>
        </p:sp>
      </p:grpSp>
      <p:sp>
        <p:nvSpPr>
          <p:cNvPr id="105" name="矩形 104">
            <a:extLst>
              <a:ext uri="{FF2B5EF4-FFF2-40B4-BE49-F238E27FC236}">
                <a16:creationId xmlns:a16="http://schemas.microsoft.com/office/drawing/2014/main" id="{732E6A3F-63D8-436C-A1FF-D176B7A7EF76}"/>
              </a:ext>
            </a:extLst>
          </p:cNvPr>
          <p:cNvSpPr/>
          <p:nvPr/>
        </p:nvSpPr>
        <p:spPr>
          <a:xfrm>
            <a:off x="9081673" y="5424813"/>
            <a:ext cx="299354" cy="800440"/>
          </a:xfrm>
          <a:prstGeom prst="rect">
            <a:avLst/>
          </a:prstGeom>
          <a:solidFill>
            <a:srgbClr val="FFFF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FC168B39-F88D-4FB1-95BA-F586330B7A1B}"/>
              </a:ext>
            </a:extLst>
          </p:cNvPr>
          <p:cNvCxnSpPr>
            <a:cxnSpLocks/>
          </p:cNvCxnSpPr>
          <p:nvPr/>
        </p:nvCxnSpPr>
        <p:spPr>
          <a:xfrm>
            <a:off x="7048135" y="5808131"/>
            <a:ext cx="5016514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橢圓 106">
            <a:extLst>
              <a:ext uri="{FF2B5EF4-FFF2-40B4-BE49-F238E27FC236}">
                <a16:creationId xmlns:a16="http://schemas.microsoft.com/office/drawing/2014/main" id="{BDD369CD-607C-4933-A5BE-23826695C7D1}"/>
              </a:ext>
            </a:extLst>
          </p:cNvPr>
          <p:cNvSpPr/>
          <p:nvPr/>
        </p:nvSpPr>
        <p:spPr>
          <a:xfrm>
            <a:off x="7500289" y="5749729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66371965-438F-4A33-BE5F-E6AB2DFF9240}"/>
              </a:ext>
            </a:extLst>
          </p:cNvPr>
          <p:cNvSpPr/>
          <p:nvPr/>
        </p:nvSpPr>
        <p:spPr>
          <a:xfrm>
            <a:off x="8117887" y="5749728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橢圓 108">
            <a:extLst>
              <a:ext uri="{FF2B5EF4-FFF2-40B4-BE49-F238E27FC236}">
                <a16:creationId xmlns:a16="http://schemas.microsoft.com/office/drawing/2014/main" id="{F748AAB8-C0E9-4D63-9597-63D88957A61C}"/>
              </a:ext>
            </a:extLst>
          </p:cNvPr>
          <p:cNvSpPr/>
          <p:nvPr/>
        </p:nvSpPr>
        <p:spPr>
          <a:xfrm>
            <a:off x="8725330" y="5749727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橢圓 109">
            <a:extLst>
              <a:ext uri="{FF2B5EF4-FFF2-40B4-BE49-F238E27FC236}">
                <a16:creationId xmlns:a16="http://schemas.microsoft.com/office/drawing/2014/main" id="{AD0CBA6E-C865-4830-9FB1-0A4F07CACB86}"/>
              </a:ext>
            </a:extLst>
          </p:cNvPr>
          <p:cNvSpPr/>
          <p:nvPr/>
        </p:nvSpPr>
        <p:spPr>
          <a:xfrm>
            <a:off x="9035555" y="5749726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id="{D7B7AA14-2A12-41D3-96E2-C35B19860BE1}"/>
              </a:ext>
            </a:extLst>
          </p:cNvPr>
          <p:cNvSpPr/>
          <p:nvPr/>
        </p:nvSpPr>
        <p:spPr>
          <a:xfrm>
            <a:off x="10647543" y="5749729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橢圓 111">
            <a:extLst>
              <a:ext uri="{FF2B5EF4-FFF2-40B4-BE49-F238E27FC236}">
                <a16:creationId xmlns:a16="http://schemas.microsoft.com/office/drawing/2014/main" id="{0DB36C89-829B-41D0-A15C-A0CA5E00418C}"/>
              </a:ext>
            </a:extLst>
          </p:cNvPr>
          <p:cNvSpPr/>
          <p:nvPr/>
        </p:nvSpPr>
        <p:spPr>
          <a:xfrm>
            <a:off x="9630927" y="5749729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1E5A8E27-C5C3-4C6C-8D7D-F872D4CF5A35}"/>
              </a:ext>
            </a:extLst>
          </p:cNvPr>
          <p:cNvSpPr txBox="1"/>
          <p:nvPr/>
        </p:nvSpPr>
        <p:spPr>
          <a:xfrm>
            <a:off x="7335309" y="5399091"/>
            <a:ext cx="39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-5</a:t>
            </a:r>
            <a:endParaRPr lang="zh-TW" altLang="en-US" sz="2000" dirty="0"/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309BB601-7139-489A-B718-E8FCF333488E}"/>
              </a:ext>
            </a:extLst>
          </p:cNvPr>
          <p:cNvSpPr txBox="1"/>
          <p:nvPr/>
        </p:nvSpPr>
        <p:spPr>
          <a:xfrm>
            <a:off x="7950200" y="5397160"/>
            <a:ext cx="39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-3</a:t>
            </a:r>
            <a:endParaRPr lang="zh-TW" altLang="en-US" sz="2000" dirty="0"/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0A2EADA3-00EE-4788-81C0-5D88BD68E8AD}"/>
              </a:ext>
            </a:extLst>
          </p:cNvPr>
          <p:cNvSpPr txBox="1"/>
          <p:nvPr/>
        </p:nvSpPr>
        <p:spPr>
          <a:xfrm>
            <a:off x="8553980" y="5387048"/>
            <a:ext cx="39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-1</a:t>
            </a:r>
            <a:endParaRPr lang="zh-TW" altLang="en-US" sz="2000" dirty="0"/>
          </a:p>
        </p:txBody>
      </p: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C34EDEC7-83C5-4640-93E4-12D9457A722A}"/>
              </a:ext>
            </a:extLst>
          </p:cNvPr>
          <p:cNvSpPr txBox="1"/>
          <p:nvPr/>
        </p:nvSpPr>
        <p:spPr>
          <a:xfrm>
            <a:off x="10536524" y="5397355"/>
            <a:ext cx="395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5</a:t>
            </a:r>
            <a:endParaRPr lang="zh-TW" altLang="en-US" sz="2000" dirty="0"/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2510A6E4-4342-46AA-A8D5-39269DEF0FF2}"/>
              </a:ext>
            </a:extLst>
          </p:cNvPr>
          <p:cNvSpPr txBox="1"/>
          <p:nvPr/>
        </p:nvSpPr>
        <p:spPr>
          <a:xfrm>
            <a:off x="9463829" y="5387048"/>
            <a:ext cx="39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 2</a:t>
            </a:r>
            <a:endParaRPr lang="zh-TW" altLang="en-US" sz="2000" dirty="0"/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610502F7-43BC-49E6-8B22-9138DBAE1C0E}"/>
              </a:ext>
            </a:extLst>
          </p:cNvPr>
          <p:cNvSpPr txBox="1"/>
          <p:nvPr/>
        </p:nvSpPr>
        <p:spPr>
          <a:xfrm>
            <a:off x="8874647" y="5395978"/>
            <a:ext cx="39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 0</a:t>
            </a:r>
            <a:endParaRPr lang="zh-TW" altLang="en-US" sz="2000" dirty="0"/>
          </a:p>
        </p:txBody>
      </p: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BDB41951-CE2D-4A10-B738-023E608DBA37}"/>
              </a:ext>
            </a:extLst>
          </p:cNvPr>
          <p:cNvCxnSpPr>
            <a:cxnSpLocks/>
          </p:cNvCxnSpPr>
          <p:nvPr/>
        </p:nvCxnSpPr>
        <p:spPr>
          <a:xfrm flipV="1">
            <a:off x="9081673" y="5975733"/>
            <a:ext cx="294884" cy="130"/>
          </a:xfrm>
          <a:prstGeom prst="line">
            <a:avLst/>
          </a:prstGeom>
          <a:ln w="28575">
            <a:solidFill>
              <a:srgbClr val="F748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8B925271-92F8-427E-ADD5-B4F23F8C1A43}"/>
              </a:ext>
            </a:extLst>
          </p:cNvPr>
          <p:cNvCxnSpPr>
            <a:cxnSpLocks/>
          </p:cNvCxnSpPr>
          <p:nvPr/>
        </p:nvCxnSpPr>
        <p:spPr>
          <a:xfrm flipV="1">
            <a:off x="8751807" y="6095469"/>
            <a:ext cx="336299" cy="6452"/>
          </a:xfrm>
          <a:prstGeom prst="line">
            <a:avLst/>
          </a:prstGeom>
          <a:ln w="28575">
            <a:solidFill>
              <a:srgbClr val="F748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橢圓 122">
            <a:extLst>
              <a:ext uri="{FF2B5EF4-FFF2-40B4-BE49-F238E27FC236}">
                <a16:creationId xmlns:a16="http://schemas.microsoft.com/office/drawing/2014/main" id="{5E0FDE21-F1AA-4F2D-926F-2CAB980355C9}"/>
              </a:ext>
            </a:extLst>
          </p:cNvPr>
          <p:cNvSpPr/>
          <p:nvPr/>
        </p:nvSpPr>
        <p:spPr>
          <a:xfrm>
            <a:off x="9321371" y="5740796"/>
            <a:ext cx="94424" cy="116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B1CC00F7-207F-4C7B-A865-46072E9CA61F}"/>
              </a:ext>
            </a:extLst>
          </p:cNvPr>
          <p:cNvSpPr txBox="1"/>
          <p:nvPr/>
        </p:nvSpPr>
        <p:spPr>
          <a:xfrm>
            <a:off x="9160463" y="5387048"/>
            <a:ext cx="39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 1</a:t>
            </a:r>
            <a:endParaRPr lang="zh-TW" altLang="en-US" sz="2000" dirty="0"/>
          </a:p>
        </p:txBody>
      </p: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43C84ACF-9007-4095-8ED2-0A647142A489}"/>
              </a:ext>
            </a:extLst>
          </p:cNvPr>
          <p:cNvCxnSpPr>
            <a:cxnSpLocks/>
          </p:cNvCxnSpPr>
          <p:nvPr/>
        </p:nvCxnSpPr>
        <p:spPr>
          <a:xfrm>
            <a:off x="8757274" y="5875460"/>
            <a:ext cx="3731" cy="235389"/>
          </a:xfrm>
          <a:prstGeom prst="line">
            <a:avLst/>
          </a:prstGeom>
          <a:ln>
            <a:solidFill>
              <a:srgbClr val="F7481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7ADF9ADF-2320-4F46-B9E5-7EBA10305CBD}"/>
              </a:ext>
            </a:extLst>
          </p:cNvPr>
          <p:cNvCxnSpPr>
            <a:cxnSpLocks/>
            <a:stCxn id="110" idx="4"/>
          </p:cNvCxnSpPr>
          <p:nvPr/>
        </p:nvCxnSpPr>
        <p:spPr>
          <a:xfrm flipH="1">
            <a:off x="9077203" y="5866529"/>
            <a:ext cx="5564" cy="216431"/>
          </a:xfrm>
          <a:prstGeom prst="line">
            <a:avLst/>
          </a:prstGeom>
          <a:ln>
            <a:solidFill>
              <a:srgbClr val="F7481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3EA5954E-55C5-4FC1-AAEC-89430AF38003}"/>
              </a:ext>
            </a:extLst>
          </p:cNvPr>
          <p:cNvSpPr txBox="1"/>
          <p:nvPr/>
        </p:nvSpPr>
        <p:spPr>
          <a:xfrm>
            <a:off x="8881194" y="5063737"/>
            <a:ext cx="700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 </a:t>
            </a:r>
            <a:r>
              <a:rPr lang="en-US" altLang="zh-TW" dirty="0"/>
              <a:t>[0,1]</a:t>
            </a:r>
            <a:endParaRPr lang="zh-TW" altLang="en-US" dirty="0"/>
          </a:p>
        </p:txBody>
      </p:sp>
      <p:grpSp>
        <p:nvGrpSpPr>
          <p:cNvPr id="132" name="群組 131">
            <a:extLst>
              <a:ext uri="{FF2B5EF4-FFF2-40B4-BE49-F238E27FC236}">
                <a16:creationId xmlns:a16="http://schemas.microsoft.com/office/drawing/2014/main" id="{F9F6EF1C-7EF3-4DF3-B389-FAE4CA427F65}"/>
              </a:ext>
            </a:extLst>
          </p:cNvPr>
          <p:cNvGrpSpPr/>
          <p:nvPr/>
        </p:nvGrpSpPr>
        <p:grpSpPr>
          <a:xfrm>
            <a:off x="7951038" y="4676748"/>
            <a:ext cx="2418849" cy="461665"/>
            <a:chOff x="3654496" y="4961413"/>
            <a:chExt cx="2418849" cy="461665"/>
          </a:xfrm>
        </p:grpSpPr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827390BD-9280-489C-A054-8643EAB5A284}"/>
                </a:ext>
              </a:extLst>
            </p:cNvPr>
            <p:cNvSpPr txBox="1"/>
            <p:nvPr/>
          </p:nvSpPr>
          <p:spPr>
            <a:xfrm>
              <a:off x="5408347" y="4992024"/>
              <a:ext cx="6649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M=1</a:t>
              </a:r>
              <a:endParaRPr lang="zh-TW" altLang="en-US" sz="2000" dirty="0"/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59C05F21-B5B4-48AC-AD1E-5EA27EC9CD57}"/>
                </a:ext>
              </a:extLst>
            </p:cNvPr>
            <p:cNvSpPr txBox="1"/>
            <p:nvPr/>
          </p:nvSpPr>
          <p:spPr>
            <a:xfrm>
              <a:off x="3654496" y="4961413"/>
              <a:ext cx="17196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Test Case #2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5679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ABF2CF4-C569-46E8-A35E-4407B4750E0A}"/>
              </a:ext>
            </a:extLst>
          </p:cNvPr>
          <p:cNvSpPr txBox="1"/>
          <p:nvPr/>
        </p:nvSpPr>
        <p:spPr>
          <a:xfrm>
            <a:off x="435264" y="263960"/>
            <a:ext cx="2841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Solution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A8FEEC-E8E3-4E1C-A63B-C496C15F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E2CA-CC06-440C-8E17-AA3094C8B222}" type="datetime1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90F9387-D628-46F3-86DF-C4A61C7F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10020 Minimal coverage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EA82B38-28DD-4A7F-AA58-D72CA8A2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EEA2E2D-C6ED-4B69-B5E3-CF10C0552138}"/>
              </a:ext>
            </a:extLst>
          </p:cNvPr>
          <p:cNvSpPr txBox="1"/>
          <p:nvPr/>
        </p:nvSpPr>
        <p:spPr>
          <a:xfrm>
            <a:off x="442913" y="1446805"/>
            <a:ext cx="10310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ea typeface="標楷體" panose="03000509000000000000" pitchFamily="65" charset="-120"/>
              </a:rPr>
              <a:t>Greedy Method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  </a:t>
            </a:r>
            <a:endParaRPr lang="zh-TW" altLang="en-US" sz="28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79B5853F-AB96-4CC8-8ED2-5673F383EF7D}"/>
                  </a:ext>
                </a:extLst>
              </p:cNvPr>
              <p:cNvSpPr txBox="1"/>
              <p:nvPr/>
            </p:nvSpPr>
            <p:spPr>
              <a:xfrm>
                <a:off x="442913" y="1944995"/>
                <a:ext cx="10529887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由左至右掃描每個區間左端點</a:t>
                </a:r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,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依序找出一團一團重疊在一起的區間</a:t>
                </a:r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,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每一團的覆蓋範圍為</a:t>
                </a:r>
                <a:r>
                  <a:rPr lang="en-US" altLang="zh-TW" sz="2800" dirty="0">
                    <a:ea typeface="標楷體" panose="03000509000000000000" pitchFamily="65" charset="-120"/>
                  </a:rPr>
                  <a:t>[</a:t>
                </a:r>
                <a:r>
                  <a:rPr lang="en-US" altLang="zh-TW" sz="2800" dirty="0" err="1">
                    <a:ea typeface="標楷體" panose="03000509000000000000" pitchFamily="65" charset="-120"/>
                  </a:rPr>
                  <a:t>left,right</a:t>
                </a:r>
                <a:r>
                  <a:rPr lang="en-US" altLang="zh-TW" sz="2800" dirty="0">
                    <a:ea typeface="標楷體" panose="03000509000000000000" pitchFamily="65" charset="-120"/>
                  </a:rPr>
                  <a:t>], </a:t>
                </a:r>
                <a:r>
                  <a:rPr lang="zh-TW" altLang="en-US" sz="2800" dirty="0">
                    <a:ea typeface="標楷體" panose="03000509000000000000" pitchFamily="65" charset="-120"/>
                  </a:rPr>
                  <a:t>其</a:t>
                </a:r>
                <a:r>
                  <a:rPr lang="en-US" altLang="zh-TW" sz="2800" dirty="0">
                    <a:ea typeface="標楷體" panose="03000509000000000000" pitchFamily="65" charset="-120"/>
                  </a:rPr>
                  <a:t>right</a:t>
                </a:r>
                <a:r>
                  <a:rPr lang="zh-TW" altLang="en-US" sz="2800" dirty="0">
                    <a:ea typeface="標楷體" panose="03000509000000000000" pitchFamily="65" charset="-120"/>
                  </a:rPr>
                  <a:t>值是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重疊區間中右端點值最大者</a:t>
                </a:r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; </a:t>
                </a:r>
                <a:r>
                  <a:rPr lang="zh-TW" altLang="en-US" sz="2800" dirty="0">
                    <a:ea typeface="標楷體" panose="03000509000000000000" pitchFamily="65" charset="-120"/>
                  </a:rPr>
                  <a:t>下一團的</a:t>
                </a:r>
                <a:r>
                  <a:rPr lang="en-US" altLang="zh-TW" sz="2800" dirty="0">
                    <a:ea typeface="標楷體" panose="03000509000000000000" pitchFamily="65" charset="-120"/>
                  </a:rPr>
                  <a:t>left</a:t>
                </a:r>
                <a:r>
                  <a:rPr lang="zh-TW" altLang="en-US" sz="2800" dirty="0">
                    <a:ea typeface="標楷體" panose="03000509000000000000" pitchFamily="65" charset="-120"/>
                  </a:rPr>
                  <a:t>值就是前一團的</a:t>
                </a:r>
                <a:r>
                  <a:rPr lang="en-US" altLang="zh-TW" sz="2800" dirty="0">
                    <a:ea typeface="標楷體" panose="03000509000000000000" pitchFamily="65" charset="-120"/>
                  </a:rPr>
                  <a:t>right</a:t>
                </a:r>
                <a:r>
                  <a:rPr lang="zh-TW" altLang="en-US" sz="2800" dirty="0">
                    <a:ea typeface="標楷體" panose="03000509000000000000" pitchFamily="65" charset="-120"/>
                  </a:rPr>
                  <a:t>值 </a:t>
                </a:r>
                <a:r>
                  <a:rPr lang="en-US" altLang="zh-TW" sz="2800" dirty="0">
                    <a:ea typeface="標楷體" panose="03000509000000000000" pitchFamily="65" charset="-120"/>
                  </a:rPr>
                  <a:t>(</a:t>
                </a:r>
                <a:r>
                  <a:rPr lang="zh-TW" altLang="en-US" sz="2800" dirty="0">
                    <a:ea typeface="標楷體" panose="03000509000000000000" pitchFamily="65" charset="-120"/>
                  </a:rPr>
                  <a:t>第一團的</a:t>
                </a:r>
                <a:r>
                  <a:rPr lang="en-US" altLang="zh-TW" sz="2800" dirty="0">
                    <a:ea typeface="標楷體" panose="03000509000000000000" pitchFamily="65" charset="-120"/>
                  </a:rPr>
                  <a:t>left</a:t>
                </a:r>
                <a:r>
                  <a:rPr lang="zh-TW" altLang="en-US" sz="2800" dirty="0">
                    <a:ea typeface="標楷體" panose="03000509000000000000" pitchFamily="65" charset="-120"/>
                  </a:rPr>
                  <a:t>值是</a:t>
                </a:r>
                <a:r>
                  <a:rPr lang="en-US" altLang="zh-TW" sz="2800" dirty="0">
                    <a:ea typeface="標楷體" panose="03000509000000000000" pitchFamily="65" charset="-120"/>
                  </a:rPr>
                  <a:t>0),</a:t>
                </a:r>
                <a:r>
                  <a:rPr lang="zh-TW" altLang="en-US" sz="2800" dirty="0">
                    <a:solidFill>
                      <a:srgbClr val="FF0000"/>
                    </a:solidFill>
                    <a:ea typeface="標楷體" panose="03000509000000000000" pitchFamily="65" charset="-120"/>
                  </a:rPr>
                  <a:t>當</a:t>
                </a:r>
                <a:r>
                  <a:rPr lang="en-US" altLang="zh-TW" sz="2800" dirty="0">
                    <a:solidFill>
                      <a:srgbClr val="FF0000"/>
                    </a:solidFill>
                    <a:ea typeface="標楷體" panose="03000509000000000000" pitchFamily="65" charset="-120"/>
                  </a:rPr>
                  <a:t>left</a:t>
                </a:r>
                <a:r>
                  <a:rPr lang="en-US" altLang="zh-TW" sz="2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TW" sz="2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M, </a:t>
                </a:r>
                <a:r>
                  <a:rPr lang="zh-TW" altLang="en-US" sz="280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就停止掃描</a:t>
                </a:r>
                <a:r>
                  <a:rPr lang="en-US" altLang="zh-TW" sz="280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.</a:t>
                </a:r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endPara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79B5853F-AB96-4CC8-8ED2-5673F383E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13" y="1944995"/>
                <a:ext cx="10529887" cy="1815882"/>
              </a:xfrm>
              <a:prstGeom prst="rect">
                <a:avLst/>
              </a:prstGeom>
              <a:blipFill>
                <a:blip r:embed="rId2"/>
                <a:stretch>
                  <a:fillRect l="-1042" t="-3356" r="-116" b="-87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6EEA2E2D-C6ED-4B69-B5E3-CF10C0552138}"/>
              </a:ext>
            </a:extLst>
          </p:cNvPr>
          <p:cNvSpPr txBox="1"/>
          <p:nvPr/>
        </p:nvSpPr>
        <p:spPr>
          <a:xfrm>
            <a:off x="435264" y="925258"/>
            <a:ext cx="4402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ea typeface="標楷體" panose="03000509000000000000" pitchFamily="65" charset="-120"/>
              </a:rPr>
              <a:t>Interval Covering</a:t>
            </a:r>
            <a:r>
              <a:rPr lang="zh-TW" altLang="en-US" sz="2800" dirty="0">
                <a:ea typeface="標楷體" panose="03000509000000000000" pitchFamily="65" charset="-120"/>
              </a:rPr>
              <a:t>問題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  </a:t>
            </a:r>
            <a:endParaRPr lang="zh-TW" altLang="en-US" sz="28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9B5853F-AB96-4CC8-8ED2-5673F383EF7D}"/>
              </a:ext>
            </a:extLst>
          </p:cNvPr>
          <p:cNvSpPr txBox="1"/>
          <p:nvPr/>
        </p:nvSpPr>
        <p:spPr>
          <a:xfrm>
            <a:off x="442913" y="3749854"/>
            <a:ext cx="113092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當掃到下一左端點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它已經在當時該團</a:t>
            </a:r>
            <a:r>
              <a:rPr lang="en-US" altLang="zh-TW" sz="2800" dirty="0">
                <a:ea typeface="標楷體" panose="03000509000000000000" pitchFamily="65" charset="-120"/>
              </a:rPr>
              <a:t>left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值右邊時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表示該團已經掃描結束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它的覆蓋範圍為當時的</a:t>
            </a:r>
            <a:r>
              <a:rPr lang="en-US" altLang="zh-TW" sz="2800" dirty="0">
                <a:ea typeface="標楷體" panose="03000509000000000000" pitchFamily="65" charset="-120"/>
              </a:rPr>
              <a:t>[</a:t>
            </a:r>
            <a:r>
              <a:rPr lang="en-US" altLang="zh-TW" sz="2800" dirty="0" err="1">
                <a:ea typeface="標楷體" panose="03000509000000000000" pitchFamily="65" charset="-120"/>
              </a:rPr>
              <a:t>left,right</a:t>
            </a:r>
            <a:r>
              <a:rPr lang="en-US" altLang="zh-TW" sz="2800" dirty="0">
                <a:ea typeface="標楷體" panose="03000509000000000000" pitchFamily="65" charset="-120"/>
              </a:rPr>
              <a:t>],</a:t>
            </a:r>
            <a:r>
              <a:rPr lang="zh-TW" altLang="en-US" sz="2800" dirty="0">
                <a:ea typeface="標楷體" panose="03000509000000000000" pitchFamily="65" charset="-120"/>
              </a:rPr>
              <a:t> 下一團的</a:t>
            </a:r>
            <a:r>
              <a:rPr lang="en-US" altLang="zh-TW" sz="2800" dirty="0">
                <a:ea typeface="標楷體" panose="03000509000000000000" pitchFamily="65" charset="-120"/>
              </a:rPr>
              <a:t>left</a:t>
            </a:r>
            <a:r>
              <a:rPr lang="zh-TW" altLang="en-US" sz="2800" dirty="0">
                <a:ea typeface="標楷體" panose="03000509000000000000" pitchFamily="65" charset="-120"/>
              </a:rPr>
              <a:t>值就是前一團的</a:t>
            </a:r>
            <a:r>
              <a:rPr lang="en-US" altLang="zh-TW" sz="2800" dirty="0">
                <a:ea typeface="標楷體" panose="03000509000000000000" pitchFamily="65" charset="-120"/>
              </a:rPr>
              <a:t>right</a:t>
            </a:r>
            <a:r>
              <a:rPr lang="zh-TW" altLang="en-US" sz="2800" dirty="0">
                <a:ea typeface="標楷體" panose="03000509000000000000" pitchFamily="65" charset="-120"/>
              </a:rPr>
              <a:t>值</a:t>
            </a:r>
            <a:r>
              <a:rPr lang="en-US" altLang="zh-TW" sz="2800" dirty="0">
                <a:ea typeface="標楷體" panose="03000509000000000000" pitchFamily="65" charset="-120"/>
              </a:rPr>
              <a:t>.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9B5853F-AB96-4CC8-8ED2-5673F383EF7D}"/>
              </a:ext>
            </a:extLst>
          </p:cNvPr>
          <p:cNvSpPr txBox="1"/>
          <p:nvPr/>
        </p:nvSpPr>
        <p:spPr>
          <a:xfrm>
            <a:off x="982663" y="5134849"/>
            <a:ext cx="10178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left=right</a:t>
            </a:r>
            <a:r>
              <a:rPr lang="zh-TW" altLang="en-US" sz="2800" dirty="0">
                <a:ea typeface="標楷體" panose="03000509000000000000" pitchFamily="65" charset="-120"/>
              </a:rPr>
              <a:t>而且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right &lt; M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表示有一段範圍覆蓋不到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則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無解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endParaRPr lang="zh-TW" altLang="en-US" sz="28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79B5853F-AB96-4CC8-8ED2-5673F383EF7D}"/>
                  </a:ext>
                </a:extLst>
              </p:cNvPr>
              <p:cNvSpPr txBox="1"/>
              <p:nvPr/>
            </p:nvSpPr>
            <p:spPr>
              <a:xfrm>
                <a:off x="982662" y="5658069"/>
                <a:ext cx="89117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如果最後一團之</a:t>
                </a:r>
                <a:r>
                  <a:rPr lang="en-US" altLang="zh-TW" sz="2800" dirty="0">
                    <a:solidFill>
                      <a:srgbClr val="FF0000"/>
                    </a:solidFill>
                    <a:ea typeface="標楷體" panose="03000509000000000000" pitchFamily="65" charset="-120"/>
                  </a:rPr>
                  <a:t>right</a:t>
                </a:r>
                <a:r>
                  <a:rPr lang="en-US" altLang="zh-TW" sz="2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TW" sz="2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M</a:t>
                </a:r>
                <a:r>
                  <a:rPr lang="zh-TW" altLang="en-US" sz="2800" dirty="0">
                    <a:solidFill>
                      <a:srgbClr val="FF0000"/>
                    </a:solidFill>
                    <a:ea typeface="標楷體" panose="03000509000000000000" pitchFamily="65" charset="-120"/>
                  </a:rPr>
                  <a:t> </a:t>
                </a:r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,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表示有解</a:t>
                </a:r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;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不然</a:t>
                </a:r>
                <a:r>
                  <a:rPr lang="zh-TW" altLang="en-US" sz="280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無解</a:t>
                </a:r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.</a:t>
                </a:r>
                <a:endParaRPr lang="zh-TW" altLang="en-US" sz="2800" dirty="0">
                  <a:solidFill>
                    <a:srgbClr val="FF0000"/>
                  </a:solidFill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79B5853F-AB96-4CC8-8ED2-5673F383E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662" y="5658069"/>
                <a:ext cx="8911739" cy="523220"/>
              </a:xfrm>
              <a:prstGeom prst="rect">
                <a:avLst/>
              </a:prstGeom>
              <a:blipFill>
                <a:blip r:embed="rId3"/>
                <a:stretch>
                  <a:fillRect l="-1231" t="-12791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89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9" grpId="0"/>
      <p:bldP spid="10" grpId="0"/>
      <p:bldP spid="11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786443E-5B2D-400D-B338-9827814B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F316-DAC3-4313-835F-F2A6179A6478}" type="datetime1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64A99A9-8A2B-4F29-978B-E11A1DDE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10020 Minimal coverage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2062CB-D16C-4D1B-854D-53C6D9C4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939B5E0-A5E0-4E63-9A60-84F84F1915E1}"/>
              </a:ext>
            </a:extLst>
          </p:cNvPr>
          <p:cNvSpPr txBox="1"/>
          <p:nvPr/>
        </p:nvSpPr>
        <p:spPr>
          <a:xfrm>
            <a:off x="4643120" y="2488912"/>
            <a:ext cx="206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有解狀況</a:t>
            </a:r>
          </a:p>
        </p:txBody>
      </p:sp>
    </p:spTree>
    <p:extLst>
      <p:ext uri="{BB962C8B-B14F-4D97-AF65-F5344CB8AC3E}">
        <p14:creationId xmlns:p14="http://schemas.microsoft.com/office/powerpoint/2010/main" val="327168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786443E-5B2D-400D-B338-9827814B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89F5-1647-4BA8-89BF-33C8BD173ED6}" type="datetime1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64A99A9-8A2B-4F29-978B-E11A1DDE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10020 Minimal coverage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2062CB-D16C-4D1B-854D-53C6D9C4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7</a:t>
            </a:fld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068F3A93-F6BE-4771-95D5-7C2F863138E8}"/>
              </a:ext>
            </a:extLst>
          </p:cNvPr>
          <p:cNvCxnSpPr/>
          <p:nvPr/>
        </p:nvCxnSpPr>
        <p:spPr>
          <a:xfrm>
            <a:off x="1024128" y="1989138"/>
            <a:ext cx="4267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027C23C-273E-4A1D-8A9B-DD8F06967946}"/>
              </a:ext>
            </a:extLst>
          </p:cNvPr>
          <p:cNvCxnSpPr>
            <a:cxnSpLocks/>
          </p:cNvCxnSpPr>
          <p:nvPr/>
        </p:nvCxnSpPr>
        <p:spPr>
          <a:xfrm>
            <a:off x="1416050" y="2528888"/>
            <a:ext cx="316814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E0D8188-735E-4356-AB41-7AB629E55360}"/>
              </a:ext>
            </a:extLst>
          </p:cNvPr>
          <p:cNvCxnSpPr>
            <a:cxnSpLocks/>
          </p:cNvCxnSpPr>
          <p:nvPr/>
        </p:nvCxnSpPr>
        <p:spPr>
          <a:xfrm>
            <a:off x="2401824" y="1341438"/>
            <a:ext cx="69982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CBAA65E1-3BAB-4793-9AFF-5ED7B4249586}"/>
              </a:ext>
            </a:extLst>
          </p:cNvPr>
          <p:cNvCxnSpPr>
            <a:cxnSpLocks/>
          </p:cNvCxnSpPr>
          <p:nvPr/>
        </p:nvCxnSpPr>
        <p:spPr>
          <a:xfrm flipV="1">
            <a:off x="1800098" y="2960688"/>
            <a:ext cx="2406142" cy="101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8D08C17-F584-46EB-BD67-4499108F1430}"/>
              </a:ext>
            </a:extLst>
          </p:cNvPr>
          <p:cNvCxnSpPr>
            <a:cxnSpLocks/>
          </p:cNvCxnSpPr>
          <p:nvPr/>
        </p:nvCxnSpPr>
        <p:spPr>
          <a:xfrm>
            <a:off x="3285744" y="3485706"/>
            <a:ext cx="322478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E4D9D69-2462-45FF-A695-0FFB66BA14D0}"/>
              </a:ext>
            </a:extLst>
          </p:cNvPr>
          <p:cNvCxnSpPr>
            <a:cxnSpLocks/>
          </p:cNvCxnSpPr>
          <p:nvPr/>
        </p:nvCxnSpPr>
        <p:spPr>
          <a:xfrm>
            <a:off x="3878834" y="4041775"/>
            <a:ext cx="329006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5F8276E-DF56-4947-9E65-A54AE9344922}"/>
              </a:ext>
            </a:extLst>
          </p:cNvPr>
          <p:cNvCxnSpPr>
            <a:cxnSpLocks/>
          </p:cNvCxnSpPr>
          <p:nvPr/>
        </p:nvCxnSpPr>
        <p:spPr>
          <a:xfrm>
            <a:off x="4584192" y="4459731"/>
            <a:ext cx="15118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7DC76D7F-8FAF-414B-B7F1-1CE4682384CC}"/>
              </a:ext>
            </a:extLst>
          </p:cNvPr>
          <p:cNvCxnSpPr>
            <a:cxnSpLocks/>
          </p:cNvCxnSpPr>
          <p:nvPr/>
        </p:nvCxnSpPr>
        <p:spPr>
          <a:xfrm>
            <a:off x="6010656" y="5049838"/>
            <a:ext cx="53431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35A88E39-B472-451D-91AE-3693135030EC}"/>
              </a:ext>
            </a:extLst>
          </p:cNvPr>
          <p:cNvCxnSpPr>
            <a:cxnSpLocks/>
          </p:cNvCxnSpPr>
          <p:nvPr/>
        </p:nvCxnSpPr>
        <p:spPr>
          <a:xfrm>
            <a:off x="6420866" y="5525769"/>
            <a:ext cx="410083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2C39D38B-7B44-4996-A597-D73E28243A46}"/>
              </a:ext>
            </a:extLst>
          </p:cNvPr>
          <p:cNvCxnSpPr>
            <a:cxnSpLocks/>
          </p:cNvCxnSpPr>
          <p:nvPr/>
        </p:nvCxnSpPr>
        <p:spPr>
          <a:xfrm>
            <a:off x="6886321" y="5941059"/>
            <a:ext cx="15118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8BA8561-AD9F-4740-892A-13B5DBB6910F}"/>
              </a:ext>
            </a:extLst>
          </p:cNvPr>
          <p:cNvSpPr txBox="1"/>
          <p:nvPr/>
        </p:nvSpPr>
        <p:spPr>
          <a:xfrm>
            <a:off x="2273078" y="831957"/>
            <a:ext cx="39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0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55CFA04-4F46-4E00-A07F-7B8F3BF889EA}"/>
              </a:ext>
            </a:extLst>
          </p:cNvPr>
          <p:cNvSpPr txBox="1"/>
          <p:nvPr/>
        </p:nvSpPr>
        <p:spPr>
          <a:xfrm>
            <a:off x="9160923" y="831957"/>
            <a:ext cx="39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M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206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76F2BF92-0BB4-4478-9265-5D7B9EAAF72F}"/>
              </a:ext>
            </a:extLst>
          </p:cNvPr>
          <p:cNvSpPr/>
          <p:nvPr/>
        </p:nvSpPr>
        <p:spPr>
          <a:xfrm>
            <a:off x="7175499" y="4714561"/>
            <a:ext cx="4173540" cy="1566933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0">
                <a:srgbClr val="92D05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48441FE-1776-4C01-901D-3B301F4A8B4F}"/>
              </a:ext>
            </a:extLst>
          </p:cNvPr>
          <p:cNvSpPr/>
          <p:nvPr/>
        </p:nvSpPr>
        <p:spPr>
          <a:xfrm>
            <a:off x="5259896" y="3113536"/>
            <a:ext cx="1915604" cy="1566933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0">
                <a:srgbClr val="FFC00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4F9EFD8-19DA-4A62-9FD9-32588774E173}"/>
              </a:ext>
            </a:extLst>
          </p:cNvPr>
          <p:cNvSpPr/>
          <p:nvPr/>
        </p:nvSpPr>
        <p:spPr>
          <a:xfrm>
            <a:off x="2446403" y="1401100"/>
            <a:ext cx="2813493" cy="166563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786443E-5B2D-400D-B338-9827814B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3116D-BC38-40BE-9034-B3731A3123AD}" type="datetime1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64A99A9-8A2B-4F29-978B-E11A1DDE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10020 Minimal coverage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2062CB-D16C-4D1B-854D-53C6D9C4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8</a:t>
            </a:fld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068F3A93-F6BE-4771-95D5-7C2F863138E8}"/>
              </a:ext>
            </a:extLst>
          </p:cNvPr>
          <p:cNvCxnSpPr/>
          <p:nvPr/>
        </p:nvCxnSpPr>
        <p:spPr>
          <a:xfrm>
            <a:off x="1024128" y="1989138"/>
            <a:ext cx="4267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027C23C-273E-4A1D-8A9B-DD8F06967946}"/>
              </a:ext>
            </a:extLst>
          </p:cNvPr>
          <p:cNvCxnSpPr>
            <a:cxnSpLocks/>
          </p:cNvCxnSpPr>
          <p:nvPr/>
        </p:nvCxnSpPr>
        <p:spPr>
          <a:xfrm>
            <a:off x="1416050" y="2528888"/>
            <a:ext cx="316814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E0D8188-735E-4356-AB41-7AB629E55360}"/>
              </a:ext>
            </a:extLst>
          </p:cNvPr>
          <p:cNvCxnSpPr>
            <a:cxnSpLocks/>
          </p:cNvCxnSpPr>
          <p:nvPr/>
        </p:nvCxnSpPr>
        <p:spPr>
          <a:xfrm>
            <a:off x="2401824" y="1341438"/>
            <a:ext cx="69982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CBAA65E1-3BAB-4793-9AFF-5ED7B4249586}"/>
              </a:ext>
            </a:extLst>
          </p:cNvPr>
          <p:cNvCxnSpPr>
            <a:cxnSpLocks/>
          </p:cNvCxnSpPr>
          <p:nvPr/>
        </p:nvCxnSpPr>
        <p:spPr>
          <a:xfrm flipV="1">
            <a:off x="1800098" y="2960688"/>
            <a:ext cx="2406142" cy="101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8D08C17-F584-46EB-BD67-4499108F1430}"/>
              </a:ext>
            </a:extLst>
          </p:cNvPr>
          <p:cNvCxnSpPr>
            <a:cxnSpLocks/>
          </p:cNvCxnSpPr>
          <p:nvPr/>
        </p:nvCxnSpPr>
        <p:spPr>
          <a:xfrm>
            <a:off x="3285744" y="3485706"/>
            <a:ext cx="3224784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E4D9D69-2462-45FF-A695-0FFB66BA14D0}"/>
              </a:ext>
            </a:extLst>
          </p:cNvPr>
          <p:cNvCxnSpPr>
            <a:cxnSpLocks/>
          </p:cNvCxnSpPr>
          <p:nvPr/>
        </p:nvCxnSpPr>
        <p:spPr>
          <a:xfrm>
            <a:off x="3878834" y="4041775"/>
            <a:ext cx="3290062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5F8276E-DF56-4947-9E65-A54AE9344922}"/>
              </a:ext>
            </a:extLst>
          </p:cNvPr>
          <p:cNvCxnSpPr>
            <a:cxnSpLocks/>
          </p:cNvCxnSpPr>
          <p:nvPr/>
        </p:nvCxnSpPr>
        <p:spPr>
          <a:xfrm>
            <a:off x="4584192" y="4459731"/>
            <a:ext cx="1511808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7DC76D7F-8FAF-414B-B7F1-1CE4682384CC}"/>
              </a:ext>
            </a:extLst>
          </p:cNvPr>
          <p:cNvCxnSpPr>
            <a:cxnSpLocks/>
          </p:cNvCxnSpPr>
          <p:nvPr/>
        </p:nvCxnSpPr>
        <p:spPr>
          <a:xfrm>
            <a:off x="6010656" y="5049838"/>
            <a:ext cx="534314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35A88E39-B472-451D-91AE-3693135030EC}"/>
              </a:ext>
            </a:extLst>
          </p:cNvPr>
          <p:cNvCxnSpPr>
            <a:cxnSpLocks/>
          </p:cNvCxnSpPr>
          <p:nvPr/>
        </p:nvCxnSpPr>
        <p:spPr>
          <a:xfrm>
            <a:off x="6420866" y="5525769"/>
            <a:ext cx="410083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2C39D38B-7B44-4996-A597-D73E28243A46}"/>
              </a:ext>
            </a:extLst>
          </p:cNvPr>
          <p:cNvCxnSpPr>
            <a:cxnSpLocks/>
          </p:cNvCxnSpPr>
          <p:nvPr/>
        </p:nvCxnSpPr>
        <p:spPr>
          <a:xfrm>
            <a:off x="6886321" y="5941059"/>
            <a:ext cx="1511808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0B9B266-36C8-49E7-AE83-FEBDB7AD5F3C}"/>
              </a:ext>
            </a:extLst>
          </p:cNvPr>
          <p:cNvCxnSpPr/>
          <p:nvPr/>
        </p:nvCxnSpPr>
        <p:spPr>
          <a:xfrm>
            <a:off x="2424113" y="1341438"/>
            <a:ext cx="0" cy="161925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BEC9B3EB-2A6D-45C4-9315-7DD77E20EB24}"/>
              </a:ext>
            </a:extLst>
          </p:cNvPr>
          <p:cNvCxnSpPr>
            <a:cxnSpLocks/>
          </p:cNvCxnSpPr>
          <p:nvPr/>
        </p:nvCxnSpPr>
        <p:spPr>
          <a:xfrm>
            <a:off x="5291328" y="1341438"/>
            <a:ext cx="0" cy="64770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B701D2E6-CAFB-4805-B9FE-374BED0E178B}"/>
              </a:ext>
            </a:extLst>
          </p:cNvPr>
          <p:cNvCxnSpPr>
            <a:cxnSpLocks/>
          </p:cNvCxnSpPr>
          <p:nvPr/>
        </p:nvCxnSpPr>
        <p:spPr>
          <a:xfrm>
            <a:off x="7168896" y="1341438"/>
            <a:ext cx="6604" cy="2700337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A572CCC-98D8-4294-AFC0-35B6B107C1F9}"/>
              </a:ext>
            </a:extLst>
          </p:cNvPr>
          <p:cNvCxnSpPr>
            <a:cxnSpLocks/>
          </p:cNvCxnSpPr>
          <p:nvPr/>
        </p:nvCxnSpPr>
        <p:spPr>
          <a:xfrm>
            <a:off x="11352213" y="1341438"/>
            <a:ext cx="1587" cy="370681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8BA8561-AD9F-4740-892A-13B5DBB6910F}"/>
              </a:ext>
            </a:extLst>
          </p:cNvPr>
          <p:cNvSpPr txBox="1"/>
          <p:nvPr/>
        </p:nvSpPr>
        <p:spPr>
          <a:xfrm>
            <a:off x="2273078" y="831957"/>
            <a:ext cx="39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0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55CFA04-4F46-4E00-A07F-7B8F3BF889EA}"/>
              </a:ext>
            </a:extLst>
          </p:cNvPr>
          <p:cNvSpPr txBox="1"/>
          <p:nvPr/>
        </p:nvSpPr>
        <p:spPr>
          <a:xfrm>
            <a:off x="9160923" y="831957"/>
            <a:ext cx="39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M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2B19D62B-BF6E-4498-ADE3-BAF1474E4A76}"/>
              </a:ext>
            </a:extLst>
          </p:cNvPr>
          <p:cNvSpPr/>
          <p:nvPr/>
        </p:nvSpPr>
        <p:spPr>
          <a:xfrm>
            <a:off x="568452" y="1487430"/>
            <a:ext cx="5106416" cy="1750623"/>
          </a:xfrm>
          <a:prstGeom prst="ellipse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3EFE601D-959A-4917-8680-D264DB0B2C09}"/>
              </a:ext>
            </a:extLst>
          </p:cNvPr>
          <p:cNvSpPr/>
          <p:nvPr/>
        </p:nvSpPr>
        <p:spPr>
          <a:xfrm>
            <a:off x="2663222" y="3238053"/>
            <a:ext cx="4712938" cy="1517389"/>
          </a:xfrm>
          <a:prstGeom prst="ellipse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3B0353F3-F87C-4738-9205-EE923F3A6D96}"/>
              </a:ext>
            </a:extLst>
          </p:cNvPr>
          <p:cNvSpPr/>
          <p:nvPr/>
        </p:nvSpPr>
        <p:spPr>
          <a:xfrm>
            <a:off x="5674868" y="4508502"/>
            <a:ext cx="6315456" cy="1801926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19BB4DC-4E0F-424E-8BDA-CCD241983617}"/>
              </a:ext>
            </a:extLst>
          </p:cNvPr>
          <p:cNvSpPr txBox="1"/>
          <p:nvPr/>
        </p:nvSpPr>
        <p:spPr>
          <a:xfrm>
            <a:off x="5397025" y="1692996"/>
            <a:ext cx="1527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7481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代表區間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A0C4D74-C810-48B5-858A-C6575BDBE352}"/>
              </a:ext>
            </a:extLst>
          </p:cNvPr>
          <p:cNvSpPr txBox="1"/>
          <p:nvPr/>
        </p:nvSpPr>
        <p:spPr>
          <a:xfrm>
            <a:off x="7270718" y="3765914"/>
            <a:ext cx="1527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7481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代表區間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325467A-1232-4370-B839-4DD45ECAAB7C}"/>
              </a:ext>
            </a:extLst>
          </p:cNvPr>
          <p:cNvSpPr txBox="1"/>
          <p:nvPr/>
        </p:nvSpPr>
        <p:spPr>
          <a:xfrm>
            <a:off x="10780966" y="5048250"/>
            <a:ext cx="1527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7481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代表區間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6FCA533-52E2-422D-9DA4-CD8AAF3DA56B}"/>
              </a:ext>
            </a:extLst>
          </p:cNvPr>
          <p:cNvSpPr txBox="1"/>
          <p:nvPr/>
        </p:nvSpPr>
        <p:spPr>
          <a:xfrm>
            <a:off x="7451406" y="2528887"/>
            <a:ext cx="326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3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段區間即可覆蓋</a:t>
            </a:r>
            <a:r>
              <a:rPr lang="en-US" altLang="zh-TW" sz="2000" dirty="0">
                <a:ea typeface="標楷體" panose="03000509000000000000" pitchFamily="65" charset="-120"/>
              </a:rPr>
              <a:t>[0,M]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區間</a:t>
            </a: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F7476A7A-0F98-44DF-A8AC-959CEC6FC878}"/>
              </a:ext>
            </a:extLst>
          </p:cNvPr>
          <p:cNvCxnSpPr>
            <a:stCxn id="32" idx="1"/>
          </p:cNvCxnSpPr>
          <p:nvPr/>
        </p:nvCxnSpPr>
        <p:spPr>
          <a:xfrm flipH="1" flipV="1">
            <a:off x="4999840" y="2088860"/>
            <a:ext cx="2451566" cy="6400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5123D118-922B-42AF-A609-F0B2648FE260}"/>
              </a:ext>
            </a:extLst>
          </p:cNvPr>
          <p:cNvCxnSpPr>
            <a:cxnSpLocks/>
          </p:cNvCxnSpPr>
          <p:nvPr/>
        </p:nvCxnSpPr>
        <p:spPr>
          <a:xfrm flipH="1">
            <a:off x="6884576" y="2881343"/>
            <a:ext cx="719231" cy="1110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D968BE58-EAAE-40E7-BFE3-3F4784A1F0E6}"/>
              </a:ext>
            </a:extLst>
          </p:cNvPr>
          <p:cNvCxnSpPr>
            <a:cxnSpLocks/>
          </p:cNvCxnSpPr>
          <p:nvPr/>
        </p:nvCxnSpPr>
        <p:spPr>
          <a:xfrm>
            <a:off x="7812024" y="2928997"/>
            <a:ext cx="1155807" cy="2028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F12798E4-DAFF-453E-BEF0-30D3FF48EB3E}"/>
              </a:ext>
            </a:extLst>
          </p:cNvPr>
          <p:cNvSpPr txBox="1"/>
          <p:nvPr/>
        </p:nvSpPr>
        <p:spPr>
          <a:xfrm>
            <a:off x="3066887" y="2017454"/>
            <a:ext cx="1470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覆蓋區間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94BE856E-F12C-4528-87C0-FCDB463E7539}"/>
              </a:ext>
            </a:extLst>
          </p:cNvPr>
          <p:cNvSpPr txBox="1"/>
          <p:nvPr/>
        </p:nvSpPr>
        <p:spPr>
          <a:xfrm>
            <a:off x="5570871" y="3560876"/>
            <a:ext cx="1470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覆蓋區間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E0541470-85EF-4DDA-9B1D-141183346625}"/>
              </a:ext>
            </a:extLst>
          </p:cNvPr>
          <p:cNvSpPr txBox="1"/>
          <p:nvPr/>
        </p:nvSpPr>
        <p:spPr>
          <a:xfrm>
            <a:off x="8526579" y="5064104"/>
            <a:ext cx="1470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覆蓋區間</a:t>
            </a:r>
          </a:p>
        </p:txBody>
      </p:sp>
    </p:spTree>
    <p:extLst>
      <p:ext uri="{BB962C8B-B14F-4D97-AF65-F5344CB8AC3E}">
        <p14:creationId xmlns:p14="http://schemas.microsoft.com/office/powerpoint/2010/main" val="231859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1A05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1A05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F1A05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F1A05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F1A05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 animBg="1"/>
      <p:bldP spid="9" grpId="0" animBg="1"/>
      <p:bldP spid="8" grpId="0"/>
      <p:bldP spid="26" grpId="0"/>
      <p:bldP spid="28" grpId="0"/>
      <p:bldP spid="32" grpId="0"/>
      <p:bldP spid="39" grpId="0"/>
      <p:bldP spid="45" grpId="0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C5B1E62-CFAF-4D15-9EB0-4B7E5424A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58A5-44C9-406C-B3DB-A9120D59105C}" type="datetime1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D085DC5-3C5F-48E6-BC5C-206D73D7E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10020 Minimal coverage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F6FFF9-C3E9-4D4D-81F3-B778BFC49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EF2161-3022-4913-9E47-3A1634AFECC2}"/>
              </a:ext>
            </a:extLst>
          </p:cNvPr>
          <p:cNvSpPr txBox="1"/>
          <p:nvPr/>
        </p:nvSpPr>
        <p:spPr>
          <a:xfrm>
            <a:off x="4643120" y="2488912"/>
            <a:ext cx="206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52710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5216</TotalTime>
  <Words>2023</Words>
  <Application>Microsoft Office PowerPoint</Application>
  <PresentationFormat>寬螢幕</PresentationFormat>
  <Paragraphs>544</Paragraphs>
  <Slides>33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1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UVa 10020 Minimal coverage </vt:lpstr>
      <vt:lpstr>UVa 10020 Minimal coverage (Time Limit: 3 seconds)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 410 Station Balance</dc:title>
  <dc:creator>chcheng</dc:creator>
  <cp:lastModifiedBy>Chin-Ho Cheng</cp:lastModifiedBy>
  <cp:revision>1335</cp:revision>
  <dcterms:created xsi:type="dcterms:W3CDTF">2020-02-14T09:12:44Z</dcterms:created>
  <dcterms:modified xsi:type="dcterms:W3CDTF">2021-03-24T08:26:06Z</dcterms:modified>
</cp:coreProperties>
</file>