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5743-8F16-144B-B45A-49E8107C53E2}" type="datetimeFigureOut">
              <a:rPr kumimoji="1" lang="zh-TW" altLang="en-US" smtClean="0"/>
              <a:t>2019/9/27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52B80-93AC-7A4B-A072-6AC2D4D28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條件判斷及迴圈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By Eric Hsu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8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or </a:t>
            </a:r>
            <a:r>
              <a:rPr kumimoji="1" lang="zh-TW" altLang="en-US" dirty="0" smtClean="0"/>
              <a:t>迴圈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1930400"/>
            <a:ext cx="5837826" cy="37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</a:t>
            </a:r>
            <a:r>
              <a:rPr kumimoji="1" lang="zh-TW" altLang="en-US" dirty="0" smtClean="0"/>
              <a:t> 找</a:t>
            </a:r>
            <a:r>
              <a:rPr kumimoji="1" lang="en-US" altLang="zh-TW" dirty="0" smtClean="0"/>
              <a:t>1~100</a:t>
            </a:r>
            <a:r>
              <a:rPr kumimoji="1" lang="zh-TW" altLang="en-US" dirty="0" smtClean="0"/>
              <a:t>的質數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4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671513"/>
            <a:ext cx="4249711" cy="5400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671513"/>
            <a:ext cx="4305300" cy="54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9072" y="3181350"/>
            <a:ext cx="4537603" cy="661988"/>
          </a:xfrm>
        </p:spPr>
        <p:txBody>
          <a:bodyPr/>
          <a:lstStyle/>
          <a:p>
            <a:r>
              <a:rPr kumimoji="1" lang="en-US" altLang="zh-TW" dirty="0" smtClean="0"/>
              <a:t>Thanks For Listening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2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716" y="609600"/>
            <a:ext cx="8596668" cy="1320800"/>
          </a:xfrm>
        </p:spPr>
        <p:txBody>
          <a:bodyPr/>
          <a:lstStyle/>
          <a:p>
            <a:r>
              <a:rPr kumimoji="1" lang="zh-TW" altLang="en-US" smtClean="0"/>
              <a:t>條件判斷</a:t>
            </a:r>
            <a:endParaRPr kumimoji="1" lang="zh-TW" altLang="en-US" dirty="0"/>
          </a:p>
        </p:txBody>
      </p:sp>
      <p:sp>
        <p:nvSpPr>
          <p:cNvPr id="5" name="菱形 4"/>
          <p:cNvSpPr/>
          <p:nvPr/>
        </p:nvSpPr>
        <p:spPr>
          <a:xfrm>
            <a:off x="2716123" y="3428787"/>
            <a:ext cx="1950109" cy="1117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小於</a:t>
            </a:r>
            <a:r>
              <a:rPr kumimoji="1" lang="en-US" altLang="zh-TW" dirty="0" smtClean="0"/>
              <a:t>60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509" y="3672525"/>
            <a:ext cx="1059874" cy="60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成績</a:t>
            </a:r>
            <a:endParaRPr kumimoji="1"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1854003" y="3786648"/>
            <a:ext cx="571500" cy="37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566346" y="2478382"/>
            <a:ext cx="1985962" cy="104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被當</a:t>
            </a:r>
            <a:endParaRPr kumimoji="1" lang="en-US" altLang="zh-TW" dirty="0" smtClean="0"/>
          </a:p>
        </p:txBody>
      </p:sp>
      <p:sp>
        <p:nvSpPr>
          <p:cNvPr id="13" name="圓角矩形 12"/>
          <p:cNvSpPr/>
          <p:nvPr/>
        </p:nvSpPr>
        <p:spPr>
          <a:xfrm>
            <a:off x="5548421" y="4379493"/>
            <a:ext cx="1985962" cy="94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不會被當</a:t>
            </a:r>
            <a:endParaRPr kumimoji="1" lang="en-US" altLang="zh-TW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4494783" y="2582328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True</a:t>
            </a:r>
          </a:p>
        </p:txBody>
      </p:sp>
      <p:cxnSp>
        <p:nvCxnSpPr>
          <p:cNvPr id="19" name="直線接點 18"/>
          <p:cNvCxnSpPr/>
          <p:nvPr/>
        </p:nvCxnSpPr>
        <p:spPr>
          <a:xfrm flipH="1" flipV="1">
            <a:off x="3691178" y="3022214"/>
            <a:ext cx="1" cy="38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/>
          <p:nvPr/>
        </p:nvCxnSpPr>
        <p:spPr>
          <a:xfrm>
            <a:off x="3691178" y="3022214"/>
            <a:ext cx="187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/>
          <p:nvPr/>
        </p:nvCxnSpPr>
        <p:spPr>
          <a:xfrm rot="16200000" flipH="1">
            <a:off x="4444388" y="3767393"/>
            <a:ext cx="368750" cy="1875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494783" y="4959906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False</a:t>
            </a: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91" y="1309886"/>
            <a:ext cx="4066953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203261" y="1474190"/>
            <a:ext cx="1598575" cy="9764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小於</a:t>
            </a:r>
            <a:r>
              <a:rPr kumimoji="1" lang="en-US" altLang="zh-TW" dirty="0" smtClean="0"/>
              <a:t>60</a:t>
            </a:r>
            <a:r>
              <a:rPr kumimoji="1" lang="zh-TW" altLang="en-US" dirty="0" smtClean="0"/>
              <a:t>分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6343" y="1743713"/>
            <a:ext cx="768082" cy="49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成績</a:t>
            </a:r>
            <a:endParaRPr kumimoji="1"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1373093" y="1837306"/>
            <a:ext cx="571500" cy="37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500563" y="684345"/>
            <a:ext cx="1205932" cy="75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被當</a:t>
            </a:r>
            <a:endParaRPr kumimoji="1" lang="en-US" altLang="zh-TW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4500563" y="2450681"/>
            <a:ext cx="1205932" cy="749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不會被當</a:t>
            </a:r>
            <a:endParaRPr kumimoji="1"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3694679" y="65655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True</a:t>
            </a: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3015503" y="1093401"/>
            <a:ext cx="1" cy="38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3015505" y="1093401"/>
            <a:ext cx="14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>
            <a:off x="3015503" y="2450682"/>
            <a:ext cx="1485060" cy="463157"/>
          </a:xfrm>
          <a:prstGeom prst="bentConnector3">
            <a:avLst>
              <a:gd name="adj1" fmla="val -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08262" y="297434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False</a:t>
            </a:r>
          </a:p>
        </p:txBody>
      </p:sp>
      <p:cxnSp>
        <p:nvCxnSpPr>
          <p:cNvPr id="23" name="肘形接點 22"/>
          <p:cNvCxnSpPr>
            <a:stCxn id="8" idx="3"/>
          </p:cNvCxnSpPr>
          <p:nvPr/>
        </p:nvCxnSpPr>
        <p:spPr>
          <a:xfrm flipH="1">
            <a:off x="346343" y="2825541"/>
            <a:ext cx="5360152" cy="860634"/>
          </a:xfrm>
          <a:prstGeom prst="bentConnector3">
            <a:avLst>
              <a:gd name="adj1" fmla="val -4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16200000" flipH="1">
            <a:off x="52474" y="3994331"/>
            <a:ext cx="1614491" cy="1026751"/>
          </a:xfrm>
          <a:prstGeom prst="bentConnector3">
            <a:avLst>
              <a:gd name="adj1" fmla="val 9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菱形 34"/>
          <p:cNvSpPr/>
          <p:nvPr/>
        </p:nvSpPr>
        <p:spPr>
          <a:xfrm>
            <a:off x="1376079" y="4826706"/>
            <a:ext cx="1598575" cy="9764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大於</a:t>
            </a:r>
            <a:r>
              <a:rPr kumimoji="1" lang="en-US" altLang="zh-TW" dirty="0" smtClean="0"/>
              <a:t>90</a:t>
            </a:r>
            <a:r>
              <a:rPr kumimoji="1" lang="zh-TW" altLang="en-US" dirty="0" smtClean="0"/>
              <a:t>分</a:t>
            </a:r>
            <a:endParaRPr kumimoji="1" lang="en-US" altLang="zh-TW" dirty="0" smtClean="0"/>
          </a:p>
        </p:txBody>
      </p:sp>
      <p:cxnSp>
        <p:nvCxnSpPr>
          <p:cNvPr id="36" name="肘形接點 35"/>
          <p:cNvCxnSpPr/>
          <p:nvPr/>
        </p:nvCxnSpPr>
        <p:spPr>
          <a:xfrm>
            <a:off x="2175366" y="5799462"/>
            <a:ext cx="1485060" cy="463157"/>
          </a:xfrm>
          <a:prstGeom prst="bentConnector3">
            <a:avLst>
              <a:gd name="adj1" fmla="val -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3660426" y="4121423"/>
            <a:ext cx="1205932" cy="750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拿</a:t>
            </a:r>
            <a:r>
              <a:rPr kumimoji="1" lang="en-US" altLang="zh-TW" dirty="0" smtClean="0"/>
              <a:t>A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3660426" y="5887759"/>
            <a:ext cx="1205932" cy="749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不是拿Ａ但及格</a:t>
            </a:r>
            <a:endParaRPr kumimoji="1" lang="en-US" altLang="zh-TW" dirty="0" smtClean="0"/>
          </a:p>
        </p:txBody>
      </p:sp>
      <p:cxnSp>
        <p:nvCxnSpPr>
          <p:cNvPr id="40" name="肘形接點 39"/>
          <p:cNvCxnSpPr>
            <a:stCxn id="35" idx="0"/>
            <a:endCxn id="37" idx="1"/>
          </p:cNvCxnSpPr>
          <p:nvPr/>
        </p:nvCxnSpPr>
        <p:spPr>
          <a:xfrm rot="5400000" flipH="1" flipV="1">
            <a:off x="2752903" y="3919184"/>
            <a:ext cx="329986" cy="1485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60" y="550474"/>
            <a:ext cx="4747775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8" y="714375"/>
            <a:ext cx="9892442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1257300"/>
            <a:ext cx="6304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1547538"/>
            <a:ext cx="6589713" cy="45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迴圈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</a:t>
            </a:r>
            <a:r>
              <a:rPr kumimoji="1" lang="en-US" altLang="zh-TW" dirty="0" smtClean="0"/>
              <a:t>hile</a:t>
            </a:r>
            <a:r>
              <a:rPr kumimoji="1" lang="zh-TW" altLang="en-US" dirty="0" smtClean="0"/>
              <a:t>迴圈</a:t>
            </a:r>
            <a:endParaRPr kumimoji="1" lang="en-US" altLang="zh-TW" dirty="0" smtClean="0"/>
          </a:p>
          <a:p>
            <a:r>
              <a:rPr kumimoji="1" lang="en-US" altLang="zh-TW" dirty="0"/>
              <a:t>d</a:t>
            </a:r>
            <a:r>
              <a:rPr kumimoji="1" lang="en-US" altLang="zh-TW" dirty="0" smtClean="0"/>
              <a:t>o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while</a:t>
            </a:r>
            <a:r>
              <a:rPr kumimoji="1" lang="zh-TW" altLang="en-US" dirty="0" smtClean="0"/>
              <a:t>迴圈</a:t>
            </a:r>
            <a:endParaRPr kumimoji="1" lang="en-US" altLang="zh-TW" dirty="0" smtClean="0"/>
          </a:p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迴圈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4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While</a:t>
            </a:r>
            <a:r>
              <a:rPr kumimoji="1" lang="zh-TW" altLang="en-US" dirty="0" smtClean="0"/>
              <a:t>迴圈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511301"/>
            <a:ext cx="5337794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</a:t>
            </a:r>
            <a:r>
              <a:rPr kumimoji="1" lang="en-US" altLang="zh-TW" dirty="0" smtClean="0"/>
              <a:t>o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while</a:t>
            </a:r>
            <a:r>
              <a:rPr kumimoji="1" lang="zh-TW" altLang="en-US" dirty="0" smtClean="0"/>
              <a:t>迴圈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7" y="1651000"/>
            <a:ext cx="4840453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3331</TotalTime>
  <Words>66</Words>
  <Application>Microsoft Macintosh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Mangal</vt:lpstr>
      <vt:lpstr>Trebuchet MS</vt:lpstr>
      <vt:lpstr>Wingdings 3</vt:lpstr>
      <vt:lpstr>微軟正黑體</vt:lpstr>
      <vt:lpstr>Arial</vt:lpstr>
      <vt:lpstr>平面</vt:lpstr>
      <vt:lpstr>條件判斷及迴圈</vt:lpstr>
      <vt:lpstr>條件判斷</vt:lpstr>
      <vt:lpstr>PowerPoint 簡報</vt:lpstr>
      <vt:lpstr>PowerPoint 簡報</vt:lpstr>
      <vt:lpstr>PowerPoint 簡報</vt:lpstr>
      <vt:lpstr>PowerPoint 簡報</vt:lpstr>
      <vt:lpstr>迴圈</vt:lpstr>
      <vt:lpstr>While迴圈</vt:lpstr>
      <vt:lpstr>do…while迴圈</vt:lpstr>
      <vt:lpstr>for 迴圈</vt:lpstr>
      <vt:lpstr>Example 找1~100的質數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條件判斷及迴圈</dc:title>
  <dc:creator>Microsoft Office 使用者</dc:creator>
  <cp:lastModifiedBy>Microsoft Office 使用者</cp:lastModifiedBy>
  <cp:revision>10</cp:revision>
  <dcterms:created xsi:type="dcterms:W3CDTF">2019-09-27T04:25:47Z</dcterms:created>
  <dcterms:modified xsi:type="dcterms:W3CDTF">2019-09-29T11:57:21Z</dcterms:modified>
</cp:coreProperties>
</file>