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9" r:id="rId3"/>
    <p:sldId id="273" r:id="rId4"/>
    <p:sldId id="257" r:id="rId5"/>
    <p:sldId id="262" r:id="rId6"/>
    <p:sldId id="263" r:id="rId7"/>
    <p:sldId id="259" r:id="rId8"/>
    <p:sldId id="260" r:id="rId9"/>
    <p:sldId id="261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9" r:id="rId20"/>
    <p:sldId id="287" r:id="rId21"/>
    <p:sldId id="288" r:id="rId22"/>
    <p:sldId id="277" r:id="rId23"/>
    <p:sldId id="278" r:id="rId24"/>
    <p:sldId id="280" r:id="rId25"/>
    <p:sldId id="281" r:id="rId26"/>
    <p:sldId id="274" r:id="rId27"/>
    <p:sldId id="275" r:id="rId28"/>
    <p:sldId id="276" r:id="rId29"/>
    <p:sldId id="283" r:id="rId30"/>
    <p:sldId id="282" r:id="rId31"/>
    <p:sldId id="284" r:id="rId32"/>
    <p:sldId id="285" r:id="rId33"/>
    <p:sldId id="286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atcoder.jp/contests/abc140/tasks/abc140_d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hackmd.io/XaBC6POzQ1OL55c_NSJ9mA?view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512CF5-A447-4355-B00A-897E46DC17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程式競賽簡介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B49FCDB-44A1-4868-8FAE-778C2D8A2B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傑克</a:t>
            </a:r>
          </a:p>
        </p:txBody>
      </p:sp>
    </p:spTree>
    <p:extLst>
      <p:ext uri="{BB962C8B-B14F-4D97-AF65-F5344CB8AC3E}">
        <p14:creationId xmlns:p14="http://schemas.microsoft.com/office/powerpoint/2010/main" val="2342328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19B12E-5111-4FDB-8D74-59D63F3F3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開發環境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7C7413-A0ED-44DC-82BF-143CA02E0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Editor</a:t>
            </a:r>
          </a:p>
          <a:p>
            <a:r>
              <a:rPr lang="en-US" altLang="zh-TW" sz="2400" dirty="0"/>
              <a:t>Complier</a:t>
            </a:r>
          </a:p>
          <a:p>
            <a:r>
              <a:rPr lang="en-US" altLang="zh-TW" sz="2400" dirty="0"/>
              <a:t>IDE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83102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19B12E-5111-4FDB-8D74-59D63F3F3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Editor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7C7413-A0ED-44DC-82BF-143CA02E0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用來打字</a:t>
            </a:r>
            <a:endParaRPr lang="en-US" altLang="zh-TW" sz="2400" dirty="0"/>
          </a:p>
          <a:p>
            <a:r>
              <a:rPr lang="zh-TW" altLang="en-US" sz="2400" dirty="0"/>
              <a:t>上色</a:t>
            </a:r>
            <a:endParaRPr lang="en-US" altLang="zh-TW" sz="2400" dirty="0"/>
          </a:p>
          <a:p>
            <a:r>
              <a:rPr lang="zh-TW" altLang="en-US" sz="2400" dirty="0"/>
              <a:t>可擴充插件</a:t>
            </a:r>
            <a:endParaRPr lang="en-US" altLang="zh-TW" sz="2400" dirty="0"/>
          </a:p>
          <a:p>
            <a:r>
              <a:rPr lang="en-US" altLang="zh-TW" sz="2400" dirty="0"/>
              <a:t>Notepad, Notepad++, Sublime Text, </a:t>
            </a:r>
            <a:r>
              <a:rPr lang="en-US" altLang="zh-TW" sz="2400" dirty="0" err="1"/>
              <a:t>VsCoder</a:t>
            </a:r>
            <a:r>
              <a:rPr lang="en-US" altLang="zh-TW" sz="2400" dirty="0"/>
              <a:t>, Vim(</a:t>
            </a:r>
            <a:r>
              <a:rPr lang="zh-TW" altLang="en-US" sz="2400" dirty="0"/>
              <a:t>類</a:t>
            </a:r>
            <a:r>
              <a:rPr lang="en-US" altLang="zh-TW" sz="2400" dirty="0" err="1"/>
              <a:t>linux</a:t>
            </a:r>
            <a:r>
              <a:rPr lang="en-US" altLang="zh-TW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72483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19B12E-5111-4FDB-8D74-59D63F3F3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Complier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7C7413-A0ED-44DC-82BF-143CA02E0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程式碼 </a:t>
            </a:r>
            <a:r>
              <a:rPr lang="en-US" altLang="zh-TW" sz="2400" dirty="0"/>
              <a:t>-&gt;</a:t>
            </a:r>
            <a:r>
              <a:rPr lang="zh-TW" altLang="en-US" sz="2400" dirty="0"/>
              <a:t> 執行檔</a:t>
            </a:r>
            <a:endParaRPr lang="en-US" altLang="zh-TW" sz="2400" dirty="0"/>
          </a:p>
          <a:p>
            <a:r>
              <a:rPr lang="en-US" altLang="zh-TW" sz="2400" dirty="0"/>
              <a:t>GNU</a:t>
            </a:r>
            <a:r>
              <a:rPr lang="zh-TW" altLang="en-US" sz="2400" dirty="0"/>
              <a:t> </a:t>
            </a:r>
            <a:r>
              <a:rPr lang="en-US" altLang="zh-TW" sz="2400" dirty="0" err="1"/>
              <a:t>gcc</a:t>
            </a:r>
            <a:r>
              <a:rPr lang="en-US" altLang="zh-TW" sz="2400" dirty="0"/>
              <a:t>(g++), clang, VC++</a:t>
            </a:r>
          </a:p>
          <a:p>
            <a:r>
              <a:rPr lang="zh-TW" altLang="en-US" sz="2400" dirty="0"/>
              <a:t>不同的編譯器會有些差異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819074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19B12E-5111-4FDB-8D74-59D63F3F3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IDE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7C7413-A0ED-44DC-82BF-143CA02E0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Integrated Development Environment, </a:t>
            </a:r>
            <a:r>
              <a:rPr lang="zh-TW" altLang="en-US" sz="2400" dirty="0"/>
              <a:t>整合開發環境</a:t>
            </a:r>
            <a:endParaRPr lang="en-US" altLang="zh-TW" sz="2400" dirty="0"/>
          </a:p>
          <a:p>
            <a:r>
              <a:rPr lang="zh-TW" altLang="en-US" sz="2400" dirty="0"/>
              <a:t>編輯器</a:t>
            </a:r>
            <a:r>
              <a:rPr lang="en-US" altLang="zh-TW" sz="2400" dirty="0"/>
              <a:t>+</a:t>
            </a:r>
            <a:r>
              <a:rPr lang="zh-TW" altLang="en-US" sz="2400" dirty="0"/>
              <a:t>編譯器</a:t>
            </a:r>
            <a:endParaRPr lang="en-US" altLang="zh-TW" sz="2400" dirty="0"/>
          </a:p>
          <a:p>
            <a:r>
              <a:rPr lang="en-US" altLang="zh-TW" sz="2400" dirty="0"/>
              <a:t>DEV</a:t>
            </a:r>
            <a:r>
              <a:rPr lang="zh-TW" altLang="en-US" sz="2400" dirty="0"/>
              <a:t> </a:t>
            </a:r>
            <a:r>
              <a:rPr lang="en-US" altLang="zh-TW" sz="2400" dirty="0"/>
              <a:t>C++</a:t>
            </a:r>
          </a:p>
          <a:p>
            <a:r>
              <a:rPr lang="en-US" altLang="zh-TW" sz="2400" dirty="0"/>
              <a:t>Code::block</a:t>
            </a:r>
          </a:p>
          <a:p>
            <a:r>
              <a:rPr lang="en-US" altLang="zh-TW" sz="2400" dirty="0"/>
              <a:t>Visual Studio</a:t>
            </a:r>
          </a:p>
        </p:txBody>
      </p:sp>
    </p:spTree>
    <p:extLst>
      <p:ext uri="{BB962C8B-B14F-4D97-AF65-F5344CB8AC3E}">
        <p14:creationId xmlns:p14="http://schemas.microsoft.com/office/powerpoint/2010/main" val="21961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19B12E-5111-4FDB-8D74-59D63F3F3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建議</a:t>
            </a:r>
            <a:endParaRPr lang="en-US" altLang="zh-TW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7C7413-A0ED-44DC-82BF-143CA02E0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程式競賽通常會用</a:t>
            </a:r>
            <a:r>
              <a:rPr lang="en-US" altLang="zh-TW" sz="2400" dirty="0"/>
              <a:t>g++, </a:t>
            </a:r>
            <a:r>
              <a:rPr lang="zh-TW" altLang="en-US" sz="2400" dirty="0"/>
              <a:t>環境使用</a:t>
            </a:r>
            <a:r>
              <a:rPr lang="en-US" altLang="zh-TW" sz="2400" dirty="0"/>
              <a:t>Ubuntu</a:t>
            </a:r>
          </a:p>
          <a:p>
            <a:r>
              <a:rPr lang="en-US" altLang="zh-TW" sz="2400" dirty="0"/>
              <a:t>Visual Studio(10GB)</a:t>
            </a:r>
            <a:r>
              <a:rPr lang="zh-TW" altLang="en-US" sz="2400" dirty="0"/>
              <a:t>預設使用</a:t>
            </a:r>
            <a:r>
              <a:rPr lang="en-US" altLang="zh-TW" sz="2400" dirty="0"/>
              <a:t>VC++</a:t>
            </a:r>
            <a:r>
              <a:rPr lang="zh-TW" altLang="en-US" sz="2400" dirty="0"/>
              <a:t>，不用</a:t>
            </a:r>
            <a:endParaRPr lang="en-US" altLang="zh-TW" sz="2400" dirty="0"/>
          </a:p>
          <a:p>
            <a:r>
              <a:rPr lang="en-US" altLang="zh-TW" sz="2400" dirty="0"/>
              <a:t>DEV</a:t>
            </a:r>
            <a:r>
              <a:rPr lang="zh-TW" altLang="en-US" sz="2400" dirty="0"/>
              <a:t> </a:t>
            </a:r>
            <a:r>
              <a:rPr lang="en-US" altLang="zh-TW" sz="2400" dirty="0"/>
              <a:t>C++, Code::Block</a:t>
            </a:r>
            <a:r>
              <a:rPr lang="zh-TW" altLang="en-US" sz="2400" dirty="0"/>
              <a:t>陽春又有</a:t>
            </a:r>
            <a:r>
              <a:rPr lang="en-US" altLang="zh-TW" sz="2400" dirty="0"/>
              <a:t>bug</a:t>
            </a:r>
            <a:r>
              <a:rPr lang="zh-TW" altLang="en-US" sz="2400" dirty="0"/>
              <a:t>，但是</a:t>
            </a:r>
            <a:r>
              <a:rPr lang="en-US" altLang="zh-TW" sz="2400" dirty="0"/>
              <a:t>Code::Block</a:t>
            </a:r>
            <a:r>
              <a:rPr lang="zh-TW" altLang="en-US" sz="2400" dirty="0"/>
              <a:t>好一些，斟酌使用</a:t>
            </a:r>
            <a:endParaRPr lang="en-US" altLang="zh-TW" sz="2400" dirty="0"/>
          </a:p>
          <a:p>
            <a:r>
              <a:rPr lang="zh-TW" altLang="en-US" sz="2400" dirty="0"/>
              <a:t>熟悉編輯器</a:t>
            </a:r>
            <a:r>
              <a:rPr lang="en-US" altLang="zh-TW" sz="2400" dirty="0"/>
              <a:t>(</a:t>
            </a:r>
            <a:r>
              <a:rPr lang="en-US" altLang="zh-TW" sz="2400" dirty="0" err="1"/>
              <a:t>VSCode</a:t>
            </a:r>
            <a:r>
              <a:rPr lang="en-US" altLang="zh-TW" sz="2400" dirty="0"/>
              <a:t>+</a:t>
            </a:r>
            <a:r>
              <a:rPr lang="zh-TW" altLang="en-US" sz="2400" dirty="0"/>
              <a:t>一個</a:t>
            </a:r>
            <a:r>
              <a:rPr lang="en-US" altLang="zh-TW" sz="2400" dirty="0"/>
              <a:t>Ubuntu</a:t>
            </a:r>
            <a:r>
              <a:rPr lang="zh-TW" altLang="en-US" sz="2400" dirty="0"/>
              <a:t>的</a:t>
            </a:r>
            <a:r>
              <a:rPr lang="en-US" altLang="zh-TW" sz="2400" dirty="0"/>
              <a:t>)</a:t>
            </a:r>
            <a:r>
              <a:rPr lang="zh-TW" altLang="en-US" sz="2400" dirty="0"/>
              <a:t>並搭配命令列執行</a:t>
            </a:r>
            <a:r>
              <a:rPr lang="en-US" altLang="zh-TW" sz="2400" dirty="0" err="1"/>
              <a:t>gcc</a:t>
            </a:r>
            <a:r>
              <a:rPr lang="en-US" altLang="zh-TW" sz="2400" dirty="0"/>
              <a:t>/g++</a:t>
            </a:r>
          </a:p>
        </p:txBody>
      </p:sp>
    </p:spTree>
    <p:extLst>
      <p:ext uri="{BB962C8B-B14F-4D97-AF65-F5344CB8AC3E}">
        <p14:creationId xmlns:p14="http://schemas.microsoft.com/office/powerpoint/2010/main" val="4192516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19B12E-5111-4FDB-8D74-59D63F3F3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建議</a:t>
            </a:r>
            <a:endParaRPr lang="en-US" altLang="zh-TW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7C7413-A0ED-44DC-82BF-143CA02E0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400" dirty="0" err="1"/>
              <a:t>Codebolck</a:t>
            </a: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err="1"/>
              <a:t>VSCode</a:t>
            </a:r>
            <a:r>
              <a:rPr lang="en-US" altLang="zh-TW" sz="2400" dirty="0"/>
              <a:t> + </a:t>
            </a:r>
            <a:r>
              <a:rPr lang="en-US" altLang="zh-TW" sz="2400" dirty="0" err="1"/>
              <a:t>gcc</a:t>
            </a:r>
            <a:r>
              <a:rPr lang="en-US" altLang="zh-TW" sz="2400" dirty="0"/>
              <a:t>/g++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/>
              <a:t>Vim/ </a:t>
            </a:r>
            <a:r>
              <a:rPr lang="en-US" altLang="zh-TW" sz="2400" dirty="0" err="1"/>
              <a:t>gedit</a:t>
            </a:r>
            <a:r>
              <a:rPr lang="en-US" altLang="zh-TW" sz="2400" dirty="0"/>
              <a:t> + </a:t>
            </a:r>
            <a:r>
              <a:rPr lang="en-US" altLang="zh-TW" sz="2400" dirty="0" err="1"/>
              <a:t>gcc</a:t>
            </a:r>
            <a:r>
              <a:rPr lang="en-US" altLang="zh-TW" sz="2400" dirty="0"/>
              <a:t>/g++</a:t>
            </a:r>
          </a:p>
        </p:txBody>
      </p:sp>
    </p:spTree>
    <p:extLst>
      <p:ext uri="{BB962C8B-B14F-4D97-AF65-F5344CB8AC3E}">
        <p14:creationId xmlns:p14="http://schemas.microsoft.com/office/powerpoint/2010/main" val="1913763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19B12E-5111-4FDB-8D74-59D63F3F3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GNU </a:t>
            </a:r>
            <a:r>
              <a:rPr lang="en-US" altLang="zh-TW" sz="4000" dirty="0" err="1"/>
              <a:t>gcc</a:t>
            </a:r>
            <a:r>
              <a:rPr lang="en-US" altLang="zh-TW" sz="4000" dirty="0"/>
              <a:t>/g++ </a:t>
            </a:r>
            <a:r>
              <a:rPr lang="zh-TW" altLang="en-US" sz="4000" dirty="0"/>
              <a:t>編譯</a:t>
            </a:r>
            <a:endParaRPr lang="en-US" altLang="zh-TW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7C7413-A0ED-44DC-82BF-143CA02E0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err="1"/>
              <a:t>gcc</a:t>
            </a:r>
            <a:r>
              <a:rPr lang="en-US" altLang="zh-TW" sz="2400" dirty="0"/>
              <a:t>/g++ [</a:t>
            </a:r>
            <a:r>
              <a:rPr lang="en-US" altLang="zh-TW" sz="2400" dirty="0" err="1"/>
              <a:t>source_file</a:t>
            </a:r>
            <a:r>
              <a:rPr lang="en-US" altLang="zh-TW" sz="2400" dirty="0"/>
              <a:t>] [parameters…]</a:t>
            </a:r>
          </a:p>
          <a:p>
            <a:r>
              <a:rPr lang="en-US" altLang="zh-TW" sz="2400" dirty="0"/>
              <a:t>-std= </a:t>
            </a:r>
            <a:r>
              <a:rPr lang="zh-TW" altLang="en-US" sz="2400" dirty="0"/>
              <a:t>版本指定</a:t>
            </a:r>
            <a:endParaRPr lang="en-US" altLang="zh-TW" sz="2400" dirty="0"/>
          </a:p>
          <a:p>
            <a:r>
              <a:rPr lang="en-US" altLang="zh-TW" sz="2400" dirty="0"/>
              <a:t>-o</a:t>
            </a:r>
            <a:r>
              <a:rPr lang="zh-TW" altLang="en-US" sz="2400" dirty="0"/>
              <a:t> 生成執行檔指定，預設為</a:t>
            </a:r>
            <a:r>
              <a:rPr lang="en-US" altLang="zh-TW" sz="2400" dirty="0"/>
              <a:t>a</a:t>
            </a:r>
          </a:p>
          <a:p>
            <a:r>
              <a:rPr lang="en-US" altLang="zh-TW" sz="2400" dirty="0"/>
              <a:t>-O0/ O1/ O2 / O3 </a:t>
            </a:r>
            <a:r>
              <a:rPr lang="zh-TW" altLang="en-US" sz="2400" dirty="0"/>
              <a:t>不同程度的優化，預設</a:t>
            </a:r>
            <a:r>
              <a:rPr lang="en-US" altLang="zh-TW" sz="2400" dirty="0"/>
              <a:t>O0(</a:t>
            </a:r>
            <a:r>
              <a:rPr lang="zh-TW" altLang="en-US" sz="2400" dirty="0"/>
              <a:t>沒有優化</a:t>
            </a:r>
            <a:r>
              <a:rPr lang="en-US" altLang="zh-TW" sz="2400" dirty="0"/>
              <a:t>)</a:t>
            </a:r>
          </a:p>
          <a:p>
            <a:r>
              <a:rPr lang="en-US" altLang="zh-TW" sz="2400" dirty="0"/>
              <a:t>-Wall </a:t>
            </a:r>
            <a:r>
              <a:rPr lang="zh-TW" altLang="en-US" sz="2400" dirty="0"/>
              <a:t>輸出所有警告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023735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19B12E-5111-4FDB-8D74-59D63F3F3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GNU </a:t>
            </a:r>
            <a:r>
              <a:rPr lang="en-US" altLang="zh-TW" sz="4000" dirty="0" err="1"/>
              <a:t>gcc</a:t>
            </a:r>
            <a:r>
              <a:rPr lang="en-US" altLang="zh-TW" sz="4000" dirty="0"/>
              <a:t>/g++ </a:t>
            </a:r>
            <a:r>
              <a:rPr lang="zh-TW" altLang="en-US" sz="4000" dirty="0"/>
              <a:t>編譯</a:t>
            </a:r>
            <a:endParaRPr lang="en-US" altLang="zh-TW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7C7413-A0ED-44DC-82BF-143CA02E0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每編譯一次就要輸入一次好麻煩</a:t>
            </a:r>
            <a:endParaRPr lang="en-US" altLang="zh-TW" sz="2400" dirty="0"/>
          </a:p>
          <a:p>
            <a:r>
              <a:rPr lang="zh-TW" altLang="en-US" sz="2400" dirty="0"/>
              <a:t>批次檔</a:t>
            </a:r>
            <a:endParaRPr lang="en-US" altLang="zh-TW" sz="2400" dirty="0"/>
          </a:p>
          <a:p>
            <a:r>
              <a:rPr lang="en-US" altLang="zh-TW" sz="2400" dirty="0"/>
              <a:t>Windows: batch</a:t>
            </a:r>
          </a:p>
          <a:p>
            <a:r>
              <a:rPr lang="en-US" altLang="zh-TW" sz="2400" dirty="0"/>
              <a:t>Linux: bash</a:t>
            </a:r>
          </a:p>
        </p:txBody>
      </p:sp>
    </p:spTree>
    <p:extLst>
      <p:ext uri="{BB962C8B-B14F-4D97-AF65-F5344CB8AC3E}">
        <p14:creationId xmlns:p14="http://schemas.microsoft.com/office/powerpoint/2010/main" val="14071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277929-8D11-433B-A5F4-9E8097C49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自身經歷分享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BD1E70-C23A-4528-9595-F9FADA6595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8349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19B12E-5111-4FDB-8D74-59D63F3F3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如何提升能力</a:t>
            </a:r>
            <a:endParaRPr lang="en-US" altLang="zh-TW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7C7413-A0ED-44DC-82BF-143CA02E0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練習是不二法門</a:t>
            </a:r>
            <a:endParaRPr lang="en-US" altLang="zh-TW" sz="2400" dirty="0"/>
          </a:p>
          <a:p>
            <a:r>
              <a:rPr lang="zh-TW" altLang="en-US" sz="2400" dirty="0"/>
              <a:t>線上</a:t>
            </a:r>
            <a:r>
              <a:rPr lang="en-US" altLang="zh-TW" sz="2400" dirty="0"/>
              <a:t>Online Judge</a:t>
            </a:r>
          </a:p>
          <a:p>
            <a:r>
              <a:rPr lang="zh-TW" altLang="en-US" sz="2400" dirty="0"/>
              <a:t>問別人</a:t>
            </a:r>
            <a:endParaRPr lang="en-US" altLang="zh-TW" sz="2400" dirty="0"/>
          </a:p>
          <a:p>
            <a:r>
              <a:rPr lang="zh-TW" altLang="en-US" sz="2400" dirty="0"/>
              <a:t>看線上講義</a:t>
            </a:r>
            <a:r>
              <a:rPr lang="en-US" altLang="zh-TW" sz="2400" dirty="0"/>
              <a:t>(</a:t>
            </a:r>
            <a:r>
              <a:rPr lang="zh-TW" altLang="en-US" sz="2400" dirty="0"/>
              <a:t>建中培訓、演算法筆記</a:t>
            </a:r>
            <a:r>
              <a:rPr lang="en-US" altLang="zh-TW" sz="2400" dirty="0"/>
              <a:t>…)</a:t>
            </a:r>
          </a:p>
          <a:p>
            <a:r>
              <a:rPr lang="zh-TW" altLang="en-US" sz="2400" dirty="0"/>
              <a:t>參加營隊</a:t>
            </a:r>
            <a:r>
              <a:rPr lang="en-US" altLang="zh-TW" sz="2400" dirty="0"/>
              <a:t>(</a:t>
            </a:r>
            <a:r>
              <a:rPr lang="zh-TW" altLang="en-US" sz="2400" dirty="0"/>
              <a:t>清大</a:t>
            </a:r>
            <a:r>
              <a:rPr lang="en-US" altLang="zh-TW" sz="2400" dirty="0" err="1"/>
              <a:t>IONCamp</a:t>
            </a:r>
            <a:r>
              <a:rPr lang="en-US" altLang="zh-TW" sz="2400" dirty="0"/>
              <a:t>, </a:t>
            </a:r>
            <a:r>
              <a:rPr lang="zh-TW" altLang="en-US" sz="2400" dirty="0"/>
              <a:t>交大</a:t>
            </a:r>
            <a:r>
              <a:rPr lang="en-US" altLang="zh-TW" sz="2400" dirty="0" err="1"/>
              <a:t>IOCamp</a:t>
            </a:r>
            <a:r>
              <a:rPr lang="en-US" altLang="zh-TW" sz="2400" dirty="0"/>
              <a:t>, </a:t>
            </a:r>
            <a:r>
              <a:rPr lang="zh-TW" altLang="en-US" sz="2400" strike="sngStrike" dirty="0"/>
              <a:t>台大</a:t>
            </a:r>
            <a:r>
              <a:rPr lang="en-US" altLang="zh-TW" sz="2400" strike="sngStrike" dirty="0" err="1"/>
              <a:t>IOICamp</a:t>
            </a:r>
            <a:r>
              <a:rPr lang="en-US" altLang="zh-TW" sz="2400" strike="sngStrike" dirty="0"/>
              <a:t>(</a:t>
            </a:r>
            <a:r>
              <a:rPr lang="zh-TW" altLang="en-US" sz="2400" strike="sngStrike" dirty="0"/>
              <a:t>直接讓你放棄</a:t>
            </a:r>
            <a:r>
              <a:rPr lang="en-US" altLang="zh-TW" sz="2400" strike="sngStrike" dirty="0"/>
              <a:t>)</a:t>
            </a:r>
            <a:r>
              <a:rPr lang="en-US" altLang="zh-TW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545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E19CE8-C643-43D1-AA2F-40F521C2C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/>
              <a:t>今天</a:t>
            </a:r>
            <a:r>
              <a:rPr lang="zh-TW" altLang="en-US" dirty="0"/>
              <a:t>內容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81C5C7-580E-445C-9035-4EFB35DED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程式競賽入門</a:t>
            </a:r>
            <a:endParaRPr lang="en-US" altLang="zh-TW" sz="2400" dirty="0"/>
          </a:p>
          <a:p>
            <a:r>
              <a:rPr lang="zh-TW" altLang="en-US" sz="2400" dirty="0"/>
              <a:t>自身經歷分享</a:t>
            </a:r>
            <a:endParaRPr lang="en-US" altLang="zh-TW" sz="2400" dirty="0"/>
          </a:p>
          <a:p>
            <a:r>
              <a:rPr lang="zh-TW" altLang="en-US" sz="2400" strike="sngStrike" dirty="0"/>
              <a:t>絕對不會想要諷刺任天堂</a:t>
            </a:r>
            <a:r>
              <a:rPr lang="en-US" altLang="zh-TW" sz="2400" strike="sngStrike" dirty="0"/>
              <a:t>XY</a:t>
            </a:r>
            <a:r>
              <a:rPr lang="zh-TW" altLang="en-US" sz="2400" strike="sngStrike" dirty="0"/>
              <a:t>不給小智冠軍</a:t>
            </a:r>
            <a:r>
              <a:rPr lang="en-US" altLang="zh-TW" sz="2400" strike="sngStrike" dirty="0"/>
              <a:t>SM</a:t>
            </a:r>
            <a:r>
              <a:rPr lang="zh-TW" altLang="en-US" sz="2400" strike="sngStrike"/>
              <a:t>才給</a:t>
            </a:r>
            <a:endParaRPr lang="en-US" altLang="zh-TW" sz="2400" strike="sngStrike" dirty="0"/>
          </a:p>
        </p:txBody>
      </p:sp>
    </p:spTree>
    <p:extLst>
      <p:ext uri="{BB962C8B-B14F-4D97-AF65-F5344CB8AC3E}">
        <p14:creationId xmlns:p14="http://schemas.microsoft.com/office/powerpoint/2010/main" val="6938024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19B12E-5111-4FDB-8D74-59D63F3F3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/>
              <a:t>Onilne</a:t>
            </a:r>
            <a:r>
              <a:rPr lang="en-US" altLang="zh-TW" sz="4000" dirty="0"/>
              <a:t> Judge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7C7413-A0ED-44DC-82BF-143CA02E0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為了驗證程式碼是否正確所誕生</a:t>
            </a:r>
            <a:endParaRPr lang="en-US" altLang="zh-TW" sz="2400" dirty="0"/>
          </a:p>
          <a:p>
            <a:r>
              <a:rPr lang="en-US" altLang="zh-TW" sz="2400" dirty="0" err="1"/>
              <a:t>Zerojudge</a:t>
            </a:r>
            <a:endParaRPr lang="en-US" altLang="zh-TW" sz="2400" dirty="0"/>
          </a:p>
          <a:p>
            <a:r>
              <a:rPr lang="en-US" altLang="zh-TW" sz="2400" dirty="0"/>
              <a:t>TIOJ</a:t>
            </a:r>
          </a:p>
          <a:p>
            <a:r>
              <a:rPr lang="zh-TW" altLang="en-US" sz="2400" dirty="0"/>
              <a:t>被</a:t>
            </a:r>
            <a:r>
              <a:rPr lang="en-US" altLang="zh-TW" sz="2400" dirty="0" err="1"/>
              <a:t>UVa</a:t>
            </a:r>
            <a:r>
              <a:rPr lang="zh-TW" altLang="en-US" sz="2400" dirty="0"/>
              <a:t>趕出的</a:t>
            </a:r>
            <a:r>
              <a:rPr lang="en-US" altLang="zh-TW" sz="2400" dirty="0"/>
              <a:t>(</a:t>
            </a:r>
            <a:r>
              <a:rPr lang="en-US" altLang="zh-TW" sz="2400" dirty="0" err="1"/>
              <a:t>UVa</a:t>
            </a:r>
            <a:r>
              <a:rPr lang="en-US" altLang="zh-TW" sz="2400" dirty="0"/>
              <a:t>) Online Judge</a:t>
            </a:r>
          </a:p>
          <a:p>
            <a:r>
              <a:rPr lang="en-US" altLang="zh-TW" sz="2400" dirty="0" err="1"/>
              <a:t>Codeforces</a:t>
            </a:r>
            <a:endParaRPr lang="en-US" altLang="zh-TW" sz="2400" dirty="0"/>
          </a:p>
          <a:p>
            <a:r>
              <a:rPr lang="en-US" altLang="zh-TW" sz="2400" dirty="0" err="1"/>
              <a:t>AtCoder</a:t>
            </a:r>
            <a:endParaRPr lang="en-US" altLang="zh-TW" sz="2400" dirty="0"/>
          </a:p>
          <a:p>
            <a:r>
              <a:rPr lang="en-US" altLang="zh-TW" sz="2400" dirty="0" err="1"/>
              <a:t>VJudge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4213989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19B12E-5111-4FDB-8D74-59D63F3F3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/>
              <a:t>Onilne</a:t>
            </a:r>
            <a:r>
              <a:rPr lang="en-US" altLang="zh-TW" sz="4000" dirty="0"/>
              <a:t> Judge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7C7413-A0ED-44DC-82BF-143CA02E0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solidFill>
                  <a:schemeClr val="accent1"/>
                </a:solidFill>
              </a:rPr>
              <a:t>AC</a:t>
            </a:r>
            <a:r>
              <a:rPr lang="zh-TW" altLang="en-US" sz="2400" dirty="0"/>
              <a:t>：完全正確</a:t>
            </a:r>
            <a:endParaRPr lang="en-US" altLang="zh-TW" sz="2400" dirty="0"/>
          </a:p>
          <a:p>
            <a:r>
              <a:rPr lang="en-US" altLang="zh-TW" sz="2400" dirty="0">
                <a:solidFill>
                  <a:srgbClr val="FF0000"/>
                </a:solidFill>
              </a:rPr>
              <a:t>WA</a:t>
            </a:r>
            <a:r>
              <a:rPr lang="zh-TW" altLang="en-US" sz="2400" dirty="0"/>
              <a:t>：和答案有出入</a:t>
            </a:r>
            <a:endParaRPr lang="en-US" altLang="zh-TW" sz="2400" dirty="0"/>
          </a:p>
          <a:p>
            <a:r>
              <a:rPr lang="en-US" altLang="zh-TW" sz="2400" dirty="0"/>
              <a:t>PE</a:t>
            </a:r>
            <a:r>
              <a:rPr lang="zh-TW" altLang="en-US" sz="2400" dirty="0"/>
              <a:t>：輸出格式有誤，但大多時候還是會被判</a:t>
            </a:r>
            <a:r>
              <a:rPr lang="en-US" altLang="zh-TW" sz="2400" dirty="0">
                <a:solidFill>
                  <a:srgbClr val="FF0000"/>
                </a:solidFill>
              </a:rPr>
              <a:t>WA</a:t>
            </a:r>
            <a:endParaRPr lang="en-US" altLang="zh-TW" sz="2400" dirty="0"/>
          </a:p>
          <a:p>
            <a:r>
              <a:rPr lang="en-US" altLang="zh-TW" sz="2400" dirty="0"/>
              <a:t>CE</a:t>
            </a:r>
            <a:r>
              <a:rPr lang="zh-TW" altLang="en-US" sz="2400" dirty="0"/>
              <a:t>：編譯時錯誤</a:t>
            </a:r>
            <a:r>
              <a:rPr lang="en-US" altLang="zh-TW" sz="2400" dirty="0"/>
              <a:t>(</a:t>
            </a:r>
            <a:r>
              <a:rPr lang="zh-TW" altLang="en-US" sz="2400" dirty="0"/>
              <a:t>語法</a:t>
            </a:r>
            <a:r>
              <a:rPr lang="en-US" altLang="zh-TW" sz="2400" dirty="0"/>
              <a:t>)</a:t>
            </a:r>
          </a:p>
          <a:p>
            <a:r>
              <a:rPr lang="en-US" altLang="zh-TW" sz="2400" dirty="0"/>
              <a:t>RE</a:t>
            </a:r>
            <a:r>
              <a:rPr lang="zh-TW" altLang="en-US" sz="2400" dirty="0"/>
              <a:t>：程式執行時錯誤</a:t>
            </a:r>
            <a:r>
              <a:rPr lang="en-US" altLang="zh-TW" sz="2400" dirty="0"/>
              <a:t>(</a:t>
            </a:r>
            <a:r>
              <a:rPr lang="zh-TW" altLang="en-US" sz="2400" dirty="0"/>
              <a:t>除以</a:t>
            </a:r>
            <a:r>
              <a:rPr lang="en-US" altLang="zh-TW" sz="2400" dirty="0"/>
              <a:t>0</a:t>
            </a:r>
            <a:r>
              <a:rPr lang="zh-TW" altLang="en-US" sz="2400" dirty="0"/>
              <a:t>，非法使用記憶體</a:t>
            </a:r>
            <a:r>
              <a:rPr lang="en-US" altLang="zh-TW" sz="2400" dirty="0"/>
              <a:t>)</a:t>
            </a:r>
          </a:p>
          <a:p>
            <a:r>
              <a:rPr lang="en-US" altLang="zh-TW" sz="2400" dirty="0"/>
              <a:t>TLE</a:t>
            </a:r>
            <a:r>
              <a:rPr lang="zh-TW" altLang="en-US" sz="2400" dirty="0"/>
              <a:t>：超時</a:t>
            </a:r>
            <a:endParaRPr lang="en-US" altLang="zh-TW" sz="2400" dirty="0"/>
          </a:p>
          <a:p>
            <a:r>
              <a:rPr lang="en-US" altLang="zh-TW" sz="2400" dirty="0"/>
              <a:t>MLE</a:t>
            </a:r>
            <a:r>
              <a:rPr lang="zh-TW" altLang="en-US" sz="2400" dirty="0"/>
              <a:t>：記憶體不足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230015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19B12E-5111-4FDB-8D74-59D63F3F3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樂趣</a:t>
            </a:r>
            <a:endParaRPr lang="en-US" altLang="zh-TW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7C7413-A0ED-44DC-82BF-143CA02E0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解題爽</a:t>
            </a:r>
            <a:endParaRPr lang="en-US" altLang="zh-TW" sz="2400" dirty="0"/>
          </a:p>
          <a:p>
            <a:r>
              <a:rPr lang="en-US" altLang="zh-TW" sz="2400" dirty="0">
                <a:hlinkClick r:id="rId2"/>
              </a:rPr>
              <a:t>https://atcoder.jp/contests/abc140/tasks/abc140_d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6723478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19B12E-5111-4FDB-8D74-59D63F3F3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樂趣</a:t>
            </a:r>
            <a:endParaRPr lang="en-US" altLang="zh-TW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7C7413-A0ED-44DC-82BF-143CA02E0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贈禮多</a:t>
            </a:r>
            <a:endParaRPr lang="en-US" altLang="zh-TW" sz="2400" dirty="0"/>
          </a:p>
          <a:p>
            <a:r>
              <a:rPr lang="zh-TW" altLang="en-US" sz="2400" dirty="0"/>
              <a:t>免費茶水</a:t>
            </a:r>
            <a:endParaRPr lang="en-US" altLang="zh-TW" sz="2400" dirty="0"/>
          </a:p>
          <a:p>
            <a:r>
              <a:rPr lang="en-US" altLang="zh-TW" sz="2400" dirty="0"/>
              <a:t>T-shirt</a:t>
            </a:r>
          </a:p>
          <a:p>
            <a:r>
              <a:rPr lang="zh-TW" altLang="en-US" sz="2400" dirty="0"/>
              <a:t>背包</a:t>
            </a:r>
            <a:endParaRPr lang="en-US" altLang="zh-TW" sz="2400" dirty="0"/>
          </a:p>
          <a:p>
            <a:r>
              <a:rPr lang="en-US" altLang="zh-TW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55546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19B12E-5111-4FDB-8D74-59D63F3F3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樂趣</a:t>
            </a:r>
            <a:endParaRPr lang="en-US" altLang="zh-TW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7C7413-A0ED-44DC-82BF-143CA02E0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strike="sngStrike" dirty="0"/>
              <a:t>去外縣市比賽</a:t>
            </a:r>
            <a:endParaRPr lang="en-US" altLang="zh-TW" sz="2400" strike="sngStrike" dirty="0"/>
          </a:p>
          <a:p>
            <a:r>
              <a:rPr lang="zh-TW" altLang="en-US" sz="2400" strike="sngStrike" dirty="0"/>
              <a:t>公費補助</a:t>
            </a:r>
            <a:endParaRPr lang="en-US" altLang="zh-TW" sz="2400" strike="sngStrike" dirty="0"/>
          </a:p>
          <a:p>
            <a:r>
              <a:rPr lang="zh-TW" altLang="en-US" sz="2400" strike="sngStrike" dirty="0"/>
              <a:t>交通住宿</a:t>
            </a:r>
            <a:endParaRPr lang="en-US" altLang="zh-TW" sz="2400" strike="sngStrike" dirty="0"/>
          </a:p>
        </p:txBody>
      </p:sp>
    </p:spTree>
    <p:extLst>
      <p:ext uri="{BB962C8B-B14F-4D97-AF65-F5344CB8AC3E}">
        <p14:creationId xmlns:p14="http://schemas.microsoft.com/office/powerpoint/2010/main" val="3992409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19B12E-5111-4FDB-8D74-59D63F3F3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404</a:t>
            </a:r>
            <a:r>
              <a:rPr lang="zh-TW" altLang="en-US" sz="4000" dirty="0"/>
              <a:t> </a:t>
            </a:r>
            <a:r>
              <a:rPr lang="en-US" altLang="zh-TW" sz="4000" dirty="0"/>
              <a:t>not found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7C7413-A0ED-44DC-82BF-143CA02E0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剛剛好像放錯什麼</a:t>
            </a:r>
            <a:r>
              <a:rPr lang="en-US" altLang="zh-TW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876438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19B12E-5111-4FDB-8D74-59D63F3F3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分享一句話</a:t>
            </a:r>
            <a:endParaRPr lang="en-US" altLang="zh-TW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7C7413-A0ED-44DC-82BF-143CA02E0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050230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19B12E-5111-4FDB-8D74-59D63F3F3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先分享一句話</a:t>
            </a:r>
            <a:endParaRPr lang="en-US" altLang="zh-TW" sz="4000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A7083A6D-BF60-471E-B7F9-B2BD5F303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690" y="2505900"/>
            <a:ext cx="11218620" cy="18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2133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19B12E-5111-4FDB-8D74-59D63F3F3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分享一句話</a:t>
            </a:r>
            <a:endParaRPr lang="en-US" altLang="zh-TW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7C7413-A0ED-44DC-82BF-143CA02E0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程式競賽可淺嚐也可深入</a:t>
            </a:r>
            <a:endParaRPr lang="en-US" altLang="zh-TW" sz="2400" dirty="0"/>
          </a:p>
          <a:p>
            <a:r>
              <a:rPr lang="zh-TW" altLang="en-US" sz="2400" dirty="0"/>
              <a:t>可以單純享受解題的樂趣</a:t>
            </a:r>
            <a:endParaRPr lang="en-US" altLang="zh-TW" sz="2400" dirty="0"/>
          </a:p>
          <a:p>
            <a:r>
              <a:rPr lang="zh-TW" altLang="en-US" sz="2400" dirty="0"/>
              <a:t>也可以立志打到世界賽，放棄一些東西</a:t>
            </a:r>
            <a:r>
              <a:rPr lang="en-US" altLang="zh-TW" sz="2400" dirty="0"/>
              <a:t>(?)</a:t>
            </a:r>
            <a:r>
              <a:rPr lang="zh-TW" altLang="en-US" sz="2400" dirty="0"/>
              <a:t>，全力練習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8468090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56EEE8-8466-417E-BBD1-5317200AF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社課內容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4285575-9DCA-42EF-94DF-206C72C066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5005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E13B91-ADCB-4C0A-A5D7-DB74FB99C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程式競賽入門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53EA9B8-B838-4BD8-86A4-0C01FFD8C5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37918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19B12E-5111-4FDB-8D74-59D63F3F3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課表</a:t>
            </a:r>
            <a:endParaRPr lang="en-US" altLang="zh-TW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7C7413-A0ED-44DC-82BF-143CA02E0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hlinkClick r:id="rId2"/>
              </a:rPr>
              <a:t>https://hackmd.io/XaBC6POzQ1OL55c_NSJ9mA?view</a:t>
            </a:r>
            <a:endParaRPr lang="en-US" altLang="zh-TW" sz="2400" dirty="0"/>
          </a:p>
          <a:p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7575777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19B12E-5111-4FDB-8D74-59D63F3F3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基礎班</a:t>
            </a:r>
            <a:endParaRPr lang="en-US" altLang="zh-TW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7C7413-A0ED-44DC-82BF-143CA02E0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會從基本的語法開始教起</a:t>
            </a:r>
            <a:endParaRPr lang="en-US" altLang="zh-TW" sz="2400" dirty="0"/>
          </a:p>
          <a:p>
            <a:r>
              <a:rPr lang="zh-TW" altLang="en-US" sz="2400" dirty="0"/>
              <a:t>再來是資料結構和演算法</a:t>
            </a:r>
            <a:endParaRPr lang="en-US" altLang="zh-TW" sz="2400" dirty="0"/>
          </a:p>
          <a:p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6984654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19B12E-5111-4FDB-8D74-59D63F3F3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進階班</a:t>
            </a:r>
            <a:endParaRPr lang="en-US" altLang="zh-TW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7C7413-A0ED-44DC-82BF-143CA02E0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沒有固定的模式</a:t>
            </a:r>
            <a:endParaRPr lang="en-US" altLang="zh-TW" sz="2400" dirty="0"/>
          </a:p>
          <a:p>
            <a:r>
              <a:rPr lang="zh-TW" altLang="en-US" sz="2400" dirty="0"/>
              <a:t>比賽檢討、主題專講</a:t>
            </a:r>
            <a:endParaRPr lang="en-US" altLang="zh-TW" sz="2400" dirty="0"/>
          </a:p>
          <a:p>
            <a:r>
              <a:rPr lang="zh-TW" altLang="en-US" sz="2400" dirty="0"/>
              <a:t>目標：每個人有自己的菜單，按照菜單訓練</a:t>
            </a:r>
            <a:endParaRPr lang="en-US" altLang="zh-TW" sz="2400" dirty="0"/>
          </a:p>
          <a:p>
            <a:r>
              <a:rPr lang="zh-TW" altLang="en-US" sz="2400" dirty="0"/>
              <a:t>基礎班不會的人也可以在這時</a:t>
            </a:r>
            <a:r>
              <a:rPr lang="en-US" altLang="zh-TW" sz="2400" dirty="0"/>
              <a:t>(17:30~19:00)</a:t>
            </a:r>
          </a:p>
        </p:txBody>
      </p:sp>
    </p:spTree>
    <p:extLst>
      <p:ext uri="{BB962C8B-B14F-4D97-AF65-F5344CB8AC3E}">
        <p14:creationId xmlns:p14="http://schemas.microsoft.com/office/powerpoint/2010/main" val="31775839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9EA1D274-D9DE-4B9A-8952-3D2A5A16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153" y="2768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400" dirty="0"/>
              <a:t>Any Question?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742253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19B12E-5111-4FDB-8D74-59D63F3F3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什麼是程式競賽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7C7413-A0ED-44DC-82BF-143CA02E0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用所學的演算法、資料結構，加以轉化，並用程式語言實作，解出題目</a:t>
            </a:r>
          </a:p>
        </p:txBody>
      </p:sp>
    </p:spTree>
    <p:extLst>
      <p:ext uri="{BB962C8B-B14F-4D97-AF65-F5344CB8AC3E}">
        <p14:creationId xmlns:p14="http://schemas.microsoft.com/office/powerpoint/2010/main" val="3803087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19B12E-5111-4FDB-8D74-59D63F3F3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程式競賽類型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7C7413-A0ED-44DC-82BF-143CA02E0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IOI</a:t>
            </a:r>
          </a:p>
          <a:p>
            <a:r>
              <a:rPr lang="en-US" altLang="zh-TW" sz="2400" dirty="0"/>
              <a:t>For </a:t>
            </a:r>
            <a:r>
              <a:rPr lang="zh-TW" altLang="en-US" sz="2400" dirty="0"/>
              <a:t>高中</a:t>
            </a:r>
            <a:endParaRPr lang="en-US" altLang="zh-TW" sz="2400" dirty="0"/>
          </a:p>
          <a:p>
            <a:r>
              <a:rPr lang="en-US" altLang="zh-TW" sz="2400" dirty="0"/>
              <a:t>1</a:t>
            </a:r>
            <a:r>
              <a:rPr lang="zh-TW" altLang="en-US" sz="2400" dirty="0"/>
              <a:t>人單打獨鬥</a:t>
            </a:r>
            <a:endParaRPr lang="en-US" altLang="zh-TW" sz="2400" dirty="0"/>
          </a:p>
          <a:p>
            <a:r>
              <a:rPr lang="zh-TW" altLang="en-US" sz="2400" dirty="0"/>
              <a:t>部分分數機制</a:t>
            </a:r>
          </a:p>
        </p:txBody>
      </p:sp>
    </p:spTree>
    <p:extLst>
      <p:ext uri="{BB962C8B-B14F-4D97-AF65-F5344CB8AC3E}">
        <p14:creationId xmlns:p14="http://schemas.microsoft.com/office/powerpoint/2010/main" val="4194283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19B12E-5111-4FDB-8D74-59D63F3F3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程式競賽類型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7C7413-A0ED-44DC-82BF-143CA02E0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ICPC</a:t>
            </a:r>
          </a:p>
          <a:p>
            <a:r>
              <a:rPr lang="en-US" altLang="zh-TW" sz="2400" dirty="0"/>
              <a:t>For </a:t>
            </a:r>
            <a:r>
              <a:rPr lang="zh-TW" altLang="en-US" sz="2400" dirty="0"/>
              <a:t>大學</a:t>
            </a:r>
            <a:endParaRPr lang="en-US" altLang="zh-TW" sz="2400" dirty="0"/>
          </a:p>
          <a:p>
            <a:r>
              <a:rPr lang="en-US" altLang="zh-TW" sz="2400" dirty="0"/>
              <a:t>3</a:t>
            </a:r>
            <a:r>
              <a:rPr lang="zh-TW" altLang="en-US" sz="2400" dirty="0"/>
              <a:t>人通力合作</a:t>
            </a:r>
            <a:endParaRPr lang="en-US" altLang="zh-TW" sz="2400" dirty="0"/>
          </a:p>
          <a:p>
            <a:r>
              <a:rPr lang="zh-TW" altLang="en-US" sz="2400" dirty="0"/>
              <a:t>對或錯</a:t>
            </a:r>
          </a:p>
        </p:txBody>
      </p:sp>
    </p:spTree>
    <p:extLst>
      <p:ext uri="{BB962C8B-B14F-4D97-AF65-F5344CB8AC3E}">
        <p14:creationId xmlns:p14="http://schemas.microsoft.com/office/powerpoint/2010/main" val="3576337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19B12E-5111-4FDB-8D74-59D63F3F3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要用什麼語言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7C7413-A0ED-44DC-82BF-143CA02E0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C/C++</a:t>
            </a:r>
          </a:p>
          <a:p>
            <a:r>
              <a:rPr lang="en-US" altLang="zh-TW" sz="2400" dirty="0"/>
              <a:t>Java</a:t>
            </a:r>
          </a:p>
          <a:p>
            <a:r>
              <a:rPr lang="en-US" altLang="zh-TW" sz="2400" dirty="0"/>
              <a:t>Python</a:t>
            </a:r>
          </a:p>
          <a:p>
            <a:r>
              <a:rPr lang="en-US" altLang="zh-TW" sz="2400" dirty="0"/>
              <a:t>C++</a:t>
            </a:r>
            <a:r>
              <a:rPr lang="zh-TW" altLang="en-US" sz="2400" dirty="0"/>
              <a:t>為主流</a:t>
            </a:r>
          </a:p>
        </p:txBody>
      </p:sp>
    </p:spTree>
    <p:extLst>
      <p:ext uri="{BB962C8B-B14F-4D97-AF65-F5344CB8AC3E}">
        <p14:creationId xmlns:p14="http://schemas.microsoft.com/office/powerpoint/2010/main" val="4183514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19B12E-5111-4FDB-8D74-59D63F3F3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Why C++ (from </a:t>
            </a:r>
            <a:r>
              <a:rPr lang="en-US" altLang="zh-TW" sz="4000" dirty="0" err="1"/>
              <a:t>IONCamp</a:t>
            </a:r>
            <a:r>
              <a:rPr lang="en-US" altLang="zh-TW" sz="4000" dirty="0"/>
              <a:t> 2019)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7C7413-A0ED-44DC-82BF-143CA02E0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歷史因素</a:t>
            </a:r>
            <a:endParaRPr lang="en-US" altLang="zh-TW" sz="2400" dirty="0"/>
          </a:p>
          <a:p>
            <a:r>
              <a:rPr lang="zh-TW" altLang="en-US" sz="2400" dirty="0"/>
              <a:t>受函數的限制相對少，只要基本的語法</a:t>
            </a:r>
            <a:r>
              <a:rPr lang="en-US" altLang="zh-TW" sz="2400" dirty="0"/>
              <a:t>(</a:t>
            </a:r>
            <a:r>
              <a:rPr lang="zh-TW" altLang="en-US" sz="2400" dirty="0"/>
              <a:t>陣列、函數</a:t>
            </a:r>
            <a:r>
              <a:rPr lang="en-US" altLang="zh-TW" sz="2400" dirty="0"/>
              <a:t>…)</a:t>
            </a:r>
            <a:r>
              <a:rPr lang="zh-TW" altLang="en-US" sz="2400" dirty="0"/>
              <a:t>就可以寫出大部分的程式</a:t>
            </a:r>
            <a:endParaRPr lang="en-US" altLang="zh-TW" sz="2400" dirty="0"/>
          </a:p>
          <a:p>
            <a:r>
              <a:rPr lang="zh-TW" altLang="en-US" sz="2400" dirty="0"/>
              <a:t>執行速度相對快</a:t>
            </a:r>
            <a:endParaRPr lang="en-US" altLang="zh-TW" sz="2400" dirty="0"/>
          </a:p>
          <a:p>
            <a:r>
              <a:rPr lang="zh-TW" altLang="en-US" sz="2400" dirty="0"/>
              <a:t>保護機制相對少</a:t>
            </a:r>
          </a:p>
        </p:txBody>
      </p:sp>
    </p:spTree>
    <p:extLst>
      <p:ext uri="{BB962C8B-B14F-4D97-AF65-F5344CB8AC3E}">
        <p14:creationId xmlns:p14="http://schemas.microsoft.com/office/powerpoint/2010/main" val="2567447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19B12E-5111-4FDB-8D74-59D63F3F3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Why C++ (from </a:t>
            </a:r>
            <a:r>
              <a:rPr lang="en-US" altLang="zh-TW" sz="4000" dirty="0" err="1"/>
              <a:t>IONCamp</a:t>
            </a:r>
            <a:r>
              <a:rPr lang="en-US" altLang="zh-TW" sz="4000" dirty="0"/>
              <a:t> 2019)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7C7413-A0ED-44DC-82BF-143CA02E0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C</a:t>
            </a:r>
            <a:r>
              <a:rPr lang="zh-TW" altLang="en-US" sz="2400" dirty="0"/>
              <a:t> </a:t>
            </a:r>
            <a:r>
              <a:rPr lang="en-US" altLang="zh-TW" sz="2400" dirty="0" err="1"/>
              <a:t>v.s</a:t>
            </a:r>
            <a:r>
              <a:rPr lang="en-US" altLang="zh-TW" sz="2400" dirty="0"/>
              <a:t>. C++</a:t>
            </a:r>
          </a:p>
          <a:p>
            <a:r>
              <a:rPr lang="en-US" altLang="zh-TW" sz="2400" dirty="0"/>
              <a:t>C++</a:t>
            </a:r>
            <a:r>
              <a:rPr lang="zh-TW" altLang="en-US" sz="2400" dirty="0"/>
              <a:t>提供的功能涵蓋</a:t>
            </a:r>
            <a:r>
              <a:rPr lang="en-US" altLang="zh-TW" sz="2400" dirty="0"/>
              <a:t>C</a:t>
            </a:r>
          </a:p>
          <a:p>
            <a:r>
              <a:rPr lang="zh-TW" altLang="en-US" sz="2400" dirty="0"/>
              <a:t>可以用</a:t>
            </a:r>
            <a:r>
              <a:rPr lang="en-US" altLang="zh-TW" sz="2400" dirty="0"/>
              <a:t>C++</a:t>
            </a:r>
            <a:r>
              <a:rPr lang="zh-TW" altLang="en-US" sz="2400" dirty="0"/>
              <a:t>寫</a:t>
            </a:r>
            <a:r>
              <a:rPr lang="en-US" altLang="zh-TW" sz="2400" dirty="0"/>
              <a:t>C</a:t>
            </a:r>
            <a:r>
              <a:rPr lang="zh-TW" altLang="en-US" sz="2400" dirty="0"/>
              <a:t>的程式</a:t>
            </a:r>
          </a:p>
        </p:txBody>
      </p:sp>
    </p:spTree>
    <p:extLst>
      <p:ext uri="{BB962C8B-B14F-4D97-AF65-F5344CB8AC3E}">
        <p14:creationId xmlns:p14="http://schemas.microsoft.com/office/powerpoint/2010/main" val="1017617830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595</TotalTime>
  <Words>661</Words>
  <Application>Microsoft Office PowerPoint</Application>
  <PresentationFormat>寬螢幕</PresentationFormat>
  <Paragraphs>128</Paragraphs>
  <Slides>33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38" baseType="lpstr">
      <vt:lpstr>微軟正黑體</vt:lpstr>
      <vt:lpstr>Arial</vt:lpstr>
      <vt:lpstr>Trebuchet MS</vt:lpstr>
      <vt:lpstr>Wingdings 3</vt:lpstr>
      <vt:lpstr>多面向</vt:lpstr>
      <vt:lpstr>程式競賽簡介</vt:lpstr>
      <vt:lpstr>今天內容</vt:lpstr>
      <vt:lpstr>程式競賽入門</vt:lpstr>
      <vt:lpstr>什麼是程式競賽</vt:lpstr>
      <vt:lpstr>程式競賽類型</vt:lpstr>
      <vt:lpstr>程式競賽類型</vt:lpstr>
      <vt:lpstr>要用什麼語言</vt:lpstr>
      <vt:lpstr>Why C++ (from IONCamp 2019)</vt:lpstr>
      <vt:lpstr>Why C++ (from IONCamp 2019)</vt:lpstr>
      <vt:lpstr>開發環境</vt:lpstr>
      <vt:lpstr>Editor</vt:lpstr>
      <vt:lpstr>Complier</vt:lpstr>
      <vt:lpstr>IDE</vt:lpstr>
      <vt:lpstr>建議</vt:lpstr>
      <vt:lpstr>建議</vt:lpstr>
      <vt:lpstr>GNU gcc/g++ 編譯</vt:lpstr>
      <vt:lpstr>GNU gcc/g++ 編譯</vt:lpstr>
      <vt:lpstr>自身經歷分享</vt:lpstr>
      <vt:lpstr>如何提升能力</vt:lpstr>
      <vt:lpstr>Onilne Judge</vt:lpstr>
      <vt:lpstr>Onilne Judge</vt:lpstr>
      <vt:lpstr>樂趣</vt:lpstr>
      <vt:lpstr>樂趣</vt:lpstr>
      <vt:lpstr>樂趣</vt:lpstr>
      <vt:lpstr>404 not found</vt:lpstr>
      <vt:lpstr>分享一句話</vt:lpstr>
      <vt:lpstr>先分享一句話</vt:lpstr>
      <vt:lpstr>分享一句話</vt:lpstr>
      <vt:lpstr>社課內容</vt:lpstr>
      <vt:lpstr>課表</vt:lpstr>
      <vt:lpstr>基礎班</vt:lpstr>
      <vt:lpstr>進階班</vt:lpstr>
      <vt:lpstr>Any 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程式競賽簡介</dc:title>
  <dc:creator>子傑 林</dc:creator>
  <cp:lastModifiedBy>子傑 林</cp:lastModifiedBy>
  <cp:revision>20</cp:revision>
  <dcterms:created xsi:type="dcterms:W3CDTF">2019-09-14T08:52:39Z</dcterms:created>
  <dcterms:modified xsi:type="dcterms:W3CDTF">2019-09-16T14:40:22Z</dcterms:modified>
</cp:coreProperties>
</file>