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陣列 </a:t>
            </a:r>
            <a:r>
              <a:rPr lang="en-US" altLang="zh-TW" sz="6000" dirty="0" smtClean="0"/>
              <a:t>Array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ICEJJ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56" y="4050833"/>
            <a:ext cx="500333" cy="50519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816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陣列練</a:t>
            </a:r>
            <a:r>
              <a:rPr lang="zh-TW" altLang="en-US" sz="4800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UVA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12650</a:t>
            </a:r>
          </a:p>
          <a:p>
            <a:r>
              <a:rPr lang="en-US" altLang="zh-TW" sz="2800" dirty="0" smtClean="0"/>
              <a:t>UVA 10082</a:t>
            </a:r>
          </a:p>
          <a:p>
            <a:r>
              <a:rPr lang="en-US" altLang="zh-TW" sz="2800" dirty="0" smtClean="0"/>
              <a:t>2x2</a:t>
            </a:r>
            <a:r>
              <a:rPr lang="zh-TW" altLang="en-US" sz="2800" dirty="0" smtClean="0"/>
              <a:t>矩陣乘法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55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UVA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12650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有一個水壩的牆受到地震的影響受損了。事情緊急，必須馬上派人去修，以免水淹之患</a:t>
            </a:r>
            <a:r>
              <a:rPr lang="zh-TW" altLang="en-US" dirty="0" smtClean="0"/>
              <a:t>。修護</a:t>
            </a:r>
            <a:r>
              <a:rPr lang="zh-TW" altLang="en-US" dirty="0"/>
              <a:t>任務非常困難，還好現在有 </a:t>
            </a:r>
            <a:r>
              <a:rPr lang="en-US" altLang="zh-TW" dirty="0"/>
              <a:t>n </a:t>
            </a:r>
            <a:r>
              <a:rPr lang="zh-TW" altLang="en-US" dirty="0"/>
              <a:t>個志願者。</a:t>
            </a:r>
            <a:br>
              <a:rPr lang="zh-TW" altLang="en-US" dirty="0"/>
            </a:br>
            <a:r>
              <a:rPr lang="zh-TW" altLang="en-US" dirty="0"/>
              <a:t>政府製作了編號 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n,</a:t>
            </a:r>
            <a:r>
              <a:rPr lang="zh-TW" altLang="en-US" dirty="0"/>
              <a:t>總共</a:t>
            </a:r>
            <a:r>
              <a:rPr lang="en-US" altLang="zh-TW" dirty="0"/>
              <a:t>n</a:t>
            </a:r>
            <a:r>
              <a:rPr lang="zh-TW" altLang="en-US" dirty="0"/>
              <a:t>個號碼牌。每個志願者在去修理之前，會發給他一個號碼牌</a:t>
            </a:r>
            <a:r>
              <a:rPr lang="zh-TW" altLang="en-US" dirty="0" smtClean="0"/>
              <a:t>。任務</a:t>
            </a:r>
            <a:r>
              <a:rPr lang="zh-TW" altLang="en-US" dirty="0"/>
              <a:t>結束後，志願者把他的號碼牌交還回來。</a:t>
            </a:r>
            <a:br>
              <a:rPr lang="zh-TW" altLang="en-US" dirty="0"/>
            </a:br>
            <a:r>
              <a:rPr lang="zh-TW" altLang="en-US" dirty="0"/>
              <a:t>現在水壩安全了，但不幸的是並不是每個志願者都有回來。有些志願者壯烈的犧牲了</a:t>
            </a:r>
            <a:r>
              <a:rPr lang="zh-TW" altLang="en-US" dirty="0" smtClean="0"/>
              <a:t>。你</a:t>
            </a:r>
            <a:r>
              <a:rPr lang="zh-TW" altLang="en-US" dirty="0"/>
              <a:t>的任務是根據交還</a:t>
            </a:r>
            <a:r>
              <a:rPr lang="zh-TW" altLang="en-US" dirty="0" smtClean="0"/>
              <a:t>回來的</a:t>
            </a:r>
            <a:r>
              <a:rPr lang="zh-TW" altLang="en-US" dirty="0"/>
              <a:t>號碼牌，找出有哪些號碼牌的志願者犧牲了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輸入含有多筆測資。</a:t>
            </a:r>
            <a:br>
              <a:rPr lang="zh-TW" altLang="en-US" dirty="0"/>
            </a:br>
            <a:r>
              <a:rPr lang="zh-TW" altLang="en-US" dirty="0"/>
              <a:t>每筆測資</a:t>
            </a:r>
            <a:r>
              <a:rPr lang="en-US" altLang="zh-TW" dirty="0"/>
              <a:t>2</a:t>
            </a:r>
            <a:r>
              <a:rPr lang="zh-TW" altLang="en-US" dirty="0"/>
              <a:t>列，第一列有</a:t>
            </a:r>
            <a:r>
              <a:rPr lang="en-US" altLang="zh-TW" dirty="0"/>
              <a:t>2</a:t>
            </a:r>
            <a:r>
              <a:rPr lang="zh-TW" altLang="en-US" dirty="0"/>
              <a:t>個整數 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dirty="0"/>
              <a:t>R</a:t>
            </a:r>
            <a:r>
              <a:rPr lang="zh-TW" altLang="en-US" dirty="0"/>
              <a:t>。（</a:t>
            </a:r>
            <a:r>
              <a:rPr lang="en-US" altLang="zh-TW" dirty="0"/>
              <a:t>1 &lt;= R &lt;= n &lt;= 10000</a:t>
            </a:r>
            <a:r>
              <a:rPr lang="zh-TW" altLang="en-US" dirty="0"/>
              <a:t>）</a:t>
            </a:r>
            <a:r>
              <a:rPr lang="en-US" altLang="zh-TW" dirty="0"/>
              <a:t>n</a:t>
            </a:r>
            <a:r>
              <a:rPr lang="zh-TW" altLang="en-US" dirty="0"/>
              <a:t>代表共有多少個志願者，</a:t>
            </a:r>
            <a:r>
              <a:rPr lang="en-US" altLang="zh-TW" dirty="0"/>
              <a:t>R</a:t>
            </a:r>
            <a:r>
              <a:rPr lang="zh-TW" altLang="en-US" dirty="0"/>
              <a:t>代表有回來的志願者數目。</a:t>
            </a:r>
            <a:br>
              <a:rPr lang="zh-TW" altLang="en-US" dirty="0"/>
            </a:br>
            <a:r>
              <a:rPr lang="zh-TW" altLang="en-US" dirty="0"/>
              <a:t>接下來的一列有</a:t>
            </a:r>
            <a:r>
              <a:rPr lang="en-US" altLang="zh-TW" dirty="0"/>
              <a:t>R</a:t>
            </a:r>
            <a:r>
              <a:rPr lang="zh-TW" altLang="en-US" dirty="0"/>
              <a:t>個整數，代表有回來的志願者的號碼牌。</a:t>
            </a:r>
          </a:p>
        </p:txBody>
      </p:sp>
    </p:spTree>
    <p:extLst>
      <p:ext uri="{BB962C8B-B14F-4D97-AF65-F5344CB8AC3E}">
        <p14:creationId xmlns:p14="http://schemas.microsoft.com/office/powerpoint/2010/main" val="1595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765149"/>
            <a:ext cx="4205234" cy="50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我的解法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00" y="2953953"/>
            <a:ext cx="3899100" cy="2159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988005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UVA</a:t>
            </a:r>
            <a:r>
              <a:rPr lang="zh-TW" altLang="en-US" sz="4800" dirty="0"/>
              <a:t> </a:t>
            </a:r>
            <a:r>
              <a:rPr lang="en-US" altLang="zh-TW" sz="4800" dirty="0" smtClean="0"/>
              <a:t>10082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打字時一個常見的錯誤就是沒有把手放在正確位置，而是偏右邊一個位置。所以會發生</a:t>
            </a:r>
            <a:r>
              <a:rPr lang="en-US" altLang="zh-TW" b="1" dirty="0"/>
              <a:t>Q</a:t>
            </a:r>
            <a:r>
              <a:rPr lang="zh-TW" altLang="en-US" dirty="0"/>
              <a:t>被打成</a:t>
            </a:r>
            <a:r>
              <a:rPr lang="en-US" altLang="zh-TW" b="1" dirty="0"/>
              <a:t>W</a:t>
            </a:r>
            <a:r>
              <a:rPr lang="zh-TW" altLang="en-US" dirty="0"/>
              <a:t>，</a:t>
            </a:r>
            <a:r>
              <a:rPr lang="en-US" altLang="zh-TW" b="1" dirty="0"/>
              <a:t>J</a:t>
            </a:r>
            <a:r>
              <a:rPr lang="zh-TW" altLang="en-US" dirty="0"/>
              <a:t>被打成</a:t>
            </a:r>
            <a:r>
              <a:rPr lang="en-US" altLang="zh-TW" b="1" dirty="0"/>
              <a:t>K</a:t>
            </a:r>
            <a:r>
              <a:rPr lang="zh-TW" altLang="en-US" dirty="0"/>
              <a:t>等等的情況。你的任務就是要把打錯的字修正回來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輸入包含許多列，每列可能包含有數字，空白字元，大寫英文字母（</a:t>
            </a:r>
            <a:r>
              <a:rPr lang="en-US" altLang="zh-TW" b="1" dirty="0"/>
              <a:t>Q</a:t>
            </a:r>
            <a:r>
              <a:rPr lang="zh-TW" altLang="en-US" dirty="0"/>
              <a:t>、</a:t>
            </a:r>
            <a:r>
              <a:rPr lang="en-US" altLang="zh-TW" b="1" dirty="0"/>
              <a:t>A</a:t>
            </a:r>
            <a:r>
              <a:rPr lang="zh-TW" altLang="en-US" dirty="0"/>
              <a:t>、</a:t>
            </a:r>
            <a:r>
              <a:rPr lang="en-US" altLang="zh-TW" b="1" dirty="0"/>
              <a:t>Z</a:t>
            </a:r>
            <a:r>
              <a:rPr lang="zh-TW" altLang="en-US" dirty="0"/>
              <a:t>除外），標點符號（</a:t>
            </a:r>
            <a:r>
              <a:rPr lang="en-US" altLang="zh-TW" b="1" dirty="0"/>
              <a:t>`</a:t>
            </a:r>
            <a:r>
              <a:rPr lang="zh-TW" altLang="en-US" dirty="0"/>
              <a:t>除外）。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3990395"/>
            <a:ext cx="5098354" cy="21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50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我的解</a:t>
            </a:r>
            <a:r>
              <a:rPr lang="zh-TW" altLang="en-US" sz="4800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" y="2045889"/>
            <a:ext cx="4635738" cy="27331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55" y="1585607"/>
            <a:ext cx="4674030" cy="45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2x2</a:t>
            </a:r>
            <a:r>
              <a:rPr lang="zh-TW" altLang="en-US" sz="4800" dirty="0" smtClean="0"/>
              <a:t>矩陣乘法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20" y="1733416"/>
            <a:ext cx="5766096" cy="47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實作</a:t>
            </a:r>
            <a:r>
              <a:rPr lang="en-US" altLang="zh-TW" sz="4400" dirty="0" smtClean="0"/>
              <a:t>stack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超出進度，但未來一定要自己實作一次喔喔喔喔喔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2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961" y="28524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謝謝大家</a:t>
            </a:r>
            <a:r>
              <a:rPr lang="en-US" altLang="zh-TW" sz="4800" dirty="0" smtClean="0"/>
              <a:t>~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522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What is Array?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分配一塊連續的記憶體，利用索引</a:t>
            </a:r>
            <a:r>
              <a:rPr lang="en-US" altLang="zh-TW" sz="2800" dirty="0" smtClean="0"/>
              <a:t>(index)</a:t>
            </a:r>
            <a:r>
              <a:rPr lang="zh-TW" altLang="en-US" sz="2800" dirty="0" smtClean="0"/>
              <a:t>算出該元素的位置。</a:t>
            </a:r>
            <a:endParaRPr lang="en-US" altLang="zh-TW" sz="2800" dirty="0" smtClean="0"/>
          </a:p>
          <a:p>
            <a:r>
              <a:rPr lang="zh-TW" altLang="en-US" sz="2800" dirty="0" smtClean="0"/>
              <a:t>元素型態相同</a:t>
            </a:r>
            <a:endParaRPr lang="en-US" altLang="zh-TW" sz="2800" dirty="0" smtClean="0"/>
          </a:p>
          <a:p>
            <a:r>
              <a:rPr lang="en-US" altLang="zh-TW" sz="2800" dirty="0" smtClean="0"/>
              <a:t>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0658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Why Array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變數可以儲存一筆資料，多筆怎麼辦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5" y="2995128"/>
            <a:ext cx="2045391" cy="22027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5" y="5838711"/>
            <a:ext cx="2027504" cy="5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How to use Array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宣告</a:t>
            </a:r>
            <a:endParaRPr lang="en-US" altLang="zh-TW" sz="2800" dirty="0" smtClean="0"/>
          </a:p>
          <a:p>
            <a:r>
              <a:rPr lang="zh-TW" altLang="en-US" sz="2800" dirty="0" smtClean="0"/>
              <a:t>存取</a:t>
            </a:r>
            <a:endParaRPr lang="en-US" altLang="zh-TW" sz="2800" dirty="0"/>
          </a:p>
          <a:p>
            <a:r>
              <a:rPr lang="zh-TW" altLang="en-US" sz="2800" dirty="0" smtClean="0"/>
              <a:t>走訪</a:t>
            </a:r>
            <a:endParaRPr lang="en-US" altLang="zh-TW" sz="2800" dirty="0" smtClean="0"/>
          </a:p>
          <a:p>
            <a:r>
              <a:rPr lang="zh-TW" altLang="en-US" sz="2800" dirty="0" smtClean="0"/>
              <a:t>計算陣列大小</a:t>
            </a:r>
            <a:endParaRPr lang="en-US" altLang="zh-TW" sz="2800" dirty="0" smtClean="0"/>
          </a:p>
          <a:p>
            <a:r>
              <a:rPr lang="zh-TW" altLang="en-US" sz="2800" dirty="0" smtClean="0"/>
              <a:t>多維陣列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宣告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宣告時給定長度</a:t>
            </a:r>
            <a:endParaRPr lang="en-US" altLang="zh-TW" dirty="0"/>
          </a:p>
          <a:p>
            <a:pPr lvl="1"/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grade[5];</a:t>
            </a:r>
          </a:p>
          <a:p>
            <a:r>
              <a:rPr lang="zh-TW" altLang="en-US" dirty="0" smtClean="0"/>
              <a:t>宣告時給定長度並初始化</a:t>
            </a:r>
            <a:endParaRPr lang="en-US" altLang="zh-TW" dirty="0" smtClean="0"/>
          </a:p>
          <a:p>
            <a:pPr lvl="1"/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grade[5] = {1, 2, 3, 4, 5};</a:t>
            </a:r>
            <a:endParaRPr lang="en-US" altLang="zh-TW" sz="1800" dirty="0"/>
          </a:p>
          <a:p>
            <a:r>
              <a:rPr lang="zh-TW" altLang="en-US" dirty="0" smtClean="0"/>
              <a:t>宣告時由編譯器自動推斷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grade[] = {1, 2, 3, 4, 5};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7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存取</a:t>
            </a:r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陣列元素的位置從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開始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除了取值也可以寫入值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/>
              <a:t>scanf</a:t>
            </a:r>
            <a:r>
              <a:rPr lang="en-US" altLang="zh-TW" sz="1800" dirty="0" smtClean="0"/>
              <a:t>("%d", </a:t>
            </a:r>
            <a:r>
              <a:rPr lang="en-US" altLang="zh-TW" sz="1800" dirty="0" smtClean="0">
                <a:latin typeface="Algerian" panose="04020705040A02060702" pitchFamily="82" charset="0"/>
              </a:rPr>
              <a:t>&amp;</a:t>
            </a:r>
            <a:r>
              <a:rPr lang="en-US" altLang="zh-TW" sz="1800" dirty="0" smtClean="0"/>
              <a:t>grade[0</a:t>
            </a:r>
            <a:r>
              <a:rPr lang="en-US" altLang="zh-TW" sz="1800" dirty="0" smtClean="0"/>
              <a:t>]);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存取超過陣列大小的元素</a:t>
            </a:r>
            <a:r>
              <a:rPr lang="en-US" altLang="zh-TW" sz="2000" dirty="0" smtClean="0"/>
              <a:t>?</a:t>
            </a:r>
          </a:p>
          <a:p>
            <a:pPr lvl="1"/>
            <a:r>
              <a:rPr lang="zh-TW" altLang="en-US" sz="1800" dirty="0"/>
              <a:t>未</a:t>
            </a:r>
            <a:r>
              <a:rPr lang="zh-TW" altLang="en-US" sz="1800" dirty="0" smtClean="0"/>
              <a:t>定義行為</a:t>
            </a:r>
            <a:endParaRPr lang="en-US" altLang="zh-TW" sz="18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6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走訪陣列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迴圈配合索引值走訪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28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計算陣列大</a:t>
            </a:r>
            <a:r>
              <a:rPr lang="zh-TW" altLang="en-US" sz="4800" dirty="0"/>
              <a:t>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直接存取給定的初始大小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sizeof</a:t>
            </a:r>
            <a:endParaRPr lang="en-US" altLang="zh-TW" sz="2400" dirty="0" smtClean="0"/>
          </a:p>
          <a:p>
            <a:pPr lvl="1"/>
            <a:r>
              <a:rPr lang="en-US" altLang="zh-TW" sz="2200" dirty="0" err="1" smtClean="0"/>
              <a:t>sizeof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回傳位元組大小</a:t>
            </a:r>
            <a:endParaRPr lang="en-US" altLang="zh-TW" sz="2200" dirty="0" smtClean="0"/>
          </a:p>
          <a:p>
            <a:pPr lvl="1"/>
            <a:r>
              <a:rPr lang="en-US" altLang="zh-TW" sz="2200" dirty="0" err="1" smtClean="0"/>
              <a:t>sizeof</a:t>
            </a:r>
            <a:r>
              <a:rPr lang="en-US" altLang="zh-TW" sz="2200" dirty="0" smtClean="0"/>
              <a:t>(grade)/</a:t>
            </a:r>
            <a:r>
              <a:rPr lang="en-US" altLang="zh-TW" sz="2200" err="1" smtClean="0"/>
              <a:t>sizeof</a:t>
            </a:r>
            <a:r>
              <a:rPr lang="en-US" altLang="zh-TW" sz="2200" smtClean="0"/>
              <a:t>(</a:t>
            </a:r>
            <a:r>
              <a:rPr lang="en-US" altLang="zh-TW" sz="2200" err="1" smtClean="0"/>
              <a:t>int</a:t>
            </a:r>
            <a:r>
              <a:rPr lang="en-US" altLang="zh-TW" sz="2200" smtClean="0"/>
              <a:t>))</a:t>
            </a:r>
            <a:endParaRPr lang="en-US" altLang="zh-TW" sz="22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3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多維陣列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grade[5][5];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349</Words>
  <Application>Microsoft Office PowerPoint</Application>
  <PresentationFormat>寬螢幕</PresentationFormat>
  <Paragraphs>62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Algerian</vt:lpstr>
      <vt:lpstr>Arial</vt:lpstr>
      <vt:lpstr>Trebuchet MS</vt:lpstr>
      <vt:lpstr>Wingdings 3</vt:lpstr>
      <vt:lpstr>多面向</vt:lpstr>
      <vt:lpstr>陣列 Array</vt:lpstr>
      <vt:lpstr>What is Array?</vt:lpstr>
      <vt:lpstr>Why Array</vt:lpstr>
      <vt:lpstr>How to use Array</vt:lpstr>
      <vt:lpstr>宣告</vt:lpstr>
      <vt:lpstr>存取陣列</vt:lpstr>
      <vt:lpstr>走訪陣列</vt:lpstr>
      <vt:lpstr>計算陣列大小</vt:lpstr>
      <vt:lpstr>多維陣列</vt:lpstr>
      <vt:lpstr>陣列練習</vt:lpstr>
      <vt:lpstr>UVA 12650</vt:lpstr>
      <vt:lpstr>PowerPoint 簡報</vt:lpstr>
      <vt:lpstr>我的解法</vt:lpstr>
      <vt:lpstr>UVA 10082</vt:lpstr>
      <vt:lpstr>我的解法</vt:lpstr>
      <vt:lpstr>2x2矩陣乘法</vt:lpstr>
      <vt:lpstr>實作stack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陣列 Array</dc:title>
  <dc:creator>博全 梁</dc:creator>
  <cp:lastModifiedBy>博全 梁</cp:lastModifiedBy>
  <cp:revision>21</cp:revision>
  <dcterms:created xsi:type="dcterms:W3CDTF">2019-10-04T05:51:01Z</dcterms:created>
  <dcterms:modified xsi:type="dcterms:W3CDTF">2019-10-14T08:02:31Z</dcterms:modified>
</cp:coreProperties>
</file>