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1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0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1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79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33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53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64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52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4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8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83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1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8BD9-1884-48A9-8081-82EC3992C3BE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3453F3-7F8F-46B4-833C-8972A78D2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gamer.com.tw/creationDetail.php?sn=411481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ASCI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AEE04-0A29-4D40-9E91-23E9112BC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6000" dirty="0"/>
              <a:t>String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BF2459-7EB6-47B0-9E7A-D4AACF7C5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16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193CD-84AF-4D45-AC51-BE118A2F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參考寫法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D61AA3-4C0F-4E91-BA80-B9283F8F2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4" y="1270000"/>
            <a:ext cx="10317531" cy="4837347"/>
          </a:xfrm>
        </p:spPr>
      </p:pic>
    </p:spTree>
    <p:extLst>
      <p:ext uri="{BB962C8B-B14F-4D97-AF65-F5344CB8AC3E}">
        <p14:creationId xmlns:p14="http://schemas.microsoft.com/office/powerpoint/2010/main" val="32208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D6855-58E3-423B-9C28-BFEA1230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D91AA-7FC1-41A9-85B8-9A9B5D14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輸入多個字串，使用這些</a:t>
            </a:r>
            <a:r>
              <a:rPr lang="en-US" altLang="zh-TW" dirty="0" err="1"/>
              <a:t>strtok</a:t>
            </a:r>
            <a:r>
              <a:rPr lang="zh-TW" altLang="en-US" dirty="0"/>
              <a:t>這個</a:t>
            </a:r>
            <a:r>
              <a:rPr lang="en-US" altLang="zh-TW" dirty="0"/>
              <a:t>function</a:t>
            </a:r>
            <a:r>
              <a:rPr lang="zh-TW" altLang="en-US" dirty="0"/>
              <a:t>，計算這西字串的平均出現幾個字</a:t>
            </a:r>
            <a:r>
              <a:rPr lang="en-US" altLang="zh-TW" dirty="0"/>
              <a:t>(word)</a:t>
            </a:r>
            <a:r>
              <a:rPr lang="zh-TW" altLang="en-US" dirty="0"/>
              <a:t>將以空白符號</a:t>
            </a:r>
            <a:r>
              <a:rPr lang="en-US" altLang="zh-TW" dirty="0"/>
              <a:t>(“ ”)</a:t>
            </a:r>
            <a:r>
              <a:rPr lang="zh-TW" altLang="en-US" dirty="0"/>
              <a:t>、</a:t>
            </a:r>
            <a:r>
              <a:rPr lang="en-US" altLang="zh-TW" dirty="0"/>
              <a:t>” , 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.”</a:t>
            </a:r>
            <a:r>
              <a:rPr lang="zh-TW" altLang="en-US" dirty="0"/>
              <a:t>做分隔，字串之間則是以換行做分隔，</a:t>
            </a:r>
            <a:endParaRPr lang="en-US" altLang="zh-TW" dirty="0"/>
          </a:p>
          <a:p>
            <a:r>
              <a:rPr lang="zh-TW" altLang="en-US" dirty="0"/>
              <a:t>提示：請使用</a:t>
            </a:r>
            <a:r>
              <a:rPr lang="en-US" altLang="zh-TW" dirty="0"/>
              <a:t>get()</a:t>
            </a:r>
            <a:r>
              <a:rPr lang="zh-TW" altLang="en-US" dirty="0"/>
              <a:t>搭配</a:t>
            </a:r>
            <a:r>
              <a:rPr lang="en-US" altLang="zh-TW" dirty="0"/>
              <a:t>while</a:t>
            </a:r>
            <a:r>
              <a:rPr lang="zh-TW" altLang="en-US" dirty="0"/>
              <a:t>迴圈來進行字串的輸入，關於</a:t>
            </a:r>
            <a:r>
              <a:rPr lang="en-US" altLang="zh-TW" dirty="0" err="1"/>
              <a:t>strtok</a:t>
            </a:r>
            <a:r>
              <a:rPr lang="zh-TW" altLang="en-US" dirty="0"/>
              <a:t>的介紹</a:t>
            </a:r>
            <a:endParaRPr lang="en-US" altLang="zh-TW" dirty="0"/>
          </a:p>
          <a:p>
            <a:r>
              <a:rPr lang="en-US" altLang="zh-TW" dirty="0"/>
              <a:t>Input:</a:t>
            </a:r>
          </a:p>
          <a:p>
            <a:pPr lvl="1"/>
            <a:r>
              <a:rPr lang="en-US" altLang="zh-TW" dirty="0" err="1"/>
              <a:t>Twinkle,twinkle,little</a:t>
            </a:r>
            <a:r>
              <a:rPr lang="en-US" altLang="zh-TW" dirty="0"/>
              <a:t> star, How I wonder what you are</a:t>
            </a:r>
          </a:p>
          <a:p>
            <a:pPr lvl="1"/>
            <a:r>
              <a:rPr lang="en-US" altLang="zh-TW" dirty="0"/>
              <a:t>Up above the world so </a:t>
            </a:r>
            <a:r>
              <a:rPr lang="en-US" altLang="zh-TW" dirty="0" err="1"/>
              <a:t>high,Like</a:t>
            </a:r>
            <a:r>
              <a:rPr lang="en-US" altLang="zh-TW" dirty="0"/>
              <a:t> a diamond in the sky.</a:t>
            </a:r>
          </a:p>
          <a:p>
            <a:pPr lvl="1"/>
            <a:r>
              <a:rPr lang="en-US" altLang="zh-TW" dirty="0" err="1"/>
              <a:t>Twinkle,twinkle,little</a:t>
            </a:r>
            <a:r>
              <a:rPr lang="en-US" altLang="zh-TW" dirty="0"/>
              <a:t> star, How I wonder what you are</a:t>
            </a:r>
          </a:p>
          <a:p>
            <a:pPr lvl="1"/>
            <a:r>
              <a:rPr lang="en-US" altLang="zh-TW" dirty="0"/>
              <a:t>Output: 10</a:t>
            </a:r>
          </a:p>
        </p:txBody>
      </p:sp>
    </p:spTree>
    <p:extLst>
      <p:ext uri="{BB962C8B-B14F-4D97-AF65-F5344CB8AC3E}">
        <p14:creationId xmlns:p14="http://schemas.microsoft.com/office/powerpoint/2010/main" val="39689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31225-297D-4400-9728-115129E3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參考寫法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66587B-2F46-4FCC-AB8E-311A3182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7" y="1316103"/>
            <a:ext cx="11569265" cy="4932297"/>
          </a:xfrm>
        </p:spPr>
      </p:pic>
    </p:spTree>
    <p:extLst>
      <p:ext uri="{BB962C8B-B14F-4D97-AF65-F5344CB8AC3E}">
        <p14:creationId xmlns:p14="http://schemas.microsoft.com/office/powerpoint/2010/main" val="179796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B2B78-4F18-4B90-876F-B9222F59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輸入字串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64BB47-B0F1-47D5-AB82-5DDB8AE41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3" y="1849120"/>
            <a:ext cx="11066454" cy="3545840"/>
          </a:xfrm>
        </p:spPr>
      </p:pic>
    </p:spTree>
    <p:extLst>
      <p:ext uri="{BB962C8B-B14F-4D97-AF65-F5344CB8AC3E}">
        <p14:creationId xmlns:p14="http://schemas.microsoft.com/office/powerpoint/2010/main" val="205333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3E357-0CFC-4A36-A499-B78C636C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Stringstream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A67EA-8396-4791-BE8E-58A0D3F3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https://home.gamer.com.tw/creationDetail.php?sn=4114818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5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C2102-DF72-4C13-B192-12521659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14" y="305816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455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0207B-C362-4862-8BD5-8F35F6FA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字元</a:t>
            </a:r>
            <a:r>
              <a:rPr lang="en-US" altLang="zh-TW" dirty="0"/>
              <a:t>(char)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58A64-98A8-4658-9CB8-98679BB6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41" y="1975922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用十進位表示</a:t>
            </a:r>
            <a:r>
              <a:rPr lang="en-US" altLang="zh-TW" sz="2400" dirty="0"/>
              <a:t>128</a:t>
            </a:r>
            <a:r>
              <a:rPr lang="zh-TW" altLang="en-US" sz="2400" dirty="0"/>
              <a:t>個字元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F87491-86CE-4DB9-9439-E6AC70BB0445}"/>
              </a:ext>
            </a:extLst>
          </p:cNvPr>
          <p:cNvSpPr txBox="1"/>
          <p:nvPr/>
        </p:nvSpPr>
        <p:spPr>
          <a:xfrm>
            <a:off x="1030357" y="2593723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https://zh.wikipedia.org/wiki/ASCII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81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E222A-6216-4723-AD12-BAC52A78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string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5FC764-5D28-40F4-83E9-E3E4FED8E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10" y="1270000"/>
            <a:ext cx="9599180" cy="4869237"/>
          </a:xfrm>
        </p:spPr>
      </p:pic>
    </p:spTree>
    <p:extLst>
      <p:ext uri="{BB962C8B-B14F-4D97-AF65-F5344CB8AC3E}">
        <p14:creationId xmlns:p14="http://schemas.microsoft.com/office/powerpoint/2010/main" val="42518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EBD05-8850-44EC-9A7A-F5A816E4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印出</a:t>
            </a:r>
            <a:r>
              <a:rPr lang="en-US" altLang="zh-TW" dirty="0"/>
              <a:t>ASCII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E3A6F5-E122-4DB0-A5D8-05F74977B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7" y="1546860"/>
            <a:ext cx="11191105" cy="3764280"/>
          </a:xfrm>
        </p:spPr>
      </p:pic>
    </p:spTree>
    <p:extLst>
      <p:ext uri="{BB962C8B-B14F-4D97-AF65-F5344CB8AC3E}">
        <p14:creationId xmlns:p14="http://schemas.microsoft.com/office/powerpoint/2010/main" val="10252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F983F-F7BA-4473-AF4D-4BF9EAF9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宣告字串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2365DB-0F39-486E-8E7A-CA5C69CB8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358122"/>
            <a:ext cx="14542515" cy="4737878"/>
          </a:xfrm>
        </p:spPr>
      </p:pic>
    </p:spTree>
    <p:extLst>
      <p:ext uri="{BB962C8B-B14F-4D97-AF65-F5344CB8AC3E}">
        <p14:creationId xmlns:p14="http://schemas.microsoft.com/office/powerpoint/2010/main" val="31317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16F8C-4BF4-420B-A897-6F96211B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常用的字串</a:t>
            </a:r>
            <a:r>
              <a:rPr lang="en-US" altLang="zh-TW" dirty="0"/>
              <a:t>operator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731526-0571-41BF-864C-1E1DE81A1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10837332" cy="5335409"/>
          </a:xfrm>
        </p:spPr>
      </p:pic>
    </p:spTree>
    <p:extLst>
      <p:ext uri="{BB962C8B-B14F-4D97-AF65-F5344CB8AC3E}">
        <p14:creationId xmlns:p14="http://schemas.microsoft.com/office/powerpoint/2010/main" val="135193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8F6AA-EC0A-49D2-8FEF-4C92889F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r>
              <a:rPr lang="zh-TW" altLang="en-US" dirty="0"/>
              <a:t> 函式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D625341-6531-4F9D-BD6A-9194555E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01" y="1573935"/>
            <a:ext cx="8995397" cy="4674465"/>
          </a:xfrm>
        </p:spPr>
      </p:pic>
    </p:spTree>
    <p:extLst>
      <p:ext uri="{BB962C8B-B14F-4D97-AF65-F5344CB8AC3E}">
        <p14:creationId xmlns:p14="http://schemas.microsoft.com/office/powerpoint/2010/main" val="184787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CA462-A1EB-4B29-9694-965A1EBF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</a:t>
            </a:r>
            <a:r>
              <a:rPr lang="zh-TW" altLang="en-US" dirty="0"/>
              <a:t>字串反轉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89DF1-F936-4DEF-863D-342BC5C3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“123456789” -&gt; “987654321”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4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79B44-5E33-469D-A09B-82DA4BA8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參考寫法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9BC98F-DB72-4B45-B322-31A739A38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31" y="1270000"/>
            <a:ext cx="9825537" cy="5022532"/>
          </a:xfrm>
        </p:spPr>
      </p:pic>
    </p:spTree>
    <p:extLst>
      <p:ext uri="{BB962C8B-B14F-4D97-AF65-F5344CB8AC3E}">
        <p14:creationId xmlns:p14="http://schemas.microsoft.com/office/powerpoint/2010/main" val="29077512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188</Words>
  <Application>Microsoft Office PowerPoint</Application>
  <PresentationFormat>寬螢幕</PresentationFormat>
  <Paragraphs>26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Trebuchet MS</vt:lpstr>
      <vt:lpstr>Wingdings 3</vt:lpstr>
      <vt:lpstr>多面向</vt:lpstr>
      <vt:lpstr>String</vt:lpstr>
      <vt:lpstr>字元(char)</vt:lpstr>
      <vt:lpstr>C string</vt:lpstr>
      <vt:lpstr>印出ASCII</vt:lpstr>
      <vt:lpstr>宣告字串</vt:lpstr>
      <vt:lpstr>常用的字串operator</vt:lpstr>
      <vt:lpstr>STL String 函式</vt:lpstr>
      <vt:lpstr>Exercise: 字串反轉</vt:lpstr>
      <vt:lpstr>參考寫法</vt:lpstr>
      <vt:lpstr>參考寫法</vt:lpstr>
      <vt:lpstr>Exercise</vt:lpstr>
      <vt:lpstr>參考寫法</vt:lpstr>
      <vt:lpstr>輸入字串</vt:lpstr>
      <vt:lpstr>Stringstream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智詠 康</dc:creator>
  <cp:lastModifiedBy>智詠 康</cp:lastModifiedBy>
  <cp:revision>14</cp:revision>
  <dcterms:created xsi:type="dcterms:W3CDTF">2019-10-20T06:41:43Z</dcterms:created>
  <dcterms:modified xsi:type="dcterms:W3CDTF">2019-10-20T14:57:58Z</dcterms:modified>
</cp:coreProperties>
</file>