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92" r:id="rId4"/>
    <p:sldId id="259" r:id="rId5"/>
    <p:sldId id="616" r:id="rId6"/>
    <p:sldId id="615" r:id="rId7"/>
    <p:sldId id="623" r:id="rId8"/>
    <p:sldId id="622" r:id="rId9"/>
    <p:sldId id="621" r:id="rId10"/>
    <p:sldId id="619" r:id="rId11"/>
    <p:sldId id="620" r:id="rId12"/>
    <p:sldId id="624" r:id="rId13"/>
    <p:sldId id="618" r:id="rId14"/>
    <p:sldId id="61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2275" autoAdjust="0"/>
  </p:normalViewPr>
  <p:slideViewPr>
    <p:cSldViewPr snapToGrid="0" showGuides="1">
      <p:cViewPr>
        <p:scale>
          <a:sx n="48" d="100"/>
          <a:sy n="48" d="100"/>
        </p:scale>
        <p:origin x="891" y="79"/>
      </p:cViewPr>
      <p:guideLst/>
    </p:cSldViewPr>
  </p:slideViewPr>
  <p:outlineViewPr>
    <p:cViewPr>
      <p:scale>
        <a:sx n="33" d="100"/>
        <a:sy n="33" d="1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0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7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58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6EA5-9627-459D-87DF-A13D45CCC4CD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28BA-3ABD-4CF1-A2F4-E165770931B7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300-5F07-4EEF-8C3D-EF5A929DF860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F7C-B370-4EC8-982B-ED710DBC144D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CD6-73C4-468C-BB7D-414307AD1305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08A-1D1C-440E-9C95-0DAA99424C66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6F76-7FF1-45DD-BEF8-D07FB6BC8D68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CDA1-3FC1-4A81-9ACD-AF6341CC7539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AD0-2E8C-4BD4-A1C7-D1797512BD47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8DF-DF65-4582-AAD2-0B7B6D484AC4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CE94-7DA0-4C79-99A4-161313DE789D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 10515 Powers Et Al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696EA-1C9F-4F90-82E9-1E6A317C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6142C9-D81A-4505-BE55-47E796F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06F82E-9B6F-4A5E-85C6-F3CFF66C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4C62CA2-8934-49E7-95A5-BC18D9B52858}"/>
                  </a:ext>
                </a:extLst>
              </p:cNvPr>
              <p:cNvSpPr txBox="1"/>
              <p:nvPr/>
            </p:nvSpPr>
            <p:spPr>
              <a:xfrm>
                <a:off x="-100330" y="779385"/>
                <a:ext cx="4050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查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表</m:t>
                    </m:r>
                    <m:sSup>
                      <m:sSupPr>
                        <m:ctrlP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  <a:endParaRPr lang="zh-TW" altLang="en-US" sz="32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4C62CA2-8934-49E7-95A5-BC18D9B5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330" y="779385"/>
                <a:ext cx="4050538" cy="584775"/>
              </a:xfrm>
              <a:prstGeom prst="rect">
                <a:avLst/>
              </a:prstGeom>
              <a:blipFill>
                <a:blip r:embed="rId2"/>
                <a:stretch>
                  <a:fillRect l="-3916" t="-13542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859FC0-320C-4F9E-872A-938564321CEA}"/>
                  </a:ext>
                </a:extLst>
              </p:cNvPr>
              <p:cNvSpPr txBox="1"/>
              <p:nvPr/>
            </p:nvSpPr>
            <p:spPr>
              <a:xfrm>
                <a:off x="155702" y="1652213"/>
                <a:ext cx="5342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Digit[k][</a:t>
                </a:r>
                <a:r>
                  <a:rPr lang="en-US" altLang="zh-TW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%4]</a:t>
                </a:r>
                <a:endParaRPr lang="zh-TW" altLang="en-US" sz="28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859FC0-320C-4F9E-872A-93856432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2" y="1652213"/>
                <a:ext cx="5342890" cy="523220"/>
              </a:xfrm>
              <a:prstGeom prst="rect">
                <a:avLst/>
              </a:prstGeom>
              <a:blipFill>
                <a:blip r:embed="rId3"/>
                <a:stretch>
                  <a:fillRect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D413DD-93C4-42BA-80D6-CDBF0C003047}"/>
                  </a:ext>
                </a:extLst>
              </p:cNvPr>
              <p:cNvSpPr txBox="1"/>
              <p:nvPr/>
            </p:nvSpPr>
            <p:spPr>
              <a:xfrm>
                <a:off x="5561203" y="1652213"/>
                <a:ext cx="4269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k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: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D413DD-93C4-42BA-80D6-CDBF0C00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03" y="1652213"/>
                <a:ext cx="4269994" cy="523220"/>
              </a:xfrm>
              <a:prstGeom prst="rect">
                <a:avLst/>
              </a:prstGeom>
              <a:blipFill>
                <a:blip r:embed="rId4"/>
                <a:stretch>
                  <a:fillRect l="-2853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D2679A0-DD70-4EE8-924D-805D8F4D6D9A}"/>
              </a:ext>
            </a:extLst>
          </p:cNvPr>
          <p:cNvSpPr txBox="1"/>
          <p:nvPr/>
        </p:nvSpPr>
        <p:spPr>
          <a:xfrm>
            <a:off x="155702" y="2392549"/>
            <a:ext cx="727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但是由於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太大</a:t>
            </a:r>
            <a:r>
              <a:rPr lang="en-US" altLang="zh-TW" sz="2800" dirty="0"/>
              <a:t>, 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solidFill>
                  <a:srgbClr val="FF0000"/>
                </a:solidFill>
              </a:rPr>
              <a:t>%4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的計算改為 </a:t>
            </a:r>
            <a:r>
              <a:rPr lang="en-US" altLang="zh-TW" sz="2800" dirty="0">
                <a:solidFill>
                  <a:srgbClr val="FF0000"/>
                </a:solidFill>
              </a:rPr>
              <a:t>p%4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4C7FE9-E2F2-4522-BA3D-9405C65A1641}"/>
                  </a:ext>
                </a:extLst>
              </p:cNvPr>
              <p:cNvSpPr txBox="1"/>
              <p:nvPr/>
            </p:nvSpPr>
            <p:spPr>
              <a:xfrm>
                <a:off x="172593" y="3167390"/>
                <a:ext cx="5342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Digit[k][p%4]</a:t>
                </a:r>
                <a:endParaRPr lang="zh-TW" altLang="en-US" sz="28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4C7FE9-E2F2-4522-BA3D-9405C65A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" y="3167390"/>
                <a:ext cx="5342890" cy="523220"/>
              </a:xfrm>
              <a:prstGeom prst="rect">
                <a:avLst/>
              </a:prstGeom>
              <a:blipFill>
                <a:blip r:embed="rId5"/>
                <a:stretch>
                  <a:fillRect t="-14118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116BEED-AAC9-4FAE-A13D-B5D54E405163}"/>
                  </a:ext>
                </a:extLst>
              </p:cNvPr>
              <p:cNvSpPr txBox="1"/>
              <p:nvPr/>
            </p:nvSpPr>
            <p:spPr>
              <a:xfrm>
                <a:off x="6432930" y="2392549"/>
                <a:ext cx="6466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ea typeface="標楷體" panose="03000509000000000000" pitchFamily="65" charset="-120"/>
                  </a:rPr>
                  <a:t>其中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p : </a:t>
                </a:r>
                <a:r>
                  <a:rPr lang="en-US" altLang="zh-TW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zh-TW" altLang="en-US" sz="2800" b="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的</m:t>
                    </m:r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末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兩位數值</m:t>
                    </m:r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數值小很多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116BEED-AAC9-4FAE-A13D-B5D54E405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30" y="2392549"/>
                <a:ext cx="6466206" cy="523220"/>
              </a:xfrm>
              <a:prstGeom prst="rect">
                <a:avLst/>
              </a:prstGeom>
              <a:blipFill>
                <a:blip r:embed="rId6"/>
                <a:stretch>
                  <a:fillRect l="-1885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C63C4D-B34B-4AD8-973F-C8C0F0741BD1}"/>
              </a:ext>
            </a:extLst>
          </p:cNvPr>
          <p:cNvSpPr txBox="1"/>
          <p:nvPr/>
        </p:nvSpPr>
        <p:spPr>
          <a:xfrm>
            <a:off x="5326673" y="2826658"/>
            <a:ext cx="153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(Why?)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81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C6A63F-7C2E-4BB1-ABB5-F810FC7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346669-DDC6-487C-96B5-F2BB090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6D62F-69A8-4B97-B927-E34641F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45564A-14B7-4EAB-99EE-302775292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9944"/>
              </p:ext>
            </p:extLst>
          </p:nvPr>
        </p:nvGraphicFramePr>
        <p:xfrm>
          <a:off x="1048512" y="914400"/>
          <a:ext cx="572313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626">
                  <a:extLst>
                    <a:ext uri="{9D8B030D-6E8A-4147-A177-3AD203B41FA5}">
                      <a16:colId xmlns:a16="http://schemas.microsoft.com/office/drawing/2014/main" val="674358439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3435162529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1957474301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2113685564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657509403"/>
                    </a:ext>
                  </a:extLst>
                </a:gridCol>
              </a:tblGrid>
              <a:tr h="444818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9332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28567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02896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6047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164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7068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9017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5201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22358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96326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7736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3A71C85-52AD-4635-BC2D-386E7BD19727}"/>
              </a:ext>
            </a:extLst>
          </p:cNvPr>
          <p:cNvSpPr txBox="1"/>
          <p:nvPr/>
        </p:nvSpPr>
        <p:spPr>
          <a:xfrm>
            <a:off x="2910840" y="280931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Digit[10][4]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283BFF-A520-484C-AC5A-1DA70DF3669A}"/>
              </a:ext>
            </a:extLst>
          </p:cNvPr>
          <p:cNvSpPr txBox="1"/>
          <p:nvPr/>
        </p:nvSpPr>
        <p:spPr>
          <a:xfrm>
            <a:off x="2325624" y="5943600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3C0BC2-8ED4-4165-86A7-EAB501CA6F6D}"/>
              </a:ext>
            </a:extLst>
          </p:cNvPr>
          <p:cNvSpPr txBox="1"/>
          <p:nvPr/>
        </p:nvSpPr>
        <p:spPr>
          <a:xfrm>
            <a:off x="3547938" y="5943600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6531E5-96E9-44D1-AECE-0FF083D4ABE6}"/>
              </a:ext>
            </a:extLst>
          </p:cNvPr>
          <p:cNvSpPr txBox="1"/>
          <p:nvPr/>
        </p:nvSpPr>
        <p:spPr>
          <a:xfrm>
            <a:off x="4645152" y="5960742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3AF9E8-8077-4F98-A5F6-59193381AC91}"/>
              </a:ext>
            </a:extLst>
          </p:cNvPr>
          <p:cNvSpPr txBox="1"/>
          <p:nvPr/>
        </p:nvSpPr>
        <p:spPr>
          <a:xfrm>
            <a:off x="5860356" y="5943600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4396B2C-09DB-4696-A972-555BB134D25A}"/>
                  </a:ext>
                </a:extLst>
              </p:cNvPr>
              <p:cNvSpPr txBox="1"/>
              <p:nvPr/>
            </p:nvSpPr>
            <p:spPr>
              <a:xfrm>
                <a:off x="7170801" y="3167390"/>
                <a:ext cx="5342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Digit[k][p%4]</a:t>
                </a:r>
                <a:endParaRPr lang="zh-TW" altLang="en-US" sz="28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4396B2C-09DB-4696-A972-555BB134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01" y="3167390"/>
                <a:ext cx="5342890" cy="523220"/>
              </a:xfrm>
              <a:prstGeom prst="rect">
                <a:avLst/>
              </a:prstGeom>
              <a:blipFill>
                <a:blip r:embed="rId2"/>
                <a:stretch>
                  <a:fillRect t="-14118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EA56311-C9EE-4737-98A4-FA8E112CCE52}"/>
              </a:ext>
            </a:extLst>
          </p:cNvPr>
          <p:cNvSpPr/>
          <p:nvPr/>
        </p:nvSpPr>
        <p:spPr>
          <a:xfrm>
            <a:off x="1048512" y="1353312"/>
            <a:ext cx="1097214" cy="4590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589B9-BE95-4BF3-ABFA-EDEAD91B6FB6}"/>
              </a:ext>
            </a:extLst>
          </p:cNvPr>
          <p:cNvSpPr/>
          <p:nvPr/>
        </p:nvSpPr>
        <p:spPr>
          <a:xfrm>
            <a:off x="2208853" y="897259"/>
            <a:ext cx="4562789" cy="456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23E88F-C226-40B8-832B-360EC740FEBB}"/>
              </a:ext>
            </a:extLst>
          </p:cNvPr>
          <p:cNvSpPr txBox="1"/>
          <p:nvPr/>
        </p:nvSpPr>
        <p:spPr>
          <a:xfrm>
            <a:off x="6822315" y="768537"/>
            <a:ext cx="105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p%4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3F35EE-4C24-42F2-9C32-12F2C68A23E0}"/>
              </a:ext>
            </a:extLst>
          </p:cNvPr>
          <p:cNvSpPr txBox="1"/>
          <p:nvPr/>
        </p:nvSpPr>
        <p:spPr>
          <a:xfrm>
            <a:off x="697992" y="3216081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k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8FE010D-631B-44BD-9253-41FEC3271E6F}"/>
                  </a:ext>
                </a:extLst>
              </p:cNvPr>
              <p:cNvSpPr txBox="1"/>
              <p:nvPr/>
            </p:nvSpPr>
            <p:spPr>
              <a:xfrm>
                <a:off x="7373594" y="4488356"/>
                <a:ext cx="2879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k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: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8FE010D-631B-44BD-9253-41FEC327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94" y="4488356"/>
                <a:ext cx="2879878" cy="523220"/>
              </a:xfrm>
              <a:prstGeom prst="rect">
                <a:avLst/>
              </a:prstGeom>
              <a:blipFill>
                <a:blip r:embed="rId3"/>
                <a:stretch>
                  <a:fillRect t="-11628" r="-212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40B1A60-348C-4576-8468-819EA36757AD}"/>
                  </a:ext>
                </a:extLst>
              </p:cNvPr>
              <p:cNvSpPr txBox="1"/>
              <p:nvPr/>
            </p:nvSpPr>
            <p:spPr>
              <a:xfrm>
                <a:off x="7373594" y="4917255"/>
                <a:ext cx="2977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ea typeface="標楷體" panose="03000509000000000000" pitchFamily="65" charset="-120"/>
                  </a:rPr>
                  <a:t>p : </a:t>
                </a:r>
                <a:r>
                  <a:rPr lang="en-US" altLang="zh-TW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zh-TW" altLang="en-US" sz="2800" b="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的</m:t>
                    </m:r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末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兩位數值</m:t>
                    </m:r>
                  </m:oMath>
                </a14:m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40B1A60-348C-4576-8468-819EA3675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94" y="4917255"/>
                <a:ext cx="2977414" cy="523220"/>
              </a:xfrm>
              <a:prstGeom prst="rect">
                <a:avLst/>
              </a:prstGeom>
              <a:blipFill>
                <a:blip r:embed="rId4"/>
                <a:stretch>
                  <a:fillRect l="-4303" t="-14118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D670CBD-015F-4F6F-8B66-58D757CC47F5}"/>
                  </a:ext>
                </a:extLst>
              </p:cNvPr>
              <p:cNvSpPr txBox="1"/>
              <p:nvPr/>
            </p:nvSpPr>
            <p:spPr>
              <a:xfrm>
                <a:off x="286699" y="48613"/>
                <a:ext cx="1310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b="1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查</a:t>
                </a:r>
                <a14:m>
                  <m:oMath xmlns:m="http://schemas.openxmlformats.org/officeDocument/2006/math">
                    <m:r>
                      <a:rPr lang="zh-TW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表</m:t>
                    </m:r>
                  </m:oMath>
                </a14:m>
                <a:endPara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D670CBD-015F-4F6F-8B66-58D757CC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9" y="48613"/>
                <a:ext cx="1310420" cy="646331"/>
              </a:xfrm>
              <a:prstGeom prst="rect">
                <a:avLst/>
              </a:prstGeom>
              <a:blipFill>
                <a:blip r:embed="rId5"/>
                <a:stretch>
                  <a:fillRect l="-13953" t="-15094" b="-34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1D8AA5DB-6511-49FD-AB82-82AE189E7D5B}"/>
              </a:ext>
            </a:extLst>
          </p:cNvPr>
          <p:cNvSpPr/>
          <p:nvPr/>
        </p:nvSpPr>
        <p:spPr>
          <a:xfrm>
            <a:off x="4767072" y="4586506"/>
            <a:ext cx="499872" cy="4982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121E0BC-5C1C-495F-B92D-2829ED05B3B1}"/>
              </a:ext>
            </a:extLst>
          </p:cNvPr>
          <p:cNvSpPr/>
          <p:nvPr/>
        </p:nvSpPr>
        <p:spPr>
          <a:xfrm>
            <a:off x="1341120" y="4586507"/>
            <a:ext cx="499872" cy="4982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D76EF0A-5DDE-4A79-8EAA-139D8034E97C}"/>
              </a:ext>
            </a:extLst>
          </p:cNvPr>
          <p:cNvSpPr/>
          <p:nvPr/>
        </p:nvSpPr>
        <p:spPr>
          <a:xfrm>
            <a:off x="4825489" y="876175"/>
            <a:ext cx="499872" cy="4982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3993A09-ECA3-4686-8FCB-BA1A045826CD}"/>
              </a:ext>
            </a:extLst>
          </p:cNvPr>
          <p:cNvCxnSpPr>
            <a:cxnSpLocks/>
          </p:cNvCxnSpPr>
          <p:nvPr/>
        </p:nvCxnSpPr>
        <p:spPr>
          <a:xfrm>
            <a:off x="1840992" y="4835616"/>
            <a:ext cx="2926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5EA3392-52EB-4301-A1A9-CEC0E8238A33}"/>
              </a:ext>
            </a:extLst>
          </p:cNvPr>
          <p:cNvCxnSpPr/>
          <p:nvPr/>
        </p:nvCxnSpPr>
        <p:spPr>
          <a:xfrm flipH="1">
            <a:off x="5042345" y="1374396"/>
            <a:ext cx="40228" cy="3170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0D2D76-EBC3-43E7-9104-3C26AFE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5EFEAB-9575-4E75-80EA-7AE1FA40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3A54A-0EEC-457B-A965-8596B73B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CD3C10-75B8-47B6-92AD-DBCC9BF8FF61}"/>
              </a:ext>
            </a:extLst>
          </p:cNvPr>
          <p:cNvSpPr txBox="1"/>
          <p:nvPr/>
        </p:nvSpPr>
        <p:spPr>
          <a:xfrm>
            <a:off x="1116623" y="1494692"/>
            <a:ext cx="174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資料輸入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0A56D0-6E1D-4F98-8B4F-B93E07D7EE13}"/>
              </a:ext>
            </a:extLst>
          </p:cNvPr>
          <p:cNvSpPr txBox="1"/>
          <p:nvPr/>
        </p:nvSpPr>
        <p:spPr>
          <a:xfrm>
            <a:off x="1195754" y="2365801"/>
            <a:ext cx="793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m,</a:t>
            </a:r>
            <a:r>
              <a:rPr lang="zh-TW" altLang="en-US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可能是大整數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因此讀入資料以</a:t>
            </a:r>
            <a:r>
              <a:rPr lang="en-US" altLang="zh-TW" sz="2400" dirty="0">
                <a:ea typeface="標楷體" panose="03000509000000000000" pitchFamily="65" charset="-120"/>
              </a:rPr>
              <a:t>string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形式讀入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其位數再轉成整數型態。</a:t>
            </a:r>
          </a:p>
        </p:txBody>
      </p:sp>
    </p:spTree>
    <p:extLst>
      <p:ext uri="{BB962C8B-B14F-4D97-AF65-F5344CB8AC3E}">
        <p14:creationId xmlns:p14="http://schemas.microsoft.com/office/powerpoint/2010/main" val="40745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B04434-D27B-4C3F-A743-6F5272B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F4564B-AF46-42A0-B7B9-D855B47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F26651-23AD-4E7D-9996-64F88514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E729F4-017C-4A72-A059-51D850D23800}"/>
              </a:ext>
            </a:extLst>
          </p:cNvPr>
          <p:cNvSpPr txBox="1"/>
          <p:nvPr/>
        </p:nvSpPr>
        <p:spPr>
          <a:xfrm>
            <a:off x="249012" y="243512"/>
            <a:ext cx="11509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&lt;iostream&gt;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cstdlib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int digit[10][4] = {         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0,0,0,0,</a:t>
            </a:r>
          </a:p>
          <a:p>
            <a:r>
              <a:rPr lang="en-US" altLang="zh-TW" sz="2400" dirty="0"/>
              <a:t>	1,1,1,1,</a:t>
            </a:r>
          </a:p>
          <a:p>
            <a:r>
              <a:rPr lang="en-US" altLang="zh-TW" sz="2400" dirty="0"/>
              <a:t>	6,2,4,8,</a:t>
            </a:r>
          </a:p>
          <a:p>
            <a:r>
              <a:rPr lang="en-US" altLang="zh-TW" sz="2400" dirty="0"/>
              <a:t>	1,3,9,7,</a:t>
            </a:r>
          </a:p>
          <a:p>
            <a:r>
              <a:rPr lang="en-US" altLang="zh-TW" sz="2400" dirty="0"/>
              <a:t>	6,4,6,4,</a:t>
            </a:r>
          </a:p>
          <a:p>
            <a:r>
              <a:rPr lang="en-US" altLang="zh-TW" sz="2400" dirty="0"/>
              <a:t>	5,5,5,5,</a:t>
            </a:r>
          </a:p>
          <a:p>
            <a:r>
              <a:rPr lang="en-US" altLang="zh-TW" sz="2400" dirty="0"/>
              <a:t>	6,6,6,6,</a:t>
            </a:r>
          </a:p>
          <a:p>
            <a:r>
              <a:rPr lang="en-US" altLang="zh-TW" sz="2400" dirty="0"/>
              <a:t>	1,7,9,3,</a:t>
            </a:r>
          </a:p>
          <a:p>
            <a:r>
              <a:rPr lang="en-US" altLang="zh-TW" sz="2400" dirty="0"/>
              <a:t>	6,8,4,2,</a:t>
            </a:r>
          </a:p>
          <a:p>
            <a:r>
              <a:rPr lang="en-US" altLang="zh-TW" sz="2400" dirty="0"/>
              <a:t>	1,9,1,9 </a:t>
            </a:r>
          </a:p>
          <a:p>
            <a:r>
              <a:rPr lang="en-US" altLang="zh-TW" sz="2400" dirty="0"/>
              <a:t>} 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1FB6E1-33DE-4545-B7F8-8A36F56FD06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10515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40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6E14DF-86FD-4361-B0F2-9B872FE1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A8826E-CC12-488A-9EE6-098C6D6E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3FEC76-C731-49CF-BAF1-0F0D4C5C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8F0606-0AE9-488B-8ABB-B2EEB8D6B0AF}"/>
              </a:ext>
            </a:extLst>
          </p:cNvPr>
          <p:cNvSpPr txBox="1"/>
          <p:nvPr/>
        </p:nvSpPr>
        <p:spPr>
          <a:xfrm>
            <a:off x="-1" y="207000"/>
            <a:ext cx="124850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 () 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char m[104],n[104];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("10515.in","r",stdin);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("10515.out","w",stdout);</a:t>
            </a:r>
          </a:p>
          <a:p>
            <a:r>
              <a:rPr lang="en-US" altLang="zh-TW" sz="2400" dirty="0"/>
              <a:t>     while (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s%s</a:t>
            </a:r>
            <a:r>
              <a:rPr lang="en-US" altLang="zh-TW" sz="2400" dirty="0"/>
              <a:t>",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 &amp;&amp; (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(m,"0")||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(n,"0")) ) {</a:t>
            </a:r>
          </a:p>
          <a:p>
            <a:r>
              <a:rPr lang="en-US" altLang="zh-TW" sz="2400" dirty="0"/>
              <a:t>           if ( !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(n, “0”) ) {</a:t>
            </a:r>
            <a:r>
              <a:rPr lang="zh-TW" altLang="en-US" sz="2400" dirty="0"/>
              <a:t>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solidFill>
                  <a:srgbClr val="0070C0"/>
                </a:solidFill>
              </a:rPr>
              <a:t>0,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4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sz="2400" dirty="0"/>
              <a:t>	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("1\n");</a:t>
            </a:r>
          </a:p>
          <a:p>
            <a:r>
              <a:rPr lang="en-US" altLang="zh-TW" sz="2400" dirty="0"/>
              <a:t>	 continue;</a:t>
            </a:r>
          </a:p>
          <a:p>
            <a:r>
              <a:rPr lang="en-US" altLang="zh-TW" sz="2400" dirty="0"/>
              <a:t>           }</a:t>
            </a:r>
          </a:p>
          <a:p>
            <a:r>
              <a:rPr lang="en-US" altLang="zh-TW" sz="2400" dirty="0"/>
              <a:t>           int </a:t>
            </a:r>
            <a:r>
              <a:rPr lang="en-US" altLang="zh-TW" sz="2400" dirty="0" err="1"/>
              <a:t>nvalue</a:t>
            </a:r>
            <a:r>
              <a:rPr lang="en-US" altLang="zh-TW" sz="2400" dirty="0"/>
              <a:t> = n[</a:t>
            </a:r>
            <a:r>
              <a:rPr lang="en-US" altLang="zh-TW" sz="2400" dirty="0" err="1"/>
              <a:t>strlen</a:t>
            </a:r>
            <a:r>
              <a:rPr lang="en-US" altLang="zh-TW" sz="2400" dirty="0"/>
              <a:t>(n)-1]-’0’;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nvalue</a:t>
            </a:r>
            <a:r>
              <a:rPr lang="en-US" altLang="zh-TW" sz="2400" dirty="0">
                <a:solidFill>
                  <a:srgbClr val="0070C0"/>
                </a:solidFill>
              </a:rPr>
              <a:t>: 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的末兩位數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if ( </a:t>
            </a:r>
            <a:r>
              <a:rPr lang="en-US" altLang="zh-TW" sz="2400" dirty="0" err="1"/>
              <a:t>strlen</a:t>
            </a:r>
            <a:r>
              <a:rPr lang="en-US" altLang="zh-TW" sz="2400" dirty="0"/>
              <a:t>(n) &gt; 1 )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nvalue</a:t>
            </a:r>
            <a:r>
              <a:rPr lang="en-US" altLang="zh-TW" sz="2400" dirty="0"/>
              <a:t> += (n[</a:t>
            </a:r>
            <a:r>
              <a:rPr lang="en-US" altLang="zh-TW" sz="2400" dirty="0" err="1"/>
              <a:t>strlen</a:t>
            </a:r>
            <a:r>
              <a:rPr lang="en-US" altLang="zh-TW" sz="2400" dirty="0"/>
              <a:t>(n)-2]-'0')*10;</a:t>
            </a:r>
          </a:p>
          <a:p>
            <a:r>
              <a:rPr lang="en-US" altLang="zh-TW" sz="2400" dirty="0"/>
              <a:t>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(“%d\</a:t>
            </a:r>
            <a:r>
              <a:rPr lang="en-US" altLang="zh-TW" sz="2400" dirty="0" err="1"/>
              <a:t>n”,</a:t>
            </a:r>
            <a:r>
              <a:rPr lang="en-US" altLang="zh-TW" sz="2400" dirty="0" err="1">
                <a:solidFill>
                  <a:srgbClr val="FF0000"/>
                </a:solidFill>
              </a:rPr>
              <a:t>digit</a:t>
            </a:r>
            <a:r>
              <a:rPr lang="en-US" altLang="zh-TW" sz="2400" dirty="0">
                <a:solidFill>
                  <a:srgbClr val="FF0000"/>
                </a:solidFill>
              </a:rPr>
              <a:t>[m[</a:t>
            </a:r>
            <a:r>
              <a:rPr lang="en-US" altLang="zh-TW" sz="2400" dirty="0" err="1">
                <a:solidFill>
                  <a:srgbClr val="FF0000"/>
                </a:solidFill>
              </a:rPr>
              <a:t>strlen</a:t>
            </a:r>
            <a:r>
              <a:rPr lang="en-US" altLang="zh-TW" sz="2400" dirty="0">
                <a:solidFill>
                  <a:srgbClr val="FF0000"/>
                </a:solidFill>
              </a:rPr>
              <a:t>(m)-1]-‘0’][nvalue%4]</a:t>
            </a:r>
            <a:r>
              <a:rPr lang="en-US" altLang="zh-TW" sz="2400" dirty="0"/>
              <a:t>);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en-US" altLang="zh-TW" sz="2400" dirty="0">
                <a:solidFill>
                  <a:srgbClr val="0070C0"/>
                </a:solidFill>
              </a:rPr>
              <a:t>;m[</a:t>
            </a:r>
            <a:r>
              <a:rPr lang="en-US" altLang="zh-TW" sz="2400" dirty="0" err="1">
                <a:solidFill>
                  <a:srgbClr val="0070C0"/>
                </a:solidFill>
              </a:rPr>
              <a:t>strlen</a:t>
            </a:r>
            <a:r>
              <a:rPr lang="en-US" altLang="zh-TW" sz="2400" dirty="0">
                <a:solidFill>
                  <a:srgbClr val="0070C0"/>
                </a:solidFill>
              </a:rPr>
              <a:t>(m)-1]-’0’ : 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的個位數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83E234-CE39-488F-A025-D023CE9C71FA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10515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120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51329"/>
            <a:ext cx="9217152" cy="1325563"/>
          </a:xfrm>
        </p:spPr>
        <p:txBody>
          <a:bodyPr>
            <a:normAutofit/>
          </a:bodyPr>
          <a:lstStyle/>
          <a:p>
            <a:r>
              <a:rPr lang="fr-FR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 10515 Powers Et Al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E44A-3CC6-4DB0-BF87-DE91FAAA321F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49441" y="1703016"/>
                <a:ext cx="102975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大整數的次方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輸入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個非負整數 </a:t>
                </a:r>
                <a:r>
                  <a:rPr lang="en-US" altLang="zh-TW" sz="2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m, n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),</a:t>
                </a:r>
                <a:endParaRPr lang="en-US" altLang="zh-TW" sz="2800" i="1" dirty="0">
                  <a:solidFill>
                    <a:srgbClr val="FF0000"/>
                  </a:solidFill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輸出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endParaRPr lang="zh-TW" altLang="en-US" sz="2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1" y="1703016"/>
                <a:ext cx="10297538" cy="954107"/>
              </a:xfrm>
              <a:prstGeom prst="rect">
                <a:avLst/>
              </a:prstGeom>
              <a:blipFill>
                <a:blip r:embed="rId3"/>
                <a:stretch>
                  <a:fillRect l="-1183" t="-7006" b="-16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6084480" y="2037971"/>
            <a:ext cx="300019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</a:p>
          <a:p>
            <a:r>
              <a:rPr lang="en-US" altLang="zh-TW" sz="2400" dirty="0"/>
              <a:t>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2082251" y="1378518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5959115" y="1466487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504302" y="1922975"/>
            <a:ext cx="62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m, n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747394" y="2163227"/>
            <a:ext cx="8340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276425" y="1892198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 flipV="1">
            <a:off x="2817646" y="2250460"/>
            <a:ext cx="3176193" cy="19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6271424" y="2868968"/>
                <a:ext cx="245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輸出</m:t>
                    </m:r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24" y="2868968"/>
                <a:ext cx="2456264" cy="400110"/>
              </a:xfrm>
              <a:prstGeom prst="rect">
                <a:avLst/>
              </a:prstGeom>
              <a:blipFill>
                <a:blip r:embed="rId3"/>
                <a:stretch>
                  <a:fillRect l="-993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214331" y="1973696"/>
            <a:ext cx="1854883" cy="138499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/>
              <a:t>2 2</a:t>
            </a:r>
          </a:p>
          <a:p>
            <a:r>
              <a:rPr lang="en-US" altLang="zh-TW" sz="2800"/>
              <a:t>2 5</a:t>
            </a:r>
          </a:p>
          <a:p>
            <a:r>
              <a:rPr lang="en-US" altLang="zh-TW" sz="2800"/>
              <a:t>0 0</a:t>
            </a:r>
            <a:endParaRPr lang="en-US" altLang="zh-TW" sz="2800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845306" y="3074637"/>
            <a:ext cx="439857" cy="15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276425" y="229806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0C0D15-007D-4C91-AA59-4494B079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D4B9-7798-45AF-B709-CF44A3CE5148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6785410-361C-4962-87B7-FA036C8F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8B9693B-7057-4AD3-A178-EFEAA026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A1A2808-5B7B-47A5-A5AE-3C1D26FC4F27}"/>
              </a:ext>
            </a:extLst>
          </p:cNvPr>
          <p:cNvSpPr txBox="1"/>
          <p:nvPr/>
        </p:nvSpPr>
        <p:spPr>
          <a:xfrm>
            <a:off x="3242327" y="2882284"/>
            <a:ext cx="156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B7B9DB2-FFE7-4C00-BE76-36D37465E8F7}"/>
              </a:ext>
            </a:extLst>
          </p:cNvPr>
          <p:cNvCxnSpPr>
            <a:cxnSpLocks/>
          </p:cNvCxnSpPr>
          <p:nvPr/>
        </p:nvCxnSpPr>
        <p:spPr>
          <a:xfrm flipV="1">
            <a:off x="2817645" y="2685862"/>
            <a:ext cx="3176193" cy="19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8544EB7-9B87-4590-A7CB-3666F1BD5004}"/>
                  </a:ext>
                </a:extLst>
              </p:cNvPr>
              <p:cNvSpPr txBox="1"/>
              <p:nvPr/>
            </p:nvSpPr>
            <p:spPr>
              <a:xfrm>
                <a:off x="6598353" y="2100224"/>
                <a:ext cx="2298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(=4)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8544EB7-9B87-4590-A7CB-3666F1BD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53" y="2100224"/>
                <a:ext cx="2298536" cy="400110"/>
              </a:xfrm>
              <a:prstGeom prst="rect">
                <a:avLst/>
              </a:prstGeom>
              <a:blipFill>
                <a:blip r:embed="rId4"/>
                <a:stretch>
                  <a:fillRect t="-10769" r="-1592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222AA636-F69F-4B0E-B6D2-C18A5DE13C67}"/>
                  </a:ext>
                </a:extLst>
              </p:cNvPr>
              <p:cNvSpPr txBox="1"/>
              <p:nvPr/>
            </p:nvSpPr>
            <p:spPr>
              <a:xfrm>
                <a:off x="6597152" y="2453469"/>
                <a:ext cx="2423504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(=32)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</a:t>
                </a: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222AA636-F69F-4B0E-B6D2-C18A5DE13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152" y="2453469"/>
                <a:ext cx="2423504" cy="403637"/>
              </a:xfrm>
              <a:prstGeom prst="rect">
                <a:avLst/>
              </a:prstGeom>
              <a:blipFill>
                <a:blip r:embed="rId5"/>
                <a:stretch>
                  <a:fillRect t="-7463" r="-1508" b="-25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09A4070-205E-4819-ADC9-85CBF174B3E3}"/>
                  </a:ext>
                </a:extLst>
              </p:cNvPr>
              <p:cNvSpPr txBox="1"/>
              <p:nvPr/>
            </p:nvSpPr>
            <p:spPr>
              <a:xfrm>
                <a:off x="2164991" y="3590362"/>
                <a:ext cx="2554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</m:sup>
                    </m:sSup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09A4070-205E-4819-ADC9-85CBF174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1" y="3590362"/>
                <a:ext cx="25548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410028" y="64894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7D77-E6F0-4047-A832-1978A047FD66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5C867-DF06-4C88-B43A-2A8905B61E84}"/>
              </a:ext>
            </a:extLst>
          </p:cNvPr>
          <p:cNvSpPr txBox="1"/>
          <p:nvPr/>
        </p:nvSpPr>
        <p:spPr>
          <a:xfrm>
            <a:off x="695309" y="1512313"/>
            <a:ext cx="742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ea typeface="標楷體" panose="03000509000000000000" pitchFamily="65" charset="-120"/>
              </a:rPr>
              <a:t>大整數的計算要特別注意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334683-3A7D-445D-A73D-9DCD033108E1}"/>
              </a:ext>
            </a:extLst>
          </p:cNvPr>
          <p:cNvSpPr txBox="1"/>
          <p:nvPr/>
        </p:nvSpPr>
        <p:spPr>
          <a:xfrm>
            <a:off x="695309" y="2243192"/>
            <a:ext cx="61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觀察一位數字次方的個位數字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7D1638-F353-4B62-B6D9-133AE9F5F576}"/>
              </a:ext>
            </a:extLst>
          </p:cNvPr>
          <p:cNvSpPr txBox="1"/>
          <p:nvPr/>
        </p:nvSpPr>
        <p:spPr>
          <a:xfrm>
            <a:off x="695309" y="2890499"/>
            <a:ext cx="849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有循環特性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可建表格供查表迅速找答案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7D1638-F353-4B62-B6D9-133AE9F5F576}"/>
              </a:ext>
            </a:extLst>
          </p:cNvPr>
          <p:cNvSpPr txBox="1"/>
          <p:nvPr/>
        </p:nvSpPr>
        <p:spPr>
          <a:xfrm>
            <a:off x="1128469" y="3588978"/>
            <a:ext cx="503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避免大數計算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C6A63F-7C2E-4BB1-ABB5-F810FC7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346669-DDC6-487C-96B5-F2BB090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6D62F-69A8-4B97-B927-E34641F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873EE1D-BBA7-473A-AD0C-46E056DEC87A}"/>
                  </a:ext>
                </a:extLst>
              </p:cNvPr>
              <p:cNvSpPr txBox="1"/>
              <p:nvPr/>
            </p:nvSpPr>
            <p:spPr>
              <a:xfrm>
                <a:off x="1350518" y="1943231"/>
                <a:ext cx="8537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的個位數字就是</a:t>
                </a: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個位數</a:t>
                </a: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次方值的個位數字</a:t>
                </a:r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873EE1D-BBA7-473A-AD0C-46E056DE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18" y="1943231"/>
                <a:ext cx="8537194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D0E69512-F5C0-4410-BCB3-836FB16FC740}"/>
              </a:ext>
            </a:extLst>
          </p:cNvPr>
          <p:cNvSpPr txBox="1"/>
          <p:nvPr/>
        </p:nvSpPr>
        <p:spPr>
          <a:xfrm>
            <a:off x="1350518" y="2781300"/>
            <a:ext cx="56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觀察一位數字次方的個位數字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FB03F2-D07C-461F-B25E-A3022D8DD667}"/>
              </a:ext>
            </a:extLst>
          </p:cNvPr>
          <p:cNvSpPr txBox="1"/>
          <p:nvPr/>
        </p:nvSpPr>
        <p:spPr>
          <a:xfrm>
            <a:off x="1298702" y="800100"/>
            <a:ext cx="12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</p:spTree>
    <p:extLst>
      <p:ext uri="{BB962C8B-B14F-4D97-AF65-F5344CB8AC3E}">
        <p14:creationId xmlns:p14="http://schemas.microsoft.com/office/powerpoint/2010/main" val="9146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696EA-1C9F-4F90-82E9-1E6A317C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6142C9-D81A-4505-BE55-47E796F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06F82E-9B6F-4A5E-85C6-F3CFF66C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09B088-FCBE-4F81-9C19-DE1A71B352B1}"/>
              </a:ext>
            </a:extLst>
          </p:cNvPr>
          <p:cNvSpPr txBox="1"/>
          <p:nvPr/>
        </p:nvSpPr>
        <p:spPr>
          <a:xfrm>
            <a:off x="611124" y="577061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00DFA8-9A20-4B04-9B2C-99A8FE8928F1}"/>
              </a:ext>
            </a:extLst>
          </p:cNvPr>
          <p:cNvSpPr txBox="1"/>
          <p:nvPr/>
        </p:nvSpPr>
        <p:spPr>
          <a:xfrm>
            <a:off x="1353312" y="5754625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117FC1-9F60-4F77-BEF1-E4DD0BD53DCC}"/>
              </a:ext>
            </a:extLst>
          </p:cNvPr>
          <p:cNvSpPr txBox="1"/>
          <p:nvPr/>
        </p:nvSpPr>
        <p:spPr>
          <a:xfrm>
            <a:off x="2100072" y="577562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47025F-00B7-47B2-9AB4-B410D61CDC68}"/>
              </a:ext>
            </a:extLst>
          </p:cNvPr>
          <p:cNvSpPr txBox="1"/>
          <p:nvPr/>
        </p:nvSpPr>
        <p:spPr>
          <a:xfrm>
            <a:off x="2865120" y="575299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72</a:t>
            </a:r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80B79E-CE13-439E-BBDC-7CB712A6C404}"/>
              </a:ext>
            </a:extLst>
          </p:cNvPr>
          <p:cNvSpPr txBox="1"/>
          <p:nvPr/>
        </p:nvSpPr>
        <p:spPr>
          <a:xfrm>
            <a:off x="3858768" y="577562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656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6B4B1F-E692-485A-91D2-125D3B346423}"/>
              </a:ext>
            </a:extLst>
          </p:cNvPr>
          <p:cNvSpPr txBox="1"/>
          <p:nvPr/>
        </p:nvSpPr>
        <p:spPr>
          <a:xfrm>
            <a:off x="4898136" y="577562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59049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89B521-B39C-417E-9488-602BE568473B}"/>
              </a:ext>
            </a:extLst>
          </p:cNvPr>
          <p:cNvSpPr txBox="1"/>
          <p:nvPr/>
        </p:nvSpPr>
        <p:spPr>
          <a:xfrm>
            <a:off x="6096000" y="5770618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531441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327B62-E031-4148-966A-AFB6ED2B9FE9}"/>
              </a:ext>
            </a:extLst>
          </p:cNvPr>
          <p:cNvSpPr txBox="1"/>
          <p:nvPr/>
        </p:nvSpPr>
        <p:spPr>
          <a:xfrm>
            <a:off x="7290818" y="5770618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4782969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7F54DB-D7D7-49EE-9D47-17C6F41DDB09}"/>
              </a:ext>
            </a:extLst>
          </p:cNvPr>
          <p:cNvSpPr txBox="1"/>
          <p:nvPr/>
        </p:nvSpPr>
        <p:spPr>
          <a:xfrm>
            <a:off x="8666922" y="575299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43046721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5DAAAD-967C-4811-B084-E1D4FB0C3D5C}"/>
              </a:ext>
            </a:extLst>
          </p:cNvPr>
          <p:cNvSpPr txBox="1"/>
          <p:nvPr/>
        </p:nvSpPr>
        <p:spPr>
          <a:xfrm>
            <a:off x="611124" y="5285726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4F8374-333D-441E-9991-6B4809A7D0B3}"/>
              </a:ext>
            </a:extLst>
          </p:cNvPr>
          <p:cNvSpPr txBox="1"/>
          <p:nvPr/>
        </p:nvSpPr>
        <p:spPr>
          <a:xfrm>
            <a:off x="1330452" y="5268103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C04D6C-0ECF-40E9-B165-FB0827877FAC}"/>
              </a:ext>
            </a:extLst>
          </p:cNvPr>
          <p:cNvSpPr txBox="1"/>
          <p:nvPr/>
        </p:nvSpPr>
        <p:spPr>
          <a:xfrm>
            <a:off x="2100072" y="5290732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9CE882-5AEF-44B2-88E6-8B70279EAA59}"/>
              </a:ext>
            </a:extLst>
          </p:cNvPr>
          <p:cNvSpPr txBox="1"/>
          <p:nvPr/>
        </p:nvSpPr>
        <p:spPr>
          <a:xfrm>
            <a:off x="2865120" y="5268104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51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9B2784-C4DD-4CB5-A8B5-284AAB2EBE74}"/>
              </a:ext>
            </a:extLst>
          </p:cNvPr>
          <p:cNvSpPr txBox="1"/>
          <p:nvPr/>
        </p:nvSpPr>
        <p:spPr>
          <a:xfrm>
            <a:off x="3858768" y="5290732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409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E5D55B-336F-49A7-8A8E-4224CC38D832}"/>
              </a:ext>
            </a:extLst>
          </p:cNvPr>
          <p:cNvSpPr txBox="1"/>
          <p:nvPr/>
        </p:nvSpPr>
        <p:spPr>
          <a:xfrm>
            <a:off x="4898136" y="5290732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32768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B41E87-AF32-4759-9308-885ECEDB68E2}"/>
              </a:ext>
            </a:extLst>
          </p:cNvPr>
          <p:cNvSpPr txBox="1"/>
          <p:nvPr/>
        </p:nvSpPr>
        <p:spPr>
          <a:xfrm>
            <a:off x="6096000" y="5285727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262144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83B225-0242-4F55-919D-AE7C33794AC1}"/>
              </a:ext>
            </a:extLst>
          </p:cNvPr>
          <p:cNvSpPr txBox="1"/>
          <p:nvPr/>
        </p:nvSpPr>
        <p:spPr>
          <a:xfrm>
            <a:off x="7290818" y="5285727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2097152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DA4AA1-43D1-4A8D-ABF7-E57E755BB7D8}"/>
              </a:ext>
            </a:extLst>
          </p:cNvPr>
          <p:cNvSpPr txBox="1"/>
          <p:nvPr/>
        </p:nvSpPr>
        <p:spPr>
          <a:xfrm>
            <a:off x="8666922" y="5268103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16777216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FD6F1E-2C10-4BF5-8354-AC27F289F356}"/>
              </a:ext>
            </a:extLst>
          </p:cNvPr>
          <p:cNvSpPr txBox="1"/>
          <p:nvPr/>
        </p:nvSpPr>
        <p:spPr>
          <a:xfrm>
            <a:off x="611124" y="4748671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D1BF44-A9AC-4579-AFB3-B319957BA939}"/>
              </a:ext>
            </a:extLst>
          </p:cNvPr>
          <p:cNvSpPr txBox="1"/>
          <p:nvPr/>
        </p:nvSpPr>
        <p:spPr>
          <a:xfrm>
            <a:off x="1330452" y="4731048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F411C4-7275-40BF-95B3-2414E29AF296}"/>
              </a:ext>
            </a:extLst>
          </p:cNvPr>
          <p:cNvSpPr txBox="1"/>
          <p:nvPr/>
        </p:nvSpPr>
        <p:spPr>
          <a:xfrm>
            <a:off x="2100072" y="475367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1349EB-51BD-4D2C-9898-7E4E27DE7B78}"/>
              </a:ext>
            </a:extLst>
          </p:cNvPr>
          <p:cNvSpPr txBox="1"/>
          <p:nvPr/>
        </p:nvSpPr>
        <p:spPr>
          <a:xfrm>
            <a:off x="2865120" y="473104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34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981421-984D-4E1B-9C8F-CA38683FCE67}"/>
              </a:ext>
            </a:extLst>
          </p:cNvPr>
          <p:cNvSpPr txBox="1"/>
          <p:nvPr/>
        </p:nvSpPr>
        <p:spPr>
          <a:xfrm>
            <a:off x="3858768" y="4753677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230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E3CE700-8BE7-40FA-BB62-5F8FAC749A86}"/>
              </a:ext>
            </a:extLst>
          </p:cNvPr>
          <p:cNvSpPr txBox="1"/>
          <p:nvPr/>
        </p:nvSpPr>
        <p:spPr>
          <a:xfrm>
            <a:off x="4898136" y="4753677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16107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783292-E38E-4CA9-B976-95C8AD30E56C}"/>
              </a:ext>
            </a:extLst>
          </p:cNvPr>
          <p:cNvSpPr txBox="1"/>
          <p:nvPr/>
        </p:nvSpPr>
        <p:spPr>
          <a:xfrm>
            <a:off x="6096000" y="4748672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112749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6D706A-37A2-4063-A1BF-BD2EDED34FC5}"/>
              </a:ext>
            </a:extLst>
          </p:cNvPr>
          <p:cNvSpPr txBox="1"/>
          <p:nvPr/>
        </p:nvSpPr>
        <p:spPr>
          <a:xfrm>
            <a:off x="7290818" y="4748672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789243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DC7A94B-8D41-4BE2-A4E2-B56FAF78F729}"/>
              </a:ext>
            </a:extLst>
          </p:cNvPr>
          <p:cNvSpPr txBox="1"/>
          <p:nvPr/>
        </p:nvSpPr>
        <p:spPr>
          <a:xfrm>
            <a:off x="8666922" y="4731048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5524701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C3BE9EF-82EA-4243-B0C6-1F9EC254C266}"/>
              </a:ext>
            </a:extLst>
          </p:cNvPr>
          <p:cNvSpPr txBox="1"/>
          <p:nvPr/>
        </p:nvSpPr>
        <p:spPr>
          <a:xfrm>
            <a:off x="611124" y="412208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F482487-B2D4-4EC7-A392-A457ED39FBFB}"/>
              </a:ext>
            </a:extLst>
          </p:cNvPr>
          <p:cNvSpPr txBox="1"/>
          <p:nvPr/>
        </p:nvSpPr>
        <p:spPr>
          <a:xfrm>
            <a:off x="1330452" y="4104466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CC53F4-594A-416A-85BF-06E9CAD8F53C}"/>
              </a:ext>
            </a:extLst>
          </p:cNvPr>
          <p:cNvSpPr txBox="1"/>
          <p:nvPr/>
        </p:nvSpPr>
        <p:spPr>
          <a:xfrm>
            <a:off x="2100072" y="412709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CB7864D-E775-456A-B525-A220EDC97619}"/>
              </a:ext>
            </a:extLst>
          </p:cNvPr>
          <p:cNvSpPr txBox="1"/>
          <p:nvPr/>
        </p:nvSpPr>
        <p:spPr>
          <a:xfrm>
            <a:off x="2865120" y="410446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21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77B2039-5B60-4066-A3EA-49D20C04F319}"/>
              </a:ext>
            </a:extLst>
          </p:cNvPr>
          <p:cNvSpPr txBox="1"/>
          <p:nvPr/>
        </p:nvSpPr>
        <p:spPr>
          <a:xfrm>
            <a:off x="3858768" y="412709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129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EA4449-DC2B-4013-B149-3A709795CB22}"/>
              </a:ext>
            </a:extLst>
          </p:cNvPr>
          <p:cNvSpPr txBox="1"/>
          <p:nvPr/>
        </p:nvSpPr>
        <p:spPr>
          <a:xfrm>
            <a:off x="4898136" y="412709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7776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77D0717-6C91-423B-AC9C-6199C5E19F8C}"/>
              </a:ext>
            </a:extLst>
          </p:cNvPr>
          <p:cNvSpPr txBox="1"/>
          <p:nvPr/>
        </p:nvSpPr>
        <p:spPr>
          <a:xfrm>
            <a:off x="6096000" y="4122090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46656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C9513FB-4E8A-4A3C-804A-E71A89841ADF}"/>
              </a:ext>
            </a:extLst>
          </p:cNvPr>
          <p:cNvSpPr txBox="1"/>
          <p:nvPr/>
        </p:nvSpPr>
        <p:spPr>
          <a:xfrm>
            <a:off x="7290818" y="4122090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279936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9399B1E-D935-46E3-9889-A1FC3C72B6C9}"/>
              </a:ext>
            </a:extLst>
          </p:cNvPr>
          <p:cNvSpPr txBox="1"/>
          <p:nvPr/>
        </p:nvSpPr>
        <p:spPr>
          <a:xfrm>
            <a:off x="8666922" y="4104466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1679616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CB2B38-24E8-478A-8EA5-EF6CFFA4D013}"/>
              </a:ext>
            </a:extLst>
          </p:cNvPr>
          <p:cNvSpPr txBox="1"/>
          <p:nvPr/>
        </p:nvSpPr>
        <p:spPr>
          <a:xfrm>
            <a:off x="618744" y="350616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C08596-C866-4536-B506-E893F0049631}"/>
              </a:ext>
            </a:extLst>
          </p:cNvPr>
          <p:cNvSpPr txBox="1"/>
          <p:nvPr/>
        </p:nvSpPr>
        <p:spPr>
          <a:xfrm>
            <a:off x="1338072" y="3488544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ED41265-94C6-44CD-A6D3-7F056131E8E7}"/>
              </a:ext>
            </a:extLst>
          </p:cNvPr>
          <p:cNvSpPr txBox="1"/>
          <p:nvPr/>
        </p:nvSpPr>
        <p:spPr>
          <a:xfrm>
            <a:off x="2107692" y="351117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9742F8C-F30E-4065-9085-63C1D2DF11B2}"/>
              </a:ext>
            </a:extLst>
          </p:cNvPr>
          <p:cNvSpPr txBox="1"/>
          <p:nvPr/>
        </p:nvSpPr>
        <p:spPr>
          <a:xfrm>
            <a:off x="2872740" y="348854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12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A465EEB-1BB4-4600-931B-15D3EF46B111}"/>
              </a:ext>
            </a:extLst>
          </p:cNvPr>
          <p:cNvSpPr txBox="1"/>
          <p:nvPr/>
        </p:nvSpPr>
        <p:spPr>
          <a:xfrm>
            <a:off x="3866388" y="351117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62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5F54C8B-6645-4B86-A062-C1B219ABDB8D}"/>
              </a:ext>
            </a:extLst>
          </p:cNvPr>
          <p:cNvSpPr txBox="1"/>
          <p:nvPr/>
        </p:nvSpPr>
        <p:spPr>
          <a:xfrm>
            <a:off x="4905756" y="351117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3125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0AB6082-E609-427A-A06A-D3FD94C7BA7B}"/>
              </a:ext>
            </a:extLst>
          </p:cNvPr>
          <p:cNvSpPr txBox="1"/>
          <p:nvPr/>
        </p:nvSpPr>
        <p:spPr>
          <a:xfrm>
            <a:off x="6103620" y="3506168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15625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DB0595D-6242-4561-B5B9-198EFDE1A8D1}"/>
              </a:ext>
            </a:extLst>
          </p:cNvPr>
          <p:cNvSpPr txBox="1"/>
          <p:nvPr/>
        </p:nvSpPr>
        <p:spPr>
          <a:xfrm>
            <a:off x="7298438" y="3506168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78125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2786E3C-F5FF-4E9B-A35B-CFA89DA2E41A}"/>
              </a:ext>
            </a:extLst>
          </p:cNvPr>
          <p:cNvSpPr txBox="1"/>
          <p:nvPr/>
        </p:nvSpPr>
        <p:spPr>
          <a:xfrm>
            <a:off x="8674542" y="348854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390625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0FED21B-4DFE-4537-B88B-FF6759AE5A9E}"/>
              </a:ext>
            </a:extLst>
          </p:cNvPr>
          <p:cNvSpPr txBox="1"/>
          <p:nvPr/>
        </p:nvSpPr>
        <p:spPr>
          <a:xfrm>
            <a:off x="644652" y="2904442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6C8375C-E717-4C70-8F6D-89170859D647}"/>
              </a:ext>
            </a:extLst>
          </p:cNvPr>
          <p:cNvSpPr txBox="1"/>
          <p:nvPr/>
        </p:nvSpPr>
        <p:spPr>
          <a:xfrm>
            <a:off x="1363980" y="2886819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831B791-E5E0-4318-861D-649411C70296}"/>
              </a:ext>
            </a:extLst>
          </p:cNvPr>
          <p:cNvSpPr txBox="1"/>
          <p:nvPr/>
        </p:nvSpPr>
        <p:spPr>
          <a:xfrm>
            <a:off x="2133600" y="2909448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2AF9BEF-7291-4643-992D-52626EA7322D}"/>
              </a:ext>
            </a:extLst>
          </p:cNvPr>
          <p:cNvSpPr txBox="1"/>
          <p:nvPr/>
        </p:nvSpPr>
        <p:spPr>
          <a:xfrm>
            <a:off x="2898648" y="2886820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C2E26F-1C1F-41EF-A6B4-4BC3FDF8CA45}"/>
              </a:ext>
            </a:extLst>
          </p:cNvPr>
          <p:cNvSpPr txBox="1"/>
          <p:nvPr/>
        </p:nvSpPr>
        <p:spPr>
          <a:xfrm>
            <a:off x="3892296" y="2909448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B87D0A2-B0DE-45CB-A22F-41534AA3D4DB}"/>
              </a:ext>
            </a:extLst>
          </p:cNvPr>
          <p:cNvSpPr txBox="1"/>
          <p:nvPr/>
        </p:nvSpPr>
        <p:spPr>
          <a:xfrm>
            <a:off x="4931664" y="2909448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1024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19908E-A2E8-4ECF-A4AF-C183BBB8D014}"/>
              </a:ext>
            </a:extLst>
          </p:cNvPr>
          <p:cNvSpPr txBox="1"/>
          <p:nvPr/>
        </p:nvSpPr>
        <p:spPr>
          <a:xfrm>
            <a:off x="6129528" y="2904443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4096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73B34EC-D85A-4BEE-81EB-6F149A7E0B17}"/>
              </a:ext>
            </a:extLst>
          </p:cNvPr>
          <p:cNvSpPr txBox="1"/>
          <p:nvPr/>
        </p:nvSpPr>
        <p:spPr>
          <a:xfrm>
            <a:off x="7324346" y="2904443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16384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3515D6D-667A-4C09-8A02-4979427BE211}"/>
              </a:ext>
            </a:extLst>
          </p:cNvPr>
          <p:cNvSpPr txBox="1"/>
          <p:nvPr/>
        </p:nvSpPr>
        <p:spPr>
          <a:xfrm>
            <a:off x="8700450" y="2886819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65536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9AE9497-6375-4CEA-999C-7D7905372BFE}"/>
              </a:ext>
            </a:extLst>
          </p:cNvPr>
          <p:cNvSpPr txBox="1"/>
          <p:nvPr/>
        </p:nvSpPr>
        <p:spPr>
          <a:xfrm>
            <a:off x="644652" y="229548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B7FD470-1EA0-45DB-ACE0-E8F77F085AA9}"/>
              </a:ext>
            </a:extLst>
          </p:cNvPr>
          <p:cNvSpPr txBox="1"/>
          <p:nvPr/>
        </p:nvSpPr>
        <p:spPr>
          <a:xfrm>
            <a:off x="1363980" y="2277860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E8A8E4-6814-4370-AE9C-899F74D57CBB}"/>
              </a:ext>
            </a:extLst>
          </p:cNvPr>
          <p:cNvSpPr txBox="1"/>
          <p:nvPr/>
        </p:nvSpPr>
        <p:spPr>
          <a:xfrm>
            <a:off x="2133600" y="230048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EE954AE-C67C-476C-BA36-9E859D88297C}"/>
              </a:ext>
            </a:extLst>
          </p:cNvPr>
          <p:cNvSpPr txBox="1"/>
          <p:nvPr/>
        </p:nvSpPr>
        <p:spPr>
          <a:xfrm>
            <a:off x="2898648" y="2277861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9AF5EE0-9D15-48A6-8502-73C3C2C66505}"/>
              </a:ext>
            </a:extLst>
          </p:cNvPr>
          <p:cNvSpPr txBox="1"/>
          <p:nvPr/>
        </p:nvSpPr>
        <p:spPr>
          <a:xfrm>
            <a:off x="3892296" y="2300489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DDDB1C9-13B0-4F9A-A2FC-76F5D07835AF}"/>
              </a:ext>
            </a:extLst>
          </p:cNvPr>
          <p:cNvSpPr txBox="1"/>
          <p:nvPr/>
        </p:nvSpPr>
        <p:spPr>
          <a:xfrm>
            <a:off x="4931664" y="2300489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243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7A77C6B-8A15-4F24-B894-49A3711BB621}"/>
              </a:ext>
            </a:extLst>
          </p:cNvPr>
          <p:cNvSpPr txBox="1"/>
          <p:nvPr/>
        </p:nvSpPr>
        <p:spPr>
          <a:xfrm>
            <a:off x="6129528" y="2295484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729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466BA3-3FEF-4B12-B484-4C5F37EBA688}"/>
              </a:ext>
            </a:extLst>
          </p:cNvPr>
          <p:cNvSpPr txBox="1"/>
          <p:nvPr/>
        </p:nvSpPr>
        <p:spPr>
          <a:xfrm>
            <a:off x="7324346" y="2295484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2187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7335E0-9E49-4595-B102-A5DB23995BC6}"/>
              </a:ext>
            </a:extLst>
          </p:cNvPr>
          <p:cNvSpPr txBox="1"/>
          <p:nvPr/>
        </p:nvSpPr>
        <p:spPr>
          <a:xfrm>
            <a:off x="8700450" y="2277860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6561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AB8D17-7C00-4E91-9481-4ADDDD0FED2D}"/>
              </a:ext>
            </a:extLst>
          </p:cNvPr>
          <p:cNvSpPr txBox="1"/>
          <p:nvPr/>
        </p:nvSpPr>
        <p:spPr>
          <a:xfrm>
            <a:off x="644652" y="173400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A8C0A28-AFE8-4570-9C08-23A920FDD9F1}"/>
              </a:ext>
            </a:extLst>
          </p:cNvPr>
          <p:cNvSpPr txBox="1"/>
          <p:nvPr/>
        </p:nvSpPr>
        <p:spPr>
          <a:xfrm>
            <a:off x="1363980" y="1716386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C0DB3B-FD91-4566-8728-B4F1839E2DB9}"/>
              </a:ext>
            </a:extLst>
          </p:cNvPr>
          <p:cNvSpPr txBox="1"/>
          <p:nvPr/>
        </p:nvSpPr>
        <p:spPr>
          <a:xfrm>
            <a:off x="2133600" y="173901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5BF9989-BCA5-4C0C-B4E7-6082805D4CBB}"/>
              </a:ext>
            </a:extLst>
          </p:cNvPr>
          <p:cNvSpPr txBox="1"/>
          <p:nvPr/>
        </p:nvSpPr>
        <p:spPr>
          <a:xfrm>
            <a:off x="2898648" y="171638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527F62F-770F-4EA6-9606-89B9CF8255B2}"/>
              </a:ext>
            </a:extLst>
          </p:cNvPr>
          <p:cNvSpPr txBox="1"/>
          <p:nvPr/>
        </p:nvSpPr>
        <p:spPr>
          <a:xfrm>
            <a:off x="3892296" y="173901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A596B27-4B67-4CB7-AEBB-41DCA907A3FC}"/>
              </a:ext>
            </a:extLst>
          </p:cNvPr>
          <p:cNvSpPr txBox="1"/>
          <p:nvPr/>
        </p:nvSpPr>
        <p:spPr>
          <a:xfrm>
            <a:off x="4931664" y="173901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ED4FAB-E9E0-4FCD-A8AA-658F572734DA}"/>
              </a:ext>
            </a:extLst>
          </p:cNvPr>
          <p:cNvSpPr txBox="1"/>
          <p:nvPr/>
        </p:nvSpPr>
        <p:spPr>
          <a:xfrm>
            <a:off x="6129528" y="1734010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64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0DB3BB9-A13D-4A3C-8293-02014F498702}"/>
              </a:ext>
            </a:extLst>
          </p:cNvPr>
          <p:cNvSpPr txBox="1"/>
          <p:nvPr/>
        </p:nvSpPr>
        <p:spPr>
          <a:xfrm>
            <a:off x="7324346" y="1734010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128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606F007-6E19-475F-ABAC-75113573A8C2}"/>
              </a:ext>
            </a:extLst>
          </p:cNvPr>
          <p:cNvSpPr txBox="1"/>
          <p:nvPr/>
        </p:nvSpPr>
        <p:spPr>
          <a:xfrm>
            <a:off x="8674542" y="1716385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256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34761C1-D9AB-4DCB-A63D-949C1701C227}"/>
              </a:ext>
            </a:extLst>
          </p:cNvPr>
          <p:cNvSpPr txBox="1"/>
          <p:nvPr/>
        </p:nvSpPr>
        <p:spPr>
          <a:xfrm>
            <a:off x="637032" y="1026498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5FE44D9-5E7E-417A-87E3-9E1C04B53855}"/>
              </a:ext>
            </a:extLst>
          </p:cNvPr>
          <p:cNvSpPr txBox="1"/>
          <p:nvPr/>
        </p:nvSpPr>
        <p:spPr>
          <a:xfrm>
            <a:off x="1356360" y="1008875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D792B0E-8013-4439-928D-7AA9CDCCA91F}"/>
              </a:ext>
            </a:extLst>
          </p:cNvPr>
          <p:cNvSpPr txBox="1"/>
          <p:nvPr/>
        </p:nvSpPr>
        <p:spPr>
          <a:xfrm>
            <a:off x="2125980" y="1031504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1C84136-A30F-49CD-91BE-7FFA19EBC276}"/>
              </a:ext>
            </a:extLst>
          </p:cNvPr>
          <p:cNvSpPr txBox="1"/>
          <p:nvPr/>
        </p:nvSpPr>
        <p:spPr>
          <a:xfrm>
            <a:off x="2891028" y="1008876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1D7F686-BAED-4918-8D1C-28A8327D87C5}"/>
              </a:ext>
            </a:extLst>
          </p:cNvPr>
          <p:cNvSpPr txBox="1"/>
          <p:nvPr/>
        </p:nvSpPr>
        <p:spPr>
          <a:xfrm>
            <a:off x="3884676" y="1031504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55DBB4E-3A4B-43EE-989B-772EDDEE7568}"/>
              </a:ext>
            </a:extLst>
          </p:cNvPr>
          <p:cNvSpPr txBox="1"/>
          <p:nvPr/>
        </p:nvSpPr>
        <p:spPr>
          <a:xfrm>
            <a:off x="4924044" y="1031504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831042F-0558-4890-BF3F-26681117DD86}"/>
              </a:ext>
            </a:extLst>
          </p:cNvPr>
          <p:cNvSpPr txBox="1"/>
          <p:nvPr/>
        </p:nvSpPr>
        <p:spPr>
          <a:xfrm>
            <a:off x="6121908" y="1026499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4D22EC-F456-4BC3-BFF7-29B5B8D2672C}"/>
              </a:ext>
            </a:extLst>
          </p:cNvPr>
          <p:cNvSpPr txBox="1"/>
          <p:nvPr/>
        </p:nvSpPr>
        <p:spPr>
          <a:xfrm>
            <a:off x="7316726" y="1026499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D460574-36B2-42E9-8573-9D68B0AD43F7}"/>
              </a:ext>
            </a:extLst>
          </p:cNvPr>
          <p:cNvSpPr txBox="1"/>
          <p:nvPr/>
        </p:nvSpPr>
        <p:spPr>
          <a:xfrm>
            <a:off x="8666922" y="100887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37E7FBC-601C-4661-9C64-478DC247FDD0}"/>
              </a:ext>
            </a:extLst>
          </p:cNvPr>
          <p:cNvSpPr txBox="1"/>
          <p:nvPr/>
        </p:nvSpPr>
        <p:spPr>
          <a:xfrm>
            <a:off x="1210287" y="323145"/>
            <a:ext cx="99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24CD47CC-77F0-41CF-A596-AB79B2D7B485}"/>
              </a:ext>
            </a:extLst>
          </p:cNvPr>
          <p:cNvSpPr txBox="1"/>
          <p:nvPr/>
        </p:nvSpPr>
        <p:spPr>
          <a:xfrm>
            <a:off x="2019397" y="307527"/>
            <a:ext cx="91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476E97B-60FC-4224-8E10-7A47D777A695}"/>
              </a:ext>
            </a:extLst>
          </p:cNvPr>
          <p:cNvSpPr txBox="1"/>
          <p:nvPr/>
        </p:nvSpPr>
        <p:spPr>
          <a:xfrm>
            <a:off x="2781300" y="31511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1B86963F-B3B0-49AA-A1C3-4384E1F2ED35}"/>
              </a:ext>
            </a:extLst>
          </p:cNvPr>
          <p:cNvSpPr txBox="1"/>
          <p:nvPr/>
        </p:nvSpPr>
        <p:spPr>
          <a:xfrm>
            <a:off x="3828354" y="321343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E6F1CAB-D8F2-48E3-85AC-2ED3FB85F0A8}"/>
              </a:ext>
            </a:extLst>
          </p:cNvPr>
          <p:cNvSpPr txBox="1"/>
          <p:nvPr/>
        </p:nvSpPr>
        <p:spPr>
          <a:xfrm>
            <a:off x="4867722" y="321343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1072B3B-F17B-4025-82B5-DBCA9D58707D}"/>
              </a:ext>
            </a:extLst>
          </p:cNvPr>
          <p:cNvSpPr txBox="1"/>
          <p:nvPr/>
        </p:nvSpPr>
        <p:spPr>
          <a:xfrm>
            <a:off x="6065586" y="316338"/>
            <a:ext cx="119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D34428B-F130-4DDA-A4B8-7290B10E6779}"/>
              </a:ext>
            </a:extLst>
          </p:cNvPr>
          <p:cNvSpPr txBox="1"/>
          <p:nvPr/>
        </p:nvSpPr>
        <p:spPr>
          <a:xfrm>
            <a:off x="7260404" y="316338"/>
            <a:ext cx="137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A0267CD-C250-4359-A5BC-8322F5B9D11F}"/>
              </a:ext>
            </a:extLst>
          </p:cNvPr>
          <p:cNvSpPr txBox="1"/>
          <p:nvPr/>
        </p:nvSpPr>
        <p:spPr>
          <a:xfrm>
            <a:off x="8610600" y="298713"/>
            <a:ext cx="14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F04DCFD-0A27-4E01-9DE4-7CCE4CFF9577}"/>
              </a:ext>
            </a:extLst>
          </p:cNvPr>
          <p:cNvCxnSpPr/>
          <p:nvPr/>
        </p:nvCxnSpPr>
        <p:spPr>
          <a:xfrm>
            <a:off x="508000" y="765175"/>
            <a:ext cx="10528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837E7FBC-601C-4661-9C64-478DC247FDD0}"/>
              </a:ext>
            </a:extLst>
          </p:cNvPr>
          <p:cNvSpPr txBox="1"/>
          <p:nvPr/>
        </p:nvSpPr>
        <p:spPr>
          <a:xfrm>
            <a:off x="465540" y="304680"/>
            <a:ext cx="80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151662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696EA-1C9F-4F90-82E9-1E6A317C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6142C9-D81A-4505-BE55-47E796F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06F82E-9B6F-4A5E-85C6-F3CFF66C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09B088-FCBE-4F81-9C19-DE1A71B352B1}"/>
              </a:ext>
            </a:extLst>
          </p:cNvPr>
          <p:cNvSpPr txBox="1"/>
          <p:nvPr/>
        </p:nvSpPr>
        <p:spPr>
          <a:xfrm>
            <a:off x="611124" y="577061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00DFA8-9A20-4B04-9B2C-99A8FE8928F1}"/>
              </a:ext>
            </a:extLst>
          </p:cNvPr>
          <p:cNvSpPr txBox="1"/>
          <p:nvPr/>
        </p:nvSpPr>
        <p:spPr>
          <a:xfrm>
            <a:off x="1353312" y="5754625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117FC1-9F60-4F77-BEF1-E4DD0BD53DCC}"/>
              </a:ext>
            </a:extLst>
          </p:cNvPr>
          <p:cNvSpPr txBox="1"/>
          <p:nvPr/>
        </p:nvSpPr>
        <p:spPr>
          <a:xfrm>
            <a:off x="2100072" y="577562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47025F-00B7-47B2-9AB4-B410D61CDC68}"/>
              </a:ext>
            </a:extLst>
          </p:cNvPr>
          <p:cNvSpPr txBox="1"/>
          <p:nvPr/>
        </p:nvSpPr>
        <p:spPr>
          <a:xfrm>
            <a:off x="2865120" y="575299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80B79E-CE13-439E-BBDC-7CB712A6C404}"/>
              </a:ext>
            </a:extLst>
          </p:cNvPr>
          <p:cNvSpPr txBox="1"/>
          <p:nvPr/>
        </p:nvSpPr>
        <p:spPr>
          <a:xfrm>
            <a:off x="3858768" y="577562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6B4B1F-E692-485A-91D2-125D3B346423}"/>
              </a:ext>
            </a:extLst>
          </p:cNvPr>
          <p:cNvSpPr txBox="1"/>
          <p:nvPr/>
        </p:nvSpPr>
        <p:spPr>
          <a:xfrm>
            <a:off x="4898136" y="577562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89B521-B39C-417E-9488-602BE568473B}"/>
              </a:ext>
            </a:extLst>
          </p:cNvPr>
          <p:cNvSpPr txBox="1"/>
          <p:nvPr/>
        </p:nvSpPr>
        <p:spPr>
          <a:xfrm>
            <a:off x="6096000" y="5770618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327B62-E031-4148-966A-AFB6ED2B9FE9}"/>
              </a:ext>
            </a:extLst>
          </p:cNvPr>
          <p:cNvSpPr txBox="1"/>
          <p:nvPr/>
        </p:nvSpPr>
        <p:spPr>
          <a:xfrm>
            <a:off x="7290818" y="5770618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7F54DB-D7D7-49EE-9D47-17C6F41DDB09}"/>
              </a:ext>
            </a:extLst>
          </p:cNvPr>
          <p:cNvSpPr txBox="1"/>
          <p:nvPr/>
        </p:nvSpPr>
        <p:spPr>
          <a:xfrm>
            <a:off x="8666922" y="575299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5DAAAD-967C-4811-B084-E1D4FB0C3D5C}"/>
              </a:ext>
            </a:extLst>
          </p:cNvPr>
          <p:cNvSpPr txBox="1"/>
          <p:nvPr/>
        </p:nvSpPr>
        <p:spPr>
          <a:xfrm>
            <a:off x="611124" y="5285726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4F8374-333D-441E-9991-6B4809A7D0B3}"/>
              </a:ext>
            </a:extLst>
          </p:cNvPr>
          <p:cNvSpPr txBox="1"/>
          <p:nvPr/>
        </p:nvSpPr>
        <p:spPr>
          <a:xfrm>
            <a:off x="1330452" y="5268103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C04D6C-0ECF-40E9-B165-FB0827877FAC}"/>
              </a:ext>
            </a:extLst>
          </p:cNvPr>
          <p:cNvSpPr txBox="1"/>
          <p:nvPr/>
        </p:nvSpPr>
        <p:spPr>
          <a:xfrm>
            <a:off x="2100072" y="5290732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9CE882-5AEF-44B2-88E6-8B70279EAA59}"/>
              </a:ext>
            </a:extLst>
          </p:cNvPr>
          <p:cNvSpPr txBox="1"/>
          <p:nvPr/>
        </p:nvSpPr>
        <p:spPr>
          <a:xfrm>
            <a:off x="2865120" y="5268104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9B2784-C4DD-4CB5-A8B5-284AAB2EBE74}"/>
              </a:ext>
            </a:extLst>
          </p:cNvPr>
          <p:cNvSpPr txBox="1"/>
          <p:nvPr/>
        </p:nvSpPr>
        <p:spPr>
          <a:xfrm>
            <a:off x="3858768" y="5290732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E5D55B-336F-49A7-8A8E-4224CC38D832}"/>
              </a:ext>
            </a:extLst>
          </p:cNvPr>
          <p:cNvSpPr txBox="1"/>
          <p:nvPr/>
        </p:nvSpPr>
        <p:spPr>
          <a:xfrm>
            <a:off x="4898136" y="5290732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B41E87-AF32-4759-9308-885ECEDB68E2}"/>
              </a:ext>
            </a:extLst>
          </p:cNvPr>
          <p:cNvSpPr txBox="1"/>
          <p:nvPr/>
        </p:nvSpPr>
        <p:spPr>
          <a:xfrm>
            <a:off x="6096000" y="5285727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83B225-0242-4F55-919D-AE7C33794AC1}"/>
              </a:ext>
            </a:extLst>
          </p:cNvPr>
          <p:cNvSpPr txBox="1"/>
          <p:nvPr/>
        </p:nvSpPr>
        <p:spPr>
          <a:xfrm>
            <a:off x="7290818" y="5285727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DA4AA1-43D1-4A8D-ABF7-E57E755BB7D8}"/>
              </a:ext>
            </a:extLst>
          </p:cNvPr>
          <p:cNvSpPr txBox="1"/>
          <p:nvPr/>
        </p:nvSpPr>
        <p:spPr>
          <a:xfrm>
            <a:off x="8666922" y="5268103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FD6F1E-2C10-4BF5-8354-AC27F289F356}"/>
              </a:ext>
            </a:extLst>
          </p:cNvPr>
          <p:cNvSpPr txBox="1"/>
          <p:nvPr/>
        </p:nvSpPr>
        <p:spPr>
          <a:xfrm>
            <a:off x="611124" y="4748671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D1BF44-A9AC-4579-AFB3-B319957BA939}"/>
              </a:ext>
            </a:extLst>
          </p:cNvPr>
          <p:cNvSpPr txBox="1"/>
          <p:nvPr/>
        </p:nvSpPr>
        <p:spPr>
          <a:xfrm>
            <a:off x="1330452" y="4731048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F411C4-7275-40BF-95B3-2414E29AF296}"/>
              </a:ext>
            </a:extLst>
          </p:cNvPr>
          <p:cNvSpPr txBox="1"/>
          <p:nvPr/>
        </p:nvSpPr>
        <p:spPr>
          <a:xfrm>
            <a:off x="2100072" y="475367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1349EB-51BD-4D2C-9898-7E4E27DE7B78}"/>
              </a:ext>
            </a:extLst>
          </p:cNvPr>
          <p:cNvSpPr txBox="1"/>
          <p:nvPr/>
        </p:nvSpPr>
        <p:spPr>
          <a:xfrm>
            <a:off x="2865120" y="473104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981421-984D-4E1B-9C8F-CA38683FCE67}"/>
              </a:ext>
            </a:extLst>
          </p:cNvPr>
          <p:cNvSpPr txBox="1"/>
          <p:nvPr/>
        </p:nvSpPr>
        <p:spPr>
          <a:xfrm>
            <a:off x="3858768" y="4753677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E3CE700-8BE7-40FA-BB62-5F8FAC749A86}"/>
              </a:ext>
            </a:extLst>
          </p:cNvPr>
          <p:cNvSpPr txBox="1"/>
          <p:nvPr/>
        </p:nvSpPr>
        <p:spPr>
          <a:xfrm>
            <a:off x="4898136" y="4753677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783292-E38E-4CA9-B976-95C8AD30E56C}"/>
              </a:ext>
            </a:extLst>
          </p:cNvPr>
          <p:cNvSpPr txBox="1"/>
          <p:nvPr/>
        </p:nvSpPr>
        <p:spPr>
          <a:xfrm>
            <a:off x="6096000" y="4748672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6D706A-37A2-4063-A1BF-BD2EDED34FC5}"/>
              </a:ext>
            </a:extLst>
          </p:cNvPr>
          <p:cNvSpPr txBox="1"/>
          <p:nvPr/>
        </p:nvSpPr>
        <p:spPr>
          <a:xfrm>
            <a:off x="7290818" y="4748672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DC7A94B-8D41-4BE2-A4E2-B56FAF78F729}"/>
              </a:ext>
            </a:extLst>
          </p:cNvPr>
          <p:cNvSpPr txBox="1"/>
          <p:nvPr/>
        </p:nvSpPr>
        <p:spPr>
          <a:xfrm>
            <a:off x="8666922" y="4731048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C3BE9EF-82EA-4243-B0C6-1F9EC254C266}"/>
              </a:ext>
            </a:extLst>
          </p:cNvPr>
          <p:cNvSpPr txBox="1"/>
          <p:nvPr/>
        </p:nvSpPr>
        <p:spPr>
          <a:xfrm>
            <a:off x="611124" y="412208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F482487-B2D4-4EC7-A392-A457ED39FBFB}"/>
              </a:ext>
            </a:extLst>
          </p:cNvPr>
          <p:cNvSpPr txBox="1"/>
          <p:nvPr/>
        </p:nvSpPr>
        <p:spPr>
          <a:xfrm>
            <a:off x="1330452" y="4104466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CC53F4-594A-416A-85BF-06E9CAD8F53C}"/>
              </a:ext>
            </a:extLst>
          </p:cNvPr>
          <p:cNvSpPr txBox="1"/>
          <p:nvPr/>
        </p:nvSpPr>
        <p:spPr>
          <a:xfrm>
            <a:off x="2100072" y="412709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CB7864D-E775-456A-B525-A220EDC97619}"/>
              </a:ext>
            </a:extLst>
          </p:cNvPr>
          <p:cNvSpPr txBox="1"/>
          <p:nvPr/>
        </p:nvSpPr>
        <p:spPr>
          <a:xfrm>
            <a:off x="2865120" y="410446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77B2039-5B60-4066-A3EA-49D20C04F319}"/>
              </a:ext>
            </a:extLst>
          </p:cNvPr>
          <p:cNvSpPr txBox="1"/>
          <p:nvPr/>
        </p:nvSpPr>
        <p:spPr>
          <a:xfrm>
            <a:off x="3858768" y="412709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EA4449-DC2B-4013-B149-3A709795CB22}"/>
              </a:ext>
            </a:extLst>
          </p:cNvPr>
          <p:cNvSpPr txBox="1"/>
          <p:nvPr/>
        </p:nvSpPr>
        <p:spPr>
          <a:xfrm>
            <a:off x="4898136" y="412709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77D0717-6C91-423B-AC9C-6199C5E19F8C}"/>
              </a:ext>
            </a:extLst>
          </p:cNvPr>
          <p:cNvSpPr txBox="1"/>
          <p:nvPr/>
        </p:nvSpPr>
        <p:spPr>
          <a:xfrm>
            <a:off x="6096000" y="4122090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C9513FB-4E8A-4A3C-804A-E71A89841ADF}"/>
              </a:ext>
            </a:extLst>
          </p:cNvPr>
          <p:cNvSpPr txBox="1"/>
          <p:nvPr/>
        </p:nvSpPr>
        <p:spPr>
          <a:xfrm>
            <a:off x="7290818" y="4122090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9399B1E-D935-46E3-9889-A1FC3C72B6C9}"/>
              </a:ext>
            </a:extLst>
          </p:cNvPr>
          <p:cNvSpPr txBox="1"/>
          <p:nvPr/>
        </p:nvSpPr>
        <p:spPr>
          <a:xfrm>
            <a:off x="8666922" y="4104466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CB2B38-24E8-478A-8EA5-EF6CFFA4D013}"/>
              </a:ext>
            </a:extLst>
          </p:cNvPr>
          <p:cNvSpPr txBox="1"/>
          <p:nvPr/>
        </p:nvSpPr>
        <p:spPr>
          <a:xfrm>
            <a:off x="618744" y="350616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C08596-C866-4536-B506-E893F0049631}"/>
              </a:ext>
            </a:extLst>
          </p:cNvPr>
          <p:cNvSpPr txBox="1"/>
          <p:nvPr/>
        </p:nvSpPr>
        <p:spPr>
          <a:xfrm>
            <a:off x="1338072" y="3488544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ED41265-94C6-44CD-A6D3-7F056131E8E7}"/>
              </a:ext>
            </a:extLst>
          </p:cNvPr>
          <p:cNvSpPr txBox="1"/>
          <p:nvPr/>
        </p:nvSpPr>
        <p:spPr>
          <a:xfrm>
            <a:off x="2107692" y="351117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9742F8C-F30E-4065-9085-63C1D2DF11B2}"/>
              </a:ext>
            </a:extLst>
          </p:cNvPr>
          <p:cNvSpPr txBox="1"/>
          <p:nvPr/>
        </p:nvSpPr>
        <p:spPr>
          <a:xfrm>
            <a:off x="2872740" y="348854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A465EEB-1BB4-4600-931B-15D3EF46B111}"/>
              </a:ext>
            </a:extLst>
          </p:cNvPr>
          <p:cNvSpPr txBox="1"/>
          <p:nvPr/>
        </p:nvSpPr>
        <p:spPr>
          <a:xfrm>
            <a:off x="3866388" y="351117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5F54C8B-6645-4B86-A062-C1B219ABDB8D}"/>
              </a:ext>
            </a:extLst>
          </p:cNvPr>
          <p:cNvSpPr txBox="1"/>
          <p:nvPr/>
        </p:nvSpPr>
        <p:spPr>
          <a:xfrm>
            <a:off x="4905756" y="3511173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0AB6082-E609-427A-A06A-D3FD94C7BA7B}"/>
              </a:ext>
            </a:extLst>
          </p:cNvPr>
          <p:cNvSpPr txBox="1"/>
          <p:nvPr/>
        </p:nvSpPr>
        <p:spPr>
          <a:xfrm>
            <a:off x="6103620" y="3506168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DB0595D-6242-4561-B5B9-198EFDE1A8D1}"/>
              </a:ext>
            </a:extLst>
          </p:cNvPr>
          <p:cNvSpPr txBox="1"/>
          <p:nvPr/>
        </p:nvSpPr>
        <p:spPr>
          <a:xfrm>
            <a:off x="7298438" y="3506168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2786E3C-F5FF-4E9B-A35B-CFA89DA2E41A}"/>
              </a:ext>
            </a:extLst>
          </p:cNvPr>
          <p:cNvSpPr txBox="1"/>
          <p:nvPr/>
        </p:nvSpPr>
        <p:spPr>
          <a:xfrm>
            <a:off x="8674542" y="348854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0FED21B-4DFE-4537-B88B-FF6759AE5A9E}"/>
              </a:ext>
            </a:extLst>
          </p:cNvPr>
          <p:cNvSpPr txBox="1"/>
          <p:nvPr/>
        </p:nvSpPr>
        <p:spPr>
          <a:xfrm>
            <a:off x="644652" y="2904442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6C8375C-E717-4C70-8F6D-89170859D647}"/>
              </a:ext>
            </a:extLst>
          </p:cNvPr>
          <p:cNvSpPr txBox="1"/>
          <p:nvPr/>
        </p:nvSpPr>
        <p:spPr>
          <a:xfrm>
            <a:off x="1363980" y="2886819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831B791-E5E0-4318-861D-649411C70296}"/>
              </a:ext>
            </a:extLst>
          </p:cNvPr>
          <p:cNvSpPr txBox="1"/>
          <p:nvPr/>
        </p:nvSpPr>
        <p:spPr>
          <a:xfrm>
            <a:off x="2133600" y="2909448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2AF9BEF-7291-4643-992D-52626EA7322D}"/>
              </a:ext>
            </a:extLst>
          </p:cNvPr>
          <p:cNvSpPr txBox="1"/>
          <p:nvPr/>
        </p:nvSpPr>
        <p:spPr>
          <a:xfrm>
            <a:off x="2898648" y="2886820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C2E26F-1C1F-41EF-A6B4-4BC3FDF8CA45}"/>
              </a:ext>
            </a:extLst>
          </p:cNvPr>
          <p:cNvSpPr txBox="1"/>
          <p:nvPr/>
        </p:nvSpPr>
        <p:spPr>
          <a:xfrm>
            <a:off x="3892296" y="2909448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B87D0A2-B0DE-45CB-A22F-41534AA3D4DB}"/>
              </a:ext>
            </a:extLst>
          </p:cNvPr>
          <p:cNvSpPr txBox="1"/>
          <p:nvPr/>
        </p:nvSpPr>
        <p:spPr>
          <a:xfrm>
            <a:off x="4931664" y="2909448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19908E-A2E8-4ECF-A4AF-C183BBB8D014}"/>
              </a:ext>
            </a:extLst>
          </p:cNvPr>
          <p:cNvSpPr txBox="1"/>
          <p:nvPr/>
        </p:nvSpPr>
        <p:spPr>
          <a:xfrm>
            <a:off x="6129528" y="2904443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73B34EC-D85A-4BEE-81EB-6F149A7E0B17}"/>
              </a:ext>
            </a:extLst>
          </p:cNvPr>
          <p:cNvSpPr txBox="1"/>
          <p:nvPr/>
        </p:nvSpPr>
        <p:spPr>
          <a:xfrm>
            <a:off x="7324346" y="2904443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3515D6D-667A-4C09-8A02-4979427BE211}"/>
              </a:ext>
            </a:extLst>
          </p:cNvPr>
          <p:cNvSpPr txBox="1"/>
          <p:nvPr/>
        </p:nvSpPr>
        <p:spPr>
          <a:xfrm>
            <a:off x="8700450" y="2886819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9AE9497-6375-4CEA-999C-7D7905372BFE}"/>
              </a:ext>
            </a:extLst>
          </p:cNvPr>
          <p:cNvSpPr txBox="1"/>
          <p:nvPr/>
        </p:nvSpPr>
        <p:spPr>
          <a:xfrm>
            <a:off x="644652" y="2295483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B7FD470-1EA0-45DB-ACE0-E8F77F085AA9}"/>
              </a:ext>
            </a:extLst>
          </p:cNvPr>
          <p:cNvSpPr txBox="1"/>
          <p:nvPr/>
        </p:nvSpPr>
        <p:spPr>
          <a:xfrm>
            <a:off x="1363980" y="2277860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E8A8E4-6814-4370-AE9C-899F74D57CBB}"/>
              </a:ext>
            </a:extLst>
          </p:cNvPr>
          <p:cNvSpPr txBox="1"/>
          <p:nvPr/>
        </p:nvSpPr>
        <p:spPr>
          <a:xfrm>
            <a:off x="2133600" y="230048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EE954AE-C67C-476C-BA36-9E859D88297C}"/>
              </a:ext>
            </a:extLst>
          </p:cNvPr>
          <p:cNvSpPr txBox="1"/>
          <p:nvPr/>
        </p:nvSpPr>
        <p:spPr>
          <a:xfrm>
            <a:off x="2898648" y="2277861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9AF5EE0-9D15-48A6-8502-73C3C2C66505}"/>
              </a:ext>
            </a:extLst>
          </p:cNvPr>
          <p:cNvSpPr txBox="1"/>
          <p:nvPr/>
        </p:nvSpPr>
        <p:spPr>
          <a:xfrm>
            <a:off x="3892296" y="2300489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DDDB1C9-13B0-4F9A-A2FC-76F5D07835AF}"/>
              </a:ext>
            </a:extLst>
          </p:cNvPr>
          <p:cNvSpPr txBox="1"/>
          <p:nvPr/>
        </p:nvSpPr>
        <p:spPr>
          <a:xfrm>
            <a:off x="4931664" y="2300489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7A77C6B-8A15-4F24-B894-49A3711BB621}"/>
              </a:ext>
            </a:extLst>
          </p:cNvPr>
          <p:cNvSpPr txBox="1"/>
          <p:nvPr/>
        </p:nvSpPr>
        <p:spPr>
          <a:xfrm>
            <a:off x="6129528" y="2295484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466BA3-3FEF-4B12-B484-4C5F37EBA688}"/>
              </a:ext>
            </a:extLst>
          </p:cNvPr>
          <p:cNvSpPr txBox="1"/>
          <p:nvPr/>
        </p:nvSpPr>
        <p:spPr>
          <a:xfrm>
            <a:off x="7324346" y="2295484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7335E0-9E49-4595-B102-A5DB23995BC6}"/>
              </a:ext>
            </a:extLst>
          </p:cNvPr>
          <p:cNvSpPr txBox="1"/>
          <p:nvPr/>
        </p:nvSpPr>
        <p:spPr>
          <a:xfrm>
            <a:off x="8700450" y="2277860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AB8D17-7C00-4E91-9481-4ADDDD0FED2D}"/>
              </a:ext>
            </a:extLst>
          </p:cNvPr>
          <p:cNvSpPr txBox="1"/>
          <p:nvPr/>
        </p:nvSpPr>
        <p:spPr>
          <a:xfrm>
            <a:off x="644652" y="1734009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A8C0A28-AFE8-4570-9C08-23A920FDD9F1}"/>
              </a:ext>
            </a:extLst>
          </p:cNvPr>
          <p:cNvSpPr txBox="1"/>
          <p:nvPr/>
        </p:nvSpPr>
        <p:spPr>
          <a:xfrm>
            <a:off x="1363980" y="1716386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C0DB3B-FD91-4566-8728-B4F1839E2DB9}"/>
              </a:ext>
            </a:extLst>
          </p:cNvPr>
          <p:cNvSpPr txBox="1"/>
          <p:nvPr/>
        </p:nvSpPr>
        <p:spPr>
          <a:xfrm>
            <a:off x="2133600" y="1739015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5BF9989-BCA5-4C0C-B4E7-6082805D4CBB}"/>
              </a:ext>
            </a:extLst>
          </p:cNvPr>
          <p:cNvSpPr txBox="1"/>
          <p:nvPr/>
        </p:nvSpPr>
        <p:spPr>
          <a:xfrm>
            <a:off x="2898648" y="1716387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527F62F-770F-4EA6-9606-89B9CF8255B2}"/>
              </a:ext>
            </a:extLst>
          </p:cNvPr>
          <p:cNvSpPr txBox="1"/>
          <p:nvPr/>
        </p:nvSpPr>
        <p:spPr>
          <a:xfrm>
            <a:off x="3892296" y="173901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A596B27-4B67-4CB7-AEBB-41DCA907A3FC}"/>
              </a:ext>
            </a:extLst>
          </p:cNvPr>
          <p:cNvSpPr txBox="1"/>
          <p:nvPr/>
        </p:nvSpPr>
        <p:spPr>
          <a:xfrm>
            <a:off x="4931664" y="1739015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ED4FAB-E9E0-4FCD-A8AA-658F572734DA}"/>
              </a:ext>
            </a:extLst>
          </p:cNvPr>
          <p:cNvSpPr txBox="1"/>
          <p:nvPr/>
        </p:nvSpPr>
        <p:spPr>
          <a:xfrm>
            <a:off x="6129528" y="1734010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0DB3BB9-A13D-4A3C-8293-02014F498702}"/>
              </a:ext>
            </a:extLst>
          </p:cNvPr>
          <p:cNvSpPr txBox="1"/>
          <p:nvPr/>
        </p:nvSpPr>
        <p:spPr>
          <a:xfrm>
            <a:off x="7324346" y="1734010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606F007-6E19-475F-ABAC-75113573A8C2}"/>
              </a:ext>
            </a:extLst>
          </p:cNvPr>
          <p:cNvSpPr txBox="1"/>
          <p:nvPr/>
        </p:nvSpPr>
        <p:spPr>
          <a:xfrm>
            <a:off x="8674542" y="1716385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34761C1-D9AB-4DCB-A63D-949C1701C227}"/>
              </a:ext>
            </a:extLst>
          </p:cNvPr>
          <p:cNvSpPr txBox="1"/>
          <p:nvPr/>
        </p:nvSpPr>
        <p:spPr>
          <a:xfrm>
            <a:off x="637032" y="1026498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5FE44D9-5E7E-417A-87E3-9E1C04B53855}"/>
              </a:ext>
            </a:extLst>
          </p:cNvPr>
          <p:cNvSpPr txBox="1"/>
          <p:nvPr/>
        </p:nvSpPr>
        <p:spPr>
          <a:xfrm>
            <a:off x="1356360" y="1008875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D792B0E-8013-4439-928D-7AA9CDCCA91F}"/>
              </a:ext>
            </a:extLst>
          </p:cNvPr>
          <p:cNvSpPr txBox="1"/>
          <p:nvPr/>
        </p:nvSpPr>
        <p:spPr>
          <a:xfrm>
            <a:off x="2125980" y="1031504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1C84136-A30F-49CD-91BE-7FFA19EBC276}"/>
              </a:ext>
            </a:extLst>
          </p:cNvPr>
          <p:cNvSpPr txBox="1"/>
          <p:nvPr/>
        </p:nvSpPr>
        <p:spPr>
          <a:xfrm>
            <a:off x="2891028" y="1008876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1D7F686-BAED-4918-8D1C-28A8327D87C5}"/>
              </a:ext>
            </a:extLst>
          </p:cNvPr>
          <p:cNvSpPr txBox="1"/>
          <p:nvPr/>
        </p:nvSpPr>
        <p:spPr>
          <a:xfrm>
            <a:off x="3884676" y="1031504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55DBB4E-3A4B-43EE-989B-772EDDEE7568}"/>
              </a:ext>
            </a:extLst>
          </p:cNvPr>
          <p:cNvSpPr txBox="1"/>
          <p:nvPr/>
        </p:nvSpPr>
        <p:spPr>
          <a:xfrm>
            <a:off x="4924044" y="1031504"/>
            <a:ext cx="104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831042F-0558-4890-BF3F-26681117DD86}"/>
              </a:ext>
            </a:extLst>
          </p:cNvPr>
          <p:cNvSpPr txBox="1"/>
          <p:nvPr/>
        </p:nvSpPr>
        <p:spPr>
          <a:xfrm>
            <a:off x="6121908" y="1026499"/>
            <a:ext cx="11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4D22EC-F456-4BC3-BFF7-29B5B8D2672C}"/>
              </a:ext>
            </a:extLst>
          </p:cNvPr>
          <p:cNvSpPr txBox="1"/>
          <p:nvPr/>
        </p:nvSpPr>
        <p:spPr>
          <a:xfrm>
            <a:off x="7316726" y="1026499"/>
            <a:ext cx="137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D460574-36B2-42E9-8573-9D68B0AD43F7}"/>
              </a:ext>
            </a:extLst>
          </p:cNvPr>
          <p:cNvSpPr txBox="1"/>
          <p:nvPr/>
        </p:nvSpPr>
        <p:spPr>
          <a:xfrm>
            <a:off x="8666922" y="1008874"/>
            <a:ext cx="142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37E7FBC-601C-4661-9C64-478DC247FDD0}"/>
              </a:ext>
            </a:extLst>
          </p:cNvPr>
          <p:cNvSpPr txBox="1"/>
          <p:nvPr/>
        </p:nvSpPr>
        <p:spPr>
          <a:xfrm>
            <a:off x="1210287" y="323145"/>
            <a:ext cx="99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24CD47CC-77F0-41CF-A596-AB79B2D7B485}"/>
              </a:ext>
            </a:extLst>
          </p:cNvPr>
          <p:cNvSpPr txBox="1"/>
          <p:nvPr/>
        </p:nvSpPr>
        <p:spPr>
          <a:xfrm>
            <a:off x="2019397" y="307527"/>
            <a:ext cx="91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476E97B-60FC-4224-8E10-7A47D777A695}"/>
              </a:ext>
            </a:extLst>
          </p:cNvPr>
          <p:cNvSpPr txBox="1"/>
          <p:nvPr/>
        </p:nvSpPr>
        <p:spPr>
          <a:xfrm>
            <a:off x="2781300" y="31511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1B86963F-B3B0-49AA-A1C3-4384E1F2ED35}"/>
              </a:ext>
            </a:extLst>
          </p:cNvPr>
          <p:cNvSpPr txBox="1"/>
          <p:nvPr/>
        </p:nvSpPr>
        <p:spPr>
          <a:xfrm>
            <a:off x="3828354" y="321343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E6F1CAB-D8F2-48E3-85AC-2ED3FB85F0A8}"/>
              </a:ext>
            </a:extLst>
          </p:cNvPr>
          <p:cNvSpPr txBox="1"/>
          <p:nvPr/>
        </p:nvSpPr>
        <p:spPr>
          <a:xfrm>
            <a:off x="4867722" y="321343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1072B3B-F17B-4025-82B5-DBCA9D58707D}"/>
              </a:ext>
            </a:extLst>
          </p:cNvPr>
          <p:cNvSpPr txBox="1"/>
          <p:nvPr/>
        </p:nvSpPr>
        <p:spPr>
          <a:xfrm>
            <a:off x="6065586" y="316338"/>
            <a:ext cx="119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D34428B-F130-4DDA-A4B8-7290B10E6779}"/>
              </a:ext>
            </a:extLst>
          </p:cNvPr>
          <p:cNvSpPr txBox="1"/>
          <p:nvPr/>
        </p:nvSpPr>
        <p:spPr>
          <a:xfrm>
            <a:off x="7260404" y="316338"/>
            <a:ext cx="137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A0267CD-C250-4359-A5BC-8322F5B9D11F}"/>
              </a:ext>
            </a:extLst>
          </p:cNvPr>
          <p:cNvSpPr txBox="1"/>
          <p:nvPr/>
        </p:nvSpPr>
        <p:spPr>
          <a:xfrm>
            <a:off x="8610600" y="298713"/>
            <a:ext cx="14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F04DCFD-0A27-4E01-9DE4-7CCE4CFF9577}"/>
              </a:ext>
            </a:extLst>
          </p:cNvPr>
          <p:cNvCxnSpPr/>
          <p:nvPr/>
        </p:nvCxnSpPr>
        <p:spPr>
          <a:xfrm>
            <a:off x="508000" y="765175"/>
            <a:ext cx="10528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837E7FBC-601C-4661-9C64-478DC247FDD0}"/>
              </a:ext>
            </a:extLst>
          </p:cNvPr>
          <p:cNvSpPr txBox="1"/>
          <p:nvPr/>
        </p:nvSpPr>
        <p:spPr>
          <a:xfrm>
            <a:off x="465540" y="304680"/>
            <a:ext cx="80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3510116" y="-117987"/>
            <a:ext cx="15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個位數字</a:t>
            </a:r>
          </a:p>
        </p:txBody>
      </p:sp>
    </p:spTree>
    <p:extLst>
      <p:ext uri="{BB962C8B-B14F-4D97-AF65-F5344CB8AC3E}">
        <p14:creationId xmlns:p14="http://schemas.microsoft.com/office/powerpoint/2010/main" val="2283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696EA-1C9F-4F90-82E9-1E6A317C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6142C9-D81A-4505-BE55-47E796F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06F82E-9B6F-4A5E-85C6-F3CFF66C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BF6351-FAA1-4335-B6B6-049E5C1F5B8E}"/>
              </a:ext>
            </a:extLst>
          </p:cNvPr>
          <p:cNvSpPr txBox="1"/>
          <p:nvPr/>
        </p:nvSpPr>
        <p:spPr>
          <a:xfrm>
            <a:off x="524256" y="136525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一位數字次方的個位數字觀察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B51A1A-8F25-4457-BC52-CCE056B426F6}"/>
              </a:ext>
            </a:extLst>
          </p:cNvPr>
          <p:cNvSpPr txBox="1"/>
          <p:nvPr/>
        </p:nvSpPr>
        <p:spPr>
          <a:xfrm>
            <a:off x="524256" y="765175"/>
            <a:ext cx="320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的次方都是</a:t>
            </a:r>
            <a:r>
              <a:rPr lang="en-US" altLang="zh-TW" sz="2800" dirty="0">
                <a:ea typeface="標楷體" panose="03000509000000000000" pitchFamily="65" charset="-120"/>
              </a:rPr>
              <a:t>0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824C1B-ED24-4BC8-84CA-C97E7241F989}"/>
              </a:ext>
            </a:extLst>
          </p:cNvPr>
          <p:cNvSpPr txBox="1"/>
          <p:nvPr/>
        </p:nvSpPr>
        <p:spPr>
          <a:xfrm>
            <a:off x="524256" y="1288395"/>
            <a:ext cx="557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1-9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的次方的個位數有循環特性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2CC459E-F975-403C-9E88-48EAF7E060CD}"/>
              </a:ext>
            </a:extLst>
          </p:cNvPr>
          <p:cNvGrpSpPr/>
          <p:nvPr/>
        </p:nvGrpSpPr>
        <p:grpSpPr>
          <a:xfrm>
            <a:off x="838200" y="1760978"/>
            <a:ext cx="2514600" cy="4538791"/>
            <a:chOff x="838200" y="1760978"/>
            <a:chExt cx="2514600" cy="4538791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90FAD69-BCB4-468F-A377-4A1B17748F27}"/>
                </a:ext>
              </a:extLst>
            </p:cNvPr>
            <p:cNvSpPr txBox="1"/>
            <p:nvPr/>
          </p:nvSpPr>
          <p:spPr>
            <a:xfrm>
              <a:off x="838200" y="223271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2: {2, 4, 8,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68390A8-24E1-4246-AC28-DACF29044EAB}"/>
                </a:ext>
              </a:extLst>
            </p:cNvPr>
            <p:cNvSpPr txBox="1"/>
            <p:nvPr/>
          </p:nvSpPr>
          <p:spPr>
            <a:xfrm>
              <a:off x="838200" y="1760978"/>
              <a:ext cx="2093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1: {1}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AF55C2-D085-49AA-B0B8-7EF5EF136C7B}"/>
                </a:ext>
              </a:extLst>
            </p:cNvPr>
            <p:cNvSpPr txBox="1"/>
            <p:nvPr/>
          </p:nvSpPr>
          <p:spPr>
            <a:xfrm>
              <a:off x="838200" y="4217553"/>
              <a:ext cx="1408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6: {6}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D24C14D-CFC3-465E-A4F3-E0B99251B14D}"/>
                </a:ext>
              </a:extLst>
            </p:cNvPr>
            <p:cNvSpPr txBox="1"/>
            <p:nvPr/>
          </p:nvSpPr>
          <p:spPr>
            <a:xfrm>
              <a:off x="838200" y="2703178"/>
              <a:ext cx="2002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3: {3, 9, 7,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3F9304-BBFA-4E7E-82B0-6D9672834F88}"/>
                </a:ext>
              </a:extLst>
            </p:cNvPr>
            <p:cNvSpPr txBox="1"/>
            <p:nvPr/>
          </p:nvSpPr>
          <p:spPr>
            <a:xfrm>
              <a:off x="838200" y="3186734"/>
              <a:ext cx="159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4: {4,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369361-BB40-4AC7-A634-FC2EC1839B73}"/>
                </a:ext>
              </a:extLst>
            </p:cNvPr>
            <p:cNvSpPr txBox="1"/>
            <p:nvPr/>
          </p:nvSpPr>
          <p:spPr>
            <a:xfrm>
              <a:off x="838200" y="3687027"/>
              <a:ext cx="1408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5: {5}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F36824E-559B-4EE9-8084-E485005D8696}"/>
                </a:ext>
              </a:extLst>
            </p:cNvPr>
            <p:cNvSpPr txBox="1"/>
            <p:nvPr/>
          </p:nvSpPr>
          <p:spPr>
            <a:xfrm>
              <a:off x="838200" y="4737869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7: {7, 9, 3,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73338B6-B320-40E5-A04B-E971505B35A0}"/>
                </a:ext>
              </a:extLst>
            </p:cNvPr>
            <p:cNvSpPr txBox="1"/>
            <p:nvPr/>
          </p:nvSpPr>
          <p:spPr>
            <a:xfrm>
              <a:off x="838200" y="525623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8: {8, 4, 2,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45B4A5B-2AD2-49B0-A4A9-053F2185F708}"/>
                </a:ext>
              </a:extLst>
            </p:cNvPr>
            <p:cNvSpPr txBox="1"/>
            <p:nvPr/>
          </p:nvSpPr>
          <p:spPr>
            <a:xfrm>
              <a:off x="838200" y="5776549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9: {9,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9A3C55-561C-41D5-9DC1-A3E1388AD53E}"/>
              </a:ext>
            </a:extLst>
          </p:cNvPr>
          <p:cNvSpPr txBox="1"/>
          <p:nvPr/>
        </p:nvSpPr>
        <p:spPr>
          <a:xfrm>
            <a:off x="3352800" y="2423572"/>
            <a:ext cx="414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循環長度不一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F2CE6C-D0DC-4418-9191-4F7FD3AA9563}"/>
              </a:ext>
            </a:extLst>
          </p:cNvPr>
          <p:cNvSpPr txBox="1"/>
          <p:nvPr/>
        </p:nvSpPr>
        <p:spPr>
          <a:xfrm>
            <a:off x="4392169" y="3271526"/>
            <a:ext cx="261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為方便起見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循環長度統一看成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29CFA75-4FE3-4CB5-81CA-C16C06D91E77}"/>
              </a:ext>
            </a:extLst>
          </p:cNvPr>
          <p:cNvGrpSpPr/>
          <p:nvPr/>
        </p:nvGrpSpPr>
        <p:grpSpPr>
          <a:xfrm>
            <a:off x="7431024" y="1760979"/>
            <a:ext cx="2514600" cy="4538790"/>
            <a:chOff x="7431024" y="1760979"/>
            <a:chExt cx="2514600" cy="453879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A642F76-E9A0-44C8-B755-663EFDE7CD90}"/>
                </a:ext>
              </a:extLst>
            </p:cNvPr>
            <p:cNvSpPr txBox="1"/>
            <p:nvPr/>
          </p:nvSpPr>
          <p:spPr>
            <a:xfrm>
              <a:off x="7431024" y="1760979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1: {1,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1,</a:t>
              </a:r>
              <a:r>
                <a:rPr lang="en-US" altLang="zh-TW" sz="2800" dirty="0"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1, 1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6BF7BD-C5C3-4EEC-93F2-4B71FCE281BA}"/>
                </a:ext>
              </a:extLst>
            </p:cNvPr>
            <p:cNvSpPr txBox="1"/>
            <p:nvPr/>
          </p:nvSpPr>
          <p:spPr>
            <a:xfrm>
              <a:off x="7431024" y="421755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6: {6,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6, 6, 6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DACD3E4-5E15-43FC-8190-627AD59B1C97}"/>
                </a:ext>
              </a:extLst>
            </p:cNvPr>
            <p:cNvSpPr txBox="1"/>
            <p:nvPr/>
          </p:nvSpPr>
          <p:spPr>
            <a:xfrm>
              <a:off x="7431024" y="270317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3: {3, 9, 7,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95DBC27-8455-4CED-8018-CF3F8660EC71}"/>
                </a:ext>
              </a:extLst>
            </p:cNvPr>
            <p:cNvSpPr txBox="1"/>
            <p:nvPr/>
          </p:nvSpPr>
          <p:spPr>
            <a:xfrm>
              <a:off x="7431024" y="3186734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4: {4, 6,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4, 6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28E78FD-D0EA-402D-8295-E60CA1779682}"/>
                </a:ext>
              </a:extLst>
            </p:cNvPr>
            <p:cNvSpPr txBox="1"/>
            <p:nvPr/>
          </p:nvSpPr>
          <p:spPr>
            <a:xfrm>
              <a:off x="7431024" y="3687027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5: {5,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5, 5, 5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5608A8B-30E8-46C6-9595-DC59CD334253}"/>
                </a:ext>
              </a:extLst>
            </p:cNvPr>
            <p:cNvSpPr txBox="1"/>
            <p:nvPr/>
          </p:nvSpPr>
          <p:spPr>
            <a:xfrm>
              <a:off x="7431024" y="223271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2: {2, 4, 8,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78ED2EF-F249-44E3-AE35-02EE9545ECC7}"/>
                </a:ext>
              </a:extLst>
            </p:cNvPr>
            <p:cNvSpPr txBox="1"/>
            <p:nvPr/>
          </p:nvSpPr>
          <p:spPr>
            <a:xfrm>
              <a:off x="7431024" y="4737869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7: {7, 9, 3,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E5075A-51DE-48EA-9667-CB782C8482D9}"/>
                </a:ext>
              </a:extLst>
            </p:cNvPr>
            <p:cNvSpPr txBox="1"/>
            <p:nvPr/>
          </p:nvSpPr>
          <p:spPr>
            <a:xfrm>
              <a:off x="7431024" y="525623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8: {8, 4, 2,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17D66A2-DD4F-4259-954C-B56917F285C6}"/>
                </a:ext>
              </a:extLst>
            </p:cNvPr>
            <p:cNvSpPr txBox="1"/>
            <p:nvPr/>
          </p:nvSpPr>
          <p:spPr>
            <a:xfrm>
              <a:off x="7431024" y="5776549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9: {9, 1,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9, 1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186CCDD5-9386-4DB2-B3B9-D8246ABD367D}"/>
              </a:ext>
            </a:extLst>
          </p:cNvPr>
          <p:cNvSpPr/>
          <p:nvPr/>
        </p:nvSpPr>
        <p:spPr>
          <a:xfrm>
            <a:off x="2932176" y="3058505"/>
            <a:ext cx="426720" cy="13028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DB78369-2380-47EA-AA3C-26765757D771}"/>
              </a:ext>
            </a:extLst>
          </p:cNvPr>
          <p:cNvSpPr/>
          <p:nvPr/>
        </p:nvSpPr>
        <p:spPr>
          <a:xfrm>
            <a:off x="3893820" y="3078807"/>
            <a:ext cx="426720" cy="13028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3C9B316F-65CC-4FC8-ADAD-7860BC2E50B3}"/>
              </a:ext>
            </a:extLst>
          </p:cNvPr>
          <p:cNvSpPr/>
          <p:nvPr/>
        </p:nvSpPr>
        <p:spPr>
          <a:xfrm>
            <a:off x="6918960" y="3035577"/>
            <a:ext cx="426720" cy="13028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8" grpId="0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C6A63F-7C2E-4BB1-ABB5-F810FC7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DD7-F8D2-4C20-B140-3AF988FC534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346669-DDC6-487C-96B5-F2BB090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/>
              <a:t>UVa 10515 Powers Et 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6D62F-69A8-4B97-B927-E34641F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4237D25-0999-45B4-A4E7-A3C1161227AF}"/>
              </a:ext>
            </a:extLst>
          </p:cNvPr>
          <p:cNvGrpSpPr/>
          <p:nvPr/>
        </p:nvGrpSpPr>
        <p:grpSpPr>
          <a:xfrm>
            <a:off x="679704" y="933653"/>
            <a:ext cx="2514600" cy="4990693"/>
            <a:chOff x="838200" y="1246595"/>
            <a:chExt cx="2514600" cy="499069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A47A70-30DB-48D4-B52B-3C0129B53243}"/>
                </a:ext>
              </a:extLst>
            </p:cNvPr>
            <p:cNvSpPr txBox="1"/>
            <p:nvPr/>
          </p:nvSpPr>
          <p:spPr>
            <a:xfrm>
              <a:off x="838200" y="169849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1: {1,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1,</a:t>
              </a:r>
              <a:r>
                <a:rPr lang="en-US" altLang="zh-TW" sz="2800" dirty="0"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1, 1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AB6ABB3-26EE-4145-8448-0BB6DE1A0BBB}"/>
                </a:ext>
              </a:extLst>
            </p:cNvPr>
            <p:cNvSpPr txBox="1"/>
            <p:nvPr/>
          </p:nvSpPr>
          <p:spPr>
            <a:xfrm>
              <a:off x="838200" y="4155072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6: {6,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6, 6, 6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37ADCC1-8DEC-47A1-9564-31AF2315913D}"/>
                </a:ext>
              </a:extLst>
            </p:cNvPr>
            <p:cNvSpPr txBox="1"/>
            <p:nvPr/>
          </p:nvSpPr>
          <p:spPr>
            <a:xfrm>
              <a:off x="838200" y="2640697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3: {3, 9, 7,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190440B-740D-4E5D-B479-668A9F25E5F8}"/>
                </a:ext>
              </a:extLst>
            </p:cNvPr>
            <p:cNvSpPr txBox="1"/>
            <p:nvPr/>
          </p:nvSpPr>
          <p:spPr>
            <a:xfrm>
              <a:off x="838200" y="3124253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4: {4, 6,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4, 6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55108D3-056F-4750-B20D-12E602F92C69}"/>
                </a:ext>
              </a:extLst>
            </p:cNvPr>
            <p:cNvSpPr txBox="1"/>
            <p:nvPr/>
          </p:nvSpPr>
          <p:spPr>
            <a:xfrm>
              <a:off x="838200" y="3624546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5: {5,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5, 5, 5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0A77DE5-B5BC-4BDC-A76C-0506FB4483A4}"/>
                </a:ext>
              </a:extLst>
            </p:cNvPr>
            <p:cNvSpPr txBox="1"/>
            <p:nvPr/>
          </p:nvSpPr>
          <p:spPr>
            <a:xfrm>
              <a:off x="838200" y="2170232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2: {2, 4, 8,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E0F17E-B59D-4ACD-9BA6-504E22AB52EC}"/>
                </a:ext>
              </a:extLst>
            </p:cNvPr>
            <p:cNvSpPr txBox="1"/>
            <p:nvPr/>
          </p:nvSpPr>
          <p:spPr>
            <a:xfrm>
              <a:off x="838200" y="467538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7: {7, 9, 3, 1}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8E3F915-21BC-4D81-970F-23CC7E8672DA}"/>
                </a:ext>
              </a:extLst>
            </p:cNvPr>
            <p:cNvSpPr txBox="1"/>
            <p:nvPr/>
          </p:nvSpPr>
          <p:spPr>
            <a:xfrm>
              <a:off x="838200" y="5193752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8: {8, 4, 2, 6}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93A9FD-A1EC-4D9F-B836-66F0F4A20E9C}"/>
                </a:ext>
              </a:extLst>
            </p:cNvPr>
            <p:cNvSpPr txBox="1"/>
            <p:nvPr/>
          </p:nvSpPr>
          <p:spPr>
            <a:xfrm>
              <a:off x="838200" y="571406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9: {9, 1,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9, 1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3F3044-9034-4A6C-852C-F20CDFEAFFAC}"/>
                </a:ext>
              </a:extLst>
            </p:cNvPr>
            <p:cNvSpPr txBox="1"/>
            <p:nvPr/>
          </p:nvSpPr>
          <p:spPr>
            <a:xfrm>
              <a:off x="838200" y="1246595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0: {0,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0,</a:t>
              </a:r>
              <a:r>
                <a:rPr lang="en-US" altLang="zh-TW" sz="2800" dirty="0"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0, 0</a:t>
              </a:r>
              <a:r>
                <a:rPr lang="en-US" altLang="zh-TW" sz="2800" dirty="0">
                  <a:ea typeface="標楷體" panose="03000509000000000000" pitchFamily="65" charset="-120"/>
                </a:rPr>
                <a:t>}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F8D9B9-815F-40EE-AF59-DCB5EFCFA9C1}"/>
              </a:ext>
            </a:extLst>
          </p:cNvPr>
          <p:cNvSpPr txBox="1"/>
          <p:nvPr/>
        </p:nvSpPr>
        <p:spPr>
          <a:xfrm>
            <a:off x="97536" y="286626"/>
            <a:ext cx="557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0-9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的次方的個位數循環資料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529AF57-7104-478F-A77D-75D53A14A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82407"/>
              </p:ext>
            </p:extLst>
          </p:nvPr>
        </p:nvGraphicFramePr>
        <p:xfrm>
          <a:off x="6291072" y="1171959"/>
          <a:ext cx="572313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626">
                  <a:extLst>
                    <a:ext uri="{9D8B030D-6E8A-4147-A177-3AD203B41FA5}">
                      <a16:colId xmlns:a16="http://schemas.microsoft.com/office/drawing/2014/main" val="674358439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3435162529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1957474301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2113685564"/>
                    </a:ext>
                  </a:extLst>
                </a:gridCol>
                <a:gridCol w="1144626">
                  <a:extLst>
                    <a:ext uri="{9D8B030D-6E8A-4147-A177-3AD203B41FA5}">
                      <a16:colId xmlns:a16="http://schemas.microsoft.com/office/drawing/2014/main" val="657509403"/>
                    </a:ext>
                  </a:extLst>
                </a:gridCol>
              </a:tblGrid>
              <a:tr h="444818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9332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28567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02896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6047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164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7068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9017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52010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22358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96326"/>
                  </a:ext>
                </a:extLst>
              </a:tr>
              <a:tr h="444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77367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2920B2-0817-4563-B984-3C97BC6571B6}"/>
              </a:ext>
            </a:extLst>
          </p:cNvPr>
          <p:cNvSpPr txBox="1"/>
          <p:nvPr/>
        </p:nvSpPr>
        <p:spPr>
          <a:xfrm>
            <a:off x="8153400" y="53849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Digit[10][4]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57CE99B-AD6D-4BD0-804E-36AF0A3EF838}"/>
              </a:ext>
            </a:extLst>
          </p:cNvPr>
          <p:cNvSpPr txBox="1"/>
          <p:nvPr/>
        </p:nvSpPr>
        <p:spPr>
          <a:xfrm>
            <a:off x="3194304" y="272910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建立查表表格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0BEA1B-9067-42C3-ADA2-8AD7FD271200}"/>
              </a:ext>
            </a:extLst>
          </p:cNvPr>
          <p:cNvSpPr txBox="1"/>
          <p:nvPr/>
        </p:nvSpPr>
        <p:spPr>
          <a:xfrm>
            <a:off x="838200" y="5872794"/>
            <a:ext cx="99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5338F5-DAB5-4B5A-B780-1E8F6715FCD4}"/>
              </a:ext>
            </a:extLst>
          </p:cNvPr>
          <p:cNvSpPr txBox="1"/>
          <p:nvPr/>
        </p:nvSpPr>
        <p:spPr>
          <a:xfrm>
            <a:off x="2118624" y="5872794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206CE89-22BF-4624-9E48-BE3A17B558D8}"/>
              </a:ext>
            </a:extLst>
          </p:cNvPr>
          <p:cNvSpPr txBox="1"/>
          <p:nvPr/>
        </p:nvSpPr>
        <p:spPr>
          <a:xfrm>
            <a:off x="7568184" y="6201159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627E4D-B3EC-49E4-99E9-300CEC8DCC0D}"/>
              </a:ext>
            </a:extLst>
          </p:cNvPr>
          <p:cNvSpPr txBox="1"/>
          <p:nvPr/>
        </p:nvSpPr>
        <p:spPr>
          <a:xfrm>
            <a:off x="8790498" y="6201159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68CC9A-FA98-4D78-8FC6-BF2E9BD24E3A}"/>
              </a:ext>
            </a:extLst>
          </p:cNvPr>
          <p:cNvSpPr txBox="1"/>
          <p:nvPr/>
        </p:nvSpPr>
        <p:spPr>
          <a:xfrm>
            <a:off x="9887712" y="6218301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B19A283-B6F8-459C-A5F6-9949600F8A35}"/>
              </a:ext>
            </a:extLst>
          </p:cNvPr>
          <p:cNvSpPr txBox="1"/>
          <p:nvPr/>
        </p:nvSpPr>
        <p:spPr>
          <a:xfrm>
            <a:off x="11102916" y="6201159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</a:p>
        </p:txBody>
      </p:sp>
    </p:spTree>
    <p:extLst>
      <p:ext uri="{BB962C8B-B14F-4D97-AF65-F5344CB8AC3E}">
        <p14:creationId xmlns:p14="http://schemas.microsoft.com/office/powerpoint/2010/main" val="439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1350</Words>
  <Application>Microsoft Office PowerPoint</Application>
  <PresentationFormat>寬螢幕</PresentationFormat>
  <Paragraphs>458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10515 Powers Et Al</vt:lpstr>
      <vt:lpstr>UVa 10515 Powers Et Al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1631</cp:revision>
  <dcterms:created xsi:type="dcterms:W3CDTF">2020-02-14T09:12:44Z</dcterms:created>
  <dcterms:modified xsi:type="dcterms:W3CDTF">2020-09-13T06:20:02Z</dcterms:modified>
</cp:coreProperties>
</file>