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Teko SemiBold"/>
      <p:regular r:id="rId40"/>
      <p:bold r:id="rId41"/>
    </p:embeddedFont>
    <p:embeddedFont>
      <p:font typeface="Raleway"/>
      <p:regular r:id="rId42"/>
      <p:bold r:id="rId43"/>
      <p:italic r:id="rId44"/>
      <p:boldItalic r:id="rId45"/>
    </p:embeddedFont>
    <p:embeddedFont>
      <p:font typeface="Teko"/>
      <p:regular r:id="rId46"/>
      <p:bold r:id="rId47"/>
    </p:embeddedFont>
    <p:embeddedFont>
      <p:font typeface="Roboto Medium"/>
      <p:regular r:id="rId48"/>
      <p:bold r:id="rId49"/>
      <p:italic r:id="rId50"/>
      <p:boldItalic r:id="rId51"/>
    </p:embeddedFont>
    <p:embeddedFont>
      <p:font typeface="Anaheim"/>
      <p:regular r:id="rId52"/>
    </p:embeddedFont>
    <p:embeddedFont>
      <p:font typeface="Barlow Medium"/>
      <p:regular r:id="rId53"/>
      <p:bold r:id="rId54"/>
      <p:italic r:id="rId55"/>
      <p:boldItalic r:id="rId56"/>
    </p:embeddedFont>
    <p:embeddedFont>
      <p:font typeface="PT Sans"/>
      <p:regular r:id="rId57"/>
      <p:bold r:id="rId58"/>
      <p:italic r:id="rId59"/>
      <p:boldItalic r:id="rId60"/>
    </p:embeddedFont>
    <p:embeddedFont>
      <p:font typeface="Barlow"/>
      <p:regular r:id="rId61"/>
      <p:bold r:id="rId62"/>
      <p:italic r:id="rId63"/>
      <p:boldItalic r:id="rId64"/>
    </p:embeddedFont>
    <p:embeddedFont>
      <p:font typeface="Open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9" roundtripDataSignature="AMtx7miuXvMv0wvtVBUSSmAqPNyg5BDA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ekoSemiBold-regular.fntdata"/><Relationship Id="rId42" Type="http://schemas.openxmlformats.org/officeDocument/2006/relationships/font" Target="fonts/Raleway-regular.fntdata"/><Relationship Id="rId41" Type="http://schemas.openxmlformats.org/officeDocument/2006/relationships/font" Target="fonts/TekoSemiBold-bold.fntdata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Tek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edium-regular.fntdata"/><Relationship Id="rId47" Type="http://schemas.openxmlformats.org/officeDocument/2006/relationships/font" Target="fonts/Teko-bold.fntdata"/><Relationship Id="rId49" Type="http://schemas.openxmlformats.org/officeDocument/2006/relationships/font" Target="fonts/Roboto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-bold.fntdata"/><Relationship Id="rId61" Type="http://schemas.openxmlformats.org/officeDocument/2006/relationships/font" Target="fonts/Barlow-regular.fntdata"/><Relationship Id="rId20" Type="http://schemas.openxmlformats.org/officeDocument/2006/relationships/slide" Target="slides/slide16.xml"/><Relationship Id="rId64" Type="http://schemas.openxmlformats.org/officeDocument/2006/relationships/font" Target="fonts/Barlow-boldItalic.fntdata"/><Relationship Id="rId63" Type="http://schemas.openxmlformats.org/officeDocument/2006/relationships/font" Target="fonts/Barlow-italic.fntdata"/><Relationship Id="rId22" Type="http://schemas.openxmlformats.org/officeDocument/2006/relationships/slide" Target="slides/slide18.xml"/><Relationship Id="rId66" Type="http://schemas.openxmlformats.org/officeDocument/2006/relationships/font" Target="fonts/OpenSans-bold.fntdata"/><Relationship Id="rId21" Type="http://schemas.openxmlformats.org/officeDocument/2006/relationships/slide" Target="slides/slide17.xml"/><Relationship Id="rId65" Type="http://schemas.openxmlformats.org/officeDocument/2006/relationships/font" Target="fonts/OpenSans-regular.fntdata"/><Relationship Id="rId24" Type="http://schemas.openxmlformats.org/officeDocument/2006/relationships/slide" Target="slides/slide20.xml"/><Relationship Id="rId68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67" Type="http://schemas.openxmlformats.org/officeDocument/2006/relationships/font" Target="fonts/OpenSans-italic.fntdata"/><Relationship Id="rId60" Type="http://schemas.openxmlformats.org/officeDocument/2006/relationships/font" Target="fonts/PTSans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edium-boldItalic.fntdata"/><Relationship Id="rId50" Type="http://schemas.openxmlformats.org/officeDocument/2006/relationships/font" Target="fonts/RobotoMedium-italic.fntdata"/><Relationship Id="rId53" Type="http://schemas.openxmlformats.org/officeDocument/2006/relationships/font" Target="fonts/BarlowMedium-regular.fntdata"/><Relationship Id="rId52" Type="http://schemas.openxmlformats.org/officeDocument/2006/relationships/font" Target="fonts/Anaheim-regular.fntdata"/><Relationship Id="rId11" Type="http://schemas.openxmlformats.org/officeDocument/2006/relationships/slide" Target="slides/slide7.xml"/><Relationship Id="rId55" Type="http://schemas.openxmlformats.org/officeDocument/2006/relationships/font" Target="fonts/BarlowMedium-italic.fntdata"/><Relationship Id="rId10" Type="http://schemas.openxmlformats.org/officeDocument/2006/relationships/slide" Target="slides/slide6.xml"/><Relationship Id="rId54" Type="http://schemas.openxmlformats.org/officeDocument/2006/relationships/font" Target="fonts/BarlowMedium-bold.fntdata"/><Relationship Id="rId13" Type="http://schemas.openxmlformats.org/officeDocument/2006/relationships/slide" Target="slides/slide9.xml"/><Relationship Id="rId57" Type="http://schemas.openxmlformats.org/officeDocument/2006/relationships/font" Target="fonts/PTSans-regular.fntdata"/><Relationship Id="rId12" Type="http://schemas.openxmlformats.org/officeDocument/2006/relationships/slide" Target="slides/slide8.xml"/><Relationship Id="rId56" Type="http://schemas.openxmlformats.org/officeDocument/2006/relationships/font" Target="fonts/BarlowMedium-boldItalic.fntdata"/><Relationship Id="rId15" Type="http://schemas.openxmlformats.org/officeDocument/2006/relationships/slide" Target="slides/slide11.xml"/><Relationship Id="rId59" Type="http://schemas.openxmlformats.org/officeDocument/2006/relationships/font" Target="fonts/PTSans-italic.fntdata"/><Relationship Id="rId14" Type="http://schemas.openxmlformats.org/officeDocument/2006/relationships/slide" Target="slides/slide10.xml"/><Relationship Id="rId58" Type="http://schemas.openxmlformats.org/officeDocument/2006/relationships/font" Target="fonts/PT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b49fa41f6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g2b49fa41f6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b49fa41f6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g2b49fa41f6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b49fa41f6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g2b49fa41f6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b49fa41f6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2b49fa41f6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b49fa41f6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g2b49fa41f6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b49fa41f6e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8" name="Google Shape;1008;g2b49fa41f6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b49fa41f6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0" name="Google Shape;1030;g2b49fa41f6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b49fa41f6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2" name="Google Shape;1052;g2b49fa41f6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b49fa41f6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8" name="Google Shape;1058;g2b49fa41f6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b49fa41f6e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g2b49fa41f6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b49fa41f6e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g2b49fa41f6e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b49fa41f6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g2b49fa41f6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b49fa41f6e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3" name="Google Shape;1133;g2b49fa41f6e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b49fa41f6e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6" name="Google Shape;1146;g2b49fa41f6e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b49fa41f6e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g2b49fa41f6e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b49fa41f6e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5" name="Google Shape;1195;g2b49fa41f6e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2b49fa41f6e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1" name="Google Shape;1221;g2b49fa41f6e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b4cf00b2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7" name="Google Shape;1227;g2b4cf00b2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b45599ac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g2b45599ac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b4cf00b25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0" name="Google Shape;1250;g2b4cf00b25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b4cf00b25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7" name="Google Shape;1277;g2b4cf00b25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b49fa41f6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9" name="Google Shape;1299;g2b49fa41f6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b4cf00b25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4" name="Google Shape;1344;g2b4cf00b25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3" name="Google Shape;13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b4cf00b255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2" name="Google Shape;1382;g2b4cf00b255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b49fa41f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2b49fa41f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b49fa41f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g2b49fa41f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b49fa41f6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2b49fa41f6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b49fa41f6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2b49fa41f6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b49fa41f6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5" name="Google Shape;905;g2b49fa41f6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/>
          <p:nvPr>
            <p:ph type="ctrTitle"/>
          </p:nvPr>
        </p:nvSpPr>
        <p:spPr>
          <a:xfrm>
            <a:off x="839125" y="1049575"/>
            <a:ext cx="3675600" cy="22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0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" type="subTitle"/>
          </p:nvPr>
        </p:nvSpPr>
        <p:spPr>
          <a:xfrm>
            <a:off x="839275" y="3343838"/>
            <a:ext cx="2107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42"/>
          <p:cNvSpPr/>
          <p:nvPr>
            <p:ph idx="2" type="pic"/>
          </p:nvPr>
        </p:nvSpPr>
        <p:spPr>
          <a:xfrm>
            <a:off x="5873975" y="539550"/>
            <a:ext cx="25569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" name="Google Shape;12;p42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13" name="Google Shape;13;p42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42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42"/>
          <p:cNvGrpSpPr/>
          <p:nvPr/>
        </p:nvGrpSpPr>
        <p:grpSpPr>
          <a:xfrm>
            <a:off x="-173650" y="-949700"/>
            <a:ext cx="9098751" cy="5907225"/>
            <a:chOff x="-173650" y="-949700"/>
            <a:chExt cx="9098751" cy="5907225"/>
          </a:xfrm>
        </p:grpSpPr>
        <p:grpSp>
          <p:nvGrpSpPr>
            <p:cNvPr id="16" name="Google Shape;16;p42"/>
            <p:cNvGrpSpPr/>
            <p:nvPr/>
          </p:nvGrpSpPr>
          <p:grpSpPr>
            <a:xfrm>
              <a:off x="-173650" y="-91925"/>
              <a:ext cx="9098751" cy="5049450"/>
              <a:chOff x="-173650" y="-91925"/>
              <a:chExt cx="9098751" cy="5049450"/>
            </a:xfrm>
          </p:grpSpPr>
          <p:grpSp>
            <p:nvGrpSpPr>
              <p:cNvPr id="17" name="Google Shape;17;p42"/>
              <p:cNvGrpSpPr/>
              <p:nvPr/>
            </p:nvGrpSpPr>
            <p:grpSpPr>
              <a:xfrm>
                <a:off x="7126525" y="-91925"/>
                <a:ext cx="1798575" cy="348600"/>
                <a:chOff x="6972675" y="0"/>
                <a:chExt cx="1798575" cy="348600"/>
              </a:xfrm>
            </p:grpSpPr>
            <p:sp>
              <p:nvSpPr>
                <p:cNvPr id="18" name="Google Shape;18;p42"/>
                <p:cNvSpPr/>
                <p:nvPr/>
              </p:nvSpPr>
              <p:spPr>
                <a:xfrm>
                  <a:off x="726123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" name="Google Shape;19;p42"/>
                <p:cNvSpPr/>
                <p:nvPr/>
              </p:nvSpPr>
              <p:spPr>
                <a:xfrm>
                  <a:off x="740551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0" name="Google Shape;20;p42"/>
                <p:cNvSpPr/>
                <p:nvPr/>
              </p:nvSpPr>
              <p:spPr>
                <a:xfrm>
                  <a:off x="754979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" name="Google Shape;21;p42"/>
                <p:cNvSpPr/>
                <p:nvPr/>
              </p:nvSpPr>
              <p:spPr>
                <a:xfrm>
                  <a:off x="769407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" name="Google Shape;22;p42"/>
                <p:cNvSpPr/>
                <p:nvPr/>
              </p:nvSpPr>
              <p:spPr>
                <a:xfrm>
                  <a:off x="783835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" name="Google Shape;23;p42"/>
                <p:cNvSpPr/>
                <p:nvPr/>
              </p:nvSpPr>
              <p:spPr>
                <a:xfrm>
                  <a:off x="798263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" name="Google Shape;24;p42"/>
                <p:cNvSpPr/>
                <p:nvPr/>
              </p:nvSpPr>
              <p:spPr>
                <a:xfrm>
                  <a:off x="812691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5" name="Google Shape;25;p42"/>
                <p:cNvSpPr/>
                <p:nvPr/>
              </p:nvSpPr>
              <p:spPr>
                <a:xfrm>
                  <a:off x="827119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6" name="Google Shape;26;p42"/>
                <p:cNvSpPr/>
                <p:nvPr/>
              </p:nvSpPr>
              <p:spPr>
                <a:xfrm>
                  <a:off x="841547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" name="Google Shape;27;p42"/>
                <p:cNvSpPr/>
                <p:nvPr/>
              </p:nvSpPr>
              <p:spPr>
                <a:xfrm>
                  <a:off x="855975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8" name="Google Shape;28;p42"/>
                <p:cNvSpPr/>
                <p:nvPr/>
              </p:nvSpPr>
              <p:spPr>
                <a:xfrm>
                  <a:off x="711695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9" name="Google Shape;29;p42"/>
                <p:cNvSpPr/>
                <p:nvPr/>
              </p:nvSpPr>
              <p:spPr>
                <a:xfrm>
                  <a:off x="697267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0" name="Google Shape;30;p42"/>
              <p:cNvGrpSpPr/>
              <p:nvPr/>
            </p:nvGrpSpPr>
            <p:grpSpPr>
              <a:xfrm flipH="1" rot="-5400000">
                <a:off x="-898638" y="2951275"/>
                <a:ext cx="1798575" cy="348600"/>
                <a:chOff x="6972675" y="0"/>
                <a:chExt cx="1798575" cy="348600"/>
              </a:xfrm>
            </p:grpSpPr>
            <p:sp>
              <p:nvSpPr>
                <p:cNvPr id="31" name="Google Shape;31;p42"/>
                <p:cNvSpPr/>
                <p:nvPr/>
              </p:nvSpPr>
              <p:spPr>
                <a:xfrm>
                  <a:off x="726123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2" name="Google Shape;32;p42"/>
                <p:cNvSpPr/>
                <p:nvPr/>
              </p:nvSpPr>
              <p:spPr>
                <a:xfrm>
                  <a:off x="740551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3" name="Google Shape;33;p42"/>
                <p:cNvSpPr/>
                <p:nvPr/>
              </p:nvSpPr>
              <p:spPr>
                <a:xfrm>
                  <a:off x="754979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4" name="Google Shape;34;p42"/>
                <p:cNvSpPr/>
                <p:nvPr/>
              </p:nvSpPr>
              <p:spPr>
                <a:xfrm>
                  <a:off x="769407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5" name="Google Shape;35;p42"/>
                <p:cNvSpPr/>
                <p:nvPr/>
              </p:nvSpPr>
              <p:spPr>
                <a:xfrm>
                  <a:off x="783835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6" name="Google Shape;36;p42"/>
                <p:cNvSpPr/>
                <p:nvPr/>
              </p:nvSpPr>
              <p:spPr>
                <a:xfrm>
                  <a:off x="798263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7" name="Google Shape;37;p42"/>
                <p:cNvSpPr/>
                <p:nvPr/>
              </p:nvSpPr>
              <p:spPr>
                <a:xfrm>
                  <a:off x="812691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8" name="Google Shape;38;p42"/>
                <p:cNvSpPr/>
                <p:nvPr/>
              </p:nvSpPr>
              <p:spPr>
                <a:xfrm>
                  <a:off x="827119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9" name="Google Shape;39;p42"/>
                <p:cNvSpPr/>
                <p:nvPr/>
              </p:nvSpPr>
              <p:spPr>
                <a:xfrm>
                  <a:off x="841547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0" name="Google Shape;40;p42"/>
                <p:cNvSpPr/>
                <p:nvPr/>
              </p:nvSpPr>
              <p:spPr>
                <a:xfrm>
                  <a:off x="855975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1" name="Google Shape;41;p42"/>
                <p:cNvSpPr/>
                <p:nvPr/>
              </p:nvSpPr>
              <p:spPr>
                <a:xfrm>
                  <a:off x="711695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2" name="Google Shape;42;p42"/>
                <p:cNvSpPr/>
                <p:nvPr/>
              </p:nvSpPr>
              <p:spPr>
                <a:xfrm>
                  <a:off x="697267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43" name="Google Shape;43;p42"/>
              <p:cNvGrpSpPr/>
              <p:nvPr/>
            </p:nvGrpSpPr>
            <p:grpSpPr>
              <a:xfrm>
                <a:off x="3864338" y="4788625"/>
                <a:ext cx="1415325" cy="168900"/>
                <a:chOff x="-555050" y="-1391950"/>
                <a:chExt cx="1415325" cy="168900"/>
              </a:xfrm>
            </p:grpSpPr>
            <p:sp>
              <p:nvSpPr>
                <p:cNvPr id="44" name="Google Shape;44;p42"/>
                <p:cNvSpPr/>
                <p:nvPr/>
              </p:nvSpPr>
              <p:spPr>
                <a:xfrm>
                  <a:off x="44209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5" name="Google Shape;45;p42"/>
                <p:cNvSpPr/>
                <p:nvPr/>
              </p:nvSpPr>
              <p:spPr>
                <a:xfrm>
                  <a:off x="69137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6" name="Google Shape;46;p42"/>
                <p:cNvSpPr/>
                <p:nvPr/>
              </p:nvSpPr>
              <p:spPr>
                <a:xfrm>
                  <a:off x="-5648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7" name="Google Shape;47;p42"/>
                <p:cNvSpPr/>
                <p:nvPr/>
              </p:nvSpPr>
              <p:spPr>
                <a:xfrm>
                  <a:off x="-30576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8" name="Google Shape;48;p42"/>
                <p:cNvSpPr/>
                <p:nvPr/>
              </p:nvSpPr>
              <p:spPr>
                <a:xfrm>
                  <a:off x="-55505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49" name="Google Shape;49;p42"/>
                <p:cNvSpPr/>
                <p:nvPr/>
              </p:nvSpPr>
              <p:spPr>
                <a:xfrm>
                  <a:off x="19280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sp>
            <p:nvSpPr>
              <p:cNvPr id="50" name="Google Shape;50;p42"/>
              <p:cNvSpPr/>
              <p:nvPr/>
            </p:nvSpPr>
            <p:spPr>
              <a:xfrm flipH="1" rot="10800000">
                <a:off x="8430875" y="539550"/>
                <a:ext cx="334800" cy="1763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1" name="Google Shape;51;p42"/>
            <p:cNvSpPr/>
            <p:nvPr/>
          </p:nvSpPr>
          <p:spPr>
            <a:xfrm rot="10800000">
              <a:off x="-32250" y="-949700"/>
              <a:ext cx="334800" cy="148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1331329" y="3340788"/>
            <a:ext cx="262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9" name="Google Shape;389;p51"/>
          <p:cNvSpPr txBox="1"/>
          <p:nvPr>
            <p:ph idx="1" type="subTitle"/>
          </p:nvPr>
        </p:nvSpPr>
        <p:spPr>
          <a:xfrm>
            <a:off x="1331329" y="4033487"/>
            <a:ext cx="262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0" name="Google Shape;390;p51"/>
          <p:cNvSpPr txBox="1"/>
          <p:nvPr>
            <p:ph idx="2" type="title"/>
          </p:nvPr>
        </p:nvSpPr>
        <p:spPr>
          <a:xfrm>
            <a:off x="1331329" y="744013"/>
            <a:ext cx="262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51"/>
          <p:cNvSpPr txBox="1"/>
          <p:nvPr>
            <p:ph idx="3" type="subTitle"/>
          </p:nvPr>
        </p:nvSpPr>
        <p:spPr>
          <a:xfrm>
            <a:off x="1331329" y="1436716"/>
            <a:ext cx="262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2" name="Google Shape;392;p51"/>
          <p:cNvSpPr txBox="1"/>
          <p:nvPr>
            <p:ph idx="4" type="title"/>
          </p:nvPr>
        </p:nvSpPr>
        <p:spPr>
          <a:xfrm>
            <a:off x="1331329" y="2042400"/>
            <a:ext cx="262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51"/>
          <p:cNvSpPr txBox="1"/>
          <p:nvPr>
            <p:ph idx="5" type="subTitle"/>
          </p:nvPr>
        </p:nvSpPr>
        <p:spPr>
          <a:xfrm>
            <a:off x="1331329" y="2735102"/>
            <a:ext cx="262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394" name="Google Shape;394;p51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395" name="Google Shape;395;p51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51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7" name="Google Shape;397;p51"/>
          <p:cNvGrpSpPr/>
          <p:nvPr/>
        </p:nvGrpSpPr>
        <p:grpSpPr>
          <a:xfrm rot="-5400000">
            <a:off x="-898638" y="1603825"/>
            <a:ext cx="1798575" cy="348600"/>
            <a:chOff x="6972675" y="0"/>
            <a:chExt cx="1798575" cy="348600"/>
          </a:xfrm>
        </p:grpSpPr>
        <p:sp>
          <p:nvSpPr>
            <p:cNvPr id="398" name="Google Shape;398;p51"/>
            <p:cNvSpPr/>
            <p:nvPr/>
          </p:nvSpPr>
          <p:spPr>
            <a:xfrm>
              <a:off x="7261234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7405514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7549793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7694073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7838352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7982632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8126911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8271191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8415470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8559750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7116955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6972675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10" name="Google Shape;410;p51"/>
          <p:cNvSpPr/>
          <p:nvPr/>
        </p:nvSpPr>
        <p:spPr>
          <a:xfrm rot="5400000">
            <a:off x="9008150" y="-364850"/>
            <a:ext cx="334800" cy="148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51"/>
          <p:cNvSpPr/>
          <p:nvPr>
            <p:ph idx="6" type="pic"/>
          </p:nvPr>
        </p:nvSpPr>
        <p:spPr>
          <a:xfrm>
            <a:off x="5311369" y="539550"/>
            <a:ext cx="31194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hasCustomPrompt="1" type="title"/>
          </p:nvPr>
        </p:nvSpPr>
        <p:spPr>
          <a:xfrm>
            <a:off x="2642550" y="3220397"/>
            <a:ext cx="3858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4" name="Google Shape;414;p52"/>
          <p:cNvSpPr txBox="1"/>
          <p:nvPr>
            <p:ph idx="1" type="subTitle"/>
          </p:nvPr>
        </p:nvSpPr>
        <p:spPr>
          <a:xfrm>
            <a:off x="2642550" y="4078346"/>
            <a:ext cx="3858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15" name="Google Shape;415;p52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416" name="Google Shape;416;p52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52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8" name="Google Shape;418;p52"/>
          <p:cNvSpPr/>
          <p:nvPr>
            <p:ph idx="2" type="pic"/>
          </p:nvPr>
        </p:nvSpPr>
        <p:spPr>
          <a:xfrm>
            <a:off x="-1" y="534400"/>
            <a:ext cx="8460300" cy="2627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19" name="Google Shape;419;p52"/>
          <p:cNvGrpSpPr/>
          <p:nvPr/>
        </p:nvGrpSpPr>
        <p:grpSpPr>
          <a:xfrm>
            <a:off x="-1085350" y="4788625"/>
            <a:ext cx="11314550" cy="423825"/>
            <a:chOff x="-1085350" y="4788625"/>
            <a:chExt cx="11314550" cy="423825"/>
          </a:xfrm>
        </p:grpSpPr>
        <p:grpSp>
          <p:nvGrpSpPr>
            <p:cNvPr id="420" name="Google Shape;420;p52"/>
            <p:cNvGrpSpPr/>
            <p:nvPr/>
          </p:nvGrpSpPr>
          <p:grpSpPr>
            <a:xfrm>
              <a:off x="-1085350" y="4863850"/>
              <a:ext cx="1798575" cy="348600"/>
              <a:chOff x="6972675" y="0"/>
              <a:chExt cx="1798575" cy="348600"/>
            </a:xfrm>
          </p:grpSpPr>
          <p:sp>
            <p:nvSpPr>
              <p:cNvPr id="421" name="Google Shape;421;p52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2" name="Google Shape;422;p52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3" name="Google Shape;423;p52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4" name="Google Shape;424;p52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5" name="Google Shape;425;p52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6" name="Google Shape;426;p52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7" name="Google Shape;427;p52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8" name="Google Shape;428;p52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9" name="Google Shape;429;p52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0" name="Google Shape;430;p52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1" name="Google Shape;431;p52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2" name="Google Shape;432;p52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33" name="Google Shape;433;p52"/>
            <p:cNvGrpSpPr/>
            <p:nvPr/>
          </p:nvGrpSpPr>
          <p:grpSpPr>
            <a:xfrm flipH="1">
              <a:off x="8430625" y="4863850"/>
              <a:ext cx="1798575" cy="348600"/>
              <a:chOff x="6972675" y="0"/>
              <a:chExt cx="1798575" cy="348600"/>
            </a:xfrm>
          </p:grpSpPr>
          <p:sp>
            <p:nvSpPr>
              <p:cNvPr id="434" name="Google Shape;434;p52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5" name="Google Shape;435;p52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6" name="Google Shape;436;p52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7" name="Google Shape;437;p52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8" name="Google Shape;438;p52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9" name="Google Shape;439;p52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0" name="Google Shape;440;p52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1" name="Google Shape;441;p52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2" name="Google Shape;442;p52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3" name="Google Shape;443;p52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4" name="Google Shape;444;p52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5" name="Google Shape;445;p52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46" name="Google Shape;446;p52"/>
            <p:cNvGrpSpPr/>
            <p:nvPr/>
          </p:nvGrpSpPr>
          <p:grpSpPr>
            <a:xfrm>
              <a:off x="3864338" y="4788625"/>
              <a:ext cx="1415325" cy="168900"/>
              <a:chOff x="-555050" y="-1391950"/>
              <a:chExt cx="1415325" cy="168900"/>
            </a:xfrm>
          </p:grpSpPr>
          <p:sp>
            <p:nvSpPr>
              <p:cNvPr id="447" name="Google Shape;447;p52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48" name="Google Shape;448;p52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49" name="Google Shape;449;p52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0" name="Google Shape;450;p52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1" name="Google Shape;451;p52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52" name="Google Shape;452;p52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453" name="Google Shape;453;p52"/>
          <p:cNvGrpSpPr/>
          <p:nvPr/>
        </p:nvGrpSpPr>
        <p:grpSpPr>
          <a:xfrm>
            <a:off x="-1940875" y="-34400"/>
            <a:ext cx="10749868" cy="3196200"/>
            <a:chOff x="-1940875" y="-34400"/>
            <a:chExt cx="10749868" cy="3196200"/>
          </a:xfrm>
        </p:grpSpPr>
        <p:sp>
          <p:nvSpPr>
            <p:cNvPr id="454" name="Google Shape;454;p52"/>
            <p:cNvSpPr/>
            <p:nvPr/>
          </p:nvSpPr>
          <p:spPr>
            <a:xfrm flipH="1" rot="10800000">
              <a:off x="-1940875" y="-34400"/>
              <a:ext cx="2654100" cy="34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55" name="Google Shape;455;p52"/>
            <p:cNvGrpSpPr/>
            <p:nvPr/>
          </p:nvGrpSpPr>
          <p:grpSpPr>
            <a:xfrm>
              <a:off x="8460250" y="191788"/>
              <a:ext cx="348743" cy="2970012"/>
              <a:chOff x="8460250" y="191788"/>
              <a:chExt cx="348743" cy="2970012"/>
            </a:xfrm>
          </p:grpSpPr>
          <p:sp>
            <p:nvSpPr>
              <p:cNvPr id="456" name="Google Shape;456;p52"/>
              <p:cNvSpPr/>
              <p:nvPr/>
            </p:nvSpPr>
            <p:spPr>
              <a:xfrm flipH="1" rot="5400000">
                <a:off x="7323250" y="1676200"/>
                <a:ext cx="2622600" cy="348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457" name="Google Shape;457;p52"/>
              <p:cNvGrpSpPr/>
              <p:nvPr/>
            </p:nvGrpSpPr>
            <p:grpSpPr>
              <a:xfrm>
                <a:off x="8460395" y="191788"/>
                <a:ext cx="348598" cy="347712"/>
                <a:chOff x="-20946600" y="3317850"/>
                <a:chExt cx="304825" cy="304050"/>
              </a:xfrm>
            </p:grpSpPr>
            <p:sp>
              <p:nvSpPr>
                <p:cNvPr id="458" name="Google Shape;458;p52"/>
                <p:cNvSpPr/>
                <p:nvPr/>
              </p:nvSpPr>
              <p:spPr>
                <a:xfrm>
                  <a:off x="-20946600" y="3317850"/>
                  <a:ext cx="232350" cy="248925"/>
                </a:xfrm>
                <a:custGeom>
                  <a:rect b="b" l="l" r="r" t="t"/>
                  <a:pathLst>
                    <a:path extrusionOk="0" h="9957" w="9294">
                      <a:moveTo>
                        <a:pt x="4631" y="1"/>
                      </a:moveTo>
                      <a:cubicBezTo>
                        <a:pt x="3340" y="1"/>
                        <a:pt x="2268" y="977"/>
                        <a:pt x="2142" y="2237"/>
                      </a:cubicBezTo>
                      <a:cubicBezTo>
                        <a:pt x="1292" y="2521"/>
                        <a:pt x="693" y="3340"/>
                        <a:pt x="693" y="4254"/>
                      </a:cubicBezTo>
                      <a:cubicBezTo>
                        <a:pt x="693" y="4695"/>
                        <a:pt x="819" y="5073"/>
                        <a:pt x="1040" y="5451"/>
                      </a:cubicBezTo>
                      <a:cubicBezTo>
                        <a:pt x="378" y="5923"/>
                        <a:pt x="0" y="6648"/>
                        <a:pt x="0" y="7499"/>
                      </a:cubicBezTo>
                      <a:cubicBezTo>
                        <a:pt x="0" y="8853"/>
                        <a:pt x="1134" y="9956"/>
                        <a:pt x="2520" y="9956"/>
                      </a:cubicBezTo>
                      <a:lnTo>
                        <a:pt x="4316" y="9956"/>
                      </a:lnTo>
                      <a:lnTo>
                        <a:pt x="4316" y="8349"/>
                      </a:lnTo>
                      <a:lnTo>
                        <a:pt x="2962" y="7026"/>
                      </a:lnTo>
                      <a:cubicBezTo>
                        <a:pt x="2804" y="6869"/>
                        <a:pt x="2804" y="6648"/>
                        <a:pt x="2962" y="6491"/>
                      </a:cubicBezTo>
                      <a:cubicBezTo>
                        <a:pt x="3040" y="6412"/>
                        <a:pt x="3135" y="6372"/>
                        <a:pt x="3229" y="6372"/>
                      </a:cubicBezTo>
                      <a:cubicBezTo>
                        <a:pt x="3324" y="6372"/>
                        <a:pt x="3418" y="6412"/>
                        <a:pt x="3497" y="6491"/>
                      </a:cubicBezTo>
                      <a:lnTo>
                        <a:pt x="4316" y="7341"/>
                      </a:lnTo>
                      <a:lnTo>
                        <a:pt x="4316" y="5482"/>
                      </a:lnTo>
                      <a:lnTo>
                        <a:pt x="2962" y="4128"/>
                      </a:lnTo>
                      <a:cubicBezTo>
                        <a:pt x="2804" y="3970"/>
                        <a:pt x="2804" y="3781"/>
                        <a:pt x="2962" y="3624"/>
                      </a:cubicBezTo>
                      <a:cubicBezTo>
                        <a:pt x="3040" y="3545"/>
                        <a:pt x="3135" y="3505"/>
                        <a:pt x="3229" y="3505"/>
                      </a:cubicBezTo>
                      <a:cubicBezTo>
                        <a:pt x="3324" y="3505"/>
                        <a:pt x="3418" y="3545"/>
                        <a:pt x="3497" y="3624"/>
                      </a:cubicBezTo>
                      <a:lnTo>
                        <a:pt x="4316" y="4443"/>
                      </a:lnTo>
                      <a:lnTo>
                        <a:pt x="4316" y="2458"/>
                      </a:lnTo>
                      <a:cubicBezTo>
                        <a:pt x="4316" y="2237"/>
                        <a:pt x="4474" y="2080"/>
                        <a:pt x="4663" y="2080"/>
                      </a:cubicBezTo>
                      <a:cubicBezTo>
                        <a:pt x="4852" y="2080"/>
                        <a:pt x="5009" y="2237"/>
                        <a:pt x="5009" y="2458"/>
                      </a:cubicBezTo>
                      <a:lnTo>
                        <a:pt x="5009" y="5860"/>
                      </a:lnTo>
                      <a:lnTo>
                        <a:pt x="5860" y="5041"/>
                      </a:lnTo>
                      <a:cubicBezTo>
                        <a:pt x="5939" y="4963"/>
                        <a:pt x="6025" y="4923"/>
                        <a:pt x="6112" y="4923"/>
                      </a:cubicBezTo>
                      <a:cubicBezTo>
                        <a:pt x="6199" y="4923"/>
                        <a:pt x="6285" y="4963"/>
                        <a:pt x="6364" y="5041"/>
                      </a:cubicBezTo>
                      <a:cubicBezTo>
                        <a:pt x="6522" y="5199"/>
                        <a:pt x="6522" y="5388"/>
                        <a:pt x="6364" y="5545"/>
                      </a:cubicBezTo>
                      <a:lnTo>
                        <a:pt x="5009" y="6900"/>
                      </a:lnTo>
                      <a:lnTo>
                        <a:pt x="5009" y="9956"/>
                      </a:lnTo>
                      <a:lnTo>
                        <a:pt x="6805" y="9956"/>
                      </a:lnTo>
                      <a:cubicBezTo>
                        <a:pt x="8160" y="9956"/>
                        <a:pt x="9294" y="8853"/>
                        <a:pt x="9294" y="7499"/>
                      </a:cubicBezTo>
                      <a:cubicBezTo>
                        <a:pt x="9294" y="6648"/>
                        <a:pt x="8884" y="5923"/>
                        <a:pt x="8223" y="5451"/>
                      </a:cubicBezTo>
                      <a:cubicBezTo>
                        <a:pt x="8443" y="5073"/>
                        <a:pt x="8569" y="4695"/>
                        <a:pt x="8569" y="4254"/>
                      </a:cubicBezTo>
                      <a:cubicBezTo>
                        <a:pt x="8569" y="3340"/>
                        <a:pt x="7971" y="2521"/>
                        <a:pt x="7120" y="2237"/>
                      </a:cubicBezTo>
                      <a:cubicBezTo>
                        <a:pt x="6994" y="977"/>
                        <a:pt x="5923" y="1"/>
                        <a:pt x="4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52"/>
                <p:cNvSpPr/>
                <p:nvPr/>
              </p:nvSpPr>
              <p:spPr>
                <a:xfrm>
                  <a:off x="-20775700" y="3318650"/>
                  <a:ext cx="133925" cy="249700"/>
                </a:xfrm>
                <a:custGeom>
                  <a:rect b="b" l="l" r="r" t="t"/>
                  <a:pathLst>
                    <a:path extrusionOk="0" h="9988" w="5357">
                      <a:moveTo>
                        <a:pt x="694" y="0"/>
                      </a:moveTo>
                      <a:cubicBezTo>
                        <a:pt x="473" y="0"/>
                        <a:pt x="253" y="32"/>
                        <a:pt x="1" y="126"/>
                      </a:cubicBezTo>
                      <a:cubicBezTo>
                        <a:pt x="473" y="567"/>
                        <a:pt x="820" y="1103"/>
                        <a:pt x="977" y="1764"/>
                      </a:cubicBezTo>
                      <a:cubicBezTo>
                        <a:pt x="1891" y="2300"/>
                        <a:pt x="2490" y="3245"/>
                        <a:pt x="2490" y="4285"/>
                      </a:cubicBezTo>
                      <a:cubicBezTo>
                        <a:pt x="2490" y="4663"/>
                        <a:pt x="2395" y="4978"/>
                        <a:pt x="2269" y="5293"/>
                      </a:cubicBezTo>
                      <a:cubicBezTo>
                        <a:pt x="2836" y="5860"/>
                        <a:pt x="3183" y="6648"/>
                        <a:pt x="3183" y="7498"/>
                      </a:cubicBezTo>
                      <a:cubicBezTo>
                        <a:pt x="3183" y="8506"/>
                        <a:pt x="2710" y="9389"/>
                        <a:pt x="1985" y="9987"/>
                      </a:cubicBezTo>
                      <a:lnTo>
                        <a:pt x="2836" y="9987"/>
                      </a:lnTo>
                      <a:cubicBezTo>
                        <a:pt x="4222" y="9987"/>
                        <a:pt x="5325" y="8853"/>
                        <a:pt x="5325" y="7498"/>
                      </a:cubicBezTo>
                      <a:cubicBezTo>
                        <a:pt x="5357" y="6679"/>
                        <a:pt x="4915" y="5891"/>
                        <a:pt x="4285" y="5450"/>
                      </a:cubicBezTo>
                      <a:cubicBezTo>
                        <a:pt x="4537" y="5104"/>
                        <a:pt x="4632" y="4694"/>
                        <a:pt x="4632" y="4253"/>
                      </a:cubicBezTo>
                      <a:cubicBezTo>
                        <a:pt x="4632" y="3340"/>
                        <a:pt x="4065" y="2520"/>
                        <a:pt x="3183" y="2237"/>
                      </a:cubicBezTo>
                      <a:cubicBezTo>
                        <a:pt x="3057" y="977"/>
                        <a:pt x="2017" y="0"/>
                        <a:pt x="6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52"/>
                <p:cNvSpPr/>
                <p:nvPr/>
              </p:nvSpPr>
              <p:spPr>
                <a:xfrm>
                  <a:off x="-20890700" y="3586425"/>
                  <a:ext cx="195375" cy="35475"/>
                </a:xfrm>
                <a:custGeom>
                  <a:rect b="b" l="l" r="r" t="t"/>
                  <a:pathLst>
                    <a:path extrusionOk="0" h="1419" w="7815">
                      <a:moveTo>
                        <a:pt x="2112" y="1"/>
                      </a:moveTo>
                      <a:lnTo>
                        <a:pt x="2112" y="725"/>
                      </a:lnTo>
                      <a:lnTo>
                        <a:pt x="347" y="725"/>
                      </a:lnTo>
                      <a:cubicBezTo>
                        <a:pt x="158" y="725"/>
                        <a:pt x="1" y="883"/>
                        <a:pt x="1" y="1072"/>
                      </a:cubicBezTo>
                      <a:cubicBezTo>
                        <a:pt x="1" y="1261"/>
                        <a:pt x="158" y="1418"/>
                        <a:pt x="347" y="1418"/>
                      </a:cubicBezTo>
                      <a:lnTo>
                        <a:pt x="7468" y="1418"/>
                      </a:lnTo>
                      <a:cubicBezTo>
                        <a:pt x="7657" y="1418"/>
                        <a:pt x="7814" y="1261"/>
                        <a:pt x="7814" y="1072"/>
                      </a:cubicBezTo>
                      <a:cubicBezTo>
                        <a:pt x="7814" y="883"/>
                        <a:pt x="7625" y="725"/>
                        <a:pt x="7436" y="725"/>
                      </a:cubicBezTo>
                      <a:lnTo>
                        <a:pt x="5672" y="725"/>
                      </a:lnTo>
                      <a:lnTo>
                        <a:pt x="5672" y="1"/>
                      </a:lnTo>
                      <a:lnTo>
                        <a:pt x="4947" y="1"/>
                      </a:lnTo>
                      <a:lnTo>
                        <a:pt x="4947" y="725"/>
                      </a:lnTo>
                      <a:lnTo>
                        <a:pt x="2836" y="725"/>
                      </a:lnTo>
                      <a:lnTo>
                        <a:pt x="28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3"/>
          <p:cNvSpPr txBox="1"/>
          <p:nvPr>
            <p:ph type="title"/>
          </p:nvPr>
        </p:nvSpPr>
        <p:spPr>
          <a:xfrm>
            <a:off x="719925" y="445025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3" name="Google Shape;463;p53"/>
          <p:cNvGrpSpPr/>
          <p:nvPr/>
        </p:nvGrpSpPr>
        <p:grpSpPr>
          <a:xfrm>
            <a:off x="274326" y="-110600"/>
            <a:ext cx="9948475" cy="2065413"/>
            <a:chOff x="274326" y="-110600"/>
            <a:chExt cx="9948475" cy="2065413"/>
          </a:xfrm>
        </p:grpSpPr>
        <p:grpSp>
          <p:nvGrpSpPr>
            <p:cNvPr id="464" name="Google Shape;464;p53"/>
            <p:cNvGrpSpPr/>
            <p:nvPr/>
          </p:nvGrpSpPr>
          <p:grpSpPr>
            <a:xfrm flipH="1" rot="-5400000">
              <a:off x="-348887" y="1162700"/>
              <a:ext cx="1415325" cy="168900"/>
              <a:chOff x="-555050" y="-1391950"/>
              <a:chExt cx="1415325" cy="168900"/>
            </a:xfrm>
          </p:grpSpPr>
          <p:sp>
            <p:nvSpPr>
              <p:cNvPr id="465" name="Google Shape;465;p53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66" name="Google Shape;466;p53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67" name="Google Shape;467;p53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68" name="Google Shape;468;p53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69" name="Google Shape;469;p53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70" name="Google Shape;470;p53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471" name="Google Shape;471;p53"/>
            <p:cNvGrpSpPr/>
            <p:nvPr/>
          </p:nvGrpSpPr>
          <p:grpSpPr>
            <a:xfrm flipH="1" rot="10800000">
              <a:off x="8424225" y="-110600"/>
              <a:ext cx="1798575" cy="348600"/>
              <a:chOff x="6972675" y="0"/>
              <a:chExt cx="1798575" cy="348600"/>
            </a:xfrm>
          </p:grpSpPr>
          <p:sp>
            <p:nvSpPr>
              <p:cNvPr id="472" name="Google Shape;472;p53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3" name="Google Shape;473;p53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4" name="Google Shape;474;p53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5" name="Google Shape;475;p53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6" name="Google Shape;476;p53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7" name="Google Shape;477;p53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8" name="Google Shape;478;p53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9" name="Google Shape;479;p53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0" name="Google Shape;480;p53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1" name="Google Shape;481;p53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2" name="Google Shape;482;p53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3" name="Google Shape;483;p53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484" name="Google Shape;484;p53"/>
          <p:cNvGrpSpPr/>
          <p:nvPr/>
        </p:nvGrpSpPr>
        <p:grpSpPr>
          <a:xfrm>
            <a:off x="-2725" y="4393193"/>
            <a:ext cx="9158200" cy="755757"/>
            <a:chOff x="-2725" y="4380493"/>
            <a:chExt cx="9158200" cy="755757"/>
          </a:xfrm>
        </p:grpSpPr>
        <p:sp>
          <p:nvSpPr>
            <p:cNvPr id="485" name="Google Shape;485;p53"/>
            <p:cNvSpPr/>
            <p:nvPr/>
          </p:nvSpPr>
          <p:spPr>
            <a:xfrm>
              <a:off x="-2725" y="4787650"/>
              <a:ext cx="26541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53"/>
            <p:cNvSpPr/>
            <p:nvPr/>
          </p:nvSpPr>
          <p:spPr>
            <a:xfrm>
              <a:off x="6501375" y="4787650"/>
              <a:ext cx="26541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87" name="Google Shape;487;p53"/>
            <p:cNvGrpSpPr/>
            <p:nvPr/>
          </p:nvGrpSpPr>
          <p:grpSpPr>
            <a:xfrm>
              <a:off x="8607175" y="4380493"/>
              <a:ext cx="343404" cy="446998"/>
              <a:chOff x="-18983850" y="3710075"/>
              <a:chExt cx="232375" cy="302475"/>
            </a:xfrm>
          </p:grpSpPr>
          <p:sp>
            <p:nvSpPr>
              <p:cNvPr id="488" name="Google Shape;488;p53"/>
              <p:cNvSpPr/>
              <p:nvPr/>
            </p:nvSpPr>
            <p:spPr>
              <a:xfrm>
                <a:off x="-18840500" y="3874700"/>
                <a:ext cx="89025" cy="119750"/>
              </a:xfrm>
              <a:custGeom>
                <a:rect b="b" l="l" r="r" t="t"/>
                <a:pathLst>
                  <a:path extrusionOk="0" h="4790" w="3561">
                    <a:moveTo>
                      <a:pt x="2300" y="0"/>
                    </a:moveTo>
                    <a:cubicBezTo>
                      <a:pt x="1796" y="883"/>
                      <a:pt x="945" y="1513"/>
                      <a:pt x="0" y="1796"/>
                    </a:cubicBezTo>
                    <a:lnTo>
                      <a:pt x="0" y="1954"/>
                    </a:lnTo>
                    <a:cubicBezTo>
                      <a:pt x="0" y="3529"/>
                      <a:pt x="1324" y="4789"/>
                      <a:pt x="2836" y="4789"/>
                    </a:cubicBezTo>
                    <a:lnTo>
                      <a:pt x="3560" y="4789"/>
                    </a:lnTo>
                    <a:lnTo>
                      <a:pt x="3560" y="4033"/>
                    </a:lnTo>
                    <a:cubicBezTo>
                      <a:pt x="3434" y="4065"/>
                      <a:pt x="3308" y="4065"/>
                      <a:pt x="3214" y="4065"/>
                    </a:cubicBezTo>
                    <a:cubicBezTo>
                      <a:pt x="2993" y="4065"/>
                      <a:pt x="2836" y="4033"/>
                      <a:pt x="2773" y="4033"/>
                    </a:cubicBezTo>
                    <a:cubicBezTo>
                      <a:pt x="1985" y="3844"/>
                      <a:pt x="1418" y="3119"/>
                      <a:pt x="1418" y="2300"/>
                    </a:cubicBezTo>
                    <a:cubicBezTo>
                      <a:pt x="1387" y="2143"/>
                      <a:pt x="1544" y="1985"/>
                      <a:pt x="1733" y="1985"/>
                    </a:cubicBezTo>
                    <a:cubicBezTo>
                      <a:pt x="1954" y="1985"/>
                      <a:pt x="2111" y="2143"/>
                      <a:pt x="2111" y="2332"/>
                    </a:cubicBezTo>
                    <a:cubicBezTo>
                      <a:pt x="2111" y="2804"/>
                      <a:pt x="2426" y="3245"/>
                      <a:pt x="2930" y="3371"/>
                    </a:cubicBezTo>
                    <a:cubicBezTo>
                      <a:pt x="3000" y="3383"/>
                      <a:pt x="3069" y="3390"/>
                      <a:pt x="3141" y="3390"/>
                    </a:cubicBezTo>
                    <a:cubicBezTo>
                      <a:pt x="3266" y="3390"/>
                      <a:pt x="3401" y="3368"/>
                      <a:pt x="3560" y="3308"/>
                    </a:cubicBezTo>
                    <a:lnTo>
                      <a:pt x="3560" y="1954"/>
                    </a:lnTo>
                    <a:cubicBezTo>
                      <a:pt x="3560" y="1072"/>
                      <a:pt x="3056" y="316"/>
                      <a:pt x="2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53"/>
              <p:cNvSpPr/>
              <p:nvPr/>
            </p:nvSpPr>
            <p:spPr>
              <a:xfrm>
                <a:off x="-18983850" y="3901475"/>
                <a:ext cx="208750" cy="111075"/>
              </a:xfrm>
              <a:custGeom>
                <a:rect b="b" l="l" r="r" t="t"/>
                <a:pathLst>
                  <a:path extrusionOk="0" h="4443" w="8350">
                    <a:moveTo>
                      <a:pt x="2111" y="1"/>
                    </a:moveTo>
                    <a:lnTo>
                      <a:pt x="2111" y="1261"/>
                    </a:lnTo>
                    <a:cubicBezTo>
                      <a:pt x="2111" y="2300"/>
                      <a:pt x="2584" y="3151"/>
                      <a:pt x="3340" y="3750"/>
                    </a:cubicBezTo>
                    <a:lnTo>
                      <a:pt x="2017" y="3750"/>
                    </a:lnTo>
                    <a:lnTo>
                      <a:pt x="1387" y="2521"/>
                    </a:lnTo>
                    <a:cubicBezTo>
                      <a:pt x="1317" y="2404"/>
                      <a:pt x="1177" y="2339"/>
                      <a:pt x="1046" y="2339"/>
                    </a:cubicBezTo>
                    <a:cubicBezTo>
                      <a:pt x="1000" y="2339"/>
                      <a:pt x="955" y="2347"/>
                      <a:pt x="914" y="2363"/>
                    </a:cubicBezTo>
                    <a:cubicBezTo>
                      <a:pt x="757" y="2458"/>
                      <a:pt x="662" y="2679"/>
                      <a:pt x="757" y="2836"/>
                    </a:cubicBezTo>
                    <a:lnTo>
                      <a:pt x="1229" y="3750"/>
                    </a:lnTo>
                    <a:lnTo>
                      <a:pt x="347" y="3750"/>
                    </a:lnTo>
                    <a:cubicBezTo>
                      <a:pt x="158" y="3750"/>
                      <a:pt x="0" y="3907"/>
                      <a:pt x="0" y="4096"/>
                    </a:cubicBezTo>
                    <a:cubicBezTo>
                      <a:pt x="0" y="4285"/>
                      <a:pt x="158" y="4443"/>
                      <a:pt x="347" y="4443"/>
                    </a:cubicBezTo>
                    <a:lnTo>
                      <a:pt x="8223" y="4443"/>
                    </a:lnTo>
                    <a:cubicBezTo>
                      <a:pt x="8255" y="4443"/>
                      <a:pt x="8318" y="4443"/>
                      <a:pt x="8349" y="4411"/>
                    </a:cubicBezTo>
                    <a:cubicBezTo>
                      <a:pt x="6459" y="4348"/>
                      <a:pt x="5010" y="2805"/>
                      <a:pt x="5010" y="914"/>
                    </a:cubicBezTo>
                    <a:lnTo>
                      <a:pt x="4632" y="914"/>
                    </a:lnTo>
                    <a:cubicBezTo>
                      <a:pt x="3970" y="914"/>
                      <a:pt x="3340" y="757"/>
                      <a:pt x="2741" y="442"/>
                    </a:cubicBezTo>
                    <a:cubicBezTo>
                      <a:pt x="2521" y="316"/>
                      <a:pt x="2332" y="158"/>
                      <a:pt x="2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53"/>
              <p:cNvSpPr/>
              <p:nvPr/>
            </p:nvSpPr>
            <p:spPr>
              <a:xfrm>
                <a:off x="-18947625" y="3710075"/>
                <a:ext cx="159925" cy="67775"/>
              </a:xfrm>
              <a:custGeom>
                <a:rect b="b" l="l" r="r" t="t"/>
                <a:pathLst>
                  <a:path extrusionOk="0" h="2711" w="6397">
                    <a:moveTo>
                      <a:pt x="1765" y="1"/>
                    </a:moveTo>
                    <a:cubicBezTo>
                      <a:pt x="788" y="1"/>
                      <a:pt x="1" y="789"/>
                      <a:pt x="1" y="1765"/>
                    </a:cubicBezTo>
                    <a:lnTo>
                      <a:pt x="1" y="2301"/>
                    </a:lnTo>
                    <a:cubicBezTo>
                      <a:pt x="410" y="1954"/>
                      <a:pt x="883" y="1765"/>
                      <a:pt x="1450" y="1765"/>
                    </a:cubicBezTo>
                    <a:cubicBezTo>
                      <a:pt x="2175" y="1765"/>
                      <a:pt x="2805" y="2143"/>
                      <a:pt x="3183" y="2710"/>
                    </a:cubicBezTo>
                    <a:cubicBezTo>
                      <a:pt x="3592" y="2112"/>
                      <a:pt x="4222" y="1765"/>
                      <a:pt x="4978" y="1765"/>
                    </a:cubicBezTo>
                    <a:cubicBezTo>
                      <a:pt x="5514" y="1765"/>
                      <a:pt x="5987" y="1954"/>
                      <a:pt x="6396" y="2301"/>
                    </a:cubicBezTo>
                    <a:lnTo>
                      <a:pt x="6396" y="1765"/>
                    </a:lnTo>
                    <a:cubicBezTo>
                      <a:pt x="6396" y="789"/>
                      <a:pt x="5609" y="1"/>
                      <a:pt x="4600" y="1"/>
                    </a:cubicBezTo>
                    <a:cubicBezTo>
                      <a:pt x="4411" y="1"/>
                      <a:pt x="4254" y="158"/>
                      <a:pt x="4254" y="348"/>
                    </a:cubicBezTo>
                    <a:cubicBezTo>
                      <a:pt x="4254" y="537"/>
                      <a:pt x="4096" y="694"/>
                      <a:pt x="3907" y="694"/>
                    </a:cubicBezTo>
                    <a:lnTo>
                      <a:pt x="2490" y="694"/>
                    </a:lnTo>
                    <a:cubicBezTo>
                      <a:pt x="2301" y="694"/>
                      <a:pt x="2143" y="537"/>
                      <a:pt x="2143" y="348"/>
                    </a:cubicBezTo>
                    <a:cubicBezTo>
                      <a:pt x="2143" y="158"/>
                      <a:pt x="1985" y="1"/>
                      <a:pt x="1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53"/>
              <p:cNvSpPr/>
              <p:nvPr/>
            </p:nvSpPr>
            <p:spPr>
              <a:xfrm>
                <a:off x="-18949200" y="3773100"/>
                <a:ext cx="159125" cy="133925"/>
              </a:xfrm>
              <a:custGeom>
                <a:rect b="b" l="l" r="r" t="t"/>
                <a:pathLst>
                  <a:path extrusionOk="0" h="5357" w="6365">
                    <a:moveTo>
                      <a:pt x="1828" y="1040"/>
                    </a:moveTo>
                    <a:cubicBezTo>
                      <a:pt x="2048" y="1040"/>
                      <a:pt x="2206" y="1198"/>
                      <a:pt x="2206" y="1387"/>
                    </a:cubicBezTo>
                    <a:cubicBezTo>
                      <a:pt x="2206" y="1607"/>
                      <a:pt x="2048" y="1765"/>
                      <a:pt x="1828" y="1765"/>
                    </a:cubicBezTo>
                    <a:cubicBezTo>
                      <a:pt x="1639" y="1765"/>
                      <a:pt x="1481" y="1607"/>
                      <a:pt x="1481" y="1387"/>
                    </a:cubicBezTo>
                    <a:cubicBezTo>
                      <a:pt x="1481" y="1198"/>
                      <a:pt x="1639" y="1040"/>
                      <a:pt x="1828" y="1040"/>
                    </a:cubicBezTo>
                    <a:close/>
                    <a:moveTo>
                      <a:pt x="4663" y="1040"/>
                    </a:moveTo>
                    <a:cubicBezTo>
                      <a:pt x="4884" y="1040"/>
                      <a:pt x="5041" y="1198"/>
                      <a:pt x="5041" y="1387"/>
                    </a:cubicBezTo>
                    <a:cubicBezTo>
                      <a:pt x="5041" y="1607"/>
                      <a:pt x="4884" y="1765"/>
                      <a:pt x="4663" y="1765"/>
                    </a:cubicBezTo>
                    <a:cubicBezTo>
                      <a:pt x="4474" y="1765"/>
                      <a:pt x="4317" y="1607"/>
                      <a:pt x="4317" y="1387"/>
                    </a:cubicBezTo>
                    <a:cubicBezTo>
                      <a:pt x="4317" y="1198"/>
                      <a:pt x="4474" y="1040"/>
                      <a:pt x="4663" y="1040"/>
                    </a:cubicBezTo>
                    <a:close/>
                    <a:moveTo>
                      <a:pt x="2887" y="2126"/>
                    </a:moveTo>
                    <a:cubicBezTo>
                      <a:pt x="3056" y="2126"/>
                      <a:pt x="3188" y="2239"/>
                      <a:pt x="3214" y="2395"/>
                    </a:cubicBezTo>
                    <a:cubicBezTo>
                      <a:pt x="3297" y="2230"/>
                      <a:pt x="3451" y="2137"/>
                      <a:pt x="3594" y="2137"/>
                    </a:cubicBezTo>
                    <a:cubicBezTo>
                      <a:pt x="3615" y="2137"/>
                      <a:pt x="3635" y="2139"/>
                      <a:pt x="3655" y="2143"/>
                    </a:cubicBezTo>
                    <a:cubicBezTo>
                      <a:pt x="3844" y="2237"/>
                      <a:pt x="3939" y="2426"/>
                      <a:pt x="3876" y="2584"/>
                    </a:cubicBezTo>
                    <a:lnTo>
                      <a:pt x="3529" y="3655"/>
                    </a:lnTo>
                    <a:cubicBezTo>
                      <a:pt x="3498" y="3812"/>
                      <a:pt x="3340" y="3875"/>
                      <a:pt x="3183" y="3875"/>
                    </a:cubicBezTo>
                    <a:cubicBezTo>
                      <a:pt x="3025" y="3875"/>
                      <a:pt x="2899" y="3812"/>
                      <a:pt x="2836" y="3655"/>
                    </a:cubicBezTo>
                    <a:lnTo>
                      <a:pt x="2458" y="2584"/>
                    </a:lnTo>
                    <a:cubicBezTo>
                      <a:pt x="2521" y="2426"/>
                      <a:pt x="2584" y="2237"/>
                      <a:pt x="2773" y="2143"/>
                    </a:cubicBezTo>
                    <a:cubicBezTo>
                      <a:pt x="2812" y="2132"/>
                      <a:pt x="2850" y="2126"/>
                      <a:pt x="2887" y="2126"/>
                    </a:cubicBezTo>
                    <a:close/>
                    <a:moveTo>
                      <a:pt x="1418" y="0"/>
                    </a:moveTo>
                    <a:cubicBezTo>
                      <a:pt x="631" y="0"/>
                      <a:pt x="1" y="630"/>
                      <a:pt x="1" y="1418"/>
                    </a:cubicBezTo>
                    <a:lnTo>
                      <a:pt x="1" y="1481"/>
                    </a:lnTo>
                    <a:lnTo>
                      <a:pt x="1" y="2111"/>
                    </a:lnTo>
                    <a:cubicBezTo>
                      <a:pt x="1" y="2269"/>
                      <a:pt x="1" y="2458"/>
                      <a:pt x="32" y="2615"/>
                    </a:cubicBezTo>
                    <a:cubicBezTo>
                      <a:pt x="95" y="2678"/>
                      <a:pt x="95" y="2741"/>
                      <a:pt x="95" y="2773"/>
                    </a:cubicBezTo>
                    <a:cubicBezTo>
                      <a:pt x="158" y="2899"/>
                      <a:pt x="158" y="3025"/>
                      <a:pt x="190" y="3151"/>
                    </a:cubicBezTo>
                    <a:cubicBezTo>
                      <a:pt x="190" y="3182"/>
                      <a:pt x="221" y="3214"/>
                      <a:pt x="221" y="3245"/>
                    </a:cubicBezTo>
                    <a:cubicBezTo>
                      <a:pt x="253" y="3371"/>
                      <a:pt x="347" y="3529"/>
                      <a:pt x="379" y="3655"/>
                    </a:cubicBezTo>
                    <a:cubicBezTo>
                      <a:pt x="379" y="3686"/>
                      <a:pt x="410" y="3686"/>
                      <a:pt x="410" y="3718"/>
                    </a:cubicBezTo>
                    <a:cubicBezTo>
                      <a:pt x="505" y="3875"/>
                      <a:pt x="631" y="4033"/>
                      <a:pt x="694" y="4159"/>
                    </a:cubicBezTo>
                    <a:cubicBezTo>
                      <a:pt x="977" y="4474"/>
                      <a:pt x="1292" y="4758"/>
                      <a:pt x="1639" y="4947"/>
                    </a:cubicBezTo>
                    <a:cubicBezTo>
                      <a:pt x="2111" y="5230"/>
                      <a:pt x="2647" y="5356"/>
                      <a:pt x="3183" y="5356"/>
                    </a:cubicBezTo>
                    <a:cubicBezTo>
                      <a:pt x="4285" y="5356"/>
                      <a:pt x="5262" y="4789"/>
                      <a:pt x="5829" y="3938"/>
                    </a:cubicBezTo>
                    <a:cubicBezTo>
                      <a:pt x="5829" y="3938"/>
                      <a:pt x="5829" y="3875"/>
                      <a:pt x="5861" y="3875"/>
                    </a:cubicBezTo>
                    <a:cubicBezTo>
                      <a:pt x="5955" y="3718"/>
                      <a:pt x="6018" y="3623"/>
                      <a:pt x="6081" y="3434"/>
                    </a:cubicBezTo>
                    <a:cubicBezTo>
                      <a:pt x="6144" y="3403"/>
                      <a:pt x="6144" y="3340"/>
                      <a:pt x="6176" y="3277"/>
                    </a:cubicBezTo>
                    <a:cubicBezTo>
                      <a:pt x="6207" y="3182"/>
                      <a:pt x="6270" y="3025"/>
                      <a:pt x="6302" y="2899"/>
                    </a:cubicBezTo>
                    <a:cubicBezTo>
                      <a:pt x="6302" y="2867"/>
                      <a:pt x="6333" y="2773"/>
                      <a:pt x="6333" y="2741"/>
                    </a:cubicBezTo>
                    <a:cubicBezTo>
                      <a:pt x="6365" y="2552"/>
                      <a:pt x="6365" y="2363"/>
                      <a:pt x="6365" y="2143"/>
                    </a:cubicBezTo>
                    <a:lnTo>
                      <a:pt x="6365" y="1292"/>
                    </a:lnTo>
                    <a:cubicBezTo>
                      <a:pt x="6302" y="567"/>
                      <a:pt x="5703" y="0"/>
                      <a:pt x="4947" y="0"/>
                    </a:cubicBezTo>
                    <a:cubicBezTo>
                      <a:pt x="4159" y="0"/>
                      <a:pt x="3529" y="630"/>
                      <a:pt x="3529" y="1418"/>
                    </a:cubicBezTo>
                    <a:cubicBezTo>
                      <a:pt x="3529" y="1607"/>
                      <a:pt x="3372" y="1765"/>
                      <a:pt x="3183" y="1765"/>
                    </a:cubicBezTo>
                    <a:cubicBezTo>
                      <a:pt x="2994" y="1765"/>
                      <a:pt x="2836" y="1607"/>
                      <a:pt x="2836" y="1418"/>
                    </a:cubicBezTo>
                    <a:cubicBezTo>
                      <a:pt x="2836" y="630"/>
                      <a:pt x="2206" y="0"/>
                      <a:pt x="14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2" name="Google Shape;492;p53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493" name="Google Shape;493;p53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53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/>
          <p:nvPr>
            <p:ph type="title"/>
          </p:nvPr>
        </p:nvSpPr>
        <p:spPr>
          <a:xfrm>
            <a:off x="713225" y="905150"/>
            <a:ext cx="23664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7" name="Google Shape;497;p54"/>
          <p:cNvSpPr txBox="1"/>
          <p:nvPr>
            <p:ph idx="1" type="subTitle"/>
          </p:nvPr>
        </p:nvSpPr>
        <p:spPr>
          <a:xfrm>
            <a:off x="713225" y="2003350"/>
            <a:ext cx="36600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498" name="Google Shape;498;p54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499" name="Google Shape;499;p54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54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1" name="Google Shape;501;p54"/>
          <p:cNvGrpSpPr/>
          <p:nvPr/>
        </p:nvGrpSpPr>
        <p:grpSpPr>
          <a:xfrm flipH="1">
            <a:off x="-1921900" y="0"/>
            <a:ext cx="14925975" cy="5214513"/>
            <a:chOff x="-3852300" y="0"/>
            <a:chExt cx="14925975" cy="5214513"/>
          </a:xfrm>
        </p:grpSpPr>
        <p:sp>
          <p:nvSpPr>
            <p:cNvPr id="502" name="Google Shape;502;p54"/>
            <p:cNvSpPr/>
            <p:nvPr/>
          </p:nvSpPr>
          <p:spPr>
            <a:xfrm flipH="1" rot="10800000">
              <a:off x="6501375" y="0"/>
              <a:ext cx="45723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03" name="Google Shape;503;p54"/>
            <p:cNvGrpSpPr/>
            <p:nvPr/>
          </p:nvGrpSpPr>
          <p:grpSpPr>
            <a:xfrm>
              <a:off x="278813" y="541013"/>
              <a:ext cx="8151963" cy="4673501"/>
              <a:chOff x="278813" y="541013"/>
              <a:chExt cx="8151963" cy="4673501"/>
            </a:xfrm>
          </p:grpSpPr>
          <p:grpSp>
            <p:nvGrpSpPr>
              <p:cNvPr id="504" name="Google Shape;504;p54"/>
              <p:cNvGrpSpPr/>
              <p:nvPr/>
            </p:nvGrpSpPr>
            <p:grpSpPr>
              <a:xfrm rot="-5400000">
                <a:off x="-344400" y="1164225"/>
                <a:ext cx="1415325" cy="168900"/>
                <a:chOff x="-555050" y="-1391950"/>
                <a:chExt cx="1415325" cy="168900"/>
              </a:xfrm>
            </p:grpSpPr>
            <p:sp>
              <p:nvSpPr>
                <p:cNvPr id="505" name="Google Shape;505;p54"/>
                <p:cNvSpPr/>
                <p:nvPr/>
              </p:nvSpPr>
              <p:spPr>
                <a:xfrm>
                  <a:off x="44209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506" name="Google Shape;506;p54"/>
                <p:cNvSpPr/>
                <p:nvPr/>
              </p:nvSpPr>
              <p:spPr>
                <a:xfrm>
                  <a:off x="69137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507" name="Google Shape;507;p54"/>
                <p:cNvSpPr/>
                <p:nvPr/>
              </p:nvSpPr>
              <p:spPr>
                <a:xfrm>
                  <a:off x="-5648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508" name="Google Shape;508;p54"/>
                <p:cNvSpPr/>
                <p:nvPr/>
              </p:nvSpPr>
              <p:spPr>
                <a:xfrm>
                  <a:off x="-30576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509" name="Google Shape;509;p54"/>
                <p:cNvSpPr/>
                <p:nvPr/>
              </p:nvSpPr>
              <p:spPr>
                <a:xfrm>
                  <a:off x="-55505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510" name="Google Shape;510;p54"/>
                <p:cNvSpPr/>
                <p:nvPr/>
              </p:nvSpPr>
              <p:spPr>
                <a:xfrm>
                  <a:off x="19280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grpSp>
            <p:nvGrpSpPr>
              <p:cNvPr id="511" name="Google Shape;511;p54"/>
              <p:cNvGrpSpPr/>
              <p:nvPr/>
            </p:nvGrpSpPr>
            <p:grpSpPr>
              <a:xfrm flipH="1" rot="10800000">
                <a:off x="6632200" y="4865913"/>
                <a:ext cx="1798575" cy="348600"/>
                <a:chOff x="6972675" y="0"/>
                <a:chExt cx="1798575" cy="348600"/>
              </a:xfrm>
            </p:grpSpPr>
            <p:sp>
              <p:nvSpPr>
                <p:cNvPr id="512" name="Google Shape;512;p54"/>
                <p:cNvSpPr/>
                <p:nvPr/>
              </p:nvSpPr>
              <p:spPr>
                <a:xfrm>
                  <a:off x="726123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3" name="Google Shape;513;p54"/>
                <p:cNvSpPr/>
                <p:nvPr/>
              </p:nvSpPr>
              <p:spPr>
                <a:xfrm>
                  <a:off x="740551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4" name="Google Shape;514;p54"/>
                <p:cNvSpPr/>
                <p:nvPr/>
              </p:nvSpPr>
              <p:spPr>
                <a:xfrm>
                  <a:off x="754979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5" name="Google Shape;515;p54"/>
                <p:cNvSpPr/>
                <p:nvPr/>
              </p:nvSpPr>
              <p:spPr>
                <a:xfrm>
                  <a:off x="769407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6" name="Google Shape;516;p54"/>
                <p:cNvSpPr/>
                <p:nvPr/>
              </p:nvSpPr>
              <p:spPr>
                <a:xfrm>
                  <a:off x="783835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7" name="Google Shape;517;p54"/>
                <p:cNvSpPr/>
                <p:nvPr/>
              </p:nvSpPr>
              <p:spPr>
                <a:xfrm>
                  <a:off x="798263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8" name="Google Shape;518;p54"/>
                <p:cNvSpPr/>
                <p:nvPr/>
              </p:nvSpPr>
              <p:spPr>
                <a:xfrm>
                  <a:off x="812691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19" name="Google Shape;519;p54"/>
                <p:cNvSpPr/>
                <p:nvPr/>
              </p:nvSpPr>
              <p:spPr>
                <a:xfrm>
                  <a:off x="827119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0" name="Google Shape;520;p54"/>
                <p:cNvSpPr/>
                <p:nvPr/>
              </p:nvSpPr>
              <p:spPr>
                <a:xfrm>
                  <a:off x="841547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1" name="Google Shape;521;p54"/>
                <p:cNvSpPr/>
                <p:nvPr/>
              </p:nvSpPr>
              <p:spPr>
                <a:xfrm>
                  <a:off x="855975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2" name="Google Shape;522;p54"/>
                <p:cNvSpPr/>
                <p:nvPr/>
              </p:nvSpPr>
              <p:spPr>
                <a:xfrm>
                  <a:off x="711695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23" name="Google Shape;523;p54"/>
                <p:cNvSpPr/>
                <p:nvPr/>
              </p:nvSpPr>
              <p:spPr>
                <a:xfrm>
                  <a:off x="697267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sp>
          <p:nvSpPr>
            <p:cNvPr id="524" name="Google Shape;524;p54"/>
            <p:cNvSpPr/>
            <p:nvPr/>
          </p:nvSpPr>
          <p:spPr>
            <a:xfrm flipH="1" rot="10800000">
              <a:off x="-3852300" y="4794900"/>
              <a:ext cx="45723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5"/>
          <p:cNvSpPr txBox="1"/>
          <p:nvPr>
            <p:ph type="title"/>
          </p:nvPr>
        </p:nvSpPr>
        <p:spPr>
          <a:xfrm>
            <a:off x="713225" y="678838"/>
            <a:ext cx="2402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7" name="Google Shape;527;p55"/>
          <p:cNvSpPr txBox="1"/>
          <p:nvPr>
            <p:ph idx="1" type="subTitle"/>
          </p:nvPr>
        </p:nvSpPr>
        <p:spPr>
          <a:xfrm>
            <a:off x="713225" y="1282163"/>
            <a:ext cx="2402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8" name="Google Shape;528;p55"/>
          <p:cNvSpPr/>
          <p:nvPr>
            <p:ph idx="2" type="pic"/>
          </p:nvPr>
        </p:nvSpPr>
        <p:spPr>
          <a:xfrm>
            <a:off x="5928225" y="539500"/>
            <a:ext cx="2502600" cy="40647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55"/>
          <p:cNvSpPr/>
          <p:nvPr>
            <p:ph idx="3" type="pic"/>
          </p:nvPr>
        </p:nvSpPr>
        <p:spPr>
          <a:xfrm>
            <a:off x="3474013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5"/>
          <p:cNvSpPr/>
          <p:nvPr>
            <p:ph idx="4" type="pic"/>
          </p:nvPr>
        </p:nvSpPr>
        <p:spPr>
          <a:xfrm>
            <a:off x="414688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31" name="Google Shape;531;p55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532" name="Google Shape;532;p55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3" name="Google Shape;533;p55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4" name="Google Shape;534;p55"/>
          <p:cNvGrpSpPr/>
          <p:nvPr/>
        </p:nvGrpSpPr>
        <p:grpSpPr>
          <a:xfrm rot="-5400000">
            <a:off x="-854138" y="1272025"/>
            <a:ext cx="1798575" cy="348600"/>
            <a:chOff x="6972675" y="0"/>
            <a:chExt cx="1798575" cy="348600"/>
          </a:xfrm>
        </p:grpSpPr>
        <p:sp>
          <p:nvSpPr>
            <p:cNvPr id="535" name="Google Shape;535;p55"/>
            <p:cNvSpPr/>
            <p:nvPr/>
          </p:nvSpPr>
          <p:spPr>
            <a:xfrm>
              <a:off x="7261234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7405514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7549793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8" name="Google Shape;538;p55"/>
            <p:cNvSpPr/>
            <p:nvPr/>
          </p:nvSpPr>
          <p:spPr>
            <a:xfrm>
              <a:off x="7694073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55"/>
            <p:cNvSpPr/>
            <p:nvPr/>
          </p:nvSpPr>
          <p:spPr>
            <a:xfrm>
              <a:off x="7838352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55"/>
            <p:cNvSpPr/>
            <p:nvPr/>
          </p:nvSpPr>
          <p:spPr>
            <a:xfrm>
              <a:off x="7982632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8126911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55"/>
            <p:cNvSpPr/>
            <p:nvPr/>
          </p:nvSpPr>
          <p:spPr>
            <a:xfrm>
              <a:off x="8271191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8415470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55"/>
            <p:cNvSpPr/>
            <p:nvPr/>
          </p:nvSpPr>
          <p:spPr>
            <a:xfrm>
              <a:off x="8559750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55"/>
            <p:cNvSpPr/>
            <p:nvPr/>
          </p:nvSpPr>
          <p:spPr>
            <a:xfrm>
              <a:off x="7116955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6" name="Google Shape;546;p55"/>
            <p:cNvSpPr/>
            <p:nvPr/>
          </p:nvSpPr>
          <p:spPr>
            <a:xfrm>
              <a:off x="6972675" y="0"/>
              <a:ext cx="211500" cy="348600"/>
            </a:xfrm>
            <a:prstGeom prst="parallelogram">
              <a:avLst>
                <a:gd fmla="val 4848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7" name="Google Shape;547;p55"/>
          <p:cNvSpPr/>
          <p:nvPr/>
        </p:nvSpPr>
        <p:spPr>
          <a:xfrm flipH="1" rot="5400000">
            <a:off x="7286125" y="1684150"/>
            <a:ext cx="2637900" cy="34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6"/>
          <p:cNvSpPr txBox="1"/>
          <p:nvPr>
            <p:ph type="title"/>
          </p:nvPr>
        </p:nvSpPr>
        <p:spPr>
          <a:xfrm>
            <a:off x="5355175" y="540000"/>
            <a:ext cx="3075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0" name="Google Shape;550;p56"/>
          <p:cNvSpPr txBox="1"/>
          <p:nvPr>
            <p:ph idx="1" type="subTitle"/>
          </p:nvPr>
        </p:nvSpPr>
        <p:spPr>
          <a:xfrm>
            <a:off x="5355250" y="1598700"/>
            <a:ext cx="3075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51" name="Google Shape;551;p56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552" name="Google Shape;552;p56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3" name="Google Shape;553;p56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54" name="Google Shape;554;p56"/>
          <p:cNvSpPr/>
          <p:nvPr>
            <p:ph idx="2" type="pic"/>
          </p:nvPr>
        </p:nvSpPr>
        <p:spPr>
          <a:xfrm>
            <a:off x="1607174" y="539550"/>
            <a:ext cx="27033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55" name="Google Shape;555;p56"/>
          <p:cNvGrpSpPr/>
          <p:nvPr/>
        </p:nvGrpSpPr>
        <p:grpSpPr>
          <a:xfrm>
            <a:off x="-151150" y="195275"/>
            <a:ext cx="9446325" cy="4408688"/>
            <a:chOff x="-151150" y="195275"/>
            <a:chExt cx="9446325" cy="4408688"/>
          </a:xfrm>
        </p:grpSpPr>
        <p:grpSp>
          <p:nvGrpSpPr>
            <p:cNvPr id="556" name="Google Shape;556;p56"/>
            <p:cNvGrpSpPr/>
            <p:nvPr/>
          </p:nvGrpSpPr>
          <p:grpSpPr>
            <a:xfrm rot="5400000">
              <a:off x="8221587" y="1259375"/>
              <a:ext cx="1798575" cy="348600"/>
              <a:chOff x="6972675" y="0"/>
              <a:chExt cx="1798575" cy="348600"/>
            </a:xfrm>
          </p:grpSpPr>
          <p:sp>
            <p:nvSpPr>
              <p:cNvPr id="557" name="Google Shape;557;p56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8" name="Google Shape;558;p56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9" name="Google Shape;559;p56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0" name="Google Shape;560;p56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1" name="Google Shape;561;p56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2" name="Google Shape;562;p56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3" name="Google Shape;563;p56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4" name="Google Shape;564;p56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5" name="Google Shape;565;p56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6" name="Google Shape;566;p56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7" name="Google Shape;567;p56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8" name="Google Shape;568;p56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69" name="Google Shape;569;p56"/>
            <p:cNvGrpSpPr/>
            <p:nvPr/>
          </p:nvGrpSpPr>
          <p:grpSpPr>
            <a:xfrm>
              <a:off x="3864338" y="195275"/>
              <a:ext cx="1415325" cy="168900"/>
              <a:chOff x="-555050" y="-1391950"/>
              <a:chExt cx="1415325" cy="168900"/>
            </a:xfrm>
          </p:grpSpPr>
          <p:sp>
            <p:nvSpPr>
              <p:cNvPr id="570" name="Google Shape;570;p56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1" name="Google Shape;571;p56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2" name="Google Shape;572;p56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3" name="Google Shape;573;p56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4" name="Google Shape;574;p56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5" name="Google Shape;575;p56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76" name="Google Shape;576;p56"/>
            <p:cNvGrpSpPr/>
            <p:nvPr/>
          </p:nvGrpSpPr>
          <p:grpSpPr>
            <a:xfrm rot="5400000">
              <a:off x="-876138" y="3530375"/>
              <a:ext cx="1798575" cy="348600"/>
              <a:chOff x="6972675" y="0"/>
              <a:chExt cx="1798575" cy="348600"/>
            </a:xfrm>
          </p:grpSpPr>
          <p:sp>
            <p:nvSpPr>
              <p:cNvPr id="577" name="Google Shape;577;p56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8" name="Google Shape;578;p56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9" name="Google Shape;579;p56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0" name="Google Shape;580;p56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1" name="Google Shape;581;p56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2" name="Google Shape;582;p56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3" name="Google Shape;583;p56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4" name="Google Shape;584;p56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5" name="Google Shape;585;p56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6" name="Google Shape;586;p56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7" name="Google Shape;587;p56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8" name="Google Shape;588;p56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89" name="Google Shape;589;p56"/>
          <p:cNvSpPr txBox="1"/>
          <p:nvPr/>
        </p:nvSpPr>
        <p:spPr>
          <a:xfrm>
            <a:off x="5553075" y="3521950"/>
            <a:ext cx="2877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2" name="Google Shape;592;p57"/>
          <p:cNvSpPr txBox="1"/>
          <p:nvPr>
            <p:ph idx="1" type="body"/>
          </p:nvPr>
        </p:nvSpPr>
        <p:spPr>
          <a:xfrm>
            <a:off x="720000" y="1215750"/>
            <a:ext cx="77040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"/>
              <a:buChar char="■"/>
              <a:defRPr/>
            </a:lvl9pPr>
          </a:lstStyle>
          <a:p/>
        </p:txBody>
      </p:sp>
      <p:grpSp>
        <p:nvGrpSpPr>
          <p:cNvPr id="593" name="Google Shape;593;p57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594" name="Google Shape;594;p57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" name="Google Shape;595;p57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6" name="Google Shape;596;p57"/>
          <p:cNvGrpSpPr/>
          <p:nvPr/>
        </p:nvGrpSpPr>
        <p:grpSpPr>
          <a:xfrm>
            <a:off x="-173650" y="-949700"/>
            <a:ext cx="9098751" cy="5907225"/>
            <a:chOff x="-173650" y="-949700"/>
            <a:chExt cx="9098751" cy="5907225"/>
          </a:xfrm>
        </p:grpSpPr>
        <p:grpSp>
          <p:nvGrpSpPr>
            <p:cNvPr id="597" name="Google Shape;597;p57"/>
            <p:cNvGrpSpPr/>
            <p:nvPr/>
          </p:nvGrpSpPr>
          <p:grpSpPr>
            <a:xfrm>
              <a:off x="-173650" y="-91925"/>
              <a:ext cx="9098751" cy="5049450"/>
              <a:chOff x="-173650" y="-91925"/>
              <a:chExt cx="9098751" cy="5049450"/>
            </a:xfrm>
          </p:grpSpPr>
          <p:grpSp>
            <p:nvGrpSpPr>
              <p:cNvPr id="598" name="Google Shape;598;p57"/>
              <p:cNvGrpSpPr/>
              <p:nvPr/>
            </p:nvGrpSpPr>
            <p:grpSpPr>
              <a:xfrm>
                <a:off x="7126525" y="-91925"/>
                <a:ext cx="1798575" cy="348600"/>
                <a:chOff x="6972675" y="0"/>
                <a:chExt cx="1798575" cy="348600"/>
              </a:xfrm>
            </p:grpSpPr>
            <p:sp>
              <p:nvSpPr>
                <p:cNvPr id="599" name="Google Shape;599;p57"/>
                <p:cNvSpPr/>
                <p:nvPr/>
              </p:nvSpPr>
              <p:spPr>
                <a:xfrm>
                  <a:off x="726123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0" name="Google Shape;600;p57"/>
                <p:cNvSpPr/>
                <p:nvPr/>
              </p:nvSpPr>
              <p:spPr>
                <a:xfrm>
                  <a:off x="740551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1" name="Google Shape;601;p57"/>
                <p:cNvSpPr/>
                <p:nvPr/>
              </p:nvSpPr>
              <p:spPr>
                <a:xfrm>
                  <a:off x="754979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2" name="Google Shape;602;p57"/>
                <p:cNvSpPr/>
                <p:nvPr/>
              </p:nvSpPr>
              <p:spPr>
                <a:xfrm>
                  <a:off x="769407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3" name="Google Shape;603;p57"/>
                <p:cNvSpPr/>
                <p:nvPr/>
              </p:nvSpPr>
              <p:spPr>
                <a:xfrm>
                  <a:off x="783835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4" name="Google Shape;604;p57"/>
                <p:cNvSpPr/>
                <p:nvPr/>
              </p:nvSpPr>
              <p:spPr>
                <a:xfrm>
                  <a:off x="798263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5" name="Google Shape;605;p57"/>
                <p:cNvSpPr/>
                <p:nvPr/>
              </p:nvSpPr>
              <p:spPr>
                <a:xfrm>
                  <a:off x="812691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6" name="Google Shape;606;p57"/>
                <p:cNvSpPr/>
                <p:nvPr/>
              </p:nvSpPr>
              <p:spPr>
                <a:xfrm>
                  <a:off x="827119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7" name="Google Shape;607;p57"/>
                <p:cNvSpPr/>
                <p:nvPr/>
              </p:nvSpPr>
              <p:spPr>
                <a:xfrm>
                  <a:off x="841547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8" name="Google Shape;608;p57"/>
                <p:cNvSpPr/>
                <p:nvPr/>
              </p:nvSpPr>
              <p:spPr>
                <a:xfrm>
                  <a:off x="855975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9" name="Google Shape;609;p57"/>
                <p:cNvSpPr/>
                <p:nvPr/>
              </p:nvSpPr>
              <p:spPr>
                <a:xfrm>
                  <a:off x="711695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0" name="Google Shape;610;p57"/>
                <p:cNvSpPr/>
                <p:nvPr/>
              </p:nvSpPr>
              <p:spPr>
                <a:xfrm>
                  <a:off x="697267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11" name="Google Shape;611;p57"/>
              <p:cNvGrpSpPr/>
              <p:nvPr/>
            </p:nvGrpSpPr>
            <p:grpSpPr>
              <a:xfrm flipH="1" rot="-5400000">
                <a:off x="-898638" y="2951275"/>
                <a:ext cx="1798575" cy="348600"/>
                <a:chOff x="6972675" y="0"/>
                <a:chExt cx="1798575" cy="348600"/>
              </a:xfrm>
            </p:grpSpPr>
            <p:sp>
              <p:nvSpPr>
                <p:cNvPr id="612" name="Google Shape;612;p57"/>
                <p:cNvSpPr/>
                <p:nvPr/>
              </p:nvSpPr>
              <p:spPr>
                <a:xfrm>
                  <a:off x="726123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3" name="Google Shape;613;p57"/>
                <p:cNvSpPr/>
                <p:nvPr/>
              </p:nvSpPr>
              <p:spPr>
                <a:xfrm>
                  <a:off x="740551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4" name="Google Shape;614;p57"/>
                <p:cNvSpPr/>
                <p:nvPr/>
              </p:nvSpPr>
              <p:spPr>
                <a:xfrm>
                  <a:off x="754979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5" name="Google Shape;615;p57"/>
                <p:cNvSpPr/>
                <p:nvPr/>
              </p:nvSpPr>
              <p:spPr>
                <a:xfrm>
                  <a:off x="769407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6" name="Google Shape;616;p57"/>
                <p:cNvSpPr/>
                <p:nvPr/>
              </p:nvSpPr>
              <p:spPr>
                <a:xfrm>
                  <a:off x="783835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7" name="Google Shape;617;p57"/>
                <p:cNvSpPr/>
                <p:nvPr/>
              </p:nvSpPr>
              <p:spPr>
                <a:xfrm>
                  <a:off x="798263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8" name="Google Shape;618;p57"/>
                <p:cNvSpPr/>
                <p:nvPr/>
              </p:nvSpPr>
              <p:spPr>
                <a:xfrm>
                  <a:off x="812691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9" name="Google Shape;619;p57"/>
                <p:cNvSpPr/>
                <p:nvPr/>
              </p:nvSpPr>
              <p:spPr>
                <a:xfrm>
                  <a:off x="827119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0" name="Google Shape;620;p57"/>
                <p:cNvSpPr/>
                <p:nvPr/>
              </p:nvSpPr>
              <p:spPr>
                <a:xfrm>
                  <a:off x="841547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1" name="Google Shape;621;p57"/>
                <p:cNvSpPr/>
                <p:nvPr/>
              </p:nvSpPr>
              <p:spPr>
                <a:xfrm>
                  <a:off x="855975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2" name="Google Shape;622;p57"/>
                <p:cNvSpPr/>
                <p:nvPr/>
              </p:nvSpPr>
              <p:spPr>
                <a:xfrm>
                  <a:off x="711695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3" name="Google Shape;623;p57"/>
                <p:cNvSpPr/>
                <p:nvPr/>
              </p:nvSpPr>
              <p:spPr>
                <a:xfrm>
                  <a:off x="697267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24" name="Google Shape;624;p57"/>
              <p:cNvGrpSpPr/>
              <p:nvPr/>
            </p:nvGrpSpPr>
            <p:grpSpPr>
              <a:xfrm>
                <a:off x="3864338" y="4788625"/>
                <a:ext cx="1415325" cy="168900"/>
                <a:chOff x="-555050" y="-1391950"/>
                <a:chExt cx="1415325" cy="168900"/>
              </a:xfrm>
            </p:grpSpPr>
            <p:sp>
              <p:nvSpPr>
                <p:cNvPr id="625" name="Google Shape;625;p57"/>
                <p:cNvSpPr/>
                <p:nvPr/>
              </p:nvSpPr>
              <p:spPr>
                <a:xfrm>
                  <a:off x="44209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26" name="Google Shape;626;p57"/>
                <p:cNvSpPr/>
                <p:nvPr/>
              </p:nvSpPr>
              <p:spPr>
                <a:xfrm>
                  <a:off x="69137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27" name="Google Shape;627;p57"/>
                <p:cNvSpPr/>
                <p:nvPr/>
              </p:nvSpPr>
              <p:spPr>
                <a:xfrm>
                  <a:off x="-5648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28" name="Google Shape;628;p57"/>
                <p:cNvSpPr/>
                <p:nvPr/>
              </p:nvSpPr>
              <p:spPr>
                <a:xfrm>
                  <a:off x="-30576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29" name="Google Shape;629;p57"/>
                <p:cNvSpPr/>
                <p:nvPr/>
              </p:nvSpPr>
              <p:spPr>
                <a:xfrm>
                  <a:off x="-55505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30" name="Google Shape;630;p57"/>
                <p:cNvSpPr/>
                <p:nvPr/>
              </p:nvSpPr>
              <p:spPr>
                <a:xfrm>
                  <a:off x="19280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sp>
            <p:nvSpPr>
              <p:cNvPr id="631" name="Google Shape;631;p57"/>
              <p:cNvSpPr/>
              <p:nvPr/>
            </p:nvSpPr>
            <p:spPr>
              <a:xfrm flipH="1" rot="10800000">
                <a:off x="8430875" y="539550"/>
                <a:ext cx="334800" cy="1763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32" name="Google Shape;632;p57"/>
            <p:cNvSpPr/>
            <p:nvPr/>
          </p:nvSpPr>
          <p:spPr>
            <a:xfrm rot="10800000">
              <a:off x="-32250" y="-949700"/>
              <a:ext cx="334800" cy="148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5" name="Google Shape;635;p58"/>
          <p:cNvSpPr txBox="1"/>
          <p:nvPr>
            <p:ph idx="1" type="body"/>
          </p:nvPr>
        </p:nvSpPr>
        <p:spPr>
          <a:xfrm>
            <a:off x="720000" y="1215750"/>
            <a:ext cx="77040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636" name="Google Shape;636;p58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637" name="Google Shape;637;p58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8" name="Google Shape;638;p58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9" name="Google Shape;639;p58"/>
          <p:cNvGrpSpPr/>
          <p:nvPr/>
        </p:nvGrpSpPr>
        <p:grpSpPr>
          <a:xfrm>
            <a:off x="-3852300" y="0"/>
            <a:ext cx="14925975" cy="5214513"/>
            <a:chOff x="-3852300" y="0"/>
            <a:chExt cx="14925975" cy="5214513"/>
          </a:xfrm>
        </p:grpSpPr>
        <p:sp>
          <p:nvSpPr>
            <p:cNvPr id="640" name="Google Shape;640;p58"/>
            <p:cNvSpPr/>
            <p:nvPr/>
          </p:nvSpPr>
          <p:spPr>
            <a:xfrm flipH="1" rot="10800000">
              <a:off x="6501375" y="0"/>
              <a:ext cx="45723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41" name="Google Shape;641;p58"/>
            <p:cNvGrpSpPr/>
            <p:nvPr/>
          </p:nvGrpSpPr>
          <p:grpSpPr>
            <a:xfrm>
              <a:off x="278813" y="541013"/>
              <a:ext cx="8151963" cy="4673501"/>
              <a:chOff x="278813" y="541013"/>
              <a:chExt cx="8151963" cy="4673501"/>
            </a:xfrm>
          </p:grpSpPr>
          <p:grpSp>
            <p:nvGrpSpPr>
              <p:cNvPr id="642" name="Google Shape;642;p58"/>
              <p:cNvGrpSpPr/>
              <p:nvPr/>
            </p:nvGrpSpPr>
            <p:grpSpPr>
              <a:xfrm rot="-5400000">
                <a:off x="-344400" y="1164225"/>
                <a:ext cx="1415325" cy="168900"/>
                <a:chOff x="-555050" y="-1391950"/>
                <a:chExt cx="1415325" cy="168900"/>
              </a:xfrm>
            </p:grpSpPr>
            <p:sp>
              <p:nvSpPr>
                <p:cNvPr id="643" name="Google Shape;643;p58"/>
                <p:cNvSpPr/>
                <p:nvPr/>
              </p:nvSpPr>
              <p:spPr>
                <a:xfrm>
                  <a:off x="44209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44" name="Google Shape;644;p58"/>
                <p:cNvSpPr/>
                <p:nvPr/>
              </p:nvSpPr>
              <p:spPr>
                <a:xfrm>
                  <a:off x="69137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45" name="Google Shape;645;p58"/>
                <p:cNvSpPr/>
                <p:nvPr/>
              </p:nvSpPr>
              <p:spPr>
                <a:xfrm>
                  <a:off x="-5648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46" name="Google Shape;646;p58"/>
                <p:cNvSpPr/>
                <p:nvPr/>
              </p:nvSpPr>
              <p:spPr>
                <a:xfrm>
                  <a:off x="-30576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47" name="Google Shape;647;p58"/>
                <p:cNvSpPr/>
                <p:nvPr/>
              </p:nvSpPr>
              <p:spPr>
                <a:xfrm>
                  <a:off x="-55505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48" name="Google Shape;648;p58"/>
                <p:cNvSpPr/>
                <p:nvPr/>
              </p:nvSpPr>
              <p:spPr>
                <a:xfrm>
                  <a:off x="19280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grpSp>
            <p:nvGrpSpPr>
              <p:cNvPr id="649" name="Google Shape;649;p58"/>
              <p:cNvGrpSpPr/>
              <p:nvPr/>
            </p:nvGrpSpPr>
            <p:grpSpPr>
              <a:xfrm flipH="1" rot="10800000">
                <a:off x="6632200" y="4865913"/>
                <a:ext cx="1798575" cy="348600"/>
                <a:chOff x="6972675" y="0"/>
                <a:chExt cx="1798575" cy="348600"/>
              </a:xfrm>
            </p:grpSpPr>
            <p:sp>
              <p:nvSpPr>
                <p:cNvPr id="650" name="Google Shape;650;p58"/>
                <p:cNvSpPr/>
                <p:nvPr/>
              </p:nvSpPr>
              <p:spPr>
                <a:xfrm>
                  <a:off x="726123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1" name="Google Shape;651;p58"/>
                <p:cNvSpPr/>
                <p:nvPr/>
              </p:nvSpPr>
              <p:spPr>
                <a:xfrm>
                  <a:off x="740551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2" name="Google Shape;652;p58"/>
                <p:cNvSpPr/>
                <p:nvPr/>
              </p:nvSpPr>
              <p:spPr>
                <a:xfrm>
                  <a:off x="754979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3" name="Google Shape;653;p58"/>
                <p:cNvSpPr/>
                <p:nvPr/>
              </p:nvSpPr>
              <p:spPr>
                <a:xfrm>
                  <a:off x="769407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4" name="Google Shape;654;p58"/>
                <p:cNvSpPr/>
                <p:nvPr/>
              </p:nvSpPr>
              <p:spPr>
                <a:xfrm>
                  <a:off x="783835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5" name="Google Shape;655;p58"/>
                <p:cNvSpPr/>
                <p:nvPr/>
              </p:nvSpPr>
              <p:spPr>
                <a:xfrm>
                  <a:off x="798263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6" name="Google Shape;656;p58"/>
                <p:cNvSpPr/>
                <p:nvPr/>
              </p:nvSpPr>
              <p:spPr>
                <a:xfrm>
                  <a:off x="812691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7" name="Google Shape;657;p58"/>
                <p:cNvSpPr/>
                <p:nvPr/>
              </p:nvSpPr>
              <p:spPr>
                <a:xfrm>
                  <a:off x="827119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8" name="Google Shape;658;p58"/>
                <p:cNvSpPr/>
                <p:nvPr/>
              </p:nvSpPr>
              <p:spPr>
                <a:xfrm>
                  <a:off x="841547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9" name="Google Shape;659;p58"/>
                <p:cNvSpPr/>
                <p:nvPr/>
              </p:nvSpPr>
              <p:spPr>
                <a:xfrm>
                  <a:off x="855975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60" name="Google Shape;660;p58"/>
                <p:cNvSpPr/>
                <p:nvPr/>
              </p:nvSpPr>
              <p:spPr>
                <a:xfrm>
                  <a:off x="711695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61" name="Google Shape;661;p58"/>
                <p:cNvSpPr/>
                <p:nvPr/>
              </p:nvSpPr>
              <p:spPr>
                <a:xfrm>
                  <a:off x="697267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sp>
          <p:nvSpPr>
            <p:cNvPr id="662" name="Google Shape;662;p58"/>
            <p:cNvSpPr/>
            <p:nvPr/>
          </p:nvSpPr>
          <p:spPr>
            <a:xfrm flipH="1" rot="10800000">
              <a:off x="-3852300" y="4794900"/>
              <a:ext cx="45723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2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5" name="Google Shape;665;p62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666" name="Google Shape;666;p62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7" name="Google Shape;667;p62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8" name="Google Shape;668;p62"/>
          <p:cNvGrpSpPr/>
          <p:nvPr/>
        </p:nvGrpSpPr>
        <p:grpSpPr>
          <a:xfrm>
            <a:off x="-3852300" y="0"/>
            <a:ext cx="14925975" cy="5214513"/>
            <a:chOff x="-3852300" y="0"/>
            <a:chExt cx="14925975" cy="5214513"/>
          </a:xfrm>
        </p:grpSpPr>
        <p:sp>
          <p:nvSpPr>
            <p:cNvPr id="669" name="Google Shape;669;p62"/>
            <p:cNvSpPr/>
            <p:nvPr/>
          </p:nvSpPr>
          <p:spPr>
            <a:xfrm flipH="1" rot="10800000">
              <a:off x="6501375" y="0"/>
              <a:ext cx="45723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70" name="Google Shape;670;p62"/>
            <p:cNvGrpSpPr/>
            <p:nvPr/>
          </p:nvGrpSpPr>
          <p:grpSpPr>
            <a:xfrm>
              <a:off x="278813" y="541013"/>
              <a:ext cx="8151963" cy="4673501"/>
              <a:chOff x="278813" y="541013"/>
              <a:chExt cx="8151963" cy="4673501"/>
            </a:xfrm>
          </p:grpSpPr>
          <p:grpSp>
            <p:nvGrpSpPr>
              <p:cNvPr id="671" name="Google Shape;671;p62"/>
              <p:cNvGrpSpPr/>
              <p:nvPr/>
            </p:nvGrpSpPr>
            <p:grpSpPr>
              <a:xfrm rot="-5400000">
                <a:off x="-344400" y="1164225"/>
                <a:ext cx="1415325" cy="168900"/>
                <a:chOff x="-555050" y="-1391950"/>
                <a:chExt cx="1415325" cy="168900"/>
              </a:xfrm>
            </p:grpSpPr>
            <p:sp>
              <p:nvSpPr>
                <p:cNvPr id="672" name="Google Shape;672;p62"/>
                <p:cNvSpPr/>
                <p:nvPr/>
              </p:nvSpPr>
              <p:spPr>
                <a:xfrm>
                  <a:off x="44209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73" name="Google Shape;673;p62"/>
                <p:cNvSpPr/>
                <p:nvPr/>
              </p:nvSpPr>
              <p:spPr>
                <a:xfrm>
                  <a:off x="69137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74" name="Google Shape;674;p62"/>
                <p:cNvSpPr/>
                <p:nvPr/>
              </p:nvSpPr>
              <p:spPr>
                <a:xfrm>
                  <a:off x="-5648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75" name="Google Shape;675;p62"/>
                <p:cNvSpPr/>
                <p:nvPr/>
              </p:nvSpPr>
              <p:spPr>
                <a:xfrm>
                  <a:off x="-30576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76" name="Google Shape;676;p62"/>
                <p:cNvSpPr/>
                <p:nvPr/>
              </p:nvSpPr>
              <p:spPr>
                <a:xfrm>
                  <a:off x="-555050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677" name="Google Shape;677;p62"/>
                <p:cNvSpPr/>
                <p:nvPr/>
              </p:nvSpPr>
              <p:spPr>
                <a:xfrm>
                  <a:off x="192805" y="-1391950"/>
                  <a:ext cx="168900" cy="168900"/>
                </a:xfrm>
                <a:prstGeom prst="mathPlus">
                  <a:avLst>
                    <a:gd fmla="val 19745" name="adj1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grpSp>
            <p:nvGrpSpPr>
              <p:cNvPr id="678" name="Google Shape;678;p62"/>
              <p:cNvGrpSpPr/>
              <p:nvPr/>
            </p:nvGrpSpPr>
            <p:grpSpPr>
              <a:xfrm flipH="1" rot="10800000">
                <a:off x="6632200" y="4865913"/>
                <a:ext cx="1798575" cy="348600"/>
                <a:chOff x="6972675" y="0"/>
                <a:chExt cx="1798575" cy="348600"/>
              </a:xfrm>
            </p:grpSpPr>
            <p:sp>
              <p:nvSpPr>
                <p:cNvPr id="679" name="Google Shape;679;p62"/>
                <p:cNvSpPr/>
                <p:nvPr/>
              </p:nvSpPr>
              <p:spPr>
                <a:xfrm>
                  <a:off x="726123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0" name="Google Shape;680;p62"/>
                <p:cNvSpPr/>
                <p:nvPr/>
              </p:nvSpPr>
              <p:spPr>
                <a:xfrm>
                  <a:off x="7405514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1" name="Google Shape;681;p62"/>
                <p:cNvSpPr/>
                <p:nvPr/>
              </p:nvSpPr>
              <p:spPr>
                <a:xfrm>
                  <a:off x="754979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2" name="Google Shape;682;p62"/>
                <p:cNvSpPr/>
                <p:nvPr/>
              </p:nvSpPr>
              <p:spPr>
                <a:xfrm>
                  <a:off x="7694073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3" name="Google Shape;683;p62"/>
                <p:cNvSpPr/>
                <p:nvPr/>
              </p:nvSpPr>
              <p:spPr>
                <a:xfrm>
                  <a:off x="783835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4" name="Google Shape;684;p62"/>
                <p:cNvSpPr/>
                <p:nvPr/>
              </p:nvSpPr>
              <p:spPr>
                <a:xfrm>
                  <a:off x="7982632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5" name="Google Shape;685;p62"/>
                <p:cNvSpPr/>
                <p:nvPr/>
              </p:nvSpPr>
              <p:spPr>
                <a:xfrm>
                  <a:off x="812691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6" name="Google Shape;686;p62"/>
                <p:cNvSpPr/>
                <p:nvPr/>
              </p:nvSpPr>
              <p:spPr>
                <a:xfrm>
                  <a:off x="8271191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7" name="Google Shape;687;p62"/>
                <p:cNvSpPr/>
                <p:nvPr/>
              </p:nvSpPr>
              <p:spPr>
                <a:xfrm>
                  <a:off x="841547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8" name="Google Shape;688;p62"/>
                <p:cNvSpPr/>
                <p:nvPr/>
              </p:nvSpPr>
              <p:spPr>
                <a:xfrm>
                  <a:off x="8559750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89" name="Google Shape;689;p62"/>
                <p:cNvSpPr/>
                <p:nvPr/>
              </p:nvSpPr>
              <p:spPr>
                <a:xfrm>
                  <a:off x="711695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90" name="Google Shape;690;p62"/>
                <p:cNvSpPr/>
                <p:nvPr/>
              </p:nvSpPr>
              <p:spPr>
                <a:xfrm>
                  <a:off x="6972675" y="0"/>
                  <a:ext cx="211500" cy="348600"/>
                </a:xfrm>
                <a:prstGeom prst="parallelogram">
                  <a:avLst>
                    <a:gd fmla="val 48484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sp>
          <p:nvSpPr>
            <p:cNvPr id="691" name="Google Shape;691;p62"/>
            <p:cNvSpPr/>
            <p:nvPr/>
          </p:nvSpPr>
          <p:spPr>
            <a:xfrm flipH="1" rot="10800000">
              <a:off x="-3852300" y="4794900"/>
              <a:ext cx="45723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3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4" name="Google Shape;694;p63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95" name="Google Shape;695;p63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696" name="Google Shape;696;p63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7" name="Google Shape;697;p63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8" name="Google Shape;698;p63"/>
          <p:cNvGrpSpPr/>
          <p:nvPr/>
        </p:nvGrpSpPr>
        <p:grpSpPr>
          <a:xfrm>
            <a:off x="-173650" y="209800"/>
            <a:ext cx="10088526" cy="4973525"/>
            <a:chOff x="-173650" y="209800"/>
            <a:chExt cx="10088526" cy="4973525"/>
          </a:xfrm>
        </p:grpSpPr>
        <p:grpSp>
          <p:nvGrpSpPr>
            <p:cNvPr id="699" name="Google Shape;699;p63"/>
            <p:cNvGrpSpPr/>
            <p:nvPr/>
          </p:nvGrpSpPr>
          <p:grpSpPr>
            <a:xfrm rot="-5400000">
              <a:off x="-898638" y="1603825"/>
              <a:ext cx="1798575" cy="348600"/>
              <a:chOff x="6972675" y="0"/>
              <a:chExt cx="1798575" cy="348600"/>
            </a:xfrm>
          </p:grpSpPr>
          <p:sp>
            <p:nvSpPr>
              <p:cNvPr id="700" name="Google Shape;700;p63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1" name="Google Shape;701;p63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2" name="Google Shape;702;p63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3" name="Google Shape;703;p63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4" name="Google Shape;704;p63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5" name="Google Shape;705;p63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6" name="Google Shape;706;p63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7" name="Google Shape;707;p63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8" name="Google Shape;708;p63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9" name="Google Shape;709;p63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0" name="Google Shape;710;p63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1" name="Google Shape;711;p63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12" name="Google Shape;712;p63"/>
            <p:cNvGrpSpPr/>
            <p:nvPr/>
          </p:nvGrpSpPr>
          <p:grpSpPr>
            <a:xfrm>
              <a:off x="-2725" y="209800"/>
              <a:ext cx="9917600" cy="4973525"/>
              <a:chOff x="-2725" y="209800"/>
              <a:chExt cx="9917600" cy="4973525"/>
            </a:xfrm>
          </p:grpSpPr>
          <p:sp>
            <p:nvSpPr>
              <p:cNvPr id="713" name="Google Shape;713;p63"/>
              <p:cNvSpPr/>
              <p:nvPr/>
            </p:nvSpPr>
            <p:spPr>
              <a:xfrm flipH="1" rot="10800000">
                <a:off x="-2725" y="4834725"/>
                <a:ext cx="4572300" cy="348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4" name="Google Shape;714;p63"/>
              <p:cNvSpPr/>
              <p:nvPr/>
            </p:nvSpPr>
            <p:spPr>
              <a:xfrm rot="5400000">
                <a:off x="9005425" y="-364850"/>
                <a:ext cx="334800" cy="148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715" name="Google Shape;715;p63"/>
            <p:cNvSpPr/>
            <p:nvPr/>
          </p:nvSpPr>
          <p:spPr>
            <a:xfrm>
              <a:off x="117960" y="4407534"/>
              <a:ext cx="452798" cy="450470"/>
            </a:xfrm>
            <a:custGeom>
              <a:rect b="b" l="l" r="r" t="t"/>
              <a:pathLst>
                <a:path extrusionOk="0" h="12193" w="12256">
                  <a:moveTo>
                    <a:pt x="5324" y="2899"/>
                  </a:moveTo>
                  <a:cubicBezTo>
                    <a:pt x="5513" y="2899"/>
                    <a:pt x="5671" y="3056"/>
                    <a:pt x="5671" y="3245"/>
                  </a:cubicBezTo>
                  <a:lnTo>
                    <a:pt x="5671" y="3970"/>
                  </a:lnTo>
                  <a:cubicBezTo>
                    <a:pt x="5671" y="4159"/>
                    <a:pt x="5513" y="4316"/>
                    <a:pt x="5324" y="4316"/>
                  </a:cubicBezTo>
                  <a:cubicBezTo>
                    <a:pt x="5104" y="4316"/>
                    <a:pt x="4946" y="4159"/>
                    <a:pt x="4946" y="3970"/>
                  </a:cubicBezTo>
                  <a:lnTo>
                    <a:pt x="4946" y="3245"/>
                  </a:lnTo>
                  <a:cubicBezTo>
                    <a:pt x="4946" y="3056"/>
                    <a:pt x="5104" y="2899"/>
                    <a:pt x="5324" y="2899"/>
                  </a:cubicBezTo>
                  <a:close/>
                  <a:moveTo>
                    <a:pt x="6742" y="2899"/>
                  </a:moveTo>
                  <a:cubicBezTo>
                    <a:pt x="6931" y="2899"/>
                    <a:pt x="7089" y="3056"/>
                    <a:pt x="7089" y="3245"/>
                  </a:cubicBezTo>
                  <a:lnTo>
                    <a:pt x="7089" y="3970"/>
                  </a:lnTo>
                  <a:cubicBezTo>
                    <a:pt x="7089" y="4159"/>
                    <a:pt x="6931" y="4316"/>
                    <a:pt x="6742" y="4316"/>
                  </a:cubicBezTo>
                  <a:cubicBezTo>
                    <a:pt x="6522" y="4316"/>
                    <a:pt x="6364" y="4159"/>
                    <a:pt x="6364" y="3970"/>
                  </a:cubicBezTo>
                  <a:lnTo>
                    <a:pt x="6364" y="3245"/>
                  </a:lnTo>
                  <a:cubicBezTo>
                    <a:pt x="6364" y="3056"/>
                    <a:pt x="6522" y="2899"/>
                    <a:pt x="6742" y="2899"/>
                  </a:cubicBezTo>
                  <a:close/>
                  <a:moveTo>
                    <a:pt x="6017" y="5041"/>
                  </a:moveTo>
                  <a:cubicBezTo>
                    <a:pt x="6206" y="5041"/>
                    <a:pt x="6364" y="5198"/>
                    <a:pt x="6364" y="5387"/>
                  </a:cubicBezTo>
                  <a:lnTo>
                    <a:pt x="6364" y="6081"/>
                  </a:lnTo>
                  <a:cubicBezTo>
                    <a:pt x="6364" y="6301"/>
                    <a:pt x="6206" y="6427"/>
                    <a:pt x="6017" y="6427"/>
                  </a:cubicBezTo>
                  <a:cubicBezTo>
                    <a:pt x="5828" y="6427"/>
                    <a:pt x="5671" y="6301"/>
                    <a:pt x="5671" y="6081"/>
                  </a:cubicBezTo>
                  <a:lnTo>
                    <a:pt x="5671" y="5387"/>
                  </a:lnTo>
                  <a:cubicBezTo>
                    <a:pt x="5671" y="5198"/>
                    <a:pt x="5828" y="5041"/>
                    <a:pt x="6017" y="5041"/>
                  </a:cubicBezTo>
                  <a:close/>
                  <a:moveTo>
                    <a:pt x="5324" y="7183"/>
                  </a:moveTo>
                  <a:cubicBezTo>
                    <a:pt x="5513" y="7183"/>
                    <a:pt x="5671" y="7341"/>
                    <a:pt x="5671" y="7561"/>
                  </a:cubicBezTo>
                  <a:lnTo>
                    <a:pt x="5671" y="8254"/>
                  </a:lnTo>
                  <a:cubicBezTo>
                    <a:pt x="5671" y="8443"/>
                    <a:pt x="5513" y="8601"/>
                    <a:pt x="5324" y="8601"/>
                  </a:cubicBezTo>
                  <a:cubicBezTo>
                    <a:pt x="5104" y="8601"/>
                    <a:pt x="4946" y="8443"/>
                    <a:pt x="4946" y="8254"/>
                  </a:cubicBezTo>
                  <a:lnTo>
                    <a:pt x="4946" y="7561"/>
                  </a:lnTo>
                  <a:cubicBezTo>
                    <a:pt x="4946" y="7341"/>
                    <a:pt x="5104" y="7183"/>
                    <a:pt x="5324" y="7183"/>
                  </a:cubicBezTo>
                  <a:close/>
                  <a:moveTo>
                    <a:pt x="6742" y="7183"/>
                  </a:moveTo>
                  <a:cubicBezTo>
                    <a:pt x="6931" y="7183"/>
                    <a:pt x="7089" y="7341"/>
                    <a:pt x="7089" y="7561"/>
                  </a:cubicBezTo>
                  <a:lnTo>
                    <a:pt x="7089" y="8254"/>
                  </a:lnTo>
                  <a:cubicBezTo>
                    <a:pt x="7089" y="8443"/>
                    <a:pt x="6931" y="8601"/>
                    <a:pt x="6742" y="8601"/>
                  </a:cubicBezTo>
                  <a:cubicBezTo>
                    <a:pt x="6522" y="8601"/>
                    <a:pt x="6364" y="8443"/>
                    <a:pt x="6364" y="8254"/>
                  </a:cubicBezTo>
                  <a:lnTo>
                    <a:pt x="6364" y="7561"/>
                  </a:lnTo>
                  <a:cubicBezTo>
                    <a:pt x="6364" y="7341"/>
                    <a:pt x="6522" y="7183"/>
                    <a:pt x="6742" y="7183"/>
                  </a:cubicBezTo>
                  <a:close/>
                  <a:moveTo>
                    <a:pt x="6017" y="9326"/>
                  </a:moveTo>
                  <a:cubicBezTo>
                    <a:pt x="6206" y="9326"/>
                    <a:pt x="6364" y="9483"/>
                    <a:pt x="6364" y="9672"/>
                  </a:cubicBezTo>
                  <a:lnTo>
                    <a:pt x="6364" y="10397"/>
                  </a:lnTo>
                  <a:cubicBezTo>
                    <a:pt x="6364" y="10586"/>
                    <a:pt x="6206" y="10743"/>
                    <a:pt x="6017" y="10743"/>
                  </a:cubicBezTo>
                  <a:cubicBezTo>
                    <a:pt x="5828" y="10743"/>
                    <a:pt x="5671" y="10586"/>
                    <a:pt x="5671" y="10397"/>
                  </a:cubicBezTo>
                  <a:lnTo>
                    <a:pt x="5671" y="9672"/>
                  </a:lnTo>
                  <a:cubicBezTo>
                    <a:pt x="5671" y="9483"/>
                    <a:pt x="5828" y="9326"/>
                    <a:pt x="6017" y="9326"/>
                  </a:cubicBezTo>
                  <a:close/>
                  <a:moveTo>
                    <a:pt x="1418" y="0"/>
                  </a:moveTo>
                  <a:cubicBezTo>
                    <a:pt x="630" y="0"/>
                    <a:pt x="0" y="630"/>
                    <a:pt x="0" y="1418"/>
                  </a:cubicBezTo>
                  <a:lnTo>
                    <a:pt x="0" y="4631"/>
                  </a:lnTo>
                  <a:cubicBezTo>
                    <a:pt x="0" y="6396"/>
                    <a:pt x="1449" y="7876"/>
                    <a:pt x="3245" y="7876"/>
                  </a:cubicBezTo>
                  <a:lnTo>
                    <a:pt x="3623" y="7876"/>
                  </a:lnTo>
                  <a:lnTo>
                    <a:pt x="3623" y="11499"/>
                  </a:lnTo>
                  <a:lnTo>
                    <a:pt x="2552" y="11499"/>
                  </a:lnTo>
                  <a:cubicBezTo>
                    <a:pt x="2363" y="11499"/>
                    <a:pt x="2205" y="11657"/>
                    <a:pt x="2205" y="11846"/>
                  </a:cubicBezTo>
                  <a:cubicBezTo>
                    <a:pt x="2205" y="12035"/>
                    <a:pt x="2363" y="12193"/>
                    <a:pt x="2552" y="12193"/>
                  </a:cubicBezTo>
                  <a:lnTo>
                    <a:pt x="9704" y="12193"/>
                  </a:lnTo>
                  <a:cubicBezTo>
                    <a:pt x="9893" y="12193"/>
                    <a:pt x="10050" y="12035"/>
                    <a:pt x="10050" y="11846"/>
                  </a:cubicBezTo>
                  <a:cubicBezTo>
                    <a:pt x="10050" y="11657"/>
                    <a:pt x="9893" y="11499"/>
                    <a:pt x="9704" y="11499"/>
                  </a:cubicBezTo>
                  <a:lnTo>
                    <a:pt x="8632" y="11499"/>
                  </a:lnTo>
                  <a:lnTo>
                    <a:pt x="8632" y="10743"/>
                  </a:lnTo>
                  <a:lnTo>
                    <a:pt x="9010" y="10743"/>
                  </a:lnTo>
                  <a:cubicBezTo>
                    <a:pt x="10775" y="10743"/>
                    <a:pt x="12255" y="9294"/>
                    <a:pt x="12255" y="7498"/>
                  </a:cubicBezTo>
                  <a:lnTo>
                    <a:pt x="12255" y="5041"/>
                  </a:lnTo>
                  <a:cubicBezTo>
                    <a:pt x="12129" y="4253"/>
                    <a:pt x="11499" y="3623"/>
                    <a:pt x="10712" y="3623"/>
                  </a:cubicBezTo>
                  <a:cubicBezTo>
                    <a:pt x="9924" y="3623"/>
                    <a:pt x="9294" y="4253"/>
                    <a:pt x="9294" y="5041"/>
                  </a:cubicBezTo>
                  <a:lnTo>
                    <a:pt x="9294" y="7498"/>
                  </a:lnTo>
                  <a:cubicBezTo>
                    <a:pt x="9294" y="7719"/>
                    <a:pt x="9136" y="7876"/>
                    <a:pt x="8947" y="7876"/>
                  </a:cubicBezTo>
                  <a:lnTo>
                    <a:pt x="8538" y="7876"/>
                  </a:lnTo>
                  <a:lnTo>
                    <a:pt x="8538" y="3214"/>
                  </a:lnTo>
                  <a:cubicBezTo>
                    <a:pt x="8538" y="1827"/>
                    <a:pt x="7435" y="725"/>
                    <a:pt x="6049" y="725"/>
                  </a:cubicBezTo>
                  <a:cubicBezTo>
                    <a:pt x="4694" y="725"/>
                    <a:pt x="3592" y="1827"/>
                    <a:pt x="3592" y="3214"/>
                  </a:cubicBezTo>
                  <a:lnTo>
                    <a:pt x="3592" y="4978"/>
                  </a:lnTo>
                  <a:lnTo>
                    <a:pt x="3182" y="4978"/>
                  </a:lnTo>
                  <a:cubicBezTo>
                    <a:pt x="2993" y="4978"/>
                    <a:pt x="2835" y="4820"/>
                    <a:pt x="2835" y="4631"/>
                  </a:cubicBezTo>
                  <a:lnTo>
                    <a:pt x="2835" y="1418"/>
                  </a:lnTo>
                  <a:cubicBezTo>
                    <a:pt x="2835" y="630"/>
                    <a:pt x="2205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type="title"/>
          </p:nvPr>
        </p:nvSpPr>
        <p:spPr>
          <a:xfrm>
            <a:off x="719925" y="445025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" name="Google Shape;54;p43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55" name="Google Shape;55;p43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43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" name="Google Shape;57;p43"/>
          <p:cNvGrpSpPr/>
          <p:nvPr/>
        </p:nvGrpSpPr>
        <p:grpSpPr>
          <a:xfrm>
            <a:off x="-1929675" y="0"/>
            <a:ext cx="13003350" cy="5143500"/>
            <a:chOff x="-1929675" y="0"/>
            <a:chExt cx="13003350" cy="5143500"/>
          </a:xfrm>
        </p:grpSpPr>
        <p:sp>
          <p:nvSpPr>
            <p:cNvPr id="58" name="Google Shape;58;p43"/>
            <p:cNvSpPr/>
            <p:nvPr/>
          </p:nvSpPr>
          <p:spPr>
            <a:xfrm flipH="1" rot="10800000">
              <a:off x="6501375" y="0"/>
              <a:ext cx="45723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9" name="Google Shape;59;p43"/>
            <p:cNvGrpSpPr/>
            <p:nvPr/>
          </p:nvGrpSpPr>
          <p:grpSpPr>
            <a:xfrm>
              <a:off x="-1929675" y="4480410"/>
              <a:ext cx="2649600" cy="663090"/>
              <a:chOff x="-1929675" y="4480410"/>
              <a:chExt cx="2649600" cy="663090"/>
            </a:xfrm>
          </p:grpSpPr>
          <p:sp>
            <p:nvSpPr>
              <p:cNvPr id="60" name="Google Shape;60;p43"/>
              <p:cNvSpPr/>
              <p:nvPr/>
            </p:nvSpPr>
            <p:spPr>
              <a:xfrm flipH="1" rot="10800000">
                <a:off x="-1929675" y="4794900"/>
                <a:ext cx="2649600" cy="34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61" name="Google Shape;61;p43"/>
              <p:cNvGrpSpPr/>
              <p:nvPr/>
            </p:nvGrpSpPr>
            <p:grpSpPr>
              <a:xfrm>
                <a:off x="134963" y="4480410"/>
                <a:ext cx="449325" cy="325670"/>
                <a:chOff x="-20571700" y="3722875"/>
                <a:chExt cx="304050" cy="220375"/>
              </a:xfrm>
            </p:grpSpPr>
            <p:sp>
              <p:nvSpPr>
                <p:cNvPr id="62" name="Google Shape;62;p43"/>
                <p:cNvSpPr/>
                <p:nvPr/>
              </p:nvSpPr>
              <p:spPr>
                <a:xfrm>
                  <a:off x="-20333850" y="3728200"/>
                  <a:ext cx="66200" cy="35475"/>
                </a:xfrm>
                <a:custGeom>
                  <a:rect b="b" l="l" r="r" t="t"/>
                  <a:pathLst>
                    <a:path extrusionOk="0" h="1419" w="2648">
                      <a:moveTo>
                        <a:pt x="2301" y="1"/>
                      </a:moveTo>
                      <a:cubicBezTo>
                        <a:pt x="1324" y="1"/>
                        <a:pt x="411" y="599"/>
                        <a:pt x="1" y="1418"/>
                      </a:cubicBezTo>
                      <a:lnTo>
                        <a:pt x="820" y="1418"/>
                      </a:lnTo>
                      <a:cubicBezTo>
                        <a:pt x="1135" y="1040"/>
                        <a:pt x="1702" y="725"/>
                        <a:pt x="2301" y="725"/>
                      </a:cubicBezTo>
                      <a:cubicBezTo>
                        <a:pt x="2490" y="725"/>
                        <a:pt x="2647" y="568"/>
                        <a:pt x="2647" y="379"/>
                      </a:cubicBezTo>
                      <a:cubicBezTo>
                        <a:pt x="2647" y="158"/>
                        <a:pt x="2490" y="1"/>
                        <a:pt x="23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43"/>
                <p:cNvSpPr/>
                <p:nvPr/>
              </p:nvSpPr>
              <p:spPr>
                <a:xfrm>
                  <a:off x="-20571700" y="3782550"/>
                  <a:ext cx="49650" cy="51225"/>
                </a:xfrm>
                <a:custGeom>
                  <a:rect b="b" l="l" r="r" t="t"/>
                  <a:pathLst>
                    <a:path extrusionOk="0" h="2049" w="1986">
                      <a:moveTo>
                        <a:pt x="379" y="0"/>
                      </a:moveTo>
                      <a:cubicBezTo>
                        <a:pt x="189" y="0"/>
                        <a:pt x="32" y="158"/>
                        <a:pt x="32" y="347"/>
                      </a:cubicBezTo>
                      <a:cubicBezTo>
                        <a:pt x="0" y="473"/>
                        <a:pt x="0" y="599"/>
                        <a:pt x="32" y="725"/>
                      </a:cubicBezTo>
                      <a:cubicBezTo>
                        <a:pt x="158" y="1355"/>
                        <a:pt x="662" y="1891"/>
                        <a:pt x="1292" y="2048"/>
                      </a:cubicBezTo>
                      <a:lnTo>
                        <a:pt x="19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43"/>
                <p:cNvSpPr/>
                <p:nvPr/>
              </p:nvSpPr>
              <p:spPr>
                <a:xfrm>
                  <a:off x="-20320450" y="3782550"/>
                  <a:ext cx="52800" cy="52800"/>
                </a:xfrm>
                <a:custGeom>
                  <a:rect b="b" l="l" r="r" t="t"/>
                  <a:pathLst>
                    <a:path extrusionOk="0" h="2112" w="2112">
                      <a:moveTo>
                        <a:pt x="1040" y="0"/>
                      </a:moveTo>
                      <a:cubicBezTo>
                        <a:pt x="442" y="0"/>
                        <a:pt x="1" y="473"/>
                        <a:pt x="1" y="1072"/>
                      </a:cubicBezTo>
                      <a:cubicBezTo>
                        <a:pt x="1" y="1670"/>
                        <a:pt x="442" y="2111"/>
                        <a:pt x="1040" y="2111"/>
                      </a:cubicBezTo>
                      <a:cubicBezTo>
                        <a:pt x="1639" y="2111"/>
                        <a:pt x="2111" y="1670"/>
                        <a:pt x="2111" y="1072"/>
                      </a:cubicBezTo>
                      <a:cubicBezTo>
                        <a:pt x="2111" y="473"/>
                        <a:pt x="1639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43"/>
                <p:cNvSpPr/>
                <p:nvPr/>
              </p:nvSpPr>
              <p:spPr>
                <a:xfrm>
                  <a:off x="-20571700" y="3722875"/>
                  <a:ext cx="178025" cy="220375"/>
                </a:xfrm>
                <a:custGeom>
                  <a:rect b="b" l="l" r="r" t="t"/>
                  <a:pathLst>
                    <a:path extrusionOk="0" h="8815" w="7121">
                      <a:moveTo>
                        <a:pt x="4017" y="1"/>
                      </a:moveTo>
                      <a:cubicBezTo>
                        <a:pt x="3729" y="1"/>
                        <a:pt x="3444" y="168"/>
                        <a:pt x="3340" y="497"/>
                      </a:cubicBezTo>
                      <a:lnTo>
                        <a:pt x="820" y="8090"/>
                      </a:lnTo>
                      <a:lnTo>
                        <a:pt x="347" y="8090"/>
                      </a:lnTo>
                      <a:cubicBezTo>
                        <a:pt x="158" y="8090"/>
                        <a:pt x="0" y="8247"/>
                        <a:pt x="0" y="8436"/>
                      </a:cubicBezTo>
                      <a:cubicBezTo>
                        <a:pt x="0" y="8657"/>
                        <a:pt x="158" y="8814"/>
                        <a:pt x="347" y="8814"/>
                      </a:cubicBezTo>
                      <a:lnTo>
                        <a:pt x="1040" y="8814"/>
                      </a:lnTo>
                      <a:cubicBezTo>
                        <a:pt x="1198" y="8814"/>
                        <a:pt x="1324" y="8720"/>
                        <a:pt x="1418" y="8562"/>
                      </a:cubicBezTo>
                      <a:lnTo>
                        <a:pt x="3781" y="1442"/>
                      </a:lnTo>
                      <a:lnTo>
                        <a:pt x="4285" y="5002"/>
                      </a:lnTo>
                      <a:cubicBezTo>
                        <a:pt x="4348" y="5664"/>
                        <a:pt x="4884" y="6199"/>
                        <a:pt x="5545" y="6294"/>
                      </a:cubicBezTo>
                      <a:cubicBezTo>
                        <a:pt x="5583" y="6297"/>
                        <a:pt x="5620" y="6298"/>
                        <a:pt x="5657" y="6298"/>
                      </a:cubicBezTo>
                      <a:cubicBezTo>
                        <a:pt x="6459" y="6298"/>
                        <a:pt x="7121" y="5659"/>
                        <a:pt x="7121" y="4876"/>
                      </a:cubicBezTo>
                      <a:cubicBezTo>
                        <a:pt x="7121" y="4593"/>
                        <a:pt x="7026" y="4372"/>
                        <a:pt x="6932" y="4120"/>
                      </a:cubicBezTo>
                      <a:lnTo>
                        <a:pt x="4632" y="340"/>
                      </a:lnTo>
                      <a:cubicBezTo>
                        <a:pt x="4490" y="113"/>
                        <a:pt x="4252" y="1"/>
                        <a:pt x="40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43"/>
                <p:cNvSpPr/>
                <p:nvPr/>
              </p:nvSpPr>
              <p:spPr>
                <a:xfrm>
                  <a:off x="-20404725" y="3782550"/>
                  <a:ext cx="28375" cy="41775"/>
                </a:xfrm>
                <a:custGeom>
                  <a:rect b="b" l="l" r="r" t="t"/>
                  <a:pathLst>
                    <a:path extrusionOk="0" h="1671" w="1135">
                      <a:moveTo>
                        <a:pt x="0" y="0"/>
                      </a:moveTo>
                      <a:lnTo>
                        <a:pt x="820" y="1387"/>
                      </a:lnTo>
                      <a:cubicBezTo>
                        <a:pt x="914" y="1450"/>
                        <a:pt x="914" y="1576"/>
                        <a:pt x="946" y="1670"/>
                      </a:cubicBezTo>
                      <a:cubicBezTo>
                        <a:pt x="1072" y="1513"/>
                        <a:pt x="1135" y="1292"/>
                        <a:pt x="1135" y="1072"/>
                      </a:cubicBezTo>
                      <a:lnTo>
                        <a:pt x="113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43"/>
                <p:cNvSpPr/>
                <p:nvPr/>
              </p:nvSpPr>
              <p:spPr>
                <a:xfrm>
                  <a:off x="-20502400" y="3887300"/>
                  <a:ext cx="1600" cy="25"/>
                </a:xfrm>
                <a:custGeom>
                  <a:rect b="b" l="l" r="r" t="t"/>
                  <a:pathLst>
                    <a:path extrusionOk="0" h="1" w="64">
                      <a:moveTo>
                        <a:pt x="64" y="1"/>
                      </a:moveTo>
                      <a:cubicBezTo>
                        <a:pt x="1" y="1"/>
                        <a:pt x="1" y="1"/>
                        <a:pt x="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43"/>
                <p:cNvSpPr/>
                <p:nvPr/>
              </p:nvSpPr>
              <p:spPr>
                <a:xfrm>
                  <a:off x="-20500825" y="3782550"/>
                  <a:ext cx="220575" cy="159125"/>
                </a:xfrm>
                <a:custGeom>
                  <a:rect b="b" l="l" r="r" t="t"/>
                  <a:pathLst>
                    <a:path extrusionOk="0" h="6365" w="8823">
                      <a:moveTo>
                        <a:pt x="5703" y="0"/>
                      </a:moveTo>
                      <a:lnTo>
                        <a:pt x="5703" y="1072"/>
                      </a:lnTo>
                      <a:cubicBezTo>
                        <a:pt x="5703" y="1670"/>
                        <a:pt x="5420" y="2174"/>
                        <a:pt x="4979" y="2489"/>
                      </a:cubicBezTo>
                      <a:cubicBezTo>
                        <a:pt x="4979" y="3655"/>
                        <a:pt x="4034" y="4600"/>
                        <a:pt x="2868" y="4600"/>
                      </a:cubicBezTo>
                      <a:cubicBezTo>
                        <a:pt x="1828" y="4600"/>
                        <a:pt x="946" y="3875"/>
                        <a:pt x="789" y="2836"/>
                      </a:cubicBezTo>
                      <a:cubicBezTo>
                        <a:pt x="694" y="2489"/>
                        <a:pt x="694" y="2395"/>
                        <a:pt x="662" y="2111"/>
                      </a:cubicBezTo>
                      <a:cubicBezTo>
                        <a:pt x="631" y="2206"/>
                        <a:pt x="32" y="4065"/>
                        <a:pt x="1" y="4159"/>
                      </a:cubicBezTo>
                      <a:cubicBezTo>
                        <a:pt x="473" y="4632"/>
                        <a:pt x="1104" y="4947"/>
                        <a:pt x="1797" y="4947"/>
                      </a:cubicBezTo>
                      <a:lnTo>
                        <a:pt x="3971" y="4947"/>
                      </a:lnTo>
                      <a:lnTo>
                        <a:pt x="3687" y="5671"/>
                      </a:lnTo>
                      <a:lnTo>
                        <a:pt x="3214" y="5671"/>
                      </a:lnTo>
                      <a:cubicBezTo>
                        <a:pt x="3025" y="5671"/>
                        <a:pt x="2868" y="5829"/>
                        <a:pt x="2868" y="6018"/>
                      </a:cubicBezTo>
                      <a:cubicBezTo>
                        <a:pt x="2868" y="6207"/>
                        <a:pt x="3025" y="6364"/>
                        <a:pt x="3214" y="6364"/>
                      </a:cubicBezTo>
                      <a:lnTo>
                        <a:pt x="3939" y="6364"/>
                      </a:lnTo>
                      <a:cubicBezTo>
                        <a:pt x="4097" y="6364"/>
                        <a:pt x="4191" y="6301"/>
                        <a:pt x="4254" y="6144"/>
                      </a:cubicBezTo>
                      <a:lnTo>
                        <a:pt x="4727" y="4915"/>
                      </a:lnTo>
                      <a:lnTo>
                        <a:pt x="5924" y="4915"/>
                      </a:lnTo>
                      <a:lnTo>
                        <a:pt x="6396" y="6144"/>
                      </a:lnTo>
                      <a:cubicBezTo>
                        <a:pt x="6459" y="6270"/>
                        <a:pt x="6617" y="6364"/>
                        <a:pt x="6711" y="6364"/>
                      </a:cubicBezTo>
                      <a:lnTo>
                        <a:pt x="7436" y="6364"/>
                      </a:lnTo>
                      <a:cubicBezTo>
                        <a:pt x="7625" y="6364"/>
                        <a:pt x="7783" y="6207"/>
                        <a:pt x="7783" y="6018"/>
                      </a:cubicBezTo>
                      <a:cubicBezTo>
                        <a:pt x="7783" y="5829"/>
                        <a:pt x="7625" y="5671"/>
                        <a:pt x="7436" y="5671"/>
                      </a:cubicBezTo>
                      <a:lnTo>
                        <a:pt x="6963" y="5671"/>
                      </a:lnTo>
                      <a:lnTo>
                        <a:pt x="6680" y="4947"/>
                      </a:lnTo>
                      <a:lnTo>
                        <a:pt x="6743" y="4947"/>
                      </a:lnTo>
                      <a:cubicBezTo>
                        <a:pt x="7310" y="4947"/>
                        <a:pt x="7846" y="4632"/>
                        <a:pt x="8066" y="4128"/>
                      </a:cubicBezTo>
                      <a:lnTo>
                        <a:pt x="8822" y="2710"/>
                      </a:lnTo>
                      <a:lnTo>
                        <a:pt x="8822" y="2710"/>
                      </a:lnTo>
                      <a:cubicBezTo>
                        <a:pt x="8633" y="2804"/>
                        <a:pt x="8381" y="2836"/>
                        <a:pt x="8192" y="2836"/>
                      </a:cubicBezTo>
                      <a:cubicBezTo>
                        <a:pt x="7279" y="2836"/>
                        <a:pt x="6491" y="2048"/>
                        <a:pt x="6491" y="1072"/>
                      </a:cubicBezTo>
                      <a:cubicBezTo>
                        <a:pt x="6491" y="662"/>
                        <a:pt x="6648" y="284"/>
                        <a:pt x="68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9" name="Google Shape;69;p43"/>
          <p:cNvGrpSpPr/>
          <p:nvPr/>
        </p:nvGrpSpPr>
        <p:grpSpPr>
          <a:xfrm>
            <a:off x="278813" y="541013"/>
            <a:ext cx="8151963" cy="4673501"/>
            <a:chOff x="278813" y="541013"/>
            <a:chExt cx="8151963" cy="4673501"/>
          </a:xfrm>
        </p:grpSpPr>
        <p:grpSp>
          <p:nvGrpSpPr>
            <p:cNvPr id="70" name="Google Shape;70;p43"/>
            <p:cNvGrpSpPr/>
            <p:nvPr/>
          </p:nvGrpSpPr>
          <p:grpSpPr>
            <a:xfrm rot="-5400000">
              <a:off x="-344400" y="1164225"/>
              <a:ext cx="1415325" cy="168900"/>
              <a:chOff x="-555050" y="-1391950"/>
              <a:chExt cx="1415325" cy="168900"/>
            </a:xfrm>
          </p:grpSpPr>
          <p:sp>
            <p:nvSpPr>
              <p:cNvPr id="71" name="Google Shape;71;p43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" name="Google Shape;72;p43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" name="Google Shape;73;p43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4" name="Google Shape;74;p43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" name="Google Shape;75;p43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" name="Google Shape;76;p43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7" name="Google Shape;77;p43"/>
            <p:cNvGrpSpPr/>
            <p:nvPr/>
          </p:nvGrpSpPr>
          <p:grpSpPr>
            <a:xfrm flipH="1" rot="10800000">
              <a:off x="6632200" y="4865913"/>
              <a:ext cx="1798575" cy="348600"/>
              <a:chOff x="6972675" y="0"/>
              <a:chExt cx="1798575" cy="348600"/>
            </a:xfrm>
          </p:grpSpPr>
          <p:sp>
            <p:nvSpPr>
              <p:cNvPr id="78" name="Google Shape;78;p43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" name="Google Shape;79;p43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" name="Google Shape;80;p43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" name="Google Shape;81;p43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43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43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" name="Google Shape;84;p43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43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" name="Google Shape;86;p43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" name="Google Shape;87;p43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43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" name="Google Shape;89;p43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64"/>
          <p:cNvSpPr txBox="1"/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66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722" name="Google Shape;722;p66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p66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4" name="Google Shape;724;p66"/>
          <p:cNvGrpSpPr/>
          <p:nvPr/>
        </p:nvGrpSpPr>
        <p:grpSpPr>
          <a:xfrm>
            <a:off x="-1085350" y="-110600"/>
            <a:ext cx="9948676" cy="2065413"/>
            <a:chOff x="-1085350" y="-110600"/>
            <a:chExt cx="9948676" cy="2065413"/>
          </a:xfrm>
        </p:grpSpPr>
        <p:grpSp>
          <p:nvGrpSpPr>
            <p:cNvPr id="725" name="Google Shape;725;p66"/>
            <p:cNvGrpSpPr/>
            <p:nvPr/>
          </p:nvGrpSpPr>
          <p:grpSpPr>
            <a:xfrm flipH="1" rot="-5400000">
              <a:off x="8071213" y="1162700"/>
              <a:ext cx="1415325" cy="168900"/>
              <a:chOff x="-555050" y="-1391950"/>
              <a:chExt cx="1415325" cy="168900"/>
            </a:xfrm>
          </p:grpSpPr>
          <p:sp>
            <p:nvSpPr>
              <p:cNvPr id="726" name="Google Shape;726;p66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7" name="Google Shape;727;p66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8" name="Google Shape;728;p66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9" name="Google Shape;729;p66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0" name="Google Shape;730;p66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1" name="Google Shape;731;p66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32" name="Google Shape;732;p66"/>
            <p:cNvGrpSpPr/>
            <p:nvPr/>
          </p:nvGrpSpPr>
          <p:grpSpPr>
            <a:xfrm flipH="1" rot="10800000">
              <a:off x="-1085350" y="-110600"/>
              <a:ext cx="1798575" cy="348600"/>
              <a:chOff x="6972675" y="0"/>
              <a:chExt cx="1798575" cy="348600"/>
            </a:xfrm>
          </p:grpSpPr>
          <p:sp>
            <p:nvSpPr>
              <p:cNvPr id="733" name="Google Shape;733;p66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4" name="Google Shape;734;p66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5" name="Google Shape;735;p66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6" name="Google Shape;736;p66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7" name="Google Shape;737;p66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8" name="Google Shape;738;p66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9" name="Google Shape;739;p66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0" name="Google Shape;740;p66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1" name="Google Shape;741;p66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2" name="Google Shape;742;p66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3" name="Google Shape;743;p66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4" name="Google Shape;744;p66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745" name="Google Shape;745;p66"/>
          <p:cNvGrpSpPr/>
          <p:nvPr/>
        </p:nvGrpSpPr>
        <p:grpSpPr>
          <a:xfrm>
            <a:off x="-2725" y="4378166"/>
            <a:ext cx="9158200" cy="758084"/>
            <a:chOff x="-2725" y="4378166"/>
            <a:chExt cx="9158200" cy="758084"/>
          </a:xfrm>
        </p:grpSpPr>
        <p:sp>
          <p:nvSpPr>
            <p:cNvPr id="746" name="Google Shape;746;p66"/>
            <p:cNvSpPr/>
            <p:nvPr/>
          </p:nvSpPr>
          <p:spPr>
            <a:xfrm>
              <a:off x="-2725" y="4787650"/>
              <a:ext cx="26541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6501375" y="4787650"/>
              <a:ext cx="26541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48" name="Google Shape;748;p66"/>
            <p:cNvGrpSpPr/>
            <p:nvPr/>
          </p:nvGrpSpPr>
          <p:grpSpPr>
            <a:xfrm>
              <a:off x="8553040" y="4378166"/>
              <a:ext cx="451653" cy="451653"/>
              <a:chOff x="-17896150" y="3709300"/>
              <a:chExt cx="305625" cy="305625"/>
            </a:xfrm>
          </p:grpSpPr>
          <p:sp>
            <p:nvSpPr>
              <p:cNvPr id="749" name="Google Shape;749;p66"/>
              <p:cNvSpPr/>
              <p:nvPr/>
            </p:nvSpPr>
            <p:spPr>
              <a:xfrm>
                <a:off x="-17896150" y="3709300"/>
                <a:ext cx="54375" cy="77200"/>
              </a:xfrm>
              <a:custGeom>
                <a:rect b="b" l="l" r="r" t="t"/>
                <a:pathLst>
                  <a:path extrusionOk="0" h="3088" w="2175"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lnTo>
                      <a:pt x="1103" y="2143"/>
                    </a:lnTo>
                    <a:lnTo>
                      <a:pt x="1513" y="3088"/>
                    </a:lnTo>
                    <a:cubicBezTo>
                      <a:pt x="1702" y="3025"/>
                      <a:pt x="1891" y="2930"/>
                      <a:pt x="2080" y="2899"/>
                    </a:cubicBezTo>
                    <a:lnTo>
                      <a:pt x="2175" y="2899"/>
                    </a:lnTo>
                    <a:lnTo>
                      <a:pt x="1765" y="1859"/>
                    </a:lnTo>
                    <a:cubicBezTo>
                      <a:pt x="2017" y="1670"/>
                      <a:pt x="2143" y="1387"/>
                      <a:pt x="2143" y="1072"/>
                    </a:cubicBezTo>
                    <a:cubicBezTo>
                      <a:pt x="2143" y="473"/>
                      <a:pt x="1671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66"/>
              <p:cNvSpPr/>
              <p:nvPr/>
            </p:nvSpPr>
            <p:spPr>
              <a:xfrm>
                <a:off x="-17877250" y="3801075"/>
                <a:ext cx="286725" cy="213850"/>
              </a:xfrm>
              <a:custGeom>
                <a:rect b="b" l="l" r="r" t="t"/>
                <a:pathLst>
                  <a:path extrusionOk="0" h="8554" w="11469">
                    <a:moveTo>
                      <a:pt x="1765" y="1339"/>
                    </a:moveTo>
                    <a:cubicBezTo>
                      <a:pt x="1954" y="1339"/>
                      <a:pt x="2112" y="1496"/>
                      <a:pt x="2112" y="1717"/>
                    </a:cubicBezTo>
                    <a:cubicBezTo>
                      <a:pt x="2112" y="1906"/>
                      <a:pt x="1954" y="2063"/>
                      <a:pt x="1765" y="2063"/>
                    </a:cubicBezTo>
                    <a:cubicBezTo>
                      <a:pt x="1576" y="2063"/>
                      <a:pt x="1419" y="1906"/>
                      <a:pt x="1419" y="1717"/>
                    </a:cubicBezTo>
                    <a:cubicBezTo>
                      <a:pt x="1419" y="1496"/>
                      <a:pt x="1576" y="1339"/>
                      <a:pt x="1765" y="1339"/>
                    </a:cubicBezTo>
                    <a:close/>
                    <a:moveTo>
                      <a:pt x="1829" y="0"/>
                    </a:moveTo>
                    <a:cubicBezTo>
                      <a:pt x="913" y="0"/>
                      <a:pt x="1" y="710"/>
                      <a:pt x="1" y="1811"/>
                    </a:cubicBezTo>
                    <a:lnTo>
                      <a:pt x="1" y="5308"/>
                    </a:lnTo>
                    <a:cubicBezTo>
                      <a:pt x="1" y="7104"/>
                      <a:pt x="1450" y="8553"/>
                      <a:pt x="3214" y="8553"/>
                    </a:cubicBezTo>
                    <a:lnTo>
                      <a:pt x="11091" y="8553"/>
                    </a:lnTo>
                    <a:cubicBezTo>
                      <a:pt x="11311" y="8553"/>
                      <a:pt x="11469" y="8396"/>
                      <a:pt x="11469" y="8207"/>
                    </a:cubicBezTo>
                    <a:cubicBezTo>
                      <a:pt x="11411" y="8061"/>
                      <a:pt x="11325" y="7566"/>
                      <a:pt x="11338" y="7566"/>
                    </a:cubicBezTo>
                    <a:lnTo>
                      <a:pt x="11338" y="7566"/>
                    </a:lnTo>
                    <a:cubicBezTo>
                      <a:pt x="11338" y="7566"/>
                      <a:pt x="11338" y="7566"/>
                      <a:pt x="11338" y="7566"/>
                    </a:cubicBezTo>
                    <a:lnTo>
                      <a:pt x="11338" y="7566"/>
                    </a:lnTo>
                    <a:cubicBezTo>
                      <a:pt x="11340" y="7574"/>
                      <a:pt x="11341" y="7580"/>
                      <a:pt x="11342" y="7580"/>
                    </a:cubicBezTo>
                    <a:cubicBezTo>
                      <a:pt x="11343" y="7580"/>
                      <a:pt x="11343" y="7579"/>
                      <a:pt x="11343" y="7577"/>
                    </a:cubicBezTo>
                    <a:cubicBezTo>
                      <a:pt x="11333" y="7529"/>
                      <a:pt x="11329" y="7513"/>
                      <a:pt x="11329" y="7513"/>
                    </a:cubicBezTo>
                    <a:lnTo>
                      <a:pt x="11329" y="7513"/>
                    </a:lnTo>
                    <a:cubicBezTo>
                      <a:pt x="11328" y="7513"/>
                      <a:pt x="11330" y="7523"/>
                      <a:pt x="11332" y="7534"/>
                    </a:cubicBezTo>
                    <a:lnTo>
                      <a:pt x="11332" y="7534"/>
                    </a:lnTo>
                    <a:cubicBezTo>
                      <a:pt x="11201" y="7046"/>
                      <a:pt x="10923" y="6591"/>
                      <a:pt x="10555" y="6285"/>
                    </a:cubicBezTo>
                    <a:cubicBezTo>
                      <a:pt x="9893" y="6789"/>
                      <a:pt x="9043" y="7073"/>
                      <a:pt x="8192" y="7073"/>
                    </a:cubicBezTo>
                    <a:cubicBezTo>
                      <a:pt x="7090" y="7073"/>
                      <a:pt x="6050" y="6506"/>
                      <a:pt x="5514" y="5655"/>
                    </a:cubicBezTo>
                    <a:lnTo>
                      <a:pt x="5514" y="5592"/>
                    </a:lnTo>
                    <a:cubicBezTo>
                      <a:pt x="5483" y="5592"/>
                      <a:pt x="5420" y="5655"/>
                      <a:pt x="5388" y="5655"/>
                    </a:cubicBezTo>
                    <a:lnTo>
                      <a:pt x="4632" y="5655"/>
                    </a:lnTo>
                    <a:cubicBezTo>
                      <a:pt x="4065" y="5655"/>
                      <a:pt x="3592" y="5182"/>
                      <a:pt x="3592" y="4584"/>
                    </a:cubicBezTo>
                    <a:lnTo>
                      <a:pt x="3592" y="1748"/>
                    </a:lnTo>
                    <a:cubicBezTo>
                      <a:pt x="3592" y="1433"/>
                      <a:pt x="3498" y="1150"/>
                      <a:pt x="3340" y="929"/>
                    </a:cubicBezTo>
                    <a:cubicBezTo>
                      <a:pt x="2987" y="283"/>
                      <a:pt x="2407" y="0"/>
                      <a:pt x="18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66"/>
              <p:cNvSpPr/>
              <p:nvPr/>
            </p:nvSpPr>
            <p:spPr>
              <a:xfrm>
                <a:off x="-17783500" y="3763075"/>
                <a:ext cx="191400" cy="194350"/>
              </a:xfrm>
              <a:custGeom>
                <a:rect b="b" l="l" r="r" t="t"/>
                <a:pathLst>
                  <a:path extrusionOk="0" h="7774" w="7656">
                    <a:moveTo>
                      <a:pt x="3368" y="1"/>
                    </a:moveTo>
                    <a:cubicBezTo>
                      <a:pt x="3223" y="1"/>
                      <a:pt x="3077" y="8"/>
                      <a:pt x="2930" y="23"/>
                    </a:cubicBezTo>
                    <a:cubicBezTo>
                      <a:pt x="1764" y="149"/>
                      <a:pt x="693" y="779"/>
                      <a:pt x="0" y="1725"/>
                    </a:cubicBezTo>
                    <a:cubicBezTo>
                      <a:pt x="315" y="2166"/>
                      <a:pt x="504" y="2670"/>
                      <a:pt x="504" y="3237"/>
                    </a:cubicBezTo>
                    <a:lnTo>
                      <a:pt x="504" y="6041"/>
                    </a:lnTo>
                    <a:cubicBezTo>
                      <a:pt x="504" y="6261"/>
                      <a:pt x="662" y="6419"/>
                      <a:pt x="851" y="6419"/>
                    </a:cubicBezTo>
                    <a:lnTo>
                      <a:pt x="1418" y="6419"/>
                    </a:lnTo>
                    <a:cubicBezTo>
                      <a:pt x="1418" y="6419"/>
                      <a:pt x="1418" y="6356"/>
                      <a:pt x="1386" y="6356"/>
                    </a:cubicBezTo>
                    <a:cubicBezTo>
                      <a:pt x="1260" y="6041"/>
                      <a:pt x="1197" y="5694"/>
                      <a:pt x="1197" y="5348"/>
                    </a:cubicBezTo>
                    <a:lnTo>
                      <a:pt x="1197" y="4749"/>
                    </a:lnTo>
                    <a:cubicBezTo>
                      <a:pt x="1197" y="3363"/>
                      <a:pt x="2268" y="2197"/>
                      <a:pt x="3560" y="2166"/>
                    </a:cubicBezTo>
                    <a:cubicBezTo>
                      <a:pt x="3634" y="2159"/>
                      <a:pt x="3707" y="2156"/>
                      <a:pt x="3779" y="2156"/>
                    </a:cubicBezTo>
                    <a:cubicBezTo>
                      <a:pt x="4417" y="2156"/>
                      <a:pt x="4997" y="2403"/>
                      <a:pt x="5450" y="2827"/>
                    </a:cubicBezTo>
                    <a:cubicBezTo>
                      <a:pt x="5986" y="3300"/>
                      <a:pt x="6238" y="3930"/>
                      <a:pt x="6238" y="4623"/>
                    </a:cubicBezTo>
                    <a:lnTo>
                      <a:pt x="6238" y="5001"/>
                    </a:lnTo>
                    <a:cubicBezTo>
                      <a:pt x="6238" y="5789"/>
                      <a:pt x="5639" y="6419"/>
                      <a:pt x="4852" y="6419"/>
                    </a:cubicBezTo>
                    <a:cubicBezTo>
                      <a:pt x="4064" y="6419"/>
                      <a:pt x="3371" y="5789"/>
                      <a:pt x="3371" y="5001"/>
                    </a:cubicBezTo>
                    <a:lnTo>
                      <a:pt x="3371" y="4623"/>
                    </a:lnTo>
                    <a:cubicBezTo>
                      <a:pt x="3371" y="4434"/>
                      <a:pt x="3529" y="4276"/>
                      <a:pt x="3749" y="4276"/>
                    </a:cubicBezTo>
                    <a:cubicBezTo>
                      <a:pt x="3938" y="4276"/>
                      <a:pt x="4096" y="4434"/>
                      <a:pt x="4096" y="4623"/>
                    </a:cubicBezTo>
                    <a:lnTo>
                      <a:pt x="4096" y="5001"/>
                    </a:lnTo>
                    <a:cubicBezTo>
                      <a:pt x="4096" y="5379"/>
                      <a:pt x="4442" y="5694"/>
                      <a:pt x="4852" y="5694"/>
                    </a:cubicBezTo>
                    <a:cubicBezTo>
                      <a:pt x="5230" y="5694"/>
                      <a:pt x="5545" y="5379"/>
                      <a:pt x="5545" y="5001"/>
                    </a:cubicBezTo>
                    <a:lnTo>
                      <a:pt x="5545" y="4623"/>
                    </a:lnTo>
                    <a:cubicBezTo>
                      <a:pt x="5545" y="4119"/>
                      <a:pt x="5356" y="3678"/>
                      <a:pt x="5009" y="3331"/>
                    </a:cubicBezTo>
                    <a:cubicBezTo>
                      <a:pt x="4631" y="2985"/>
                      <a:pt x="4127" y="2827"/>
                      <a:pt x="3655" y="2827"/>
                    </a:cubicBezTo>
                    <a:cubicBezTo>
                      <a:pt x="2709" y="2859"/>
                      <a:pt x="1953" y="3741"/>
                      <a:pt x="1953" y="4717"/>
                    </a:cubicBezTo>
                    <a:lnTo>
                      <a:pt x="1953" y="5316"/>
                    </a:lnTo>
                    <a:cubicBezTo>
                      <a:pt x="1953" y="5946"/>
                      <a:pt x="2205" y="6576"/>
                      <a:pt x="2583" y="6954"/>
                    </a:cubicBezTo>
                    <a:cubicBezTo>
                      <a:pt x="3056" y="7458"/>
                      <a:pt x="3749" y="7773"/>
                      <a:pt x="4474" y="7773"/>
                    </a:cubicBezTo>
                    <a:cubicBezTo>
                      <a:pt x="5104" y="7773"/>
                      <a:pt x="5702" y="7584"/>
                      <a:pt x="6175" y="7269"/>
                    </a:cubicBezTo>
                    <a:cubicBezTo>
                      <a:pt x="7089" y="6734"/>
                      <a:pt x="7656" y="5726"/>
                      <a:pt x="7656" y="4560"/>
                    </a:cubicBezTo>
                    <a:lnTo>
                      <a:pt x="7656" y="4213"/>
                    </a:lnTo>
                    <a:cubicBezTo>
                      <a:pt x="7656" y="3111"/>
                      <a:pt x="7152" y="1914"/>
                      <a:pt x="6238" y="1126"/>
                    </a:cubicBezTo>
                    <a:cubicBezTo>
                      <a:pt x="5461" y="405"/>
                      <a:pt x="4440" y="1"/>
                      <a:pt x="3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66"/>
              <p:cNvSpPr/>
              <p:nvPr/>
            </p:nvSpPr>
            <p:spPr>
              <a:xfrm>
                <a:off x="-17825250" y="3710075"/>
                <a:ext cx="54375" cy="76425"/>
              </a:xfrm>
              <a:custGeom>
                <a:rect b="b" l="l" r="r" t="t"/>
                <a:pathLst>
                  <a:path extrusionOk="0" h="3057" w="2175">
                    <a:moveTo>
                      <a:pt x="1103" y="1"/>
                    </a:moveTo>
                    <a:cubicBezTo>
                      <a:pt x="504" y="1"/>
                      <a:pt x="32" y="474"/>
                      <a:pt x="32" y="1041"/>
                    </a:cubicBezTo>
                    <a:cubicBezTo>
                      <a:pt x="32" y="1356"/>
                      <a:pt x="189" y="1639"/>
                      <a:pt x="410" y="1828"/>
                    </a:cubicBezTo>
                    <a:lnTo>
                      <a:pt x="0" y="2868"/>
                    </a:lnTo>
                    <a:cubicBezTo>
                      <a:pt x="252" y="2899"/>
                      <a:pt x="473" y="2931"/>
                      <a:pt x="662" y="3057"/>
                    </a:cubicBezTo>
                    <a:lnTo>
                      <a:pt x="1071" y="2112"/>
                    </a:lnTo>
                    <a:lnTo>
                      <a:pt x="1103" y="2112"/>
                    </a:lnTo>
                    <a:cubicBezTo>
                      <a:pt x="1702" y="2112"/>
                      <a:pt x="2174" y="1639"/>
                      <a:pt x="2174" y="1041"/>
                    </a:cubicBezTo>
                    <a:cubicBezTo>
                      <a:pt x="2174" y="474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67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755" name="Google Shape;755;p67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6" name="Google Shape;756;p67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7" name="Google Shape;757;p67"/>
          <p:cNvGrpSpPr/>
          <p:nvPr/>
        </p:nvGrpSpPr>
        <p:grpSpPr>
          <a:xfrm>
            <a:off x="-1929675" y="0"/>
            <a:ext cx="13003350" cy="5143500"/>
            <a:chOff x="-1929675" y="0"/>
            <a:chExt cx="13003350" cy="5143500"/>
          </a:xfrm>
        </p:grpSpPr>
        <p:sp>
          <p:nvSpPr>
            <p:cNvPr id="758" name="Google Shape;758;p67"/>
            <p:cNvSpPr/>
            <p:nvPr/>
          </p:nvSpPr>
          <p:spPr>
            <a:xfrm flipH="1" rot="10800000">
              <a:off x="6501375" y="0"/>
              <a:ext cx="45723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59" name="Google Shape;759;p67"/>
            <p:cNvGrpSpPr/>
            <p:nvPr/>
          </p:nvGrpSpPr>
          <p:grpSpPr>
            <a:xfrm>
              <a:off x="-1929675" y="4480410"/>
              <a:ext cx="2649600" cy="663090"/>
              <a:chOff x="-1929675" y="4480410"/>
              <a:chExt cx="2649600" cy="663090"/>
            </a:xfrm>
          </p:grpSpPr>
          <p:sp>
            <p:nvSpPr>
              <p:cNvPr id="760" name="Google Shape;760;p67"/>
              <p:cNvSpPr/>
              <p:nvPr/>
            </p:nvSpPr>
            <p:spPr>
              <a:xfrm flipH="1" rot="10800000">
                <a:off x="-1929675" y="4794900"/>
                <a:ext cx="2649600" cy="34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761" name="Google Shape;761;p67"/>
              <p:cNvGrpSpPr/>
              <p:nvPr/>
            </p:nvGrpSpPr>
            <p:grpSpPr>
              <a:xfrm>
                <a:off x="134963" y="4480410"/>
                <a:ext cx="449325" cy="325670"/>
                <a:chOff x="-20571700" y="3722875"/>
                <a:chExt cx="304050" cy="220375"/>
              </a:xfrm>
            </p:grpSpPr>
            <p:sp>
              <p:nvSpPr>
                <p:cNvPr id="762" name="Google Shape;762;p67"/>
                <p:cNvSpPr/>
                <p:nvPr/>
              </p:nvSpPr>
              <p:spPr>
                <a:xfrm>
                  <a:off x="-20333850" y="3728200"/>
                  <a:ext cx="66200" cy="35475"/>
                </a:xfrm>
                <a:custGeom>
                  <a:rect b="b" l="l" r="r" t="t"/>
                  <a:pathLst>
                    <a:path extrusionOk="0" h="1419" w="2648">
                      <a:moveTo>
                        <a:pt x="2301" y="1"/>
                      </a:moveTo>
                      <a:cubicBezTo>
                        <a:pt x="1324" y="1"/>
                        <a:pt x="411" y="599"/>
                        <a:pt x="1" y="1418"/>
                      </a:cubicBezTo>
                      <a:lnTo>
                        <a:pt x="820" y="1418"/>
                      </a:lnTo>
                      <a:cubicBezTo>
                        <a:pt x="1135" y="1040"/>
                        <a:pt x="1702" y="725"/>
                        <a:pt x="2301" y="725"/>
                      </a:cubicBezTo>
                      <a:cubicBezTo>
                        <a:pt x="2490" y="725"/>
                        <a:pt x="2647" y="568"/>
                        <a:pt x="2647" y="379"/>
                      </a:cubicBezTo>
                      <a:cubicBezTo>
                        <a:pt x="2647" y="158"/>
                        <a:pt x="2490" y="1"/>
                        <a:pt x="23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67"/>
                <p:cNvSpPr/>
                <p:nvPr/>
              </p:nvSpPr>
              <p:spPr>
                <a:xfrm>
                  <a:off x="-20571700" y="3782550"/>
                  <a:ext cx="49650" cy="51225"/>
                </a:xfrm>
                <a:custGeom>
                  <a:rect b="b" l="l" r="r" t="t"/>
                  <a:pathLst>
                    <a:path extrusionOk="0" h="2049" w="1986">
                      <a:moveTo>
                        <a:pt x="379" y="0"/>
                      </a:moveTo>
                      <a:cubicBezTo>
                        <a:pt x="189" y="0"/>
                        <a:pt x="32" y="158"/>
                        <a:pt x="32" y="347"/>
                      </a:cubicBezTo>
                      <a:cubicBezTo>
                        <a:pt x="0" y="473"/>
                        <a:pt x="0" y="599"/>
                        <a:pt x="32" y="725"/>
                      </a:cubicBezTo>
                      <a:cubicBezTo>
                        <a:pt x="158" y="1355"/>
                        <a:pt x="662" y="1891"/>
                        <a:pt x="1292" y="2048"/>
                      </a:cubicBezTo>
                      <a:lnTo>
                        <a:pt x="19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67"/>
                <p:cNvSpPr/>
                <p:nvPr/>
              </p:nvSpPr>
              <p:spPr>
                <a:xfrm>
                  <a:off x="-20320450" y="3782550"/>
                  <a:ext cx="52800" cy="52800"/>
                </a:xfrm>
                <a:custGeom>
                  <a:rect b="b" l="l" r="r" t="t"/>
                  <a:pathLst>
                    <a:path extrusionOk="0" h="2112" w="2112">
                      <a:moveTo>
                        <a:pt x="1040" y="0"/>
                      </a:moveTo>
                      <a:cubicBezTo>
                        <a:pt x="442" y="0"/>
                        <a:pt x="1" y="473"/>
                        <a:pt x="1" y="1072"/>
                      </a:cubicBezTo>
                      <a:cubicBezTo>
                        <a:pt x="1" y="1670"/>
                        <a:pt x="442" y="2111"/>
                        <a:pt x="1040" y="2111"/>
                      </a:cubicBezTo>
                      <a:cubicBezTo>
                        <a:pt x="1639" y="2111"/>
                        <a:pt x="2111" y="1670"/>
                        <a:pt x="2111" y="1072"/>
                      </a:cubicBezTo>
                      <a:cubicBezTo>
                        <a:pt x="2111" y="473"/>
                        <a:pt x="1639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67"/>
                <p:cNvSpPr/>
                <p:nvPr/>
              </p:nvSpPr>
              <p:spPr>
                <a:xfrm>
                  <a:off x="-20571700" y="3722875"/>
                  <a:ext cx="178025" cy="220375"/>
                </a:xfrm>
                <a:custGeom>
                  <a:rect b="b" l="l" r="r" t="t"/>
                  <a:pathLst>
                    <a:path extrusionOk="0" h="8815" w="7121">
                      <a:moveTo>
                        <a:pt x="4017" y="1"/>
                      </a:moveTo>
                      <a:cubicBezTo>
                        <a:pt x="3729" y="1"/>
                        <a:pt x="3444" y="168"/>
                        <a:pt x="3340" y="497"/>
                      </a:cubicBezTo>
                      <a:lnTo>
                        <a:pt x="820" y="8090"/>
                      </a:lnTo>
                      <a:lnTo>
                        <a:pt x="347" y="8090"/>
                      </a:lnTo>
                      <a:cubicBezTo>
                        <a:pt x="158" y="8090"/>
                        <a:pt x="0" y="8247"/>
                        <a:pt x="0" y="8436"/>
                      </a:cubicBezTo>
                      <a:cubicBezTo>
                        <a:pt x="0" y="8657"/>
                        <a:pt x="158" y="8814"/>
                        <a:pt x="347" y="8814"/>
                      </a:cubicBezTo>
                      <a:lnTo>
                        <a:pt x="1040" y="8814"/>
                      </a:lnTo>
                      <a:cubicBezTo>
                        <a:pt x="1198" y="8814"/>
                        <a:pt x="1324" y="8720"/>
                        <a:pt x="1418" y="8562"/>
                      </a:cubicBezTo>
                      <a:lnTo>
                        <a:pt x="3781" y="1442"/>
                      </a:lnTo>
                      <a:lnTo>
                        <a:pt x="4285" y="5002"/>
                      </a:lnTo>
                      <a:cubicBezTo>
                        <a:pt x="4348" y="5664"/>
                        <a:pt x="4884" y="6199"/>
                        <a:pt x="5545" y="6294"/>
                      </a:cubicBezTo>
                      <a:cubicBezTo>
                        <a:pt x="5583" y="6297"/>
                        <a:pt x="5620" y="6298"/>
                        <a:pt x="5657" y="6298"/>
                      </a:cubicBezTo>
                      <a:cubicBezTo>
                        <a:pt x="6459" y="6298"/>
                        <a:pt x="7121" y="5659"/>
                        <a:pt x="7121" y="4876"/>
                      </a:cubicBezTo>
                      <a:cubicBezTo>
                        <a:pt x="7121" y="4593"/>
                        <a:pt x="7026" y="4372"/>
                        <a:pt x="6932" y="4120"/>
                      </a:cubicBezTo>
                      <a:lnTo>
                        <a:pt x="4632" y="340"/>
                      </a:lnTo>
                      <a:cubicBezTo>
                        <a:pt x="4490" y="113"/>
                        <a:pt x="4252" y="1"/>
                        <a:pt x="40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67"/>
                <p:cNvSpPr/>
                <p:nvPr/>
              </p:nvSpPr>
              <p:spPr>
                <a:xfrm>
                  <a:off x="-20404725" y="3782550"/>
                  <a:ext cx="28375" cy="41775"/>
                </a:xfrm>
                <a:custGeom>
                  <a:rect b="b" l="l" r="r" t="t"/>
                  <a:pathLst>
                    <a:path extrusionOk="0" h="1671" w="1135">
                      <a:moveTo>
                        <a:pt x="0" y="0"/>
                      </a:moveTo>
                      <a:lnTo>
                        <a:pt x="820" y="1387"/>
                      </a:lnTo>
                      <a:cubicBezTo>
                        <a:pt x="914" y="1450"/>
                        <a:pt x="914" y="1576"/>
                        <a:pt x="946" y="1670"/>
                      </a:cubicBezTo>
                      <a:cubicBezTo>
                        <a:pt x="1072" y="1513"/>
                        <a:pt x="1135" y="1292"/>
                        <a:pt x="1135" y="1072"/>
                      </a:cubicBezTo>
                      <a:lnTo>
                        <a:pt x="113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67"/>
                <p:cNvSpPr/>
                <p:nvPr/>
              </p:nvSpPr>
              <p:spPr>
                <a:xfrm>
                  <a:off x="-20502400" y="3887300"/>
                  <a:ext cx="1600" cy="25"/>
                </a:xfrm>
                <a:custGeom>
                  <a:rect b="b" l="l" r="r" t="t"/>
                  <a:pathLst>
                    <a:path extrusionOk="0" h="1" w="64">
                      <a:moveTo>
                        <a:pt x="64" y="1"/>
                      </a:moveTo>
                      <a:cubicBezTo>
                        <a:pt x="1" y="1"/>
                        <a:pt x="1" y="1"/>
                        <a:pt x="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67"/>
                <p:cNvSpPr/>
                <p:nvPr/>
              </p:nvSpPr>
              <p:spPr>
                <a:xfrm>
                  <a:off x="-20500825" y="3782550"/>
                  <a:ext cx="220575" cy="159125"/>
                </a:xfrm>
                <a:custGeom>
                  <a:rect b="b" l="l" r="r" t="t"/>
                  <a:pathLst>
                    <a:path extrusionOk="0" h="6365" w="8823">
                      <a:moveTo>
                        <a:pt x="5703" y="0"/>
                      </a:moveTo>
                      <a:lnTo>
                        <a:pt x="5703" y="1072"/>
                      </a:lnTo>
                      <a:cubicBezTo>
                        <a:pt x="5703" y="1670"/>
                        <a:pt x="5420" y="2174"/>
                        <a:pt x="4979" y="2489"/>
                      </a:cubicBezTo>
                      <a:cubicBezTo>
                        <a:pt x="4979" y="3655"/>
                        <a:pt x="4034" y="4600"/>
                        <a:pt x="2868" y="4600"/>
                      </a:cubicBezTo>
                      <a:cubicBezTo>
                        <a:pt x="1828" y="4600"/>
                        <a:pt x="946" y="3875"/>
                        <a:pt x="789" y="2836"/>
                      </a:cubicBezTo>
                      <a:cubicBezTo>
                        <a:pt x="694" y="2489"/>
                        <a:pt x="694" y="2395"/>
                        <a:pt x="662" y="2111"/>
                      </a:cubicBezTo>
                      <a:cubicBezTo>
                        <a:pt x="631" y="2206"/>
                        <a:pt x="32" y="4065"/>
                        <a:pt x="1" y="4159"/>
                      </a:cubicBezTo>
                      <a:cubicBezTo>
                        <a:pt x="473" y="4632"/>
                        <a:pt x="1104" y="4947"/>
                        <a:pt x="1797" y="4947"/>
                      </a:cubicBezTo>
                      <a:lnTo>
                        <a:pt x="3971" y="4947"/>
                      </a:lnTo>
                      <a:lnTo>
                        <a:pt x="3687" y="5671"/>
                      </a:lnTo>
                      <a:lnTo>
                        <a:pt x="3214" y="5671"/>
                      </a:lnTo>
                      <a:cubicBezTo>
                        <a:pt x="3025" y="5671"/>
                        <a:pt x="2868" y="5829"/>
                        <a:pt x="2868" y="6018"/>
                      </a:cubicBezTo>
                      <a:cubicBezTo>
                        <a:pt x="2868" y="6207"/>
                        <a:pt x="3025" y="6364"/>
                        <a:pt x="3214" y="6364"/>
                      </a:cubicBezTo>
                      <a:lnTo>
                        <a:pt x="3939" y="6364"/>
                      </a:lnTo>
                      <a:cubicBezTo>
                        <a:pt x="4097" y="6364"/>
                        <a:pt x="4191" y="6301"/>
                        <a:pt x="4254" y="6144"/>
                      </a:cubicBezTo>
                      <a:lnTo>
                        <a:pt x="4727" y="4915"/>
                      </a:lnTo>
                      <a:lnTo>
                        <a:pt x="5924" y="4915"/>
                      </a:lnTo>
                      <a:lnTo>
                        <a:pt x="6396" y="6144"/>
                      </a:lnTo>
                      <a:cubicBezTo>
                        <a:pt x="6459" y="6270"/>
                        <a:pt x="6617" y="6364"/>
                        <a:pt x="6711" y="6364"/>
                      </a:cubicBezTo>
                      <a:lnTo>
                        <a:pt x="7436" y="6364"/>
                      </a:lnTo>
                      <a:cubicBezTo>
                        <a:pt x="7625" y="6364"/>
                        <a:pt x="7783" y="6207"/>
                        <a:pt x="7783" y="6018"/>
                      </a:cubicBezTo>
                      <a:cubicBezTo>
                        <a:pt x="7783" y="5829"/>
                        <a:pt x="7625" y="5671"/>
                        <a:pt x="7436" y="5671"/>
                      </a:cubicBezTo>
                      <a:lnTo>
                        <a:pt x="6963" y="5671"/>
                      </a:lnTo>
                      <a:lnTo>
                        <a:pt x="6680" y="4947"/>
                      </a:lnTo>
                      <a:lnTo>
                        <a:pt x="6743" y="4947"/>
                      </a:lnTo>
                      <a:cubicBezTo>
                        <a:pt x="7310" y="4947"/>
                        <a:pt x="7846" y="4632"/>
                        <a:pt x="8066" y="4128"/>
                      </a:cubicBezTo>
                      <a:lnTo>
                        <a:pt x="8822" y="2710"/>
                      </a:lnTo>
                      <a:lnTo>
                        <a:pt x="8822" y="2710"/>
                      </a:lnTo>
                      <a:cubicBezTo>
                        <a:pt x="8633" y="2804"/>
                        <a:pt x="8381" y="2836"/>
                        <a:pt x="8192" y="2836"/>
                      </a:cubicBezTo>
                      <a:cubicBezTo>
                        <a:pt x="7279" y="2836"/>
                        <a:pt x="6491" y="2048"/>
                        <a:pt x="6491" y="1072"/>
                      </a:cubicBezTo>
                      <a:cubicBezTo>
                        <a:pt x="6491" y="662"/>
                        <a:pt x="6648" y="284"/>
                        <a:pt x="68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69" name="Google Shape;769;p67"/>
          <p:cNvGrpSpPr/>
          <p:nvPr/>
        </p:nvGrpSpPr>
        <p:grpSpPr>
          <a:xfrm>
            <a:off x="278813" y="541013"/>
            <a:ext cx="8151963" cy="4673501"/>
            <a:chOff x="278813" y="541013"/>
            <a:chExt cx="8151963" cy="4673501"/>
          </a:xfrm>
        </p:grpSpPr>
        <p:grpSp>
          <p:nvGrpSpPr>
            <p:cNvPr id="770" name="Google Shape;770;p67"/>
            <p:cNvGrpSpPr/>
            <p:nvPr/>
          </p:nvGrpSpPr>
          <p:grpSpPr>
            <a:xfrm rot="-5400000">
              <a:off x="-344400" y="1164225"/>
              <a:ext cx="1415325" cy="168900"/>
              <a:chOff x="-555050" y="-1391950"/>
              <a:chExt cx="1415325" cy="168900"/>
            </a:xfrm>
          </p:grpSpPr>
          <p:sp>
            <p:nvSpPr>
              <p:cNvPr id="771" name="Google Shape;771;p67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2" name="Google Shape;772;p67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3" name="Google Shape;773;p67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4" name="Google Shape;774;p67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5" name="Google Shape;775;p67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6" name="Google Shape;776;p67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77" name="Google Shape;777;p67"/>
            <p:cNvGrpSpPr/>
            <p:nvPr/>
          </p:nvGrpSpPr>
          <p:grpSpPr>
            <a:xfrm flipH="1" rot="10800000">
              <a:off x="6632200" y="4865913"/>
              <a:ext cx="1798575" cy="348600"/>
              <a:chOff x="6972675" y="0"/>
              <a:chExt cx="1798575" cy="348600"/>
            </a:xfrm>
          </p:grpSpPr>
          <p:sp>
            <p:nvSpPr>
              <p:cNvPr id="778" name="Google Shape;778;p67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9" name="Google Shape;779;p67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0" name="Google Shape;780;p67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1" name="Google Shape;781;p67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2" name="Google Shape;782;p67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3" name="Google Shape;783;p67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4" name="Google Shape;784;p67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5" name="Google Shape;785;p67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6" name="Google Shape;786;p67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7" name="Google Shape;787;p67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8" name="Google Shape;788;p67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9" name="Google Shape;789;p67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/>
          <p:nvPr>
            <p:ph type="title"/>
          </p:nvPr>
        </p:nvSpPr>
        <p:spPr>
          <a:xfrm>
            <a:off x="713225" y="1005150"/>
            <a:ext cx="38589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2" type="title"/>
          </p:nvPr>
        </p:nvSpPr>
        <p:spPr>
          <a:xfrm>
            <a:off x="4728150" y="100515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44"/>
          <p:cNvSpPr txBox="1"/>
          <p:nvPr>
            <p:ph idx="3" type="title"/>
          </p:nvPr>
        </p:nvSpPr>
        <p:spPr>
          <a:xfrm>
            <a:off x="4728150" y="261650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44"/>
          <p:cNvSpPr txBox="1"/>
          <p:nvPr>
            <p:ph idx="4" type="title"/>
          </p:nvPr>
        </p:nvSpPr>
        <p:spPr>
          <a:xfrm>
            <a:off x="4728150" y="154227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44"/>
          <p:cNvSpPr txBox="1"/>
          <p:nvPr>
            <p:ph idx="5" type="title"/>
          </p:nvPr>
        </p:nvSpPr>
        <p:spPr>
          <a:xfrm>
            <a:off x="4728150" y="315362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44"/>
          <p:cNvSpPr txBox="1"/>
          <p:nvPr>
            <p:ph idx="6" type="title"/>
          </p:nvPr>
        </p:nvSpPr>
        <p:spPr>
          <a:xfrm>
            <a:off x="4728150" y="20793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44"/>
          <p:cNvSpPr txBox="1"/>
          <p:nvPr>
            <p:ph idx="7" type="title"/>
          </p:nvPr>
        </p:nvSpPr>
        <p:spPr>
          <a:xfrm>
            <a:off x="4728150" y="36907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44"/>
          <p:cNvSpPr txBox="1"/>
          <p:nvPr>
            <p:ph idx="1" type="subTitle"/>
          </p:nvPr>
        </p:nvSpPr>
        <p:spPr>
          <a:xfrm>
            <a:off x="5462850" y="1005150"/>
            <a:ext cx="253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44"/>
          <p:cNvSpPr txBox="1"/>
          <p:nvPr>
            <p:ph idx="8" type="subTitle"/>
          </p:nvPr>
        </p:nvSpPr>
        <p:spPr>
          <a:xfrm>
            <a:off x="5462850" y="1542270"/>
            <a:ext cx="253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44"/>
          <p:cNvSpPr txBox="1"/>
          <p:nvPr>
            <p:ph idx="9" type="subTitle"/>
          </p:nvPr>
        </p:nvSpPr>
        <p:spPr>
          <a:xfrm>
            <a:off x="5462850" y="2079390"/>
            <a:ext cx="253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44"/>
          <p:cNvSpPr txBox="1"/>
          <p:nvPr>
            <p:ph idx="13" type="subTitle"/>
          </p:nvPr>
        </p:nvSpPr>
        <p:spPr>
          <a:xfrm>
            <a:off x="5462850" y="2616510"/>
            <a:ext cx="253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Google Shape;102;p44"/>
          <p:cNvSpPr txBox="1"/>
          <p:nvPr>
            <p:ph idx="14" type="subTitle"/>
          </p:nvPr>
        </p:nvSpPr>
        <p:spPr>
          <a:xfrm>
            <a:off x="5462850" y="3153630"/>
            <a:ext cx="253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" name="Google Shape;103;p44"/>
          <p:cNvSpPr txBox="1"/>
          <p:nvPr>
            <p:ph idx="15" type="subTitle"/>
          </p:nvPr>
        </p:nvSpPr>
        <p:spPr>
          <a:xfrm>
            <a:off x="5462850" y="3690750"/>
            <a:ext cx="253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44"/>
          <p:cNvSpPr/>
          <p:nvPr>
            <p:ph idx="16" type="pic"/>
          </p:nvPr>
        </p:nvSpPr>
        <p:spPr>
          <a:xfrm>
            <a:off x="701650" y="1900225"/>
            <a:ext cx="3543600" cy="217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5" name="Google Shape;105;p44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106" name="Google Shape;106;p44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44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8" name="Google Shape;108;p44"/>
          <p:cNvGrpSpPr/>
          <p:nvPr/>
        </p:nvGrpSpPr>
        <p:grpSpPr>
          <a:xfrm>
            <a:off x="701650" y="-168125"/>
            <a:ext cx="7729138" cy="5423850"/>
            <a:chOff x="701650" y="-168125"/>
            <a:chExt cx="7729138" cy="5423850"/>
          </a:xfrm>
        </p:grpSpPr>
        <p:grpSp>
          <p:nvGrpSpPr>
            <p:cNvPr id="109" name="Google Shape;109;p44"/>
            <p:cNvGrpSpPr/>
            <p:nvPr/>
          </p:nvGrpSpPr>
          <p:grpSpPr>
            <a:xfrm flipH="1">
              <a:off x="701650" y="-168125"/>
              <a:ext cx="1798575" cy="348600"/>
              <a:chOff x="6972675" y="0"/>
              <a:chExt cx="1798575" cy="348600"/>
            </a:xfrm>
          </p:grpSpPr>
          <p:sp>
            <p:nvSpPr>
              <p:cNvPr id="110" name="Google Shape;110;p44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" name="Google Shape;111;p44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" name="Google Shape;112;p44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" name="Google Shape;113;p44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" name="Google Shape;114;p44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" name="Google Shape;115;p44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" name="Google Shape;116;p44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" name="Google Shape;117;p44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" name="Google Shape;118;p44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44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" name="Google Shape;120;p44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44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2" name="Google Shape;122;p44"/>
            <p:cNvGrpSpPr/>
            <p:nvPr/>
          </p:nvGrpSpPr>
          <p:grpSpPr>
            <a:xfrm rot="10800000">
              <a:off x="6632213" y="4907125"/>
              <a:ext cx="1798575" cy="348600"/>
              <a:chOff x="6972675" y="0"/>
              <a:chExt cx="1798575" cy="348600"/>
            </a:xfrm>
          </p:grpSpPr>
          <p:sp>
            <p:nvSpPr>
              <p:cNvPr id="123" name="Google Shape;123;p44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44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" name="Google Shape;125;p44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" name="Google Shape;126;p44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" name="Google Shape;127;p44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" name="Google Shape;128;p44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" name="Google Shape;129;p44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" name="Google Shape;130;p44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" name="Google Shape;131;p44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44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44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" name="Google Shape;134;p44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35" name="Google Shape;135;p44"/>
          <p:cNvGrpSpPr/>
          <p:nvPr/>
        </p:nvGrpSpPr>
        <p:grpSpPr>
          <a:xfrm>
            <a:off x="366853" y="539550"/>
            <a:ext cx="8398822" cy="3540950"/>
            <a:chOff x="366853" y="539550"/>
            <a:chExt cx="8398822" cy="3540950"/>
          </a:xfrm>
        </p:grpSpPr>
        <p:sp>
          <p:nvSpPr>
            <p:cNvPr id="136" name="Google Shape;136;p44"/>
            <p:cNvSpPr/>
            <p:nvPr/>
          </p:nvSpPr>
          <p:spPr>
            <a:xfrm flipH="1" rot="10800000">
              <a:off x="8430875" y="539550"/>
              <a:ext cx="334800" cy="176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 flipH="1" rot="10800000">
              <a:off x="366853" y="2317100"/>
              <a:ext cx="334800" cy="176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8" name="Google Shape;138;p44"/>
            <p:cNvGrpSpPr/>
            <p:nvPr/>
          </p:nvGrpSpPr>
          <p:grpSpPr>
            <a:xfrm>
              <a:off x="366860" y="1989879"/>
              <a:ext cx="334789" cy="334820"/>
              <a:chOff x="-20571700" y="4066875"/>
              <a:chExt cx="304825" cy="304825"/>
            </a:xfrm>
          </p:grpSpPr>
          <p:sp>
            <p:nvSpPr>
              <p:cNvPr id="139" name="Google Shape;139;p44"/>
              <p:cNvSpPr/>
              <p:nvPr/>
            </p:nvSpPr>
            <p:spPr>
              <a:xfrm>
                <a:off x="-20385825" y="4211025"/>
                <a:ext cx="118950" cy="160675"/>
              </a:xfrm>
              <a:custGeom>
                <a:rect b="b" l="l" r="r" t="t"/>
                <a:pathLst>
                  <a:path extrusionOk="0" h="6427" w="4758">
                    <a:moveTo>
                      <a:pt x="757" y="0"/>
                    </a:moveTo>
                    <a:cubicBezTo>
                      <a:pt x="473" y="0"/>
                      <a:pt x="221" y="63"/>
                      <a:pt x="1" y="189"/>
                    </a:cubicBezTo>
                    <a:lnTo>
                      <a:pt x="2836" y="6427"/>
                    </a:lnTo>
                    <a:lnTo>
                      <a:pt x="4380" y="6427"/>
                    </a:lnTo>
                    <a:cubicBezTo>
                      <a:pt x="4474" y="6427"/>
                      <a:pt x="4600" y="6332"/>
                      <a:pt x="4695" y="6269"/>
                    </a:cubicBezTo>
                    <a:cubicBezTo>
                      <a:pt x="4758" y="6143"/>
                      <a:pt x="4758" y="6017"/>
                      <a:pt x="4695" y="5891"/>
                    </a:cubicBezTo>
                    <a:lnTo>
                      <a:pt x="2111" y="819"/>
                    </a:lnTo>
                    <a:cubicBezTo>
                      <a:pt x="1891" y="315"/>
                      <a:pt x="1387" y="0"/>
                      <a:pt x="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4"/>
              <p:cNvSpPr/>
              <p:nvPr/>
            </p:nvSpPr>
            <p:spPr>
              <a:xfrm>
                <a:off x="-20412600" y="4084875"/>
                <a:ext cx="109500" cy="89925"/>
              </a:xfrm>
              <a:custGeom>
                <a:rect b="b" l="l" r="r" t="t"/>
                <a:pathLst>
                  <a:path extrusionOk="0" h="3597" w="4380">
                    <a:moveTo>
                      <a:pt x="2203" y="0"/>
                    </a:moveTo>
                    <a:cubicBezTo>
                      <a:pt x="2118" y="0"/>
                      <a:pt x="2029" y="10"/>
                      <a:pt x="1922" y="37"/>
                    </a:cubicBezTo>
                    <a:cubicBezTo>
                      <a:pt x="1261" y="194"/>
                      <a:pt x="788" y="824"/>
                      <a:pt x="788" y="1486"/>
                    </a:cubicBezTo>
                    <a:cubicBezTo>
                      <a:pt x="284" y="1707"/>
                      <a:pt x="0" y="2211"/>
                      <a:pt x="126" y="2715"/>
                    </a:cubicBezTo>
                    <a:cubicBezTo>
                      <a:pt x="252" y="3219"/>
                      <a:pt x="694" y="3597"/>
                      <a:pt x="1198" y="3597"/>
                    </a:cubicBezTo>
                    <a:lnTo>
                      <a:pt x="3308" y="3597"/>
                    </a:lnTo>
                    <a:cubicBezTo>
                      <a:pt x="3876" y="3597"/>
                      <a:pt x="4380" y="3124"/>
                      <a:pt x="4380" y="2526"/>
                    </a:cubicBezTo>
                    <a:cubicBezTo>
                      <a:pt x="4380" y="2179"/>
                      <a:pt x="4222" y="1801"/>
                      <a:pt x="3813" y="1580"/>
                    </a:cubicBezTo>
                    <a:cubicBezTo>
                      <a:pt x="3718" y="1549"/>
                      <a:pt x="3655" y="1423"/>
                      <a:pt x="3624" y="1297"/>
                    </a:cubicBezTo>
                    <a:cubicBezTo>
                      <a:pt x="3561" y="635"/>
                      <a:pt x="3119" y="194"/>
                      <a:pt x="2552" y="37"/>
                    </a:cubicBezTo>
                    <a:cubicBezTo>
                      <a:pt x="2425" y="19"/>
                      <a:pt x="2319" y="0"/>
                      <a:pt x="22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4"/>
              <p:cNvSpPr/>
              <p:nvPr/>
            </p:nvSpPr>
            <p:spPr>
              <a:xfrm>
                <a:off x="-20332275" y="4066875"/>
                <a:ext cx="64625" cy="80375"/>
              </a:xfrm>
              <a:custGeom>
                <a:rect b="b" l="l" r="r" t="t"/>
                <a:pathLst>
                  <a:path extrusionOk="0" h="3215" w="2585">
                    <a:moveTo>
                      <a:pt x="820" y="1"/>
                    </a:moveTo>
                    <a:cubicBezTo>
                      <a:pt x="505" y="1"/>
                      <a:pt x="221" y="95"/>
                      <a:pt x="1" y="253"/>
                    </a:cubicBezTo>
                    <a:cubicBezTo>
                      <a:pt x="253" y="379"/>
                      <a:pt x="505" y="568"/>
                      <a:pt x="726" y="851"/>
                    </a:cubicBezTo>
                    <a:cubicBezTo>
                      <a:pt x="915" y="1103"/>
                      <a:pt x="1072" y="1418"/>
                      <a:pt x="1135" y="1733"/>
                    </a:cubicBezTo>
                    <a:cubicBezTo>
                      <a:pt x="1356" y="1891"/>
                      <a:pt x="1608" y="2174"/>
                      <a:pt x="1702" y="2490"/>
                    </a:cubicBezTo>
                    <a:cubicBezTo>
                      <a:pt x="1797" y="2679"/>
                      <a:pt x="1860" y="2962"/>
                      <a:pt x="1860" y="3214"/>
                    </a:cubicBezTo>
                    <a:cubicBezTo>
                      <a:pt x="2301" y="2899"/>
                      <a:pt x="2584" y="2363"/>
                      <a:pt x="2584" y="1796"/>
                    </a:cubicBezTo>
                    <a:cubicBezTo>
                      <a:pt x="2584" y="788"/>
                      <a:pt x="1797" y="1"/>
                      <a:pt x="8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4"/>
              <p:cNvSpPr/>
              <p:nvPr/>
            </p:nvSpPr>
            <p:spPr>
              <a:xfrm>
                <a:off x="-20553575" y="4103900"/>
                <a:ext cx="107925" cy="89025"/>
              </a:xfrm>
              <a:custGeom>
                <a:rect b="b" l="l" r="r" t="t"/>
                <a:pathLst>
                  <a:path extrusionOk="0" h="3561" w="4317">
                    <a:moveTo>
                      <a:pt x="2174" y="0"/>
                    </a:moveTo>
                    <a:cubicBezTo>
                      <a:pt x="1386" y="0"/>
                      <a:pt x="756" y="630"/>
                      <a:pt x="756" y="1418"/>
                    </a:cubicBezTo>
                    <a:lnTo>
                      <a:pt x="756" y="1481"/>
                    </a:lnTo>
                    <a:cubicBezTo>
                      <a:pt x="284" y="1639"/>
                      <a:pt x="63" y="2048"/>
                      <a:pt x="63" y="2458"/>
                    </a:cubicBezTo>
                    <a:cubicBezTo>
                      <a:pt x="0" y="3088"/>
                      <a:pt x="473" y="3560"/>
                      <a:pt x="1071" y="3560"/>
                    </a:cubicBezTo>
                    <a:lnTo>
                      <a:pt x="3214" y="3560"/>
                    </a:lnTo>
                    <a:cubicBezTo>
                      <a:pt x="3686" y="3560"/>
                      <a:pt x="4159" y="3214"/>
                      <a:pt x="4253" y="2710"/>
                    </a:cubicBezTo>
                    <a:cubicBezTo>
                      <a:pt x="4253" y="2615"/>
                      <a:pt x="4316" y="2552"/>
                      <a:pt x="4316" y="2521"/>
                    </a:cubicBezTo>
                    <a:cubicBezTo>
                      <a:pt x="4316" y="2080"/>
                      <a:pt x="4033" y="1670"/>
                      <a:pt x="3592" y="1481"/>
                    </a:cubicBezTo>
                    <a:cubicBezTo>
                      <a:pt x="3592" y="1135"/>
                      <a:pt x="3529" y="819"/>
                      <a:pt x="3308" y="536"/>
                    </a:cubicBezTo>
                    <a:cubicBezTo>
                      <a:pt x="3056" y="189"/>
                      <a:pt x="2646" y="0"/>
                      <a:pt x="2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4"/>
              <p:cNvSpPr/>
              <p:nvPr/>
            </p:nvSpPr>
            <p:spPr>
              <a:xfrm>
                <a:off x="-20515000" y="4168475"/>
                <a:ext cx="119750" cy="91400"/>
              </a:xfrm>
              <a:custGeom>
                <a:rect b="b" l="l" r="r" t="t"/>
                <a:pathLst>
                  <a:path extrusionOk="0" h="3656" w="4790">
                    <a:moveTo>
                      <a:pt x="3435" y="1"/>
                    </a:moveTo>
                    <a:cubicBezTo>
                      <a:pt x="3435" y="316"/>
                      <a:pt x="3372" y="599"/>
                      <a:pt x="3151" y="914"/>
                    </a:cubicBezTo>
                    <a:cubicBezTo>
                      <a:pt x="2773" y="1450"/>
                      <a:pt x="2206" y="1702"/>
                      <a:pt x="1671" y="1702"/>
                    </a:cubicBezTo>
                    <a:lnTo>
                      <a:pt x="473" y="1702"/>
                    </a:lnTo>
                    <a:lnTo>
                      <a:pt x="1" y="2710"/>
                    </a:lnTo>
                    <a:lnTo>
                      <a:pt x="946" y="3655"/>
                    </a:lnTo>
                    <a:lnTo>
                      <a:pt x="2143" y="2490"/>
                    </a:lnTo>
                    <a:cubicBezTo>
                      <a:pt x="2222" y="2411"/>
                      <a:pt x="2309" y="2371"/>
                      <a:pt x="2395" y="2371"/>
                    </a:cubicBezTo>
                    <a:cubicBezTo>
                      <a:pt x="2482" y="2371"/>
                      <a:pt x="2568" y="2411"/>
                      <a:pt x="2647" y="2490"/>
                    </a:cubicBezTo>
                    <a:lnTo>
                      <a:pt x="3844" y="3655"/>
                    </a:lnTo>
                    <a:lnTo>
                      <a:pt x="4790" y="2710"/>
                    </a:lnTo>
                    <a:lnTo>
                      <a:pt x="3718" y="410"/>
                    </a:lnTo>
                    <a:cubicBezTo>
                      <a:pt x="3624" y="253"/>
                      <a:pt x="3561" y="127"/>
                      <a:pt x="3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4"/>
              <p:cNvSpPr/>
              <p:nvPr/>
            </p:nvSpPr>
            <p:spPr>
              <a:xfrm>
                <a:off x="-20571700" y="4250400"/>
                <a:ext cx="233950" cy="120525"/>
              </a:xfrm>
              <a:custGeom>
                <a:rect b="b" l="l" r="r" t="t"/>
                <a:pathLst>
                  <a:path extrusionOk="0" h="4821" w="9358">
                    <a:moveTo>
                      <a:pt x="4695" y="0"/>
                    </a:moveTo>
                    <a:lnTo>
                      <a:pt x="3497" y="1166"/>
                    </a:lnTo>
                    <a:cubicBezTo>
                      <a:pt x="3419" y="1245"/>
                      <a:pt x="3332" y="1284"/>
                      <a:pt x="3245" y="1284"/>
                    </a:cubicBezTo>
                    <a:cubicBezTo>
                      <a:pt x="3159" y="1284"/>
                      <a:pt x="3072" y="1245"/>
                      <a:pt x="2993" y="1166"/>
                    </a:cubicBezTo>
                    <a:lnTo>
                      <a:pt x="1954" y="158"/>
                    </a:lnTo>
                    <a:lnTo>
                      <a:pt x="32" y="4316"/>
                    </a:lnTo>
                    <a:cubicBezTo>
                      <a:pt x="0" y="4442"/>
                      <a:pt x="0" y="4568"/>
                      <a:pt x="63" y="4694"/>
                    </a:cubicBezTo>
                    <a:cubicBezTo>
                      <a:pt x="158" y="4789"/>
                      <a:pt x="252" y="4820"/>
                      <a:pt x="379" y="4820"/>
                    </a:cubicBezTo>
                    <a:lnTo>
                      <a:pt x="8979" y="4820"/>
                    </a:lnTo>
                    <a:cubicBezTo>
                      <a:pt x="9105" y="4820"/>
                      <a:pt x="9200" y="4757"/>
                      <a:pt x="9294" y="4694"/>
                    </a:cubicBezTo>
                    <a:cubicBezTo>
                      <a:pt x="9357" y="4568"/>
                      <a:pt x="9357" y="4442"/>
                      <a:pt x="9326" y="4316"/>
                    </a:cubicBezTo>
                    <a:lnTo>
                      <a:pt x="7341" y="158"/>
                    </a:lnTo>
                    <a:lnTo>
                      <a:pt x="6333" y="1166"/>
                    </a:lnTo>
                    <a:cubicBezTo>
                      <a:pt x="6270" y="1260"/>
                      <a:pt x="6175" y="1292"/>
                      <a:pt x="6112" y="1292"/>
                    </a:cubicBezTo>
                    <a:cubicBezTo>
                      <a:pt x="6018" y="1292"/>
                      <a:pt x="5892" y="1260"/>
                      <a:pt x="5860" y="1166"/>
                    </a:cubicBezTo>
                    <a:lnTo>
                      <a:pt x="46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5"/>
          <p:cNvSpPr txBox="1"/>
          <p:nvPr>
            <p:ph type="title"/>
          </p:nvPr>
        </p:nvSpPr>
        <p:spPr>
          <a:xfrm>
            <a:off x="713225" y="1224207"/>
            <a:ext cx="47544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45"/>
          <p:cNvSpPr txBox="1"/>
          <p:nvPr>
            <p:ph idx="1" type="subTitle"/>
          </p:nvPr>
        </p:nvSpPr>
        <p:spPr>
          <a:xfrm>
            <a:off x="713225" y="1937193"/>
            <a:ext cx="47544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48" name="Google Shape;148;p45"/>
          <p:cNvSpPr/>
          <p:nvPr>
            <p:ph idx="2" type="pic"/>
          </p:nvPr>
        </p:nvSpPr>
        <p:spPr>
          <a:xfrm>
            <a:off x="6046619" y="539500"/>
            <a:ext cx="31194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9" name="Google Shape;149;p45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150" name="Google Shape;150;p45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45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2" name="Google Shape;152;p45"/>
          <p:cNvGrpSpPr/>
          <p:nvPr/>
        </p:nvGrpSpPr>
        <p:grpSpPr>
          <a:xfrm>
            <a:off x="-173650" y="209800"/>
            <a:ext cx="10088526" cy="4973525"/>
            <a:chOff x="-173650" y="209800"/>
            <a:chExt cx="10088526" cy="4973525"/>
          </a:xfrm>
        </p:grpSpPr>
        <p:grpSp>
          <p:nvGrpSpPr>
            <p:cNvPr id="153" name="Google Shape;153;p45"/>
            <p:cNvGrpSpPr/>
            <p:nvPr/>
          </p:nvGrpSpPr>
          <p:grpSpPr>
            <a:xfrm rot="-5400000">
              <a:off x="-898638" y="1603825"/>
              <a:ext cx="1798575" cy="348600"/>
              <a:chOff x="6972675" y="0"/>
              <a:chExt cx="1798575" cy="348600"/>
            </a:xfrm>
          </p:grpSpPr>
          <p:sp>
            <p:nvSpPr>
              <p:cNvPr id="154" name="Google Shape;154;p45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45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45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45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" name="Google Shape;158;p45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45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45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45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45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" name="Google Shape;163;p45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" name="Google Shape;164;p45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45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6" name="Google Shape;166;p45"/>
            <p:cNvGrpSpPr/>
            <p:nvPr/>
          </p:nvGrpSpPr>
          <p:grpSpPr>
            <a:xfrm>
              <a:off x="-2725" y="209800"/>
              <a:ext cx="9917600" cy="4973525"/>
              <a:chOff x="-2725" y="209800"/>
              <a:chExt cx="9917600" cy="4973525"/>
            </a:xfrm>
          </p:grpSpPr>
          <p:sp>
            <p:nvSpPr>
              <p:cNvPr id="167" name="Google Shape;167;p45"/>
              <p:cNvSpPr/>
              <p:nvPr/>
            </p:nvSpPr>
            <p:spPr>
              <a:xfrm flipH="1" rot="10800000">
                <a:off x="-2725" y="4834725"/>
                <a:ext cx="4572300" cy="348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45"/>
              <p:cNvSpPr/>
              <p:nvPr/>
            </p:nvSpPr>
            <p:spPr>
              <a:xfrm rot="5400000">
                <a:off x="9005425" y="-364850"/>
                <a:ext cx="334800" cy="148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69" name="Google Shape;169;p45"/>
            <p:cNvSpPr/>
            <p:nvPr/>
          </p:nvSpPr>
          <p:spPr>
            <a:xfrm>
              <a:off x="117960" y="4407534"/>
              <a:ext cx="452798" cy="450470"/>
            </a:xfrm>
            <a:custGeom>
              <a:rect b="b" l="l" r="r" t="t"/>
              <a:pathLst>
                <a:path extrusionOk="0" h="12193" w="12256">
                  <a:moveTo>
                    <a:pt x="5324" y="2899"/>
                  </a:moveTo>
                  <a:cubicBezTo>
                    <a:pt x="5513" y="2899"/>
                    <a:pt x="5671" y="3056"/>
                    <a:pt x="5671" y="3245"/>
                  </a:cubicBezTo>
                  <a:lnTo>
                    <a:pt x="5671" y="3970"/>
                  </a:lnTo>
                  <a:cubicBezTo>
                    <a:pt x="5671" y="4159"/>
                    <a:pt x="5513" y="4316"/>
                    <a:pt x="5324" y="4316"/>
                  </a:cubicBezTo>
                  <a:cubicBezTo>
                    <a:pt x="5104" y="4316"/>
                    <a:pt x="4946" y="4159"/>
                    <a:pt x="4946" y="3970"/>
                  </a:cubicBezTo>
                  <a:lnTo>
                    <a:pt x="4946" y="3245"/>
                  </a:lnTo>
                  <a:cubicBezTo>
                    <a:pt x="4946" y="3056"/>
                    <a:pt x="5104" y="2899"/>
                    <a:pt x="5324" y="2899"/>
                  </a:cubicBezTo>
                  <a:close/>
                  <a:moveTo>
                    <a:pt x="6742" y="2899"/>
                  </a:moveTo>
                  <a:cubicBezTo>
                    <a:pt x="6931" y="2899"/>
                    <a:pt x="7089" y="3056"/>
                    <a:pt x="7089" y="3245"/>
                  </a:cubicBezTo>
                  <a:lnTo>
                    <a:pt x="7089" y="3970"/>
                  </a:lnTo>
                  <a:cubicBezTo>
                    <a:pt x="7089" y="4159"/>
                    <a:pt x="6931" y="4316"/>
                    <a:pt x="6742" y="4316"/>
                  </a:cubicBezTo>
                  <a:cubicBezTo>
                    <a:pt x="6522" y="4316"/>
                    <a:pt x="6364" y="4159"/>
                    <a:pt x="6364" y="3970"/>
                  </a:cubicBezTo>
                  <a:lnTo>
                    <a:pt x="6364" y="3245"/>
                  </a:lnTo>
                  <a:cubicBezTo>
                    <a:pt x="6364" y="3056"/>
                    <a:pt x="6522" y="2899"/>
                    <a:pt x="6742" y="2899"/>
                  </a:cubicBezTo>
                  <a:close/>
                  <a:moveTo>
                    <a:pt x="6017" y="5041"/>
                  </a:moveTo>
                  <a:cubicBezTo>
                    <a:pt x="6206" y="5041"/>
                    <a:pt x="6364" y="5198"/>
                    <a:pt x="6364" y="5387"/>
                  </a:cubicBezTo>
                  <a:lnTo>
                    <a:pt x="6364" y="6081"/>
                  </a:lnTo>
                  <a:cubicBezTo>
                    <a:pt x="6364" y="6301"/>
                    <a:pt x="6206" y="6427"/>
                    <a:pt x="6017" y="6427"/>
                  </a:cubicBezTo>
                  <a:cubicBezTo>
                    <a:pt x="5828" y="6427"/>
                    <a:pt x="5671" y="6301"/>
                    <a:pt x="5671" y="6081"/>
                  </a:cubicBezTo>
                  <a:lnTo>
                    <a:pt x="5671" y="5387"/>
                  </a:lnTo>
                  <a:cubicBezTo>
                    <a:pt x="5671" y="5198"/>
                    <a:pt x="5828" y="5041"/>
                    <a:pt x="6017" y="5041"/>
                  </a:cubicBezTo>
                  <a:close/>
                  <a:moveTo>
                    <a:pt x="5324" y="7183"/>
                  </a:moveTo>
                  <a:cubicBezTo>
                    <a:pt x="5513" y="7183"/>
                    <a:pt x="5671" y="7341"/>
                    <a:pt x="5671" y="7561"/>
                  </a:cubicBezTo>
                  <a:lnTo>
                    <a:pt x="5671" y="8254"/>
                  </a:lnTo>
                  <a:cubicBezTo>
                    <a:pt x="5671" y="8443"/>
                    <a:pt x="5513" y="8601"/>
                    <a:pt x="5324" y="8601"/>
                  </a:cubicBezTo>
                  <a:cubicBezTo>
                    <a:pt x="5104" y="8601"/>
                    <a:pt x="4946" y="8443"/>
                    <a:pt x="4946" y="8254"/>
                  </a:cubicBezTo>
                  <a:lnTo>
                    <a:pt x="4946" y="7561"/>
                  </a:lnTo>
                  <a:cubicBezTo>
                    <a:pt x="4946" y="7341"/>
                    <a:pt x="5104" y="7183"/>
                    <a:pt x="5324" y="7183"/>
                  </a:cubicBezTo>
                  <a:close/>
                  <a:moveTo>
                    <a:pt x="6742" y="7183"/>
                  </a:moveTo>
                  <a:cubicBezTo>
                    <a:pt x="6931" y="7183"/>
                    <a:pt x="7089" y="7341"/>
                    <a:pt x="7089" y="7561"/>
                  </a:cubicBezTo>
                  <a:lnTo>
                    <a:pt x="7089" y="8254"/>
                  </a:lnTo>
                  <a:cubicBezTo>
                    <a:pt x="7089" y="8443"/>
                    <a:pt x="6931" y="8601"/>
                    <a:pt x="6742" y="8601"/>
                  </a:cubicBezTo>
                  <a:cubicBezTo>
                    <a:pt x="6522" y="8601"/>
                    <a:pt x="6364" y="8443"/>
                    <a:pt x="6364" y="8254"/>
                  </a:cubicBezTo>
                  <a:lnTo>
                    <a:pt x="6364" y="7561"/>
                  </a:lnTo>
                  <a:cubicBezTo>
                    <a:pt x="6364" y="7341"/>
                    <a:pt x="6522" y="7183"/>
                    <a:pt x="6742" y="7183"/>
                  </a:cubicBezTo>
                  <a:close/>
                  <a:moveTo>
                    <a:pt x="6017" y="9326"/>
                  </a:moveTo>
                  <a:cubicBezTo>
                    <a:pt x="6206" y="9326"/>
                    <a:pt x="6364" y="9483"/>
                    <a:pt x="6364" y="9672"/>
                  </a:cubicBezTo>
                  <a:lnTo>
                    <a:pt x="6364" y="10397"/>
                  </a:lnTo>
                  <a:cubicBezTo>
                    <a:pt x="6364" y="10586"/>
                    <a:pt x="6206" y="10743"/>
                    <a:pt x="6017" y="10743"/>
                  </a:cubicBezTo>
                  <a:cubicBezTo>
                    <a:pt x="5828" y="10743"/>
                    <a:pt x="5671" y="10586"/>
                    <a:pt x="5671" y="10397"/>
                  </a:cubicBezTo>
                  <a:lnTo>
                    <a:pt x="5671" y="9672"/>
                  </a:lnTo>
                  <a:cubicBezTo>
                    <a:pt x="5671" y="9483"/>
                    <a:pt x="5828" y="9326"/>
                    <a:pt x="6017" y="9326"/>
                  </a:cubicBezTo>
                  <a:close/>
                  <a:moveTo>
                    <a:pt x="1418" y="0"/>
                  </a:moveTo>
                  <a:cubicBezTo>
                    <a:pt x="630" y="0"/>
                    <a:pt x="0" y="630"/>
                    <a:pt x="0" y="1418"/>
                  </a:cubicBezTo>
                  <a:lnTo>
                    <a:pt x="0" y="4631"/>
                  </a:lnTo>
                  <a:cubicBezTo>
                    <a:pt x="0" y="6396"/>
                    <a:pt x="1449" y="7876"/>
                    <a:pt x="3245" y="7876"/>
                  </a:cubicBezTo>
                  <a:lnTo>
                    <a:pt x="3623" y="7876"/>
                  </a:lnTo>
                  <a:lnTo>
                    <a:pt x="3623" y="11499"/>
                  </a:lnTo>
                  <a:lnTo>
                    <a:pt x="2552" y="11499"/>
                  </a:lnTo>
                  <a:cubicBezTo>
                    <a:pt x="2363" y="11499"/>
                    <a:pt x="2205" y="11657"/>
                    <a:pt x="2205" y="11846"/>
                  </a:cubicBezTo>
                  <a:cubicBezTo>
                    <a:pt x="2205" y="12035"/>
                    <a:pt x="2363" y="12193"/>
                    <a:pt x="2552" y="12193"/>
                  </a:cubicBezTo>
                  <a:lnTo>
                    <a:pt x="9704" y="12193"/>
                  </a:lnTo>
                  <a:cubicBezTo>
                    <a:pt x="9893" y="12193"/>
                    <a:pt x="10050" y="12035"/>
                    <a:pt x="10050" y="11846"/>
                  </a:cubicBezTo>
                  <a:cubicBezTo>
                    <a:pt x="10050" y="11657"/>
                    <a:pt x="9893" y="11499"/>
                    <a:pt x="9704" y="11499"/>
                  </a:cubicBezTo>
                  <a:lnTo>
                    <a:pt x="8632" y="11499"/>
                  </a:lnTo>
                  <a:lnTo>
                    <a:pt x="8632" y="10743"/>
                  </a:lnTo>
                  <a:lnTo>
                    <a:pt x="9010" y="10743"/>
                  </a:lnTo>
                  <a:cubicBezTo>
                    <a:pt x="10775" y="10743"/>
                    <a:pt x="12255" y="9294"/>
                    <a:pt x="12255" y="7498"/>
                  </a:cubicBezTo>
                  <a:lnTo>
                    <a:pt x="12255" y="5041"/>
                  </a:lnTo>
                  <a:cubicBezTo>
                    <a:pt x="12129" y="4253"/>
                    <a:pt x="11499" y="3623"/>
                    <a:pt x="10712" y="3623"/>
                  </a:cubicBezTo>
                  <a:cubicBezTo>
                    <a:pt x="9924" y="3623"/>
                    <a:pt x="9294" y="4253"/>
                    <a:pt x="9294" y="5041"/>
                  </a:cubicBezTo>
                  <a:lnTo>
                    <a:pt x="9294" y="7498"/>
                  </a:lnTo>
                  <a:cubicBezTo>
                    <a:pt x="9294" y="7719"/>
                    <a:pt x="9136" y="7876"/>
                    <a:pt x="8947" y="7876"/>
                  </a:cubicBezTo>
                  <a:lnTo>
                    <a:pt x="8538" y="7876"/>
                  </a:lnTo>
                  <a:lnTo>
                    <a:pt x="8538" y="3214"/>
                  </a:lnTo>
                  <a:cubicBezTo>
                    <a:pt x="8538" y="1827"/>
                    <a:pt x="7435" y="725"/>
                    <a:pt x="6049" y="725"/>
                  </a:cubicBezTo>
                  <a:cubicBezTo>
                    <a:pt x="4694" y="725"/>
                    <a:pt x="3592" y="1827"/>
                    <a:pt x="3592" y="3214"/>
                  </a:cubicBezTo>
                  <a:lnTo>
                    <a:pt x="3592" y="4978"/>
                  </a:lnTo>
                  <a:lnTo>
                    <a:pt x="3182" y="4978"/>
                  </a:lnTo>
                  <a:cubicBezTo>
                    <a:pt x="2993" y="4978"/>
                    <a:pt x="2835" y="4820"/>
                    <a:pt x="2835" y="4631"/>
                  </a:cubicBezTo>
                  <a:lnTo>
                    <a:pt x="2835" y="1418"/>
                  </a:lnTo>
                  <a:cubicBezTo>
                    <a:pt x="2835" y="630"/>
                    <a:pt x="2205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6"/>
          <p:cNvSpPr txBox="1"/>
          <p:nvPr>
            <p:ph type="title"/>
          </p:nvPr>
        </p:nvSpPr>
        <p:spPr>
          <a:xfrm>
            <a:off x="1953325" y="729425"/>
            <a:ext cx="647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46"/>
          <p:cNvSpPr txBox="1"/>
          <p:nvPr>
            <p:ph idx="2" type="title"/>
          </p:nvPr>
        </p:nvSpPr>
        <p:spPr>
          <a:xfrm>
            <a:off x="713225" y="729425"/>
            <a:ext cx="124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46"/>
          <p:cNvSpPr/>
          <p:nvPr>
            <p:ph idx="3" type="pic"/>
          </p:nvPr>
        </p:nvSpPr>
        <p:spPr>
          <a:xfrm>
            <a:off x="-35037" y="1976600"/>
            <a:ext cx="9208500" cy="2627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4" name="Google Shape;174;p46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175" name="Google Shape;175;p46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46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7" name="Google Shape;177;p46"/>
          <p:cNvGrpSpPr/>
          <p:nvPr/>
        </p:nvGrpSpPr>
        <p:grpSpPr>
          <a:xfrm>
            <a:off x="-1085350" y="4788625"/>
            <a:ext cx="11314550" cy="423825"/>
            <a:chOff x="-1085350" y="4788625"/>
            <a:chExt cx="11314550" cy="423825"/>
          </a:xfrm>
        </p:grpSpPr>
        <p:grpSp>
          <p:nvGrpSpPr>
            <p:cNvPr id="178" name="Google Shape;178;p46"/>
            <p:cNvGrpSpPr/>
            <p:nvPr/>
          </p:nvGrpSpPr>
          <p:grpSpPr>
            <a:xfrm>
              <a:off x="-1085350" y="4863850"/>
              <a:ext cx="1798575" cy="348600"/>
              <a:chOff x="6972675" y="0"/>
              <a:chExt cx="1798575" cy="348600"/>
            </a:xfrm>
          </p:grpSpPr>
          <p:sp>
            <p:nvSpPr>
              <p:cNvPr id="179" name="Google Shape;179;p46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46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46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" name="Google Shape;182;p46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" name="Google Shape;183;p46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46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46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" name="Google Shape;189;p46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" name="Google Shape;190;p46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1" name="Google Shape;191;p46"/>
            <p:cNvGrpSpPr/>
            <p:nvPr/>
          </p:nvGrpSpPr>
          <p:grpSpPr>
            <a:xfrm flipH="1">
              <a:off x="8430625" y="4863850"/>
              <a:ext cx="1798575" cy="348600"/>
              <a:chOff x="6972675" y="0"/>
              <a:chExt cx="1798575" cy="348600"/>
            </a:xfrm>
          </p:grpSpPr>
          <p:sp>
            <p:nvSpPr>
              <p:cNvPr id="192" name="Google Shape;192;p46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46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" name="Google Shape;194;p46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" name="Google Shape;195;p46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6" name="Google Shape;196;p46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7" name="Google Shape;197;p46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8" name="Google Shape;198;p46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9" name="Google Shape;199;p46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0" name="Google Shape;200;p46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1" name="Google Shape;201;p46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2" name="Google Shape;202;p46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" name="Google Shape;203;p46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4" name="Google Shape;204;p46"/>
            <p:cNvGrpSpPr/>
            <p:nvPr/>
          </p:nvGrpSpPr>
          <p:grpSpPr>
            <a:xfrm>
              <a:off x="3864338" y="4788625"/>
              <a:ext cx="1415325" cy="168900"/>
              <a:chOff x="-555050" y="-1391950"/>
              <a:chExt cx="1415325" cy="168900"/>
            </a:xfrm>
          </p:grpSpPr>
          <p:sp>
            <p:nvSpPr>
              <p:cNvPr id="205" name="Google Shape;205;p46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06" name="Google Shape;206;p46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07" name="Google Shape;207;p46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08" name="Google Shape;208;p46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09" name="Google Shape;209;p46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0" name="Google Shape;210;p46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11" name="Google Shape;211;p46"/>
          <p:cNvGrpSpPr/>
          <p:nvPr/>
        </p:nvGrpSpPr>
        <p:grpSpPr>
          <a:xfrm>
            <a:off x="-2725" y="-34400"/>
            <a:ext cx="9158200" cy="348600"/>
            <a:chOff x="-2725" y="-34400"/>
            <a:chExt cx="9158200" cy="348600"/>
          </a:xfrm>
        </p:grpSpPr>
        <p:sp>
          <p:nvSpPr>
            <p:cNvPr id="212" name="Google Shape;212;p46"/>
            <p:cNvSpPr/>
            <p:nvPr/>
          </p:nvSpPr>
          <p:spPr>
            <a:xfrm flipH="1" rot="10800000">
              <a:off x="-2725" y="-34400"/>
              <a:ext cx="26541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3" name="Google Shape;213;p46"/>
            <p:cNvSpPr/>
            <p:nvPr/>
          </p:nvSpPr>
          <p:spPr>
            <a:xfrm flipH="1" rot="10800000">
              <a:off x="6501375" y="-34400"/>
              <a:ext cx="26541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idx="1" type="subTitle"/>
          </p:nvPr>
        </p:nvSpPr>
        <p:spPr>
          <a:xfrm>
            <a:off x="4204550" y="3238550"/>
            <a:ext cx="42183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47"/>
          <p:cNvSpPr txBox="1"/>
          <p:nvPr>
            <p:ph idx="2" type="subTitle"/>
          </p:nvPr>
        </p:nvSpPr>
        <p:spPr>
          <a:xfrm>
            <a:off x="4204550" y="1658187"/>
            <a:ext cx="42183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47"/>
          <p:cNvSpPr txBox="1"/>
          <p:nvPr>
            <p:ph idx="3" type="subTitle"/>
          </p:nvPr>
        </p:nvSpPr>
        <p:spPr>
          <a:xfrm>
            <a:off x="4204550" y="1284263"/>
            <a:ext cx="4218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8" name="Google Shape;218;p47"/>
          <p:cNvSpPr txBox="1"/>
          <p:nvPr>
            <p:ph idx="4" type="subTitle"/>
          </p:nvPr>
        </p:nvSpPr>
        <p:spPr>
          <a:xfrm>
            <a:off x="4204550" y="2864626"/>
            <a:ext cx="4218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19" name="Google Shape;219;p47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220" name="Google Shape;220;p47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47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2" name="Google Shape;222;p47"/>
          <p:cNvSpPr txBox="1"/>
          <p:nvPr>
            <p:ph type="title"/>
          </p:nvPr>
        </p:nvSpPr>
        <p:spPr>
          <a:xfrm>
            <a:off x="4205700" y="445025"/>
            <a:ext cx="421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3" name="Google Shape;223;p47"/>
          <p:cNvGrpSpPr/>
          <p:nvPr/>
        </p:nvGrpSpPr>
        <p:grpSpPr>
          <a:xfrm>
            <a:off x="-1929675" y="0"/>
            <a:ext cx="13003350" cy="5143500"/>
            <a:chOff x="-1929675" y="0"/>
            <a:chExt cx="13003350" cy="5143500"/>
          </a:xfrm>
        </p:grpSpPr>
        <p:sp>
          <p:nvSpPr>
            <p:cNvPr id="224" name="Google Shape;224;p47"/>
            <p:cNvSpPr/>
            <p:nvPr/>
          </p:nvSpPr>
          <p:spPr>
            <a:xfrm flipH="1" rot="10800000">
              <a:off x="6501375" y="0"/>
              <a:ext cx="4572300" cy="34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5" name="Google Shape;225;p47"/>
            <p:cNvGrpSpPr/>
            <p:nvPr/>
          </p:nvGrpSpPr>
          <p:grpSpPr>
            <a:xfrm>
              <a:off x="-1929675" y="4346757"/>
              <a:ext cx="4572300" cy="796743"/>
              <a:chOff x="-1929675" y="3807257"/>
              <a:chExt cx="4572300" cy="796743"/>
            </a:xfrm>
          </p:grpSpPr>
          <p:sp>
            <p:nvSpPr>
              <p:cNvPr id="226" name="Google Shape;226;p47"/>
              <p:cNvSpPr/>
              <p:nvPr/>
            </p:nvSpPr>
            <p:spPr>
              <a:xfrm flipH="1" rot="10800000">
                <a:off x="-1929675" y="4255400"/>
                <a:ext cx="4572300" cy="348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7" name="Google Shape;227;p47"/>
              <p:cNvSpPr/>
              <p:nvPr/>
            </p:nvSpPr>
            <p:spPr>
              <a:xfrm>
                <a:off x="131833" y="3807257"/>
                <a:ext cx="449288" cy="448143"/>
              </a:xfrm>
              <a:custGeom>
                <a:rect b="b" l="l" r="r" t="t"/>
                <a:pathLst>
                  <a:path extrusionOk="0" h="12130" w="12161">
                    <a:moveTo>
                      <a:pt x="3245" y="0"/>
                    </a:moveTo>
                    <a:cubicBezTo>
                      <a:pt x="3245" y="0"/>
                      <a:pt x="2174" y="820"/>
                      <a:pt x="2174" y="1765"/>
                    </a:cubicBezTo>
                    <a:cubicBezTo>
                      <a:pt x="2174" y="2363"/>
                      <a:pt x="2552" y="2930"/>
                      <a:pt x="2867" y="3245"/>
                    </a:cubicBezTo>
                    <a:lnTo>
                      <a:pt x="2867" y="4254"/>
                    </a:lnTo>
                    <a:cubicBezTo>
                      <a:pt x="2867" y="3466"/>
                      <a:pt x="2237" y="2836"/>
                      <a:pt x="1449" y="2836"/>
                    </a:cubicBezTo>
                    <a:lnTo>
                      <a:pt x="756" y="2836"/>
                    </a:lnTo>
                    <a:lnTo>
                      <a:pt x="756" y="3560"/>
                    </a:lnTo>
                    <a:cubicBezTo>
                      <a:pt x="756" y="4348"/>
                      <a:pt x="1386" y="4978"/>
                      <a:pt x="2174" y="4978"/>
                    </a:cubicBezTo>
                    <a:lnTo>
                      <a:pt x="2867" y="4978"/>
                    </a:lnTo>
                    <a:lnTo>
                      <a:pt x="2867" y="6742"/>
                    </a:lnTo>
                    <a:cubicBezTo>
                      <a:pt x="2867" y="5955"/>
                      <a:pt x="2237" y="5325"/>
                      <a:pt x="1449" y="5325"/>
                    </a:cubicBezTo>
                    <a:lnTo>
                      <a:pt x="756" y="5325"/>
                    </a:lnTo>
                    <a:lnTo>
                      <a:pt x="756" y="6018"/>
                    </a:lnTo>
                    <a:cubicBezTo>
                      <a:pt x="756" y="6805"/>
                      <a:pt x="1386" y="7467"/>
                      <a:pt x="2174" y="7467"/>
                    </a:cubicBezTo>
                    <a:lnTo>
                      <a:pt x="2867" y="7467"/>
                    </a:lnTo>
                    <a:lnTo>
                      <a:pt x="2867" y="9263"/>
                    </a:lnTo>
                    <a:cubicBezTo>
                      <a:pt x="2867" y="8475"/>
                      <a:pt x="2237" y="7845"/>
                      <a:pt x="1449" y="7845"/>
                    </a:cubicBezTo>
                    <a:lnTo>
                      <a:pt x="756" y="7845"/>
                    </a:lnTo>
                    <a:lnTo>
                      <a:pt x="756" y="8570"/>
                    </a:lnTo>
                    <a:cubicBezTo>
                      <a:pt x="756" y="9357"/>
                      <a:pt x="1386" y="9987"/>
                      <a:pt x="2174" y="9987"/>
                    </a:cubicBezTo>
                    <a:lnTo>
                      <a:pt x="2867" y="9987"/>
                    </a:lnTo>
                    <a:lnTo>
                      <a:pt x="2867" y="11437"/>
                    </a:lnTo>
                    <a:lnTo>
                      <a:pt x="347" y="11437"/>
                    </a:lnTo>
                    <a:cubicBezTo>
                      <a:pt x="158" y="11437"/>
                      <a:pt x="0" y="11594"/>
                      <a:pt x="0" y="11783"/>
                    </a:cubicBezTo>
                    <a:cubicBezTo>
                      <a:pt x="0" y="11972"/>
                      <a:pt x="158" y="12130"/>
                      <a:pt x="347" y="12130"/>
                    </a:cubicBezTo>
                    <a:lnTo>
                      <a:pt x="11814" y="12130"/>
                    </a:lnTo>
                    <a:cubicBezTo>
                      <a:pt x="12004" y="12130"/>
                      <a:pt x="12161" y="11972"/>
                      <a:pt x="12161" y="11783"/>
                    </a:cubicBezTo>
                    <a:cubicBezTo>
                      <a:pt x="12161" y="11594"/>
                      <a:pt x="12004" y="11437"/>
                      <a:pt x="11814" y="11437"/>
                    </a:cubicBezTo>
                    <a:lnTo>
                      <a:pt x="9294" y="11437"/>
                    </a:lnTo>
                    <a:lnTo>
                      <a:pt x="9294" y="9987"/>
                    </a:lnTo>
                    <a:lnTo>
                      <a:pt x="10019" y="9987"/>
                    </a:lnTo>
                    <a:cubicBezTo>
                      <a:pt x="10806" y="9987"/>
                      <a:pt x="11436" y="9357"/>
                      <a:pt x="11436" y="8570"/>
                    </a:cubicBezTo>
                    <a:lnTo>
                      <a:pt x="11436" y="7845"/>
                    </a:lnTo>
                    <a:lnTo>
                      <a:pt x="10712" y="7845"/>
                    </a:lnTo>
                    <a:cubicBezTo>
                      <a:pt x="9924" y="7845"/>
                      <a:pt x="9294" y="8475"/>
                      <a:pt x="9294" y="9263"/>
                    </a:cubicBezTo>
                    <a:lnTo>
                      <a:pt x="9294" y="7467"/>
                    </a:lnTo>
                    <a:lnTo>
                      <a:pt x="10019" y="7467"/>
                    </a:lnTo>
                    <a:cubicBezTo>
                      <a:pt x="10806" y="7467"/>
                      <a:pt x="11436" y="6805"/>
                      <a:pt x="11436" y="6018"/>
                    </a:cubicBezTo>
                    <a:lnTo>
                      <a:pt x="11436" y="5325"/>
                    </a:lnTo>
                    <a:lnTo>
                      <a:pt x="10712" y="5325"/>
                    </a:lnTo>
                    <a:cubicBezTo>
                      <a:pt x="9924" y="5325"/>
                      <a:pt x="9294" y="5955"/>
                      <a:pt x="9294" y="6742"/>
                    </a:cubicBezTo>
                    <a:lnTo>
                      <a:pt x="9294" y="4978"/>
                    </a:lnTo>
                    <a:lnTo>
                      <a:pt x="10019" y="4978"/>
                    </a:lnTo>
                    <a:cubicBezTo>
                      <a:pt x="10806" y="4978"/>
                      <a:pt x="11436" y="4348"/>
                      <a:pt x="11436" y="3560"/>
                    </a:cubicBezTo>
                    <a:lnTo>
                      <a:pt x="11436" y="2836"/>
                    </a:lnTo>
                    <a:lnTo>
                      <a:pt x="10712" y="2836"/>
                    </a:lnTo>
                    <a:cubicBezTo>
                      <a:pt x="9924" y="2836"/>
                      <a:pt x="9294" y="3466"/>
                      <a:pt x="9294" y="4254"/>
                    </a:cubicBezTo>
                    <a:lnTo>
                      <a:pt x="9294" y="3245"/>
                    </a:lnTo>
                    <a:cubicBezTo>
                      <a:pt x="9609" y="2930"/>
                      <a:pt x="10019" y="2363"/>
                      <a:pt x="10019" y="1765"/>
                    </a:cubicBezTo>
                    <a:cubicBezTo>
                      <a:pt x="10019" y="788"/>
                      <a:pt x="8948" y="0"/>
                      <a:pt x="8948" y="0"/>
                    </a:cubicBezTo>
                    <a:cubicBezTo>
                      <a:pt x="8948" y="0"/>
                      <a:pt x="7876" y="820"/>
                      <a:pt x="7876" y="1765"/>
                    </a:cubicBezTo>
                    <a:cubicBezTo>
                      <a:pt x="7876" y="2363"/>
                      <a:pt x="8286" y="2930"/>
                      <a:pt x="8601" y="3245"/>
                    </a:cubicBezTo>
                    <a:lnTo>
                      <a:pt x="8601" y="4254"/>
                    </a:lnTo>
                    <a:cubicBezTo>
                      <a:pt x="8601" y="3466"/>
                      <a:pt x="7971" y="2836"/>
                      <a:pt x="7183" y="2836"/>
                    </a:cubicBezTo>
                    <a:lnTo>
                      <a:pt x="6459" y="2836"/>
                    </a:lnTo>
                    <a:lnTo>
                      <a:pt x="6459" y="3560"/>
                    </a:lnTo>
                    <a:cubicBezTo>
                      <a:pt x="6459" y="4348"/>
                      <a:pt x="7089" y="4978"/>
                      <a:pt x="7876" y="4978"/>
                    </a:cubicBezTo>
                    <a:lnTo>
                      <a:pt x="8601" y="4978"/>
                    </a:lnTo>
                    <a:lnTo>
                      <a:pt x="8601" y="6742"/>
                    </a:lnTo>
                    <a:cubicBezTo>
                      <a:pt x="8601" y="5955"/>
                      <a:pt x="7971" y="5325"/>
                      <a:pt x="7183" y="5325"/>
                    </a:cubicBezTo>
                    <a:lnTo>
                      <a:pt x="6459" y="5325"/>
                    </a:lnTo>
                    <a:lnTo>
                      <a:pt x="6459" y="6018"/>
                    </a:lnTo>
                    <a:cubicBezTo>
                      <a:pt x="6459" y="6805"/>
                      <a:pt x="7089" y="7467"/>
                      <a:pt x="7876" y="7467"/>
                    </a:cubicBezTo>
                    <a:lnTo>
                      <a:pt x="8601" y="7467"/>
                    </a:lnTo>
                    <a:lnTo>
                      <a:pt x="8601" y="9263"/>
                    </a:lnTo>
                    <a:cubicBezTo>
                      <a:pt x="8601" y="8475"/>
                      <a:pt x="7971" y="7845"/>
                      <a:pt x="7183" y="7845"/>
                    </a:cubicBezTo>
                    <a:lnTo>
                      <a:pt x="6459" y="7845"/>
                    </a:lnTo>
                    <a:lnTo>
                      <a:pt x="6459" y="8570"/>
                    </a:lnTo>
                    <a:cubicBezTo>
                      <a:pt x="6459" y="9357"/>
                      <a:pt x="7089" y="9987"/>
                      <a:pt x="7876" y="9987"/>
                    </a:cubicBezTo>
                    <a:lnTo>
                      <a:pt x="8601" y="9987"/>
                    </a:lnTo>
                    <a:lnTo>
                      <a:pt x="8601" y="11437"/>
                    </a:lnTo>
                    <a:lnTo>
                      <a:pt x="3592" y="11437"/>
                    </a:lnTo>
                    <a:lnTo>
                      <a:pt x="3592" y="9987"/>
                    </a:lnTo>
                    <a:lnTo>
                      <a:pt x="4285" y="9987"/>
                    </a:lnTo>
                    <a:cubicBezTo>
                      <a:pt x="5072" y="9987"/>
                      <a:pt x="5703" y="9357"/>
                      <a:pt x="5703" y="8570"/>
                    </a:cubicBezTo>
                    <a:lnTo>
                      <a:pt x="5703" y="7845"/>
                    </a:lnTo>
                    <a:lnTo>
                      <a:pt x="5009" y="7845"/>
                    </a:lnTo>
                    <a:cubicBezTo>
                      <a:pt x="4222" y="7845"/>
                      <a:pt x="3592" y="8475"/>
                      <a:pt x="3592" y="9263"/>
                    </a:cubicBezTo>
                    <a:lnTo>
                      <a:pt x="3592" y="7467"/>
                    </a:lnTo>
                    <a:lnTo>
                      <a:pt x="4285" y="7467"/>
                    </a:lnTo>
                    <a:cubicBezTo>
                      <a:pt x="5072" y="7467"/>
                      <a:pt x="5703" y="6805"/>
                      <a:pt x="5703" y="6018"/>
                    </a:cubicBezTo>
                    <a:lnTo>
                      <a:pt x="5703" y="5325"/>
                    </a:lnTo>
                    <a:lnTo>
                      <a:pt x="5009" y="5325"/>
                    </a:lnTo>
                    <a:cubicBezTo>
                      <a:pt x="4222" y="5325"/>
                      <a:pt x="3592" y="5955"/>
                      <a:pt x="3592" y="6742"/>
                    </a:cubicBezTo>
                    <a:lnTo>
                      <a:pt x="3592" y="4978"/>
                    </a:lnTo>
                    <a:lnTo>
                      <a:pt x="4285" y="4978"/>
                    </a:lnTo>
                    <a:cubicBezTo>
                      <a:pt x="5072" y="4978"/>
                      <a:pt x="5703" y="4348"/>
                      <a:pt x="5703" y="3560"/>
                    </a:cubicBezTo>
                    <a:lnTo>
                      <a:pt x="5703" y="2836"/>
                    </a:lnTo>
                    <a:lnTo>
                      <a:pt x="5009" y="2836"/>
                    </a:lnTo>
                    <a:cubicBezTo>
                      <a:pt x="4222" y="2836"/>
                      <a:pt x="3592" y="3466"/>
                      <a:pt x="3592" y="4254"/>
                    </a:cubicBezTo>
                    <a:lnTo>
                      <a:pt x="3592" y="3245"/>
                    </a:lnTo>
                    <a:cubicBezTo>
                      <a:pt x="3907" y="2930"/>
                      <a:pt x="4285" y="2363"/>
                      <a:pt x="4285" y="1765"/>
                    </a:cubicBezTo>
                    <a:cubicBezTo>
                      <a:pt x="4285" y="788"/>
                      <a:pt x="3245" y="0"/>
                      <a:pt x="32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8" name="Google Shape;228;p47"/>
          <p:cNvGrpSpPr/>
          <p:nvPr/>
        </p:nvGrpSpPr>
        <p:grpSpPr>
          <a:xfrm>
            <a:off x="720012" y="-153350"/>
            <a:ext cx="8151964" cy="4331788"/>
            <a:chOff x="720012" y="-153350"/>
            <a:chExt cx="8151964" cy="4331788"/>
          </a:xfrm>
        </p:grpSpPr>
        <p:grpSp>
          <p:nvGrpSpPr>
            <p:cNvPr id="229" name="Google Shape;229;p47"/>
            <p:cNvGrpSpPr/>
            <p:nvPr/>
          </p:nvGrpSpPr>
          <p:grpSpPr>
            <a:xfrm flipH="1">
              <a:off x="720012" y="-153350"/>
              <a:ext cx="1798575" cy="348600"/>
              <a:chOff x="6972675" y="0"/>
              <a:chExt cx="1798575" cy="348600"/>
            </a:xfrm>
          </p:grpSpPr>
          <p:sp>
            <p:nvSpPr>
              <p:cNvPr id="230" name="Google Shape;230;p47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47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2" name="Google Shape;232;p47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3" name="Google Shape;233;p47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4" name="Google Shape;234;p47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5" name="Google Shape;235;p47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47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47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8" name="Google Shape;238;p47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9" name="Google Shape;239;p47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0" name="Google Shape;240;p47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1" name="Google Shape;241;p47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42" name="Google Shape;242;p47"/>
            <p:cNvGrpSpPr/>
            <p:nvPr/>
          </p:nvGrpSpPr>
          <p:grpSpPr>
            <a:xfrm rot="5400000">
              <a:off x="8079863" y="3386325"/>
              <a:ext cx="1415325" cy="168900"/>
              <a:chOff x="-555050" y="-1391950"/>
              <a:chExt cx="1415325" cy="168900"/>
            </a:xfrm>
          </p:grpSpPr>
          <p:sp>
            <p:nvSpPr>
              <p:cNvPr id="243" name="Google Shape;243;p47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4" name="Google Shape;244;p47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5" name="Google Shape;245;p47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6" name="Google Shape;246;p47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7" name="Google Shape;247;p47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8" name="Google Shape;248;p47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sp>
        <p:nvSpPr>
          <p:cNvPr id="249" name="Google Shape;249;p47"/>
          <p:cNvSpPr/>
          <p:nvPr>
            <p:ph idx="5" type="pic"/>
          </p:nvPr>
        </p:nvSpPr>
        <p:spPr>
          <a:xfrm>
            <a:off x="713225" y="539500"/>
            <a:ext cx="25983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" name="Google Shape;252;p48"/>
          <p:cNvSpPr txBox="1"/>
          <p:nvPr>
            <p:ph idx="1" type="subTitle"/>
          </p:nvPr>
        </p:nvSpPr>
        <p:spPr>
          <a:xfrm>
            <a:off x="937625" y="2545500"/>
            <a:ext cx="21753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48"/>
          <p:cNvSpPr txBox="1"/>
          <p:nvPr>
            <p:ph idx="2" type="subTitle"/>
          </p:nvPr>
        </p:nvSpPr>
        <p:spPr>
          <a:xfrm>
            <a:off x="3484350" y="2545500"/>
            <a:ext cx="21753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48"/>
          <p:cNvSpPr txBox="1"/>
          <p:nvPr>
            <p:ph idx="3" type="subTitle"/>
          </p:nvPr>
        </p:nvSpPr>
        <p:spPr>
          <a:xfrm>
            <a:off x="6031075" y="2545500"/>
            <a:ext cx="21753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48"/>
          <p:cNvSpPr txBox="1"/>
          <p:nvPr>
            <p:ph idx="4" type="subTitle"/>
          </p:nvPr>
        </p:nvSpPr>
        <p:spPr>
          <a:xfrm>
            <a:off x="937625" y="1850675"/>
            <a:ext cx="2175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6" name="Google Shape;256;p48"/>
          <p:cNvSpPr txBox="1"/>
          <p:nvPr>
            <p:ph idx="5" type="subTitle"/>
          </p:nvPr>
        </p:nvSpPr>
        <p:spPr>
          <a:xfrm>
            <a:off x="3484350" y="1850675"/>
            <a:ext cx="2175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7" name="Google Shape;257;p48"/>
          <p:cNvSpPr txBox="1"/>
          <p:nvPr>
            <p:ph idx="6" type="subTitle"/>
          </p:nvPr>
        </p:nvSpPr>
        <p:spPr>
          <a:xfrm>
            <a:off x="6031075" y="1850675"/>
            <a:ext cx="2175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58" name="Google Shape;258;p48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259" name="Google Shape;259;p48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48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1" name="Google Shape;261;p48"/>
          <p:cNvGrpSpPr/>
          <p:nvPr/>
        </p:nvGrpSpPr>
        <p:grpSpPr>
          <a:xfrm>
            <a:off x="-149987" y="2805438"/>
            <a:ext cx="5429651" cy="2152088"/>
            <a:chOff x="-149987" y="2805438"/>
            <a:chExt cx="5429651" cy="2152088"/>
          </a:xfrm>
        </p:grpSpPr>
        <p:grpSp>
          <p:nvGrpSpPr>
            <p:cNvPr id="262" name="Google Shape;262;p48"/>
            <p:cNvGrpSpPr/>
            <p:nvPr/>
          </p:nvGrpSpPr>
          <p:grpSpPr>
            <a:xfrm rot="5400000">
              <a:off x="-874975" y="3530425"/>
              <a:ext cx="1798575" cy="348600"/>
              <a:chOff x="6972675" y="0"/>
              <a:chExt cx="1798575" cy="348600"/>
            </a:xfrm>
          </p:grpSpPr>
          <p:sp>
            <p:nvSpPr>
              <p:cNvPr id="263" name="Google Shape;263;p48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4" name="Google Shape;264;p48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5" name="Google Shape;265;p48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6" name="Google Shape;266;p48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7" name="Google Shape;267;p48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48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9" name="Google Shape;269;p48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0" name="Google Shape;270;p48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1" name="Google Shape;271;p48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2" name="Google Shape;272;p48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3864338" y="4788625"/>
              <a:ext cx="1415325" cy="168900"/>
              <a:chOff x="-555050" y="-1391950"/>
              <a:chExt cx="1415325" cy="168900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9" name="Google Shape;279;p48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0" name="Google Shape;280;p48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82" name="Google Shape;282;p48"/>
          <p:cNvGrpSpPr/>
          <p:nvPr/>
        </p:nvGrpSpPr>
        <p:grpSpPr>
          <a:xfrm>
            <a:off x="-1940875" y="-34400"/>
            <a:ext cx="11096350" cy="5177900"/>
            <a:chOff x="-1940875" y="-34400"/>
            <a:chExt cx="11096350" cy="5177900"/>
          </a:xfrm>
        </p:grpSpPr>
        <p:sp>
          <p:nvSpPr>
            <p:cNvPr id="283" name="Google Shape;283;p48"/>
            <p:cNvSpPr/>
            <p:nvPr/>
          </p:nvSpPr>
          <p:spPr>
            <a:xfrm flipH="1" rot="10800000">
              <a:off x="6501375" y="-34400"/>
              <a:ext cx="26541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84" name="Google Shape;284;p48"/>
            <p:cNvGrpSpPr/>
            <p:nvPr/>
          </p:nvGrpSpPr>
          <p:grpSpPr>
            <a:xfrm>
              <a:off x="8573695" y="254390"/>
              <a:ext cx="451653" cy="450212"/>
              <a:chOff x="-19394200" y="3333800"/>
              <a:chExt cx="305625" cy="304650"/>
            </a:xfrm>
          </p:grpSpPr>
          <p:sp>
            <p:nvSpPr>
              <p:cNvPr id="285" name="Google Shape;285;p48"/>
              <p:cNvSpPr/>
              <p:nvPr/>
            </p:nvSpPr>
            <p:spPr>
              <a:xfrm>
                <a:off x="-19206750" y="3495850"/>
                <a:ext cx="82725" cy="18150"/>
              </a:xfrm>
              <a:custGeom>
                <a:rect b="b" l="l" r="r" t="t"/>
                <a:pathLst>
                  <a:path extrusionOk="0" h="726" w="3309">
                    <a:moveTo>
                      <a:pt x="1" y="1"/>
                    </a:moveTo>
                    <a:cubicBezTo>
                      <a:pt x="158" y="190"/>
                      <a:pt x="284" y="442"/>
                      <a:pt x="316" y="725"/>
                    </a:cubicBezTo>
                    <a:lnTo>
                      <a:pt x="2836" y="725"/>
                    </a:lnTo>
                    <a:cubicBezTo>
                      <a:pt x="3309" y="725"/>
                      <a:pt x="3309" y="1"/>
                      <a:pt x="28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8"/>
              <p:cNvSpPr/>
              <p:nvPr/>
            </p:nvSpPr>
            <p:spPr>
              <a:xfrm>
                <a:off x="-19205950" y="3532875"/>
                <a:ext cx="64600" cy="17350"/>
              </a:xfrm>
              <a:custGeom>
                <a:rect b="b" l="l" r="r" t="t"/>
                <a:pathLst>
                  <a:path extrusionOk="0" h="694" w="2584">
                    <a:moveTo>
                      <a:pt x="315" y="0"/>
                    </a:moveTo>
                    <a:cubicBezTo>
                      <a:pt x="252" y="252"/>
                      <a:pt x="126" y="504"/>
                      <a:pt x="0" y="693"/>
                    </a:cubicBezTo>
                    <a:lnTo>
                      <a:pt x="2111" y="693"/>
                    </a:lnTo>
                    <a:cubicBezTo>
                      <a:pt x="2583" y="693"/>
                      <a:pt x="2583" y="0"/>
                      <a:pt x="21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8"/>
              <p:cNvSpPr/>
              <p:nvPr/>
            </p:nvSpPr>
            <p:spPr>
              <a:xfrm>
                <a:off x="-19323325" y="3568325"/>
                <a:ext cx="163850" cy="17350"/>
              </a:xfrm>
              <a:custGeom>
                <a:rect b="b" l="l" r="r" t="t"/>
                <a:pathLst>
                  <a:path extrusionOk="0" h="694" w="6554">
                    <a:moveTo>
                      <a:pt x="379" y="0"/>
                    </a:moveTo>
                    <a:cubicBezTo>
                      <a:pt x="221" y="0"/>
                      <a:pt x="95" y="95"/>
                      <a:pt x="32" y="252"/>
                    </a:cubicBezTo>
                    <a:cubicBezTo>
                      <a:pt x="1" y="410"/>
                      <a:pt x="95" y="693"/>
                      <a:pt x="379" y="693"/>
                    </a:cubicBezTo>
                    <a:lnTo>
                      <a:pt x="6081" y="693"/>
                    </a:lnTo>
                    <a:cubicBezTo>
                      <a:pt x="6554" y="693"/>
                      <a:pt x="6554" y="0"/>
                      <a:pt x="60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8"/>
              <p:cNvSpPr/>
              <p:nvPr/>
            </p:nvSpPr>
            <p:spPr>
              <a:xfrm>
                <a:off x="-19343000" y="3460400"/>
                <a:ext cx="201650" cy="18150"/>
              </a:xfrm>
              <a:custGeom>
                <a:rect b="b" l="l" r="r" t="t"/>
                <a:pathLst>
                  <a:path extrusionOk="0" h="726" w="8066">
                    <a:moveTo>
                      <a:pt x="473" y="1"/>
                    </a:moveTo>
                    <a:cubicBezTo>
                      <a:pt x="0" y="1"/>
                      <a:pt x="0" y="726"/>
                      <a:pt x="473" y="726"/>
                    </a:cubicBezTo>
                    <a:lnTo>
                      <a:pt x="7593" y="726"/>
                    </a:lnTo>
                    <a:cubicBezTo>
                      <a:pt x="8065" y="726"/>
                      <a:pt x="8065" y="1"/>
                      <a:pt x="7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8"/>
              <p:cNvSpPr/>
              <p:nvPr/>
            </p:nvSpPr>
            <p:spPr>
              <a:xfrm>
                <a:off x="-19361125" y="3495850"/>
                <a:ext cx="82725" cy="18150"/>
              </a:xfrm>
              <a:custGeom>
                <a:rect b="b" l="l" r="r" t="t"/>
                <a:pathLst>
                  <a:path extrusionOk="0" h="726" w="3309">
                    <a:moveTo>
                      <a:pt x="473" y="1"/>
                    </a:moveTo>
                    <a:cubicBezTo>
                      <a:pt x="1" y="1"/>
                      <a:pt x="1" y="725"/>
                      <a:pt x="473" y="725"/>
                    </a:cubicBezTo>
                    <a:lnTo>
                      <a:pt x="2994" y="725"/>
                    </a:lnTo>
                    <a:cubicBezTo>
                      <a:pt x="3025" y="473"/>
                      <a:pt x="3151" y="253"/>
                      <a:pt x="3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8"/>
              <p:cNvSpPr/>
              <p:nvPr/>
            </p:nvSpPr>
            <p:spPr>
              <a:xfrm>
                <a:off x="-19305200" y="3603750"/>
                <a:ext cx="124475" cy="34700"/>
              </a:xfrm>
              <a:custGeom>
                <a:rect b="b" l="l" r="r" t="t"/>
                <a:pathLst>
                  <a:path extrusionOk="0" h="1388" w="4979">
                    <a:moveTo>
                      <a:pt x="95" y="1"/>
                    </a:moveTo>
                    <a:cubicBezTo>
                      <a:pt x="63" y="95"/>
                      <a:pt x="0" y="221"/>
                      <a:pt x="0" y="347"/>
                    </a:cubicBezTo>
                    <a:cubicBezTo>
                      <a:pt x="0" y="946"/>
                      <a:pt x="473" y="1387"/>
                      <a:pt x="1072" y="1387"/>
                    </a:cubicBezTo>
                    <a:lnTo>
                      <a:pt x="3907" y="1387"/>
                    </a:lnTo>
                    <a:cubicBezTo>
                      <a:pt x="4506" y="1387"/>
                      <a:pt x="4978" y="946"/>
                      <a:pt x="4978" y="347"/>
                    </a:cubicBezTo>
                    <a:cubicBezTo>
                      <a:pt x="4978" y="221"/>
                      <a:pt x="4947" y="95"/>
                      <a:pt x="48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8"/>
              <p:cNvSpPr/>
              <p:nvPr/>
            </p:nvSpPr>
            <p:spPr>
              <a:xfrm>
                <a:off x="-19269750" y="3495850"/>
                <a:ext cx="54350" cy="53575"/>
              </a:xfrm>
              <a:custGeom>
                <a:rect b="b" l="l" r="r" t="t"/>
                <a:pathLst>
                  <a:path extrusionOk="0" h="2143" w="2174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cubicBezTo>
                      <a:pt x="0" y="1670"/>
                      <a:pt x="473" y="2143"/>
                      <a:pt x="1071" y="2143"/>
                    </a:cubicBezTo>
                    <a:cubicBezTo>
                      <a:pt x="1670" y="2143"/>
                      <a:pt x="2142" y="1670"/>
                      <a:pt x="2142" y="1072"/>
                    </a:cubicBezTo>
                    <a:cubicBezTo>
                      <a:pt x="2174" y="536"/>
                      <a:pt x="1670" y="1"/>
                      <a:pt x="1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8"/>
              <p:cNvSpPr/>
              <p:nvPr/>
            </p:nvSpPr>
            <p:spPr>
              <a:xfrm>
                <a:off x="-19394200" y="3333800"/>
                <a:ext cx="305625" cy="107725"/>
              </a:xfrm>
              <a:custGeom>
                <a:rect b="b" l="l" r="r" t="t"/>
                <a:pathLst>
                  <a:path extrusionOk="0" h="4309" w="12225">
                    <a:moveTo>
                      <a:pt x="8916" y="1"/>
                    </a:moveTo>
                    <a:cubicBezTo>
                      <a:pt x="8830" y="1"/>
                      <a:pt x="8743" y="40"/>
                      <a:pt x="8664" y="119"/>
                    </a:cubicBezTo>
                    <a:cubicBezTo>
                      <a:pt x="8507" y="276"/>
                      <a:pt x="8507" y="465"/>
                      <a:pt x="8664" y="623"/>
                    </a:cubicBezTo>
                    <a:lnTo>
                      <a:pt x="9483" y="1442"/>
                    </a:lnTo>
                    <a:lnTo>
                      <a:pt x="347" y="1442"/>
                    </a:lnTo>
                    <a:cubicBezTo>
                      <a:pt x="158" y="1442"/>
                      <a:pt x="0" y="1599"/>
                      <a:pt x="0" y="1820"/>
                    </a:cubicBezTo>
                    <a:cubicBezTo>
                      <a:pt x="0" y="2009"/>
                      <a:pt x="158" y="2166"/>
                      <a:pt x="347" y="2166"/>
                    </a:cubicBezTo>
                    <a:lnTo>
                      <a:pt x="1639" y="2166"/>
                    </a:lnTo>
                    <a:lnTo>
                      <a:pt x="819" y="2986"/>
                    </a:lnTo>
                    <a:cubicBezTo>
                      <a:pt x="662" y="3143"/>
                      <a:pt x="662" y="3332"/>
                      <a:pt x="819" y="3490"/>
                    </a:cubicBezTo>
                    <a:cubicBezTo>
                      <a:pt x="898" y="3568"/>
                      <a:pt x="985" y="3608"/>
                      <a:pt x="1072" y="3608"/>
                    </a:cubicBezTo>
                    <a:cubicBezTo>
                      <a:pt x="1158" y="3608"/>
                      <a:pt x="1245" y="3568"/>
                      <a:pt x="1324" y="3490"/>
                    </a:cubicBezTo>
                    <a:lnTo>
                      <a:pt x="2678" y="2166"/>
                    </a:lnTo>
                    <a:lnTo>
                      <a:pt x="5734" y="2166"/>
                    </a:lnTo>
                    <a:lnTo>
                      <a:pt x="5734" y="2923"/>
                    </a:lnTo>
                    <a:lnTo>
                      <a:pt x="3970" y="2923"/>
                    </a:lnTo>
                    <a:cubicBezTo>
                      <a:pt x="3371" y="2923"/>
                      <a:pt x="2899" y="3395"/>
                      <a:pt x="2899" y="3962"/>
                    </a:cubicBezTo>
                    <a:cubicBezTo>
                      <a:pt x="2899" y="4088"/>
                      <a:pt x="2930" y="4214"/>
                      <a:pt x="2993" y="4309"/>
                    </a:cubicBezTo>
                    <a:lnTo>
                      <a:pt x="9294" y="4309"/>
                    </a:lnTo>
                    <a:cubicBezTo>
                      <a:pt x="9326" y="4214"/>
                      <a:pt x="9357" y="4088"/>
                      <a:pt x="9357" y="3962"/>
                    </a:cubicBezTo>
                    <a:cubicBezTo>
                      <a:pt x="9357" y="3395"/>
                      <a:pt x="8885" y="2923"/>
                      <a:pt x="8286" y="2923"/>
                    </a:cubicBezTo>
                    <a:lnTo>
                      <a:pt x="6522" y="2923"/>
                    </a:lnTo>
                    <a:lnTo>
                      <a:pt x="6522" y="2166"/>
                    </a:lnTo>
                    <a:lnTo>
                      <a:pt x="11878" y="2166"/>
                    </a:lnTo>
                    <a:cubicBezTo>
                      <a:pt x="12067" y="2166"/>
                      <a:pt x="12224" y="2009"/>
                      <a:pt x="12224" y="1820"/>
                    </a:cubicBezTo>
                    <a:cubicBezTo>
                      <a:pt x="12224" y="1599"/>
                      <a:pt x="12004" y="1442"/>
                      <a:pt x="11815" y="1442"/>
                    </a:cubicBezTo>
                    <a:lnTo>
                      <a:pt x="10492" y="1442"/>
                    </a:lnTo>
                    <a:lnTo>
                      <a:pt x="9168" y="119"/>
                    </a:lnTo>
                    <a:cubicBezTo>
                      <a:pt x="9090" y="40"/>
                      <a:pt x="9003" y="1"/>
                      <a:pt x="8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8"/>
              <p:cNvSpPr/>
              <p:nvPr/>
            </p:nvSpPr>
            <p:spPr>
              <a:xfrm>
                <a:off x="-19341425" y="3532875"/>
                <a:ext cx="63025" cy="17350"/>
              </a:xfrm>
              <a:custGeom>
                <a:rect b="b" l="l" r="r" t="t"/>
                <a:pathLst>
                  <a:path extrusionOk="0" h="694" w="2521">
                    <a:moveTo>
                      <a:pt x="410" y="0"/>
                    </a:moveTo>
                    <a:cubicBezTo>
                      <a:pt x="221" y="0"/>
                      <a:pt x="32" y="158"/>
                      <a:pt x="32" y="252"/>
                    </a:cubicBezTo>
                    <a:cubicBezTo>
                      <a:pt x="0" y="410"/>
                      <a:pt x="126" y="693"/>
                      <a:pt x="410" y="693"/>
                    </a:cubicBezTo>
                    <a:lnTo>
                      <a:pt x="2521" y="693"/>
                    </a:lnTo>
                    <a:cubicBezTo>
                      <a:pt x="2363" y="473"/>
                      <a:pt x="2237" y="221"/>
                      <a:pt x="2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48"/>
            <p:cNvSpPr/>
            <p:nvPr/>
          </p:nvSpPr>
          <p:spPr>
            <a:xfrm flipH="1" rot="10800000">
              <a:off x="-1940875" y="4794900"/>
              <a:ext cx="2654100" cy="34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7" name="Google Shape;297;p49"/>
          <p:cNvSpPr txBox="1"/>
          <p:nvPr>
            <p:ph idx="1" type="subTitle"/>
          </p:nvPr>
        </p:nvSpPr>
        <p:spPr>
          <a:xfrm>
            <a:off x="713250" y="1666975"/>
            <a:ext cx="36027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49"/>
          <p:cNvSpPr txBox="1"/>
          <p:nvPr>
            <p:ph idx="2" type="subTitle"/>
          </p:nvPr>
        </p:nvSpPr>
        <p:spPr>
          <a:xfrm>
            <a:off x="4828050" y="1666975"/>
            <a:ext cx="36027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9" name="Google Shape;299;p49"/>
          <p:cNvSpPr txBox="1"/>
          <p:nvPr>
            <p:ph idx="3" type="subTitle"/>
          </p:nvPr>
        </p:nvSpPr>
        <p:spPr>
          <a:xfrm>
            <a:off x="713250" y="3327675"/>
            <a:ext cx="36027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" name="Google Shape;300;p49"/>
          <p:cNvSpPr txBox="1"/>
          <p:nvPr>
            <p:ph idx="4" type="subTitle"/>
          </p:nvPr>
        </p:nvSpPr>
        <p:spPr>
          <a:xfrm>
            <a:off x="4828050" y="3327675"/>
            <a:ext cx="36027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49"/>
          <p:cNvSpPr txBox="1"/>
          <p:nvPr>
            <p:ph idx="5" type="subTitle"/>
          </p:nvPr>
        </p:nvSpPr>
        <p:spPr>
          <a:xfrm>
            <a:off x="713250" y="1291975"/>
            <a:ext cx="360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2" name="Google Shape;302;p49"/>
          <p:cNvSpPr txBox="1"/>
          <p:nvPr>
            <p:ph idx="6" type="subTitle"/>
          </p:nvPr>
        </p:nvSpPr>
        <p:spPr>
          <a:xfrm>
            <a:off x="713250" y="2952725"/>
            <a:ext cx="360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3" name="Google Shape;303;p49"/>
          <p:cNvSpPr txBox="1"/>
          <p:nvPr>
            <p:ph idx="7" type="subTitle"/>
          </p:nvPr>
        </p:nvSpPr>
        <p:spPr>
          <a:xfrm>
            <a:off x="4828050" y="1291975"/>
            <a:ext cx="360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4" name="Google Shape;304;p49"/>
          <p:cNvSpPr txBox="1"/>
          <p:nvPr>
            <p:ph idx="8" type="subTitle"/>
          </p:nvPr>
        </p:nvSpPr>
        <p:spPr>
          <a:xfrm>
            <a:off x="4828050" y="2952725"/>
            <a:ext cx="360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05" name="Google Shape;305;p49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306" name="Google Shape;306;p49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49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8" name="Google Shape;308;p49"/>
          <p:cNvGrpSpPr/>
          <p:nvPr/>
        </p:nvGrpSpPr>
        <p:grpSpPr>
          <a:xfrm>
            <a:off x="-1085350" y="-110600"/>
            <a:ext cx="9948676" cy="2065413"/>
            <a:chOff x="-1085350" y="-110600"/>
            <a:chExt cx="9948676" cy="2065413"/>
          </a:xfrm>
        </p:grpSpPr>
        <p:grpSp>
          <p:nvGrpSpPr>
            <p:cNvPr id="309" name="Google Shape;309;p49"/>
            <p:cNvGrpSpPr/>
            <p:nvPr/>
          </p:nvGrpSpPr>
          <p:grpSpPr>
            <a:xfrm flipH="1" rot="-5400000">
              <a:off x="8071213" y="1162700"/>
              <a:ext cx="1415325" cy="168900"/>
              <a:chOff x="-555050" y="-1391950"/>
              <a:chExt cx="1415325" cy="168900"/>
            </a:xfrm>
          </p:grpSpPr>
          <p:sp>
            <p:nvSpPr>
              <p:cNvPr id="310" name="Google Shape;310;p49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1" name="Google Shape;311;p49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2" name="Google Shape;312;p49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3" name="Google Shape;313;p49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4" name="Google Shape;314;p49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5" name="Google Shape;315;p49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16" name="Google Shape;316;p49"/>
            <p:cNvGrpSpPr/>
            <p:nvPr/>
          </p:nvGrpSpPr>
          <p:grpSpPr>
            <a:xfrm flipH="1" rot="10800000">
              <a:off x="-1085350" y="-110600"/>
              <a:ext cx="1798575" cy="348600"/>
              <a:chOff x="6972675" y="0"/>
              <a:chExt cx="1798575" cy="348600"/>
            </a:xfrm>
          </p:grpSpPr>
          <p:sp>
            <p:nvSpPr>
              <p:cNvPr id="317" name="Google Shape;317;p49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8" name="Google Shape;318;p49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9" name="Google Shape;319;p49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49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49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2" name="Google Shape;322;p49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49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49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5" name="Google Shape;325;p49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6" name="Google Shape;326;p49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7" name="Google Shape;327;p49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8" name="Google Shape;328;p49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9" name="Google Shape;329;p49"/>
          <p:cNvGrpSpPr/>
          <p:nvPr/>
        </p:nvGrpSpPr>
        <p:grpSpPr>
          <a:xfrm>
            <a:off x="-2725" y="4390866"/>
            <a:ext cx="9158200" cy="758084"/>
            <a:chOff x="-2725" y="4378166"/>
            <a:chExt cx="9158200" cy="758084"/>
          </a:xfrm>
        </p:grpSpPr>
        <p:sp>
          <p:nvSpPr>
            <p:cNvPr id="330" name="Google Shape;330;p49"/>
            <p:cNvSpPr/>
            <p:nvPr/>
          </p:nvSpPr>
          <p:spPr>
            <a:xfrm>
              <a:off x="-2725" y="4787650"/>
              <a:ext cx="26541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6501375" y="4787650"/>
              <a:ext cx="26541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32" name="Google Shape;332;p49"/>
            <p:cNvGrpSpPr/>
            <p:nvPr/>
          </p:nvGrpSpPr>
          <p:grpSpPr>
            <a:xfrm>
              <a:off x="8553040" y="4378166"/>
              <a:ext cx="451653" cy="451653"/>
              <a:chOff x="-17896150" y="3709300"/>
              <a:chExt cx="305625" cy="305625"/>
            </a:xfrm>
          </p:grpSpPr>
          <p:sp>
            <p:nvSpPr>
              <p:cNvPr id="333" name="Google Shape;333;p49"/>
              <p:cNvSpPr/>
              <p:nvPr/>
            </p:nvSpPr>
            <p:spPr>
              <a:xfrm>
                <a:off x="-17896150" y="3709300"/>
                <a:ext cx="54375" cy="77200"/>
              </a:xfrm>
              <a:custGeom>
                <a:rect b="b" l="l" r="r" t="t"/>
                <a:pathLst>
                  <a:path extrusionOk="0" h="3088" w="2175"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lnTo>
                      <a:pt x="1103" y="2143"/>
                    </a:lnTo>
                    <a:lnTo>
                      <a:pt x="1513" y="3088"/>
                    </a:lnTo>
                    <a:cubicBezTo>
                      <a:pt x="1702" y="3025"/>
                      <a:pt x="1891" y="2930"/>
                      <a:pt x="2080" y="2899"/>
                    </a:cubicBezTo>
                    <a:lnTo>
                      <a:pt x="2175" y="2899"/>
                    </a:lnTo>
                    <a:lnTo>
                      <a:pt x="1765" y="1859"/>
                    </a:lnTo>
                    <a:cubicBezTo>
                      <a:pt x="2017" y="1670"/>
                      <a:pt x="2143" y="1387"/>
                      <a:pt x="2143" y="1072"/>
                    </a:cubicBezTo>
                    <a:cubicBezTo>
                      <a:pt x="2143" y="473"/>
                      <a:pt x="1671" y="0"/>
                      <a:pt x="1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9"/>
              <p:cNvSpPr/>
              <p:nvPr/>
            </p:nvSpPr>
            <p:spPr>
              <a:xfrm>
                <a:off x="-17877250" y="3801075"/>
                <a:ext cx="286725" cy="213850"/>
              </a:xfrm>
              <a:custGeom>
                <a:rect b="b" l="l" r="r" t="t"/>
                <a:pathLst>
                  <a:path extrusionOk="0" h="8554" w="11469">
                    <a:moveTo>
                      <a:pt x="1765" y="1339"/>
                    </a:moveTo>
                    <a:cubicBezTo>
                      <a:pt x="1954" y="1339"/>
                      <a:pt x="2112" y="1496"/>
                      <a:pt x="2112" y="1717"/>
                    </a:cubicBezTo>
                    <a:cubicBezTo>
                      <a:pt x="2112" y="1906"/>
                      <a:pt x="1954" y="2063"/>
                      <a:pt x="1765" y="2063"/>
                    </a:cubicBezTo>
                    <a:cubicBezTo>
                      <a:pt x="1576" y="2063"/>
                      <a:pt x="1419" y="1906"/>
                      <a:pt x="1419" y="1717"/>
                    </a:cubicBezTo>
                    <a:cubicBezTo>
                      <a:pt x="1419" y="1496"/>
                      <a:pt x="1576" y="1339"/>
                      <a:pt x="1765" y="1339"/>
                    </a:cubicBezTo>
                    <a:close/>
                    <a:moveTo>
                      <a:pt x="1829" y="0"/>
                    </a:moveTo>
                    <a:cubicBezTo>
                      <a:pt x="913" y="0"/>
                      <a:pt x="1" y="710"/>
                      <a:pt x="1" y="1811"/>
                    </a:cubicBezTo>
                    <a:lnTo>
                      <a:pt x="1" y="5308"/>
                    </a:lnTo>
                    <a:cubicBezTo>
                      <a:pt x="1" y="7104"/>
                      <a:pt x="1450" y="8553"/>
                      <a:pt x="3214" y="8553"/>
                    </a:cubicBezTo>
                    <a:lnTo>
                      <a:pt x="11091" y="8553"/>
                    </a:lnTo>
                    <a:cubicBezTo>
                      <a:pt x="11311" y="8553"/>
                      <a:pt x="11469" y="8396"/>
                      <a:pt x="11469" y="8207"/>
                    </a:cubicBezTo>
                    <a:cubicBezTo>
                      <a:pt x="11411" y="8061"/>
                      <a:pt x="11325" y="7566"/>
                      <a:pt x="11338" y="7566"/>
                    </a:cubicBezTo>
                    <a:lnTo>
                      <a:pt x="11338" y="7566"/>
                    </a:lnTo>
                    <a:cubicBezTo>
                      <a:pt x="11338" y="7566"/>
                      <a:pt x="11338" y="7566"/>
                      <a:pt x="11338" y="7566"/>
                    </a:cubicBezTo>
                    <a:lnTo>
                      <a:pt x="11338" y="7566"/>
                    </a:lnTo>
                    <a:cubicBezTo>
                      <a:pt x="11340" y="7574"/>
                      <a:pt x="11341" y="7580"/>
                      <a:pt x="11342" y="7580"/>
                    </a:cubicBezTo>
                    <a:cubicBezTo>
                      <a:pt x="11343" y="7580"/>
                      <a:pt x="11343" y="7579"/>
                      <a:pt x="11343" y="7577"/>
                    </a:cubicBezTo>
                    <a:cubicBezTo>
                      <a:pt x="11333" y="7529"/>
                      <a:pt x="11329" y="7513"/>
                      <a:pt x="11329" y="7513"/>
                    </a:cubicBezTo>
                    <a:lnTo>
                      <a:pt x="11329" y="7513"/>
                    </a:lnTo>
                    <a:cubicBezTo>
                      <a:pt x="11328" y="7513"/>
                      <a:pt x="11330" y="7523"/>
                      <a:pt x="11332" y="7534"/>
                    </a:cubicBezTo>
                    <a:lnTo>
                      <a:pt x="11332" y="7534"/>
                    </a:lnTo>
                    <a:cubicBezTo>
                      <a:pt x="11201" y="7046"/>
                      <a:pt x="10923" y="6591"/>
                      <a:pt x="10555" y="6285"/>
                    </a:cubicBezTo>
                    <a:cubicBezTo>
                      <a:pt x="9893" y="6789"/>
                      <a:pt x="9043" y="7073"/>
                      <a:pt x="8192" y="7073"/>
                    </a:cubicBezTo>
                    <a:cubicBezTo>
                      <a:pt x="7090" y="7073"/>
                      <a:pt x="6050" y="6506"/>
                      <a:pt x="5514" y="5655"/>
                    </a:cubicBezTo>
                    <a:lnTo>
                      <a:pt x="5514" y="5592"/>
                    </a:lnTo>
                    <a:cubicBezTo>
                      <a:pt x="5483" y="5592"/>
                      <a:pt x="5420" y="5655"/>
                      <a:pt x="5388" y="5655"/>
                    </a:cubicBezTo>
                    <a:lnTo>
                      <a:pt x="4632" y="5655"/>
                    </a:lnTo>
                    <a:cubicBezTo>
                      <a:pt x="4065" y="5655"/>
                      <a:pt x="3592" y="5182"/>
                      <a:pt x="3592" y="4584"/>
                    </a:cubicBezTo>
                    <a:lnTo>
                      <a:pt x="3592" y="1748"/>
                    </a:lnTo>
                    <a:cubicBezTo>
                      <a:pt x="3592" y="1433"/>
                      <a:pt x="3498" y="1150"/>
                      <a:pt x="3340" y="929"/>
                    </a:cubicBezTo>
                    <a:cubicBezTo>
                      <a:pt x="2987" y="283"/>
                      <a:pt x="2407" y="0"/>
                      <a:pt x="18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9"/>
              <p:cNvSpPr/>
              <p:nvPr/>
            </p:nvSpPr>
            <p:spPr>
              <a:xfrm>
                <a:off x="-17783500" y="3763075"/>
                <a:ext cx="191400" cy="194350"/>
              </a:xfrm>
              <a:custGeom>
                <a:rect b="b" l="l" r="r" t="t"/>
                <a:pathLst>
                  <a:path extrusionOk="0" h="7774" w="7656">
                    <a:moveTo>
                      <a:pt x="3368" y="1"/>
                    </a:moveTo>
                    <a:cubicBezTo>
                      <a:pt x="3223" y="1"/>
                      <a:pt x="3077" y="8"/>
                      <a:pt x="2930" y="23"/>
                    </a:cubicBezTo>
                    <a:cubicBezTo>
                      <a:pt x="1764" y="149"/>
                      <a:pt x="693" y="779"/>
                      <a:pt x="0" y="1725"/>
                    </a:cubicBezTo>
                    <a:cubicBezTo>
                      <a:pt x="315" y="2166"/>
                      <a:pt x="504" y="2670"/>
                      <a:pt x="504" y="3237"/>
                    </a:cubicBezTo>
                    <a:lnTo>
                      <a:pt x="504" y="6041"/>
                    </a:lnTo>
                    <a:cubicBezTo>
                      <a:pt x="504" y="6261"/>
                      <a:pt x="662" y="6419"/>
                      <a:pt x="851" y="6419"/>
                    </a:cubicBezTo>
                    <a:lnTo>
                      <a:pt x="1418" y="6419"/>
                    </a:lnTo>
                    <a:cubicBezTo>
                      <a:pt x="1418" y="6419"/>
                      <a:pt x="1418" y="6356"/>
                      <a:pt x="1386" y="6356"/>
                    </a:cubicBezTo>
                    <a:cubicBezTo>
                      <a:pt x="1260" y="6041"/>
                      <a:pt x="1197" y="5694"/>
                      <a:pt x="1197" y="5348"/>
                    </a:cubicBezTo>
                    <a:lnTo>
                      <a:pt x="1197" y="4749"/>
                    </a:lnTo>
                    <a:cubicBezTo>
                      <a:pt x="1197" y="3363"/>
                      <a:pt x="2268" y="2197"/>
                      <a:pt x="3560" y="2166"/>
                    </a:cubicBezTo>
                    <a:cubicBezTo>
                      <a:pt x="3634" y="2159"/>
                      <a:pt x="3707" y="2156"/>
                      <a:pt x="3779" y="2156"/>
                    </a:cubicBezTo>
                    <a:cubicBezTo>
                      <a:pt x="4417" y="2156"/>
                      <a:pt x="4997" y="2403"/>
                      <a:pt x="5450" y="2827"/>
                    </a:cubicBezTo>
                    <a:cubicBezTo>
                      <a:pt x="5986" y="3300"/>
                      <a:pt x="6238" y="3930"/>
                      <a:pt x="6238" y="4623"/>
                    </a:cubicBezTo>
                    <a:lnTo>
                      <a:pt x="6238" y="5001"/>
                    </a:lnTo>
                    <a:cubicBezTo>
                      <a:pt x="6238" y="5789"/>
                      <a:pt x="5639" y="6419"/>
                      <a:pt x="4852" y="6419"/>
                    </a:cubicBezTo>
                    <a:cubicBezTo>
                      <a:pt x="4064" y="6419"/>
                      <a:pt x="3371" y="5789"/>
                      <a:pt x="3371" y="5001"/>
                    </a:cubicBezTo>
                    <a:lnTo>
                      <a:pt x="3371" y="4623"/>
                    </a:lnTo>
                    <a:cubicBezTo>
                      <a:pt x="3371" y="4434"/>
                      <a:pt x="3529" y="4276"/>
                      <a:pt x="3749" y="4276"/>
                    </a:cubicBezTo>
                    <a:cubicBezTo>
                      <a:pt x="3938" y="4276"/>
                      <a:pt x="4096" y="4434"/>
                      <a:pt x="4096" y="4623"/>
                    </a:cubicBezTo>
                    <a:lnTo>
                      <a:pt x="4096" y="5001"/>
                    </a:lnTo>
                    <a:cubicBezTo>
                      <a:pt x="4096" y="5379"/>
                      <a:pt x="4442" y="5694"/>
                      <a:pt x="4852" y="5694"/>
                    </a:cubicBezTo>
                    <a:cubicBezTo>
                      <a:pt x="5230" y="5694"/>
                      <a:pt x="5545" y="5379"/>
                      <a:pt x="5545" y="5001"/>
                    </a:cubicBezTo>
                    <a:lnTo>
                      <a:pt x="5545" y="4623"/>
                    </a:lnTo>
                    <a:cubicBezTo>
                      <a:pt x="5545" y="4119"/>
                      <a:pt x="5356" y="3678"/>
                      <a:pt x="5009" y="3331"/>
                    </a:cubicBezTo>
                    <a:cubicBezTo>
                      <a:pt x="4631" y="2985"/>
                      <a:pt x="4127" y="2827"/>
                      <a:pt x="3655" y="2827"/>
                    </a:cubicBezTo>
                    <a:cubicBezTo>
                      <a:pt x="2709" y="2859"/>
                      <a:pt x="1953" y="3741"/>
                      <a:pt x="1953" y="4717"/>
                    </a:cubicBezTo>
                    <a:lnTo>
                      <a:pt x="1953" y="5316"/>
                    </a:lnTo>
                    <a:cubicBezTo>
                      <a:pt x="1953" y="5946"/>
                      <a:pt x="2205" y="6576"/>
                      <a:pt x="2583" y="6954"/>
                    </a:cubicBezTo>
                    <a:cubicBezTo>
                      <a:pt x="3056" y="7458"/>
                      <a:pt x="3749" y="7773"/>
                      <a:pt x="4474" y="7773"/>
                    </a:cubicBezTo>
                    <a:cubicBezTo>
                      <a:pt x="5104" y="7773"/>
                      <a:pt x="5702" y="7584"/>
                      <a:pt x="6175" y="7269"/>
                    </a:cubicBezTo>
                    <a:cubicBezTo>
                      <a:pt x="7089" y="6734"/>
                      <a:pt x="7656" y="5726"/>
                      <a:pt x="7656" y="4560"/>
                    </a:cubicBezTo>
                    <a:lnTo>
                      <a:pt x="7656" y="4213"/>
                    </a:lnTo>
                    <a:cubicBezTo>
                      <a:pt x="7656" y="3111"/>
                      <a:pt x="7152" y="1914"/>
                      <a:pt x="6238" y="1126"/>
                    </a:cubicBezTo>
                    <a:cubicBezTo>
                      <a:pt x="5461" y="405"/>
                      <a:pt x="4440" y="1"/>
                      <a:pt x="3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49"/>
              <p:cNvSpPr/>
              <p:nvPr/>
            </p:nvSpPr>
            <p:spPr>
              <a:xfrm>
                <a:off x="-17825250" y="3710075"/>
                <a:ext cx="54375" cy="76425"/>
              </a:xfrm>
              <a:custGeom>
                <a:rect b="b" l="l" r="r" t="t"/>
                <a:pathLst>
                  <a:path extrusionOk="0" h="3057" w="2175">
                    <a:moveTo>
                      <a:pt x="1103" y="1"/>
                    </a:moveTo>
                    <a:cubicBezTo>
                      <a:pt x="504" y="1"/>
                      <a:pt x="32" y="474"/>
                      <a:pt x="32" y="1041"/>
                    </a:cubicBezTo>
                    <a:cubicBezTo>
                      <a:pt x="32" y="1356"/>
                      <a:pt x="189" y="1639"/>
                      <a:pt x="410" y="1828"/>
                    </a:cubicBezTo>
                    <a:lnTo>
                      <a:pt x="0" y="2868"/>
                    </a:lnTo>
                    <a:cubicBezTo>
                      <a:pt x="252" y="2899"/>
                      <a:pt x="473" y="2931"/>
                      <a:pt x="662" y="3057"/>
                    </a:cubicBezTo>
                    <a:lnTo>
                      <a:pt x="1071" y="2112"/>
                    </a:lnTo>
                    <a:lnTo>
                      <a:pt x="1103" y="2112"/>
                    </a:lnTo>
                    <a:cubicBezTo>
                      <a:pt x="1702" y="2112"/>
                      <a:pt x="2174" y="1639"/>
                      <a:pt x="2174" y="1041"/>
                    </a:cubicBezTo>
                    <a:cubicBezTo>
                      <a:pt x="2174" y="474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9" name="Google Shape;339;p50"/>
          <p:cNvSpPr txBox="1"/>
          <p:nvPr>
            <p:ph idx="1" type="subTitle"/>
          </p:nvPr>
        </p:nvSpPr>
        <p:spPr>
          <a:xfrm>
            <a:off x="721200" y="1560979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0" name="Google Shape;340;p50"/>
          <p:cNvSpPr txBox="1"/>
          <p:nvPr>
            <p:ph idx="2" type="subTitle"/>
          </p:nvPr>
        </p:nvSpPr>
        <p:spPr>
          <a:xfrm>
            <a:off x="3456450" y="1560980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3" type="subTitle"/>
          </p:nvPr>
        </p:nvSpPr>
        <p:spPr>
          <a:xfrm>
            <a:off x="721200" y="3288051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2" name="Google Shape;342;p50"/>
          <p:cNvSpPr txBox="1"/>
          <p:nvPr>
            <p:ph idx="4" type="subTitle"/>
          </p:nvPr>
        </p:nvSpPr>
        <p:spPr>
          <a:xfrm>
            <a:off x="3456450" y="3288051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3" name="Google Shape;343;p50"/>
          <p:cNvSpPr txBox="1"/>
          <p:nvPr>
            <p:ph idx="5" type="subTitle"/>
          </p:nvPr>
        </p:nvSpPr>
        <p:spPr>
          <a:xfrm>
            <a:off x="6191700" y="1560980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4" name="Google Shape;344;p50"/>
          <p:cNvSpPr txBox="1"/>
          <p:nvPr>
            <p:ph idx="6" type="subTitle"/>
          </p:nvPr>
        </p:nvSpPr>
        <p:spPr>
          <a:xfrm>
            <a:off x="6191700" y="3288050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5" name="Google Shape;345;p50"/>
          <p:cNvSpPr txBox="1"/>
          <p:nvPr>
            <p:ph idx="7" type="subTitle"/>
          </p:nvPr>
        </p:nvSpPr>
        <p:spPr>
          <a:xfrm>
            <a:off x="721200" y="1260075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6" name="Google Shape;346;p50"/>
          <p:cNvSpPr txBox="1"/>
          <p:nvPr>
            <p:ph idx="8" type="subTitle"/>
          </p:nvPr>
        </p:nvSpPr>
        <p:spPr>
          <a:xfrm>
            <a:off x="3456450" y="1260075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7" name="Google Shape;347;p50"/>
          <p:cNvSpPr txBox="1"/>
          <p:nvPr>
            <p:ph idx="9" type="subTitle"/>
          </p:nvPr>
        </p:nvSpPr>
        <p:spPr>
          <a:xfrm>
            <a:off x="6191700" y="1260075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8" name="Google Shape;348;p50"/>
          <p:cNvSpPr txBox="1"/>
          <p:nvPr>
            <p:ph idx="13" type="subTitle"/>
          </p:nvPr>
        </p:nvSpPr>
        <p:spPr>
          <a:xfrm>
            <a:off x="721200" y="2987150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50"/>
          <p:cNvSpPr txBox="1"/>
          <p:nvPr>
            <p:ph idx="14" type="subTitle"/>
          </p:nvPr>
        </p:nvSpPr>
        <p:spPr>
          <a:xfrm>
            <a:off x="3456450" y="2987156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50"/>
          <p:cNvSpPr txBox="1"/>
          <p:nvPr>
            <p:ph idx="15" type="subTitle"/>
          </p:nvPr>
        </p:nvSpPr>
        <p:spPr>
          <a:xfrm>
            <a:off x="6191700" y="2987150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51" name="Google Shape;351;p50"/>
          <p:cNvGrpSpPr/>
          <p:nvPr/>
        </p:nvGrpSpPr>
        <p:grpSpPr>
          <a:xfrm>
            <a:off x="-32250" y="534400"/>
            <a:ext cx="9208500" cy="4074700"/>
            <a:chOff x="-32250" y="534400"/>
            <a:chExt cx="9208500" cy="4074700"/>
          </a:xfrm>
        </p:grpSpPr>
        <p:cxnSp>
          <p:nvCxnSpPr>
            <p:cNvPr id="352" name="Google Shape;352;p50"/>
            <p:cNvCxnSpPr/>
            <p:nvPr/>
          </p:nvCxnSpPr>
          <p:spPr>
            <a:xfrm>
              <a:off x="-32250" y="5344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50"/>
            <p:cNvCxnSpPr/>
            <p:nvPr/>
          </p:nvCxnSpPr>
          <p:spPr>
            <a:xfrm>
              <a:off x="-32250" y="4598900"/>
              <a:ext cx="9208500" cy="1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4" name="Google Shape;354;p50"/>
          <p:cNvGrpSpPr/>
          <p:nvPr/>
        </p:nvGrpSpPr>
        <p:grpSpPr>
          <a:xfrm>
            <a:off x="-1929675" y="0"/>
            <a:ext cx="13003350" cy="5143500"/>
            <a:chOff x="-1929675" y="0"/>
            <a:chExt cx="13003350" cy="5143500"/>
          </a:xfrm>
        </p:grpSpPr>
        <p:sp>
          <p:nvSpPr>
            <p:cNvPr id="355" name="Google Shape;355;p50"/>
            <p:cNvSpPr/>
            <p:nvPr/>
          </p:nvSpPr>
          <p:spPr>
            <a:xfrm flipH="1" rot="10800000">
              <a:off x="6501375" y="0"/>
              <a:ext cx="4572300" cy="34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56" name="Google Shape;356;p50"/>
            <p:cNvGrpSpPr/>
            <p:nvPr/>
          </p:nvGrpSpPr>
          <p:grpSpPr>
            <a:xfrm>
              <a:off x="-1929675" y="4480410"/>
              <a:ext cx="2649600" cy="663090"/>
              <a:chOff x="-1929675" y="4480410"/>
              <a:chExt cx="2649600" cy="663090"/>
            </a:xfrm>
          </p:grpSpPr>
          <p:sp>
            <p:nvSpPr>
              <p:cNvPr id="357" name="Google Shape;357;p50"/>
              <p:cNvSpPr/>
              <p:nvPr/>
            </p:nvSpPr>
            <p:spPr>
              <a:xfrm flipH="1" rot="10800000">
                <a:off x="-1929675" y="4794900"/>
                <a:ext cx="2649600" cy="34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358" name="Google Shape;358;p50"/>
              <p:cNvGrpSpPr/>
              <p:nvPr/>
            </p:nvGrpSpPr>
            <p:grpSpPr>
              <a:xfrm>
                <a:off x="134963" y="4480410"/>
                <a:ext cx="449325" cy="325670"/>
                <a:chOff x="-20571700" y="3722875"/>
                <a:chExt cx="304050" cy="220375"/>
              </a:xfrm>
            </p:grpSpPr>
            <p:sp>
              <p:nvSpPr>
                <p:cNvPr id="359" name="Google Shape;359;p50"/>
                <p:cNvSpPr/>
                <p:nvPr/>
              </p:nvSpPr>
              <p:spPr>
                <a:xfrm>
                  <a:off x="-20333850" y="3728200"/>
                  <a:ext cx="66200" cy="35475"/>
                </a:xfrm>
                <a:custGeom>
                  <a:rect b="b" l="l" r="r" t="t"/>
                  <a:pathLst>
                    <a:path extrusionOk="0" h="1419" w="2648">
                      <a:moveTo>
                        <a:pt x="2301" y="1"/>
                      </a:moveTo>
                      <a:cubicBezTo>
                        <a:pt x="1324" y="1"/>
                        <a:pt x="411" y="599"/>
                        <a:pt x="1" y="1418"/>
                      </a:cubicBezTo>
                      <a:lnTo>
                        <a:pt x="820" y="1418"/>
                      </a:lnTo>
                      <a:cubicBezTo>
                        <a:pt x="1135" y="1040"/>
                        <a:pt x="1702" y="725"/>
                        <a:pt x="2301" y="725"/>
                      </a:cubicBezTo>
                      <a:cubicBezTo>
                        <a:pt x="2490" y="725"/>
                        <a:pt x="2647" y="568"/>
                        <a:pt x="2647" y="379"/>
                      </a:cubicBezTo>
                      <a:cubicBezTo>
                        <a:pt x="2647" y="158"/>
                        <a:pt x="2490" y="1"/>
                        <a:pt x="23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50"/>
                <p:cNvSpPr/>
                <p:nvPr/>
              </p:nvSpPr>
              <p:spPr>
                <a:xfrm>
                  <a:off x="-20571700" y="3782550"/>
                  <a:ext cx="49650" cy="51225"/>
                </a:xfrm>
                <a:custGeom>
                  <a:rect b="b" l="l" r="r" t="t"/>
                  <a:pathLst>
                    <a:path extrusionOk="0" h="2049" w="1986">
                      <a:moveTo>
                        <a:pt x="379" y="0"/>
                      </a:moveTo>
                      <a:cubicBezTo>
                        <a:pt x="189" y="0"/>
                        <a:pt x="32" y="158"/>
                        <a:pt x="32" y="347"/>
                      </a:cubicBezTo>
                      <a:cubicBezTo>
                        <a:pt x="0" y="473"/>
                        <a:pt x="0" y="599"/>
                        <a:pt x="32" y="725"/>
                      </a:cubicBezTo>
                      <a:cubicBezTo>
                        <a:pt x="158" y="1355"/>
                        <a:pt x="662" y="1891"/>
                        <a:pt x="1292" y="2048"/>
                      </a:cubicBezTo>
                      <a:lnTo>
                        <a:pt x="19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50"/>
                <p:cNvSpPr/>
                <p:nvPr/>
              </p:nvSpPr>
              <p:spPr>
                <a:xfrm>
                  <a:off x="-20320450" y="3782550"/>
                  <a:ext cx="52800" cy="52800"/>
                </a:xfrm>
                <a:custGeom>
                  <a:rect b="b" l="l" r="r" t="t"/>
                  <a:pathLst>
                    <a:path extrusionOk="0" h="2112" w="2112">
                      <a:moveTo>
                        <a:pt x="1040" y="0"/>
                      </a:moveTo>
                      <a:cubicBezTo>
                        <a:pt x="442" y="0"/>
                        <a:pt x="1" y="473"/>
                        <a:pt x="1" y="1072"/>
                      </a:cubicBezTo>
                      <a:cubicBezTo>
                        <a:pt x="1" y="1670"/>
                        <a:pt x="442" y="2111"/>
                        <a:pt x="1040" y="2111"/>
                      </a:cubicBezTo>
                      <a:cubicBezTo>
                        <a:pt x="1639" y="2111"/>
                        <a:pt x="2111" y="1670"/>
                        <a:pt x="2111" y="1072"/>
                      </a:cubicBezTo>
                      <a:cubicBezTo>
                        <a:pt x="2111" y="473"/>
                        <a:pt x="1639" y="0"/>
                        <a:pt x="10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50"/>
                <p:cNvSpPr/>
                <p:nvPr/>
              </p:nvSpPr>
              <p:spPr>
                <a:xfrm>
                  <a:off x="-20571700" y="3722875"/>
                  <a:ext cx="178025" cy="220375"/>
                </a:xfrm>
                <a:custGeom>
                  <a:rect b="b" l="l" r="r" t="t"/>
                  <a:pathLst>
                    <a:path extrusionOk="0" h="8815" w="7121">
                      <a:moveTo>
                        <a:pt x="4017" y="1"/>
                      </a:moveTo>
                      <a:cubicBezTo>
                        <a:pt x="3729" y="1"/>
                        <a:pt x="3444" y="168"/>
                        <a:pt x="3340" y="497"/>
                      </a:cubicBezTo>
                      <a:lnTo>
                        <a:pt x="820" y="8090"/>
                      </a:lnTo>
                      <a:lnTo>
                        <a:pt x="347" y="8090"/>
                      </a:lnTo>
                      <a:cubicBezTo>
                        <a:pt x="158" y="8090"/>
                        <a:pt x="0" y="8247"/>
                        <a:pt x="0" y="8436"/>
                      </a:cubicBezTo>
                      <a:cubicBezTo>
                        <a:pt x="0" y="8657"/>
                        <a:pt x="158" y="8814"/>
                        <a:pt x="347" y="8814"/>
                      </a:cubicBezTo>
                      <a:lnTo>
                        <a:pt x="1040" y="8814"/>
                      </a:lnTo>
                      <a:cubicBezTo>
                        <a:pt x="1198" y="8814"/>
                        <a:pt x="1324" y="8720"/>
                        <a:pt x="1418" y="8562"/>
                      </a:cubicBezTo>
                      <a:lnTo>
                        <a:pt x="3781" y="1442"/>
                      </a:lnTo>
                      <a:lnTo>
                        <a:pt x="4285" y="5002"/>
                      </a:lnTo>
                      <a:cubicBezTo>
                        <a:pt x="4348" y="5664"/>
                        <a:pt x="4884" y="6199"/>
                        <a:pt x="5545" y="6294"/>
                      </a:cubicBezTo>
                      <a:cubicBezTo>
                        <a:pt x="5583" y="6297"/>
                        <a:pt x="5620" y="6298"/>
                        <a:pt x="5657" y="6298"/>
                      </a:cubicBezTo>
                      <a:cubicBezTo>
                        <a:pt x="6459" y="6298"/>
                        <a:pt x="7121" y="5659"/>
                        <a:pt x="7121" y="4876"/>
                      </a:cubicBezTo>
                      <a:cubicBezTo>
                        <a:pt x="7121" y="4593"/>
                        <a:pt x="7026" y="4372"/>
                        <a:pt x="6932" y="4120"/>
                      </a:cubicBezTo>
                      <a:lnTo>
                        <a:pt x="4632" y="340"/>
                      </a:lnTo>
                      <a:cubicBezTo>
                        <a:pt x="4490" y="113"/>
                        <a:pt x="4252" y="1"/>
                        <a:pt x="40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50"/>
                <p:cNvSpPr/>
                <p:nvPr/>
              </p:nvSpPr>
              <p:spPr>
                <a:xfrm>
                  <a:off x="-20404725" y="3782550"/>
                  <a:ext cx="28375" cy="41775"/>
                </a:xfrm>
                <a:custGeom>
                  <a:rect b="b" l="l" r="r" t="t"/>
                  <a:pathLst>
                    <a:path extrusionOk="0" h="1671" w="1135">
                      <a:moveTo>
                        <a:pt x="0" y="0"/>
                      </a:moveTo>
                      <a:lnTo>
                        <a:pt x="820" y="1387"/>
                      </a:lnTo>
                      <a:cubicBezTo>
                        <a:pt x="914" y="1450"/>
                        <a:pt x="914" y="1576"/>
                        <a:pt x="946" y="1670"/>
                      </a:cubicBezTo>
                      <a:cubicBezTo>
                        <a:pt x="1072" y="1513"/>
                        <a:pt x="1135" y="1292"/>
                        <a:pt x="1135" y="1072"/>
                      </a:cubicBezTo>
                      <a:lnTo>
                        <a:pt x="113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50"/>
                <p:cNvSpPr/>
                <p:nvPr/>
              </p:nvSpPr>
              <p:spPr>
                <a:xfrm>
                  <a:off x="-20502400" y="3887300"/>
                  <a:ext cx="1600" cy="25"/>
                </a:xfrm>
                <a:custGeom>
                  <a:rect b="b" l="l" r="r" t="t"/>
                  <a:pathLst>
                    <a:path extrusionOk="0" h="1" w="64">
                      <a:moveTo>
                        <a:pt x="64" y="1"/>
                      </a:moveTo>
                      <a:cubicBezTo>
                        <a:pt x="1" y="1"/>
                        <a:pt x="1" y="1"/>
                        <a:pt x="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50"/>
                <p:cNvSpPr/>
                <p:nvPr/>
              </p:nvSpPr>
              <p:spPr>
                <a:xfrm>
                  <a:off x="-20500825" y="3782550"/>
                  <a:ext cx="220575" cy="159125"/>
                </a:xfrm>
                <a:custGeom>
                  <a:rect b="b" l="l" r="r" t="t"/>
                  <a:pathLst>
                    <a:path extrusionOk="0" h="6365" w="8823">
                      <a:moveTo>
                        <a:pt x="5703" y="0"/>
                      </a:moveTo>
                      <a:lnTo>
                        <a:pt x="5703" y="1072"/>
                      </a:lnTo>
                      <a:cubicBezTo>
                        <a:pt x="5703" y="1670"/>
                        <a:pt x="5420" y="2174"/>
                        <a:pt x="4979" y="2489"/>
                      </a:cubicBezTo>
                      <a:cubicBezTo>
                        <a:pt x="4979" y="3655"/>
                        <a:pt x="4034" y="4600"/>
                        <a:pt x="2868" y="4600"/>
                      </a:cubicBezTo>
                      <a:cubicBezTo>
                        <a:pt x="1828" y="4600"/>
                        <a:pt x="946" y="3875"/>
                        <a:pt x="789" y="2836"/>
                      </a:cubicBezTo>
                      <a:cubicBezTo>
                        <a:pt x="694" y="2489"/>
                        <a:pt x="694" y="2395"/>
                        <a:pt x="662" y="2111"/>
                      </a:cubicBezTo>
                      <a:cubicBezTo>
                        <a:pt x="631" y="2206"/>
                        <a:pt x="32" y="4065"/>
                        <a:pt x="1" y="4159"/>
                      </a:cubicBezTo>
                      <a:cubicBezTo>
                        <a:pt x="473" y="4632"/>
                        <a:pt x="1104" y="4947"/>
                        <a:pt x="1797" y="4947"/>
                      </a:cubicBezTo>
                      <a:lnTo>
                        <a:pt x="3971" y="4947"/>
                      </a:lnTo>
                      <a:lnTo>
                        <a:pt x="3687" y="5671"/>
                      </a:lnTo>
                      <a:lnTo>
                        <a:pt x="3214" y="5671"/>
                      </a:lnTo>
                      <a:cubicBezTo>
                        <a:pt x="3025" y="5671"/>
                        <a:pt x="2868" y="5829"/>
                        <a:pt x="2868" y="6018"/>
                      </a:cubicBezTo>
                      <a:cubicBezTo>
                        <a:pt x="2868" y="6207"/>
                        <a:pt x="3025" y="6364"/>
                        <a:pt x="3214" y="6364"/>
                      </a:cubicBezTo>
                      <a:lnTo>
                        <a:pt x="3939" y="6364"/>
                      </a:lnTo>
                      <a:cubicBezTo>
                        <a:pt x="4097" y="6364"/>
                        <a:pt x="4191" y="6301"/>
                        <a:pt x="4254" y="6144"/>
                      </a:cubicBezTo>
                      <a:lnTo>
                        <a:pt x="4727" y="4915"/>
                      </a:lnTo>
                      <a:lnTo>
                        <a:pt x="5924" y="4915"/>
                      </a:lnTo>
                      <a:lnTo>
                        <a:pt x="6396" y="6144"/>
                      </a:lnTo>
                      <a:cubicBezTo>
                        <a:pt x="6459" y="6270"/>
                        <a:pt x="6617" y="6364"/>
                        <a:pt x="6711" y="6364"/>
                      </a:cubicBezTo>
                      <a:lnTo>
                        <a:pt x="7436" y="6364"/>
                      </a:lnTo>
                      <a:cubicBezTo>
                        <a:pt x="7625" y="6364"/>
                        <a:pt x="7783" y="6207"/>
                        <a:pt x="7783" y="6018"/>
                      </a:cubicBezTo>
                      <a:cubicBezTo>
                        <a:pt x="7783" y="5829"/>
                        <a:pt x="7625" y="5671"/>
                        <a:pt x="7436" y="5671"/>
                      </a:cubicBezTo>
                      <a:lnTo>
                        <a:pt x="6963" y="5671"/>
                      </a:lnTo>
                      <a:lnTo>
                        <a:pt x="6680" y="4947"/>
                      </a:lnTo>
                      <a:lnTo>
                        <a:pt x="6743" y="4947"/>
                      </a:lnTo>
                      <a:cubicBezTo>
                        <a:pt x="7310" y="4947"/>
                        <a:pt x="7846" y="4632"/>
                        <a:pt x="8066" y="4128"/>
                      </a:cubicBezTo>
                      <a:lnTo>
                        <a:pt x="8822" y="2710"/>
                      </a:lnTo>
                      <a:lnTo>
                        <a:pt x="8822" y="2710"/>
                      </a:lnTo>
                      <a:cubicBezTo>
                        <a:pt x="8633" y="2804"/>
                        <a:pt x="8381" y="2836"/>
                        <a:pt x="8192" y="2836"/>
                      </a:cubicBezTo>
                      <a:cubicBezTo>
                        <a:pt x="7279" y="2836"/>
                        <a:pt x="6491" y="2048"/>
                        <a:pt x="6491" y="1072"/>
                      </a:cubicBezTo>
                      <a:cubicBezTo>
                        <a:pt x="6491" y="662"/>
                        <a:pt x="6648" y="284"/>
                        <a:pt x="68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66" name="Google Shape;366;p50"/>
          <p:cNvGrpSpPr/>
          <p:nvPr/>
        </p:nvGrpSpPr>
        <p:grpSpPr>
          <a:xfrm>
            <a:off x="278813" y="541013"/>
            <a:ext cx="8151963" cy="4673501"/>
            <a:chOff x="278813" y="541013"/>
            <a:chExt cx="8151963" cy="4673501"/>
          </a:xfrm>
        </p:grpSpPr>
        <p:grpSp>
          <p:nvGrpSpPr>
            <p:cNvPr id="367" name="Google Shape;367;p50"/>
            <p:cNvGrpSpPr/>
            <p:nvPr/>
          </p:nvGrpSpPr>
          <p:grpSpPr>
            <a:xfrm rot="-5400000">
              <a:off x="-344400" y="1164225"/>
              <a:ext cx="1415325" cy="168900"/>
              <a:chOff x="-555050" y="-1391950"/>
              <a:chExt cx="1415325" cy="168900"/>
            </a:xfrm>
          </p:grpSpPr>
          <p:sp>
            <p:nvSpPr>
              <p:cNvPr id="368" name="Google Shape;368;p50"/>
              <p:cNvSpPr/>
              <p:nvPr/>
            </p:nvSpPr>
            <p:spPr>
              <a:xfrm>
                <a:off x="44209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69" name="Google Shape;369;p50"/>
              <p:cNvSpPr/>
              <p:nvPr/>
            </p:nvSpPr>
            <p:spPr>
              <a:xfrm>
                <a:off x="69137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0" name="Google Shape;370;p50"/>
              <p:cNvSpPr/>
              <p:nvPr/>
            </p:nvSpPr>
            <p:spPr>
              <a:xfrm>
                <a:off x="-5648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1" name="Google Shape;371;p50"/>
              <p:cNvSpPr/>
              <p:nvPr/>
            </p:nvSpPr>
            <p:spPr>
              <a:xfrm>
                <a:off x="-30576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2" name="Google Shape;372;p50"/>
              <p:cNvSpPr/>
              <p:nvPr/>
            </p:nvSpPr>
            <p:spPr>
              <a:xfrm>
                <a:off x="-555050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3" name="Google Shape;373;p50"/>
              <p:cNvSpPr/>
              <p:nvPr/>
            </p:nvSpPr>
            <p:spPr>
              <a:xfrm>
                <a:off x="192805" y="-1391950"/>
                <a:ext cx="168900" cy="168900"/>
              </a:xfrm>
              <a:prstGeom prst="mathPlus">
                <a:avLst>
                  <a:gd fmla="val 19745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74" name="Google Shape;374;p50"/>
            <p:cNvGrpSpPr/>
            <p:nvPr/>
          </p:nvGrpSpPr>
          <p:grpSpPr>
            <a:xfrm flipH="1" rot="10800000">
              <a:off x="6632200" y="4865913"/>
              <a:ext cx="1798575" cy="348600"/>
              <a:chOff x="6972675" y="0"/>
              <a:chExt cx="1798575" cy="348600"/>
            </a:xfrm>
          </p:grpSpPr>
          <p:sp>
            <p:nvSpPr>
              <p:cNvPr id="375" name="Google Shape;375;p50"/>
              <p:cNvSpPr/>
              <p:nvPr/>
            </p:nvSpPr>
            <p:spPr>
              <a:xfrm>
                <a:off x="726123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6" name="Google Shape;376;p50"/>
              <p:cNvSpPr/>
              <p:nvPr/>
            </p:nvSpPr>
            <p:spPr>
              <a:xfrm>
                <a:off x="7405514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7" name="Google Shape;377;p50"/>
              <p:cNvSpPr/>
              <p:nvPr/>
            </p:nvSpPr>
            <p:spPr>
              <a:xfrm>
                <a:off x="754979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8" name="Google Shape;378;p50"/>
              <p:cNvSpPr/>
              <p:nvPr/>
            </p:nvSpPr>
            <p:spPr>
              <a:xfrm>
                <a:off x="7694073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9" name="Google Shape;379;p50"/>
              <p:cNvSpPr/>
              <p:nvPr/>
            </p:nvSpPr>
            <p:spPr>
              <a:xfrm>
                <a:off x="783835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0" name="Google Shape;380;p50"/>
              <p:cNvSpPr/>
              <p:nvPr/>
            </p:nvSpPr>
            <p:spPr>
              <a:xfrm>
                <a:off x="7982632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1" name="Google Shape;381;p50"/>
              <p:cNvSpPr/>
              <p:nvPr/>
            </p:nvSpPr>
            <p:spPr>
              <a:xfrm>
                <a:off x="812691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2" name="Google Shape;382;p50"/>
              <p:cNvSpPr/>
              <p:nvPr/>
            </p:nvSpPr>
            <p:spPr>
              <a:xfrm>
                <a:off x="8271191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3" name="Google Shape;383;p50"/>
              <p:cNvSpPr/>
              <p:nvPr/>
            </p:nvSpPr>
            <p:spPr>
              <a:xfrm>
                <a:off x="841547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4" name="Google Shape;384;p50"/>
              <p:cNvSpPr/>
              <p:nvPr/>
            </p:nvSpPr>
            <p:spPr>
              <a:xfrm>
                <a:off x="8559750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5" name="Google Shape;385;p50"/>
              <p:cNvSpPr/>
              <p:nvPr/>
            </p:nvSpPr>
            <p:spPr>
              <a:xfrm>
                <a:off x="711695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6" name="Google Shape;386;p50"/>
              <p:cNvSpPr/>
              <p:nvPr/>
            </p:nvSpPr>
            <p:spPr>
              <a:xfrm>
                <a:off x="6972675" y="0"/>
                <a:ext cx="211500" cy="348600"/>
              </a:xfrm>
              <a:prstGeom prst="parallelogram">
                <a:avLst>
                  <a:gd fmla="val 4848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 SemiBold"/>
              <a:buNone/>
              <a:defRPr b="0" i="0" sz="3000" u="none" cap="none" strike="noStrike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 SemiBold"/>
              <a:buNone/>
              <a:defRPr b="0" i="0" sz="3000" u="none" cap="none" strike="noStrike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 SemiBold"/>
              <a:buNone/>
              <a:defRPr b="0" i="0" sz="3000" u="none" cap="none" strike="noStrike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 SemiBold"/>
              <a:buNone/>
              <a:defRPr b="0" i="0" sz="3000" u="none" cap="none" strike="noStrike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 SemiBold"/>
              <a:buNone/>
              <a:defRPr b="0" i="0" sz="3000" u="none" cap="none" strike="noStrike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 SemiBold"/>
              <a:buNone/>
              <a:defRPr b="0" i="0" sz="3000" u="none" cap="none" strike="noStrike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 SemiBold"/>
              <a:buNone/>
              <a:defRPr b="0" i="0" sz="3000" u="none" cap="none" strike="noStrike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 SemiBold"/>
              <a:buNone/>
              <a:defRPr b="0" i="0" sz="3000" u="none" cap="none" strike="noStrike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 SemiBold"/>
              <a:buNone/>
              <a:defRPr b="0" i="0" sz="3000" u="none" cap="none" strike="noStrike">
                <a:solidFill>
                  <a:schemeClr val="dk1"/>
                </a:solidFill>
                <a:latin typeface="Teko SemiBold"/>
                <a:ea typeface="Teko SemiBold"/>
                <a:cs typeface="Teko SemiBold"/>
                <a:sym typeface="Teko SemiBold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"/>
          <p:cNvSpPr txBox="1"/>
          <p:nvPr>
            <p:ph type="ctrTitle"/>
          </p:nvPr>
        </p:nvSpPr>
        <p:spPr>
          <a:xfrm>
            <a:off x="839125" y="1049575"/>
            <a:ext cx="75873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</a:rPr>
              <a:t>CHALLENGE 0 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</a:rPr>
              <a:t>WHAT’S YOUR CURRENT VERSION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5" name="Google Shape;795;p1"/>
          <p:cNvSpPr txBox="1"/>
          <p:nvPr>
            <p:ph idx="1" type="subTitle"/>
          </p:nvPr>
        </p:nvSpPr>
        <p:spPr>
          <a:xfrm>
            <a:off x="839275" y="3343850"/>
            <a:ext cx="4699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 By: Dang Quoc Hung</a:t>
            </a:r>
            <a:endParaRPr/>
          </a:p>
        </p:txBody>
      </p:sp>
      <p:grpSp>
        <p:nvGrpSpPr>
          <p:cNvPr id="796" name="Google Shape;796;p1"/>
          <p:cNvGrpSpPr/>
          <p:nvPr/>
        </p:nvGrpSpPr>
        <p:grpSpPr>
          <a:xfrm>
            <a:off x="5539175" y="2415250"/>
            <a:ext cx="334806" cy="2188700"/>
            <a:chOff x="5539175" y="2415200"/>
            <a:chExt cx="334806" cy="2188700"/>
          </a:xfrm>
        </p:grpSpPr>
        <p:sp>
          <p:nvSpPr>
            <p:cNvPr id="797" name="Google Shape;797;p1"/>
            <p:cNvSpPr/>
            <p:nvPr/>
          </p:nvSpPr>
          <p:spPr>
            <a:xfrm flipH="1" rot="10800000">
              <a:off x="5539178" y="2840500"/>
              <a:ext cx="334800" cy="176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5539175" y="2415200"/>
              <a:ext cx="334806" cy="435806"/>
            </a:xfrm>
            <a:custGeom>
              <a:rect b="b" l="l" r="r" t="t"/>
              <a:pathLst>
                <a:path extrusionOk="0" h="12099" w="9295">
                  <a:moveTo>
                    <a:pt x="4601" y="1"/>
                  </a:moveTo>
                  <a:cubicBezTo>
                    <a:pt x="3624" y="1"/>
                    <a:pt x="2836" y="788"/>
                    <a:pt x="2836" y="1796"/>
                  </a:cubicBezTo>
                  <a:cubicBezTo>
                    <a:pt x="2836" y="2647"/>
                    <a:pt x="3467" y="3372"/>
                    <a:pt x="4254" y="3529"/>
                  </a:cubicBezTo>
                  <a:lnTo>
                    <a:pt x="4254" y="4789"/>
                  </a:lnTo>
                  <a:cubicBezTo>
                    <a:pt x="3656" y="4033"/>
                    <a:pt x="2742" y="3561"/>
                    <a:pt x="1765" y="3561"/>
                  </a:cubicBezTo>
                  <a:lnTo>
                    <a:pt x="348" y="3561"/>
                  </a:lnTo>
                  <a:cubicBezTo>
                    <a:pt x="158" y="3561"/>
                    <a:pt x="1" y="3718"/>
                    <a:pt x="1" y="3907"/>
                  </a:cubicBezTo>
                  <a:cubicBezTo>
                    <a:pt x="1" y="5671"/>
                    <a:pt x="1450" y="7152"/>
                    <a:pt x="3214" y="7152"/>
                  </a:cubicBezTo>
                  <a:lnTo>
                    <a:pt x="4286" y="7152"/>
                  </a:lnTo>
                  <a:lnTo>
                    <a:pt x="4286" y="9988"/>
                  </a:lnTo>
                  <a:cubicBezTo>
                    <a:pt x="3845" y="9547"/>
                    <a:pt x="3340" y="9231"/>
                    <a:pt x="2805" y="9042"/>
                  </a:cubicBezTo>
                  <a:cubicBezTo>
                    <a:pt x="2836" y="8885"/>
                    <a:pt x="2868" y="8727"/>
                    <a:pt x="2868" y="8570"/>
                  </a:cubicBezTo>
                  <a:cubicBezTo>
                    <a:pt x="2868" y="7782"/>
                    <a:pt x="2238" y="7152"/>
                    <a:pt x="1450" y="7152"/>
                  </a:cubicBezTo>
                  <a:cubicBezTo>
                    <a:pt x="663" y="7152"/>
                    <a:pt x="32" y="7782"/>
                    <a:pt x="32" y="8570"/>
                  </a:cubicBezTo>
                  <a:cubicBezTo>
                    <a:pt x="32" y="9358"/>
                    <a:pt x="663" y="9988"/>
                    <a:pt x="1450" y="9988"/>
                  </a:cubicBezTo>
                  <a:cubicBezTo>
                    <a:pt x="1797" y="9988"/>
                    <a:pt x="2112" y="9862"/>
                    <a:pt x="2364" y="9610"/>
                  </a:cubicBezTo>
                  <a:cubicBezTo>
                    <a:pt x="3183" y="9830"/>
                    <a:pt x="3908" y="10366"/>
                    <a:pt x="4286" y="11122"/>
                  </a:cubicBezTo>
                  <a:lnTo>
                    <a:pt x="4286" y="11752"/>
                  </a:lnTo>
                  <a:cubicBezTo>
                    <a:pt x="4286" y="11941"/>
                    <a:pt x="4443" y="12098"/>
                    <a:pt x="4632" y="12098"/>
                  </a:cubicBezTo>
                  <a:cubicBezTo>
                    <a:pt x="4853" y="12098"/>
                    <a:pt x="5010" y="11941"/>
                    <a:pt x="5010" y="11752"/>
                  </a:cubicBezTo>
                  <a:lnTo>
                    <a:pt x="5010" y="11342"/>
                  </a:lnTo>
                  <a:lnTo>
                    <a:pt x="6050" y="11342"/>
                  </a:lnTo>
                  <a:cubicBezTo>
                    <a:pt x="7846" y="11342"/>
                    <a:pt x="9295" y="9893"/>
                    <a:pt x="9295" y="8129"/>
                  </a:cubicBezTo>
                  <a:cubicBezTo>
                    <a:pt x="9200" y="7971"/>
                    <a:pt x="9043" y="7814"/>
                    <a:pt x="8854" y="7814"/>
                  </a:cubicBezTo>
                  <a:lnTo>
                    <a:pt x="7436" y="7814"/>
                  </a:lnTo>
                  <a:cubicBezTo>
                    <a:pt x="6428" y="7814"/>
                    <a:pt x="5546" y="8286"/>
                    <a:pt x="4947" y="9042"/>
                  </a:cubicBezTo>
                  <a:lnTo>
                    <a:pt x="4947" y="6837"/>
                  </a:lnTo>
                  <a:cubicBezTo>
                    <a:pt x="5357" y="6081"/>
                    <a:pt x="6050" y="5545"/>
                    <a:pt x="6901" y="5325"/>
                  </a:cubicBezTo>
                  <a:cubicBezTo>
                    <a:pt x="7121" y="5545"/>
                    <a:pt x="7436" y="5671"/>
                    <a:pt x="7814" y="5671"/>
                  </a:cubicBezTo>
                  <a:cubicBezTo>
                    <a:pt x="8602" y="5671"/>
                    <a:pt x="9200" y="5041"/>
                    <a:pt x="9200" y="4254"/>
                  </a:cubicBezTo>
                  <a:cubicBezTo>
                    <a:pt x="9200" y="3466"/>
                    <a:pt x="8602" y="2836"/>
                    <a:pt x="7814" y="2836"/>
                  </a:cubicBezTo>
                  <a:cubicBezTo>
                    <a:pt x="7027" y="2836"/>
                    <a:pt x="6396" y="3466"/>
                    <a:pt x="6396" y="4254"/>
                  </a:cubicBezTo>
                  <a:cubicBezTo>
                    <a:pt x="6396" y="4411"/>
                    <a:pt x="6428" y="4569"/>
                    <a:pt x="6459" y="4726"/>
                  </a:cubicBezTo>
                  <a:cubicBezTo>
                    <a:pt x="5861" y="4947"/>
                    <a:pt x="5357" y="5262"/>
                    <a:pt x="4947" y="5671"/>
                  </a:cubicBezTo>
                  <a:lnTo>
                    <a:pt x="4947" y="3529"/>
                  </a:lnTo>
                  <a:cubicBezTo>
                    <a:pt x="5798" y="3372"/>
                    <a:pt x="6365" y="2615"/>
                    <a:pt x="6365" y="1796"/>
                  </a:cubicBezTo>
                  <a:cubicBezTo>
                    <a:pt x="6365" y="788"/>
                    <a:pt x="5577" y="1"/>
                    <a:pt x="4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9" name="Google Shape;799;p1"/>
          <p:cNvSpPr txBox="1"/>
          <p:nvPr>
            <p:ph type="ctrTitle"/>
          </p:nvPr>
        </p:nvSpPr>
        <p:spPr>
          <a:xfrm>
            <a:off x="839125" y="2001900"/>
            <a:ext cx="3987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Journey To Your Best 2024</a:t>
            </a:r>
            <a:endParaRPr sz="3000"/>
          </a:p>
        </p:txBody>
      </p:sp>
      <p:sp>
        <p:nvSpPr>
          <p:cNvPr id="800" name="Google Shape;800;p1"/>
          <p:cNvSpPr txBox="1"/>
          <p:nvPr>
            <p:ph type="ctrTitle"/>
          </p:nvPr>
        </p:nvSpPr>
        <p:spPr>
          <a:xfrm>
            <a:off x="839125" y="2560625"/>
            <a:ext cx="3987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Virtual Internship Program 2024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meline background shape" id="913" name="Google Shape;913;p6"/>
          <p:cNvSpPr/>
          <p:nvPr/>
        </p:nvSpPr>
        <p:spPr>
          <a:xfrm>
            <a:off x="846125" y="3071700"/>
            <a:ext cx="7493400" cy="11526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meline background shape" id="914" name="Google Shape;914;p6"/>
          <p:cNvSpPr/>
          <p:nvPr/>
        </p:nvSpPr>
        <p:spPr>
          <a:xfrm>
            <a:off x="846125" y="1674425"/>
            <a:ext cx="7493400" cy="11526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6"/>
          <p:cNvSpPr txBox="1"/>
          <p:nvPr>
            <p:ph idx="4" type="subTitle"/>
          </p:nvPr>
        </p:nvSpPr>
        <p:spPr>
          <a:xfrm>
            <a:off x="947825" y="3260550"/>
            <a:ext cx="7233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Programmers, in particular, need to emphasize continuous learning to keep up with the rapid development of technology</a:t>
            </a:r>
            <a:endParaRPr sz="2000"/>
          </a:p>
        </p:txBody>
      </p:sp>
      <p:sp>
        <p:nvSpPr>
          <p:cNvPr id="916" name="Google Shape;916;p6"/>
          <p:cNvSpPr txBox="1"/>
          <p:nvPr>
            <p:ph type="title"/>
          </p:nvPr>
        </p:nvSpPr>
        <p:spPr>
          <a:xfrm>
            <a:off x="905375" y="454675"/>
            <a:ext cx="731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Learning How to Learn and Fast Learning for Programmers</a:t>
            </a:r>
            <a:endParaRPr/>
          </a:p>
        </p:txBody>
      </p:sp>
      <p:sp>
        <p:nvSpPr>
          <p:cNvPr id="917" name="Google Shape;917;p6"/>
          <p:cNvSpPr txBox="1"/>
          <p:nvPr>
            <p:ph idx="3" type="subTitle"/>
          </p:nvPr>
        </p:nvSpPr>
        <p:spPr>
          <a:xfrm>
            <a:off x="912750" y="1863275"/>
            <a:ext cx="73185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Anyone can learn how to learn and fast, regardless of age, educational background, or profession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"/>
          <p:cNvSpPr/>
          <p:nvPr/>
        </p:nvSpPr>
        <p:spPr>
          <a:xfrm>
            <a:off x="4787569" y="2101420"/>
            <a:ext cx="4284604" cy="2784733"/>
          </a:xfrm>
          <a:custGeom>
            <a:rect b="b" l="l" r="r" t="t"/>
            <a:pathLst>
              <a:path extrusionOk="0" h="9064" w="16269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"/>
          <p:cNvSpPr/>
          <p:nvPr/>
        </p:nvSpPr>
        <p:spPr>
          <a:xfrm flipH="1">
            <a:off x="166202" y="979120"/>
            <a:ext cx="4284604" cy="2784733"/>
          </a:xfrm>
          <a:custGeom>
            <a:rect b="b" l="l" r="r" t="t"/>
            <a:pathLst>
              <a:path extrusionOk="0" h="9064" w="16269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"/>
          <p:cNvSpPr txBox="1"/>
          <p:nvPr>
            <p:ph type="title"/>
          </p:nvPr>
        </p:nvSpPr>
        <p:spPr>
          <a:xfrm>
            <a:off x="899400" y="406425"/>
            <a:ext cx="732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Learning How to Learn And Learn Fast?</a:t>
            </a:r>
            <a:endParaRPr/>
          </a:p>
        </p:txBody>
      </p:sp>
      <p:sp>
        <p:nvSpPr>
          <p:cNvPr id="925" name="Google Shape;925;p2"/>
          <p:cNvSpPr txBox="1"/>
          <p:nvPr>
            <p:ph idx="4294967295" type="subTitle"/>
          </p:nvPr>
        </p:nvSpPr>
        <p:spPr>
          <a:xfrm>
            <a:off x="199350" y="1552025"/>
            <a:ext cx="4164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process of developing effective learning skills and strategies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Involves understanding one's own learning style, setting learning goals, and creating a study plan</a:t>
            </a:r>
            <a:endParaRPr sz="1600"/>
          </a:p>
        </p:txBody>
      </p:sp>
      <p:sp>
        <p:nvSpPr>
          <p:cNvPr id="926" name="Google Shape;926;p2"/>
          <p:cNvSpPr txBox="1"/>
          <p:nvPr>
            <p:ph idx="4294967295" type="subTitle"/>
          </p:nvPr>
        </p:nvSpPr>
        <p:spPr>
          <a:xfrm>
            <a:off x="199350" y="1079813"/>
            <a:ext cx="4218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Learning How To Learn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27" name="Google Shape;927;p2"/>
          <p:cNvSpPr txBox="1"/>
          <p:nvPr>
            <p:ph idx="4294967295" type="subTitle"/>
          </p:nvPr>
        </p:nvSpPr>
        <p:spPr>
          <a:xfrm>
            <a:off x="4820725" y="2630850"/>
            <a:ext cx="4164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ability to quickly absorb and process new information effectively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Involves focus, memory retention, understanding, practical application, and review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8" name="Google Shape;928;p2"/>
          <p:cNvSpPr txBox="1"/>
          <p:nvPr>
            <p:ph idx="4294967295" type="subTitle"/>
          </p:nvPr>
        </p:nvSpPr>
        <p:spPr>
          <a:xfrm>
            <a:off x="4820725" y="2158638"/>
            <a:ext cx="4218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Learn Fast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b49fa41f6e_0_285"/>
          <p:cNvSpPr/>
          <p:nvPr/>
        </p:nvSpPr>
        <p:spPr>
          <a:xfrm>
            <a:off x="4787569" y="1415620"/>
            <a:ext cx="4284604" cy="2784733"/>
          </a:xfrm>
          <a:custGeom>
            <a:rect b="b" l="l" r="r" t="t"/>
            <a:pathLst>
              <a:path extrusionOk="0" h="9064" w="16269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2b49fa41f6e_0_285"/>
          <p:cNvSpPr/>
          <p:nvPr/>
        </p:nvSpPr>
        <p:spPr>
          <a:xfrm flipH="1">
            <a:off x="166202" y="2274520"/>
            <a:ext cx="4284604" cy="2784733"/>
          </a:xfrm>
          <a:custGeom>
            <a:rect b="b" l="l" r="r" t="t"/>
            <a:pathLst>
              <a:path extrusionOk="0" h="9064" w="16269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2b49fa41f6e_0_285"/>
          <p:cNvSpPr txBox="1"/>
          <p:nvPr>
            <p:ph type="title"/>
          </p:nvPr>
        </p:nvSpPr>
        <p:spPr>
          <a:xfrm>
            <a:off x="899400" y="406425"/>
            <a:ext cx="732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When and Where to Apply Learning How to Learn And  Fast Learning?</a:t>
            </a:r>
            <a:endParaRPr/>
          </a:p>
        </p:txBody>
      </p:sp>
      <p:sp>
        <p:nvSpPr>
          <p:cNvPr id="936" name="Google Shape;936;g2b49fa41f6e_0_285"/>
          <p:cNvSpPr txBox="1"/>
          <p:nvPr>
            <p:ph idx="4294967295" type="subTitle"/>
          </p:nvPr>
        </p:nvSpPr>
        <p:spPr>
          <a:xfrm>
            <a:off x="199350" y="2847425"/>
            <a:ext cx="4164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when wanting to learn something new, such as a new programming language, skill, or concept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done anywhere: at school, at home, in class, or online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7" name="Google Shape;937;g2b49fa41f6e_0_285"/>
          <p:cNvSpPr txBox="1"/>
          <p:nvPr>
            <p:ph idx="4294967295" type="subTitle"/>
          </p:nvPr>
        </p:nvSpPr>
        <p:spPr>
          <a:xfrm>
            <a:off x="199350" y="2375213"/>
            <a:ext cx="4218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Learning How To Learn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38" name="Google Shape;938;g2b49fa41f6e_0_285"/>
          <p:cNvSpPr txBox="1"/>
          <p:nvPr>
            <p:ph idx="4294967295" type="subTitle"/>
          </p:nvPr>
        </p:nvSpPr>
        <p:spPr>
          <a:xfrm>
            <a:off x="4820725" y="1792650"/>
            <a:ext cx="4164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when wanting to learn s</a:t>
            </a:r>
            <a:r>
              <a:rPr lang="en" sz="1600"/>
              <a:t>o</a:t>
            </a:r>
            <a:r>
              <a:rPr lang="en" sz="1600"/>
              <a:t>mething new </a:t>
            </a:r>
            <a:r>
              <a:rPr b="1" lang="en" sz="1600"/>
              <a:t>within a short timeframe</a:t>
            </a:r>
            <a:r>
              <a:rPr lang="en" sz="1600"/>
              <a:t>, such as a new programming language, skill, or concept.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done anywhere: at school, at home, in class, or online.</a:t>
            </a:r>
            <a:endParaRPr sz="1600"/>
          </a:p>
        </p:txBody>
      </p:sp>
      <p:sp>
        <p:nvSpPr>
          <p:cNvPr id="939" name="Google Shape;939;g2b49fa41f6e_0_285"/>
          <p:cNvSpPr txBox="1"/>
          <p:nvPr>
            <p:ph idx="4294967295" type="subTitle"/>
          </p:nvPr>
        </p:nvSpPr>
        <p:spPr>
          <a:xfrm>
            <a:off x="4820725" y="1472838"/>
            <a:ext cx="4218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Learn Fast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b49fa41f6e_0_295"/>
          <p:cNvSpPr/>
          <p:nvPr/>
        </p:nvSpPr>
        <p:spPr>
          <a:xfrm>
            <a:off x="1738950" y="3244850"/>
            <a:ext cx="7333211" cy="1641309"/>
          </a:xfrm>
          <a:custGeom>
            <a:rect b="b" l="l" r="r" t="t"/>
            <a:pathLst>
              <a:path extrusionOk="0" h="9064" w="16269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2b49fa41f6e_0_295"/>
          <p:cNvSpPr/>
          <p:nvPr/>
        </p:nvSpPr>
        <p:spPr>
          <a:xfrm flipH="1">
            <a:off x="166200" y="1537025"/>
            <a:ext cx="6803248" cy="1911915"/>
          </a:xfrm>
          <a:custGeom>
            <a:rect b="b" l="l" r="r" t="t"/>
            <a:pathLst>
              <a:path extrusionOk="0" h="9064" w="16269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2b49fa41f6e_0_295"/>
          <p:cNvSpPr txBox="1"/>
          <p:nvPr>
            <p:ph type="title"/>
          </p:nvPr>
        </p:nvSpPr>
        <p:spPr>
          <a:xfrm>
            <a:off x="899400" y="406425"/>
            <a:ext cx="73245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Learning How to Learn is Important And Programmers Need to Learn Fast?</a:t>
            </a:r>
            <a:endParaRPr/>
          </a:p>
        </p:txBody>
      </p:sp>
      <p:sp>
        <p:nvSpPr>
          <p:cNvPr id="947" name="Google Shape;947;g2b49fa41f6e_0_295"/>
          <p:cNvSpPr txBox="1"/>
          <p:nvPr>
            <p:ph idx="4294967295" type="subTitle"/>
          </p:nvPr>
        </p:nvSpPr>
        <p:spPr>
          <a:xfrm>
            <a:off x="199350" y="2009225"/>
            <a:ext cx="67701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Addresses the challenges of the ever-changing field of programming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Helps programmers learn new languages, adapt to technological changes, solve complex problems, and enhance creativity</a:t>
            </a:r>
            <a:endParaRPr sz="1600"/>
          </a:p>
        </p:txBody>
      </p:sp>
      <p:sp>
        <p:nvSpPr>
          <p:cNvPr id="948" name="Google Shape;948;g2b49fa41f6e_0_295"/>
          <p:cNvSpPr txBox="1"/>
          <p:nvPr>
            <p:ph idx="4294967295" type="subTitle"/>
          </p:nvPr>
        </p:nvSpPr>
        <p:spPr>
          <a:xfrm>
            <a:off x="351750" y="1613213"/>
            <a:ext cx="4218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Learning How To Learn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49" name="Google Shape;949;g2b49fa41f6e_0_295"/>
          <p:cNvSpPr txBox="1"/>
          <p:nvPr>
            <p:ph idx="4294967295" type="subTitle"/>
          </p:nvPr>
        </p:nvSpPr>
        <p:spPr>
          <a:xfrm>
            <a:off x="1738950" y="3553100"/>
            <a:ext cx="7246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 knowledge and skills to keep up with rapidly changing technology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Increases career opportunities as employers value programmers with quick learning abilities</a:t>
            </a:r>
            <a:endParaRPr sz="1600"/>
          </a:p>
        </p:txBody>
      </p:sp>
      <p:sp>
        <p:nvSpPr>
          <p:cNvPr id="950" name="Google Shape;950;g2b49fa41f6e_0_295"/>
          <p:cNvSpPr txBox="1"/>
          <p:nvPr>
            <p:ph idx="4294967295" type="subTitle"/>
          </p:nvPr>
        </p:nvSpPr>
        <p:spPr>
          <a:xfrm>
            <a:off x="4766700" y="3244838"/>
            <a:ext cx="4218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Learn Fast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b49fa41f6e_0_324"/>
          <p:cNvSpPr/>
          <p:nvPr/>
        </p:nvSpPr>
        <p:spPr>
          <a:xfrm>
            <a:off x="1738950" y="1492250"/>
            <a:ext cx="7333211" cy="1641309"/>
          </a:xfrm>
          <a:custGeom>
            <a:rect b="b" l="l" r="r" t="t"/>
            <a:pathLst>
              <a:path extrusionOk="0" h="9064" w="16269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2b49fa41f6e_0_324"/>
          <p:cNvSpPr/>
          <p:nvPr/>
        </p:nvSpPr>
        <p:spPr>
          <a:xfrm flipH="1">
            <a:off x="166200" y="2984825"/>
            <a:ext cx="6803248" cy="1911915"/>
          </a:xfrm>
          <a:custGeom>
            <a:rect b="b" l="l" r="r" t="t"/>
            <a:pathLst>
              <a:path extrusionOk="0" h="9064" w="16269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2b49fa41f6e_0_324"/>
          <p:cNvSpPr txBox="1"/>
          <p:nvPr>
            <p:ph type="title"/>
          </p:nvPr>
        </p:nvSpPr>
        <p:spPr>
          <a:xfrm>
            <a:off x="899400" y="406425"/>
            <a:ext cx="73245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Implement the Learning How to Learn Process And Learn Fast Process?</a:t>
            </a:r>
            <a:endParaRPr/>
          </a:p>
        </p:txBody>
      </p:sp>
      <p:sp>
        <p:nvSpPr>
          <p:cNvPr id="958" name="Google Shape;958;g2b49fa41f6e_0_324"/>
          <p:cNvSpPr txBox="1"/>
          <p:nvPr>
            <p:ph idx="4294967295" type="subTitle"/>
          </p:nvPr>
        </p:nvSpPr>
        <p:spPr>
          <a:xfrm>
            <a:off x="199350" y="3457025"/>
            <a:ext cx="67701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 your learning style, set goals, and develop a study plan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effective learning skills like focus, identifying key points, practicing, and reviewing</a:t>
            </a:r>
            <a:endParaRPr sz="1600"/>
          </a:p>
        </p:txBody>
      </p:sp>
      <p:sp>
        <p:nvSpPr>
          <p:cNvPr id="959" name="Google Shape;959;g2b49fa41f6e_0_324"/>
          <p:cNvSpPr txBox="1"/>
          <p:nvPr>
            <p:ph idx="4294967295" type="subTitle"/>
          </p:nvPr>
        </p:nvSpPr>
        <p:spPr>
          <a:xfrm>
            <a:off x="351750" y="3061013"/>
            <a:ext cx="4218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Learning How To Learn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60" name="Google Shape;960;g2b49fa41f6e_0_324"/>
          <p:cNvSpPr txBox="1"/>
          <p:nvPr>
            <p:ph idx="4294967295" type="subTitle"/>
          </p:nvPr>
        </p:nvSpPr>
        <p:spPr>
          <a:xfrm>
            <a:off x="1738950" y="1800500"/>
            <a:ext cx="7246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 your learning style, set goals, and develop a study plan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fast learning skills such as focus, review, using learning tools and resources, and seeking help when needed</a:t>
            </a:r>
            <a:endParaRPr sz="1600"/>
          </a:p>
        </p:txBody>
      </p:sp>
      <p:sp>
        <p:nvSpPr>
          <p:cNvPr id="961" name="Google Shape;961;g2b49fa41f6e_0_324"/>
          <p:cNvSpPr txBox="1"/>
          <p:nvPr>
            <p:ph idx="4294967295" type="subTitle"/>
          </p:nvPr>
        </p:nvSpPr>
        <p:spPr>
          <a:xfrm>
            <a:off x="4766700" y="1492238"/>
            <a:ext cx="4218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Learn Fast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b49fa41f6e_0_337"/>
          <p:cNvSpPr txBox="1"/>
          <p:nvPr>
            <p:ph type="title"/>
          </p:nvPr>
        </p:nvSpPr>
        <p:spPr>
          <a:xfrm>
            <a:off x="719925" y="445025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Learning New Programming Language</a:t>
            </a:r>
            <a:endParaRPr/>
          </a:p>
        </p:txBody>
      </p:sp>
      <p:sp>
        <p:nvSpPr>
          <p:cNvPr id="967" name="Google Shape;967;g2b49fa41f6e_0_337"/>
          <p:cNvSpPr txBox="1"/>
          <p:nvPr/>
        </p:nvSpPr>
        <p:spPr>
          <a:xfrm flipH="1">
            <a:off x="484825" y="1212850"/>
            <a:ext cx="3105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Understand Learning Style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Identify personal learning style (e.g., visual learning)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8" name="Google Shape;968;g2b49fa41f6e_0_337"/>
          <p:cNvSpPr txBox="1"/>
          <p:nvPr/>
        </p:nvSpPr>
        <p:spPr>
          <a:xfrm flipH="1">
            <a:off x="484825" y="2256100"/>
            <a:ext cx="3105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 Learning Goals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 clear goals for learning new language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g2b49fa41f6e_0_337"/>
          <p:cNvSpPr txBox="1"/>
          <p:nvPr/>
        </p:nvSpPr>
        <p:spPr>
          <a:xfrm flipH="1">
            <a:off x="426625" y="3279650"/>
            <a:ext cx="3163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Develop a Study Plan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Create a detailed plan with daily study sessions and coding exercises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0" name="Google Shape;970;g2b49fa41f6e_0_337"/>
          <p:cNvSpPr/>
          <p:nvPr/>
        </p:nvSpPr>
        <p:spPr>
          <a:xfrm>
            <a:off x="3818063" y="13669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971" name="Google Shape;971;g2b49fa41f6e_0_337"/>
          <p:cNvSpPr/>
          <p:nvPr/>
        </p:nvSpPr>
        <p:spPr>
          <a:xfrm>
            <a:off x="3818063" y="24003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972" name="Google Shape;972;g2b49fa41f6e_0_337"/>
          <p:cNvSpPr/>
          <p:nvPr/>
        </p:nvSpPr>
        <p:spPr>
          <a:xfrm>
            <a:off x="3818063" y="34337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973" name="Google Shape;973;g2b49fa41f6e_0_337"/>
          <p:cNvSpPr/>
          <p:nvPr/>
        </p:nvSpPr>
        <p:spPr>
          <a:xfrm>
            <a:off x="4773563" y="1883638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04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974" name="Google Shape;974;g2b49fa41f6e_0_337"/>
          <p:cNvSpPr/>
          <p:nvPr/>
        </p:nvSpPr>
        <p:spPr>
          <a:xfrm>
            <a:off x="4773563" y="293675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05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975" name="Google Shape;975;g2b49fa41f6e_0_337"/>
          <p:cNvSpPr txBox="1"/>
          <p:nvPr/>
        </p:nvSpPr>
        <p:spPr>
          <a:xfrm flipH="1">
            <a:off x="5729075" y="1729600"/>
            <a:ext cx="298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Apply Effective Learning Skills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focused concentration, key concept summarization, and online resources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976" name="Google Shape;976;g2b49fa41f6e_0_337"/>
          <p:cNvCxnSpPr>
            <a:stCxn id="970" idx="2"/>
            <a:endCxn id="971" idx="0"/>
          </p:cNvCxnSpPr>
          <p:nvPr/>
        </p:nvCxnSpPr>
        <p:spPr>
          <a:xfrm>
            <a:off x="4152863" y="17098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g2b49fa41f6e_0_337"/>
          <p:cNvCxnSpPr>
            <a:stCxn id="972" idx="3"/>
            <a:endCxn id="973" idx="1"/>
          </p:cNvCxnSpPr>
          <p:nvPr/>
        </p:nvCxnSpPr>
        <p:spPr>
          <a:xfrm flipH="1" rot="10800000">
            <a:off x="4487663" y="2055050"/>
            <a:ext cx="285900" cy="155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g2b49fa41f6e_0_337"/>
          <p:cNvCxnSpPr>
            <a:stCxn id="971" idx="2"/>
            <a:endCxn id="972" idx="0"/>
          </p:cNvCxnSpPr>
          <p:nvPr/>
        </p:nvCxnSpPr>
        <p:spPr>
          <a:xfrm>
            <a:off x="4152863" y="27432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g2b49fa41f6e_0_337"/>
          <p:cNvCxnSpPr>
            <a:stCxn id="973" idx="2"/>
            <a:endCxn id="974" idx="0"/>
          </p:cNvCxnSpPr>
          <p:nvPr/>
        </p:nvCxnSpPr>
        <p:spPr>
          <a:xfrm>
            <a:off x="5108363" y="2226538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0" name="Google Shape;980;g2b49fa41f6e_0_337"/>
          <p:cNvSpPr txBox="1"/>
          <p:nvPr/>
        </p:nvSpPr>
        <p:spPr>
          <a:xfrm flipH="1">
            <a:off x="5729075" y="2782700"/>
            <a:ext cx="298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Seek Help When Needed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Don't hesitate to seek help from colleagues or online forums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981" name="Google Shape;981;g2b49fa41f6e_0_337"/>
          <p:cNvCxnSpPr>
            <a:stCxn id="967" idx="1"/>
            <a:endCxn id="970" idx="1"/>
          </p:cNvCxnSpPr>
          <p:nvPr/>
        </p:nvCxnSpPr>
        <p:spPr>
          <a:xfrm>
            <a:off x="3590425" y="1538350"/>
            <a:ext cx="2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2" name="Google Shape;982;g2b49fa41f6e_0_337"/>
          <p:cNvCxnSpPr>
            <a:stCxn id="974" idx="3"/>
            <a:endCxn id="980" idx="3"/>
          </p:cNvCxnSpPr>
          <p:nvPr/>
        </p:nvCxnSpPr>
        <p:spPr>
          <a:xfrm>
            <a:off x="5443163" y="3108200"/>
            <a:ext cx="28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3" name="Google Shape;983;g2b49fa41f6e_0_337"/>
          <p:cNvSpPr txBox="1"/>
          <p:nvPr>
            <p:ph type="title"/>
          </p:nvPr>
        </p:nvSpPr>
        <p:spPr>
          <a:xfrm>
            <a:off x="300725" y="0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2200">
                <a:solidFill>
                  <a:srgbClr val="6AA850"/>
                </a:solidFill>
              </a:rPr>
              <a:t>#</a:t>
            </a:r>
            <a:r>
              <a:rPr i="1" lang="en" sz="2200">
                <a:solidFill>
                  <a:srgbClr val="6AA850"/>
                </a:solidFill>
              </a:rPr>
              <a:t>Case </a:t>
            </a:r>
            <a:r>
              <a:rPr i="1" lang="en" sz="2200">
                <a:solidFill>
                  <a:srgbClr val="6AA850"/>
                </a:solidFill>
              </a:rPr>
              <a:t>Study</a:t>
            </a:r>
            <a:r>
              <a:rPr i="1" lang="en" sz="2200">
                <a:solidFill>
                  <a:srgbClr val="6AA850"/>
                </a:solidFill>
              </a:rPr>
              <a:t> 01 - Learning How to Learn</a:t>
            </a:r>
            <a:endParaRPr i="1" sz="2200">
              <a:solidFill>
                <a:srgbClr val="6AA8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b49fa41f6e_0_370"/>
          <p:cNvSpPr txBox="1"/>
          <p:nvPr>
            <p:ph type="title"/>
          </p:nvPr>
        </p:nvSpPr>
        <p:spPr>
          <a:xfrm>
            <a:off x="719925" y="445025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Learning New Programming Language</a:t>
            </a:r>
            <a:endParaRPr/>
          </a:p>
        </p:txBody>
      </p:sp>
      <p:sp>
        <p:nvSpPr>
          <p:cNvPr id="989" name="Google Shape;989;g2b49fa41f6e_0_370"/>
          <p:cNvSpPr txBox="1"/>
          <p:nvPr/>
        </p:nvSpPr>
        <p:spPr>
          <a:xfrm flipH="1">
            <a:off x="484825" y="1212850"/>
            <a:ext cx="3105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Focus on Key Concepts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Prioritize learning key concepts and syntax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0" name="Google Shape;990;g2b49fa41f6e_0_370"/>
          <p:cNvSpPr txBox="1"/>
          <p:nvPr/>
        </p:nvSpPr>
        <p:spPr>
          <a:xfrm flipH="1">
            <a:off x="484825" y="2256100"/>
            <a:ext cx="3105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Practical Application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Quickly transition to practical coding exercises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1" name="Google Shape;991;g2b49fa41f6e_0_370"/>
          <p:cNvSpPr txBox="1"/>
          <p:nvPr/>
        </p:nvSpPr>
        <p:spPr>
          <a:xfrm flipH="1">
            <a:off x="426625" y="3279650"/>
            <a:ext cx="3163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Regular Review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Establish routine for reviewing learned material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2" name="Google Shape;992;g2b49fa41f6e_0_370"/>
          <p:cNvSpPr/>
          <p:nvPr/>
        </p:nvSpPr>
        <p:spPr>
          <a:xfrm>
            <a:off x="3818063" y="13669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993" name="Google Shape;993;g2b49fa41f6e_0_370"/>
          <p:cNvSpPr/>
          <p:nvPr/>
        </p:nvSpPr>
        <p:spPr>
          <a:xfrm>
            <a:off x="3818063" y="24003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994" name="Google Shape;994;g2b49fa41f6e_0_370"/>
          <p:cNvSpPr/>
          <p:nvPr/>
        </p:nvSpPr>
        <p:spPr>
          <a:xfrm>
            <a:off x="3818063" y="34337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995" name="Google Shape;995;g2b49fa41f6e_0_370"/>
          <p:cNvSpPr/>
          <p:nvPr/>
        </p:nvSpPr>
        <p:spPr>
          <a:xfrm>
            <a:off x="4773563" y="1883638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04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996" name="Google Shape;996;g2b49fa41f6e_0_370"/>
          <p:cNvSpPr/>
          <p:nvPr/>
        </p:nvSpPr>
        <p:spPr>
          <a:xfrm>
            <a:off x="4773563" y="293675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05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997" name="Google Shape;997;g2b49fa41f6e_0_370"/>
          <p:cNvSpPr txBox="1"/>
          <p:nvPr/>
        </p:nvSpPr>
        <p:spPr>
          <a:xfrm flipH="1">
            <a:off x="5729075" y="1729600"/>
            <a:ext cx="298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Utilize Learning Tools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Explore coding platforms and interactive tutorials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998" name="Google Shape;998;g2b49fa41f6e_0_370"/>
          <p:cNvCxnSpPr>
            <a:stCxn id="992" idx="2"/>
            <a:endCxn id="993" idx="0"/>
          </p:cNvCxnSpPr>
          <p:nvPr/>
        </p:nvCxnSpPr>
        <p:spPr>
          <a:xfrm>
            <a:off x="4152863" y="17098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g2b49fa41f6e_0_370"/>
          <p:cNvCxnSpPr>
            <a:stCxn id="994" idx="3"/>
            <a:endCxn id="995" idx="1"/>
          </p:cNvCxnSpPr>
          <p:nvPr/>
        </p:nvCxnSpPr>
        <p:spPr>
          <a:xfrm flipH="1" rot="10800000">
            <a:off x="4487663" y="2055050"/>
            <a:ext cx="285900" cy="155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g2b49fa41f6e_0_370"/>
          <p:cNvCxnSpPr>
            <a:stCxn id="993" idx="2"/>
            <a:endCxn id="994" idx="0"/>
          </p:cNvCxnSpPr>
          <p:nvPr/>
        </p:nvCxnSpPr>
        <p:spPr>
          <a:xfrm>
            <a:off x="4152863" y="27432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1" name="Google Shape;1001;g2b49fa41f6e_0_370"/>
          <p:cNvCxnSpPr>
            <a:stCxn id="995" idx="2"/>
            <a:endCxn id="996" idx="0"/>
          </p:cNvCxnSpPr>
          <p:nvPr/>
        </p:nvCxnSpPr>
        <p:spPr>
          <a:xfrm>
            <a:off x="5108363" y="2226538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2" name="Google Shape;1002;g2b49fa41f6e_0_370"/>
          <p:cNvSpPr txBox="1"/>
          <p:nvPr/>
        </p:nvSpPr>
        <p:spPr>
          <a:xfrm flipH="1">
            <a:off x="5729075" y="2782700"/>
            <a:ext cx="298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Adapt to Feedback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Welcome and adapt based on feedback from mentors or peers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03" name="Google Shape;1003;g2b49fa41f6e_0_370"/>
          <p:cNvCxnSpPr>
            <a:stCxn id="989" idx="1"/>
            <a:endCxn id="992" idx="1"/>
          </p:cNvCxnSpPr>
          <p:nvPr/>
        </p:nvCxnSpPr>
        <p:spPr>
          <a:xfrm>
            <a:off x="3590425" y="1538350"/>
            <a:ext cx="2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4" name="Google Shape;1004;g2b49fa41f6e_0_370"/>
          <p:cNvCxnSpPr>
            <a:stCxn id="996" idx="3"/>
            <a:endCxn id="1002" idx="3"/>
          </p:cNvCxnSpPr>
          <p:nvPr/>
        </p:nvCxnSpPr>
        <p:spPr>
          <a:xfrm>
            <a:off x="5443163" y="3108200"/>
            <a:ext cx="28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5" name="Google Shape;1005;g2b49fa41f6e_0_370"/>
          <p:cNvSpPr txBox="1"/>
          <p:nvPr>
            <p:ph type="title"/>
          </p:nvPr>
        </p:nvSpPr>
        <p:spPr>
          <a:xfrm>
            <a:off x="300725" y="0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2200">
                <a:solidFill>
                  <a:srgbClr val="6AA850"/>
                </a:solidFill>
              </a:rPr>
              <a:t>#Case Study 01 - Learn Fast</a:t>
            </a:r>
            <a:endParaRPr i="1" sz="2200">
              <a:solidFill>
                <a:srgbClr val="6AA8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b49fa41f6e_0_401"/>
          <p:cNvSpPr txBox="1"/>
          <p:nvPr>
            <p:ph type="title"/>
          </p:nvPr>
        </p:nvSpPr>
        <p:spPr>
          <a:xfrm>
            <a:off x="719925" y="445025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Application in a Real Project</a:t>
            </a:r>
            <a:endParaRPr/>
          </a:p>
        </p:txBody>
      </p:sp>
      <p:sp>
        <p:nvSpPr>
          <p:cNvPr id="1011" name="Google Shape;1011;g2b49fa41f6e_0_401"/>
          <p:cNvSpPr txBox="1"/>
          <p:nvPr/>
        </p:nvSpPr>
        <p:spPr>
          <a:xfrm flipH="1">
            <a:off x="484825" y="1212850"/>
            <a:ext cx="3105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Understand Learning Style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Apply preferred learning style to project tasks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2" name="Google Shape;1012;g2b49fa41f6e_0_401"/>
          <p:cNvSpPr txBox="1"/>
          <p:nvPr/>
        </p:nvSpPr>
        <p:spPr>
          <a:xfrm flipH="1">
            <a:off x="484825" y="2256100"/>
            <a:ext cx="3105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 Learning Goals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Define project-related learning goals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3" name="Google Shape;1013;g2b49fa41f6e_0_401"/>
          <p:cNvSpPr txBox="1"/>
          <p:nvPr/>
        </p:nvSpPr>
        <p:spPr>
          <a:xfrm flipH="1">
            <a:off x="426625" y="3279650"/>
            <a:ext cx="3163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Develop a Study Plan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Create a project-specific study plan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4" name="Google Shape;1014;g2b49fa41f6e_0_401"/>
          <p:cNvSpPr/>
          <p:nvPr/>
        </p:nvSpPr>
        <p:spPr>
          <a:xfrm>
            <a:off x="3818063" y="13669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015" name="Google Shape;1015;g2b49fa41f6e_0_401"/>
          <p:cNvSpPr/>
          <p:nvPr/>
        </p:nvSpPr>
        <p:spPr>
          <a:xfrm>
            <a:off x="3818063" y="24003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016" name="Google Shape;1016;g2b49fa41f6e_0_401"/>
          <p:cNvSpPr/>
          <p:nvPr/>
        </p:nvSpPr>
        <p:spPr>
          <a:xfrm>
            <a:off x="3818063" y="34337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017" name="Google Shape;1017;g2b49fa41f6e_0_401"/>
          <p:cNvSpPr/>
          <p:nvPr/>
        </p:nvSpPr>
        <p:spPr>
          <a:xfrm>
            <a:off x="4773563" y="1883638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04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018" name="Google Shape;1018;g2b49fa41f6e_0_401"/>
          <p:cNvSpPr/>
          <p:nvPr/>
        </p:nvSpPr>
        <p:spPr>
          <a:xfrm>
            <a:off x="4773563" y="293675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05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019" name="Google Shape;1019;g2b49fa41f6e_0_401"/>
          <p:cNvSpPr txBox="1"/>
          <p:nvPr/>
        </p:nvSpPr>
        <p:spPr>
          <a:xfrm flipH="1">
            <a:off x="5729075" y="1729600"/>
            <a:ext cx="298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Apply Effective Learning Skills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concentration, summarization, and practical coding exercises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20" name="Google Shape;1020;g2b49fa41f6e_0_401"/>
          <p:cNvCxnSpPr>
            <a:stCxn id="1014" idx="2"/>
            <a:endCxn id="1015" idx="0"/>
          </p:cNvCxnSpPr>
          <p:nvPr/>
        </p:nvCxnSpPr>
        <p:spPr>
          <a:xfrm>
            <a:off x="4152863" y="17098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g2b49fa41f6e_0_401"/>
          <p:cNvCxnSpPr>
            <a:stCxn id="1016" idx="3"/>
            <a:endCxn id="1017" idx="1"/>
          </p:cNvCxnSpPr>
          <p:nvPr/>
        </p:nvCxnSpPr>
        <p:spPr>
          <a:xfrm flipH="1" rot="10800000">
            <a:off x="4487663" y="2055050"/>
            <a:ext cx="285900" cy="155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g2b49fa41f6e_0_401"/>
          <p:cNvCxnSpPr>
            <a:stCxn id="1015" idx="2"/>
            <a:endCxn id="1016" idx="0"/>
          </p:cNvCxnSpPr>
          <p:nvPr/>
        </p:nvCxnSpPr>
        <p:spPr>
          <a:xfrm>
            <a:off x="4152863" y="27432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g2b49fa41f6e_0_401"/>
          <p:cNvCxnSpPr>
            <a:stCxn id="1017" idx="2"/>
            <a:endCxn id="1018" idx="0"/>
          </p:cNvCxnSpPr>
          <p:nvPr/>
        </p:nvCxnSpPr>
        <p:spPr>
          <a:xfrm>
            <a:off x="5108363" y="2226538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4" name="Google Shape;1024;g2b49fa41f6e_0_401"/>
          <p:cNvSpPr txBox="1"/>
          <p:nvPr/>
        </p:nvSpPr>
        <p:spPr>
          <a:xfrm flipH="1">
            <a:off x="5729075" y="2782700"/>
            <a:ext cx="298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Seek Help When Needed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Collaborate with team members and seek guidance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25" name="Google Shape;1025;g2b49fa41f6e_0_401"/>
          <p:cNvCxnSpPr>
            <a:stCxn id="1011" idx="1"/>
            <a:endCxn id="1014" idx="1"/>
          </p:cNvCxnSpPr>
          <p:nvPr/>
        </p:nvCxnSpPr>
        <p:spPr>
          <a:xfrm>
            <a:off x="3590425" y="1538350"/>
            <a:ext cx="2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6" name="Google Shape;1026;g2b49fa41f6e_0_401"/>
          <p:cNvCxnSpPr>
            <a:stCxn id="1018" idx="3"/>
            <a:endCxn id="1024" idx="3"/>
          </p:cNvCxnSpPr>
          <p:nvPr/>
        </p:nvCxnSpPr>
        <p:spPr>
          <a:xfrm>
            <a:off x="5443163" y="3108200"/>
            <a:ext cx="28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7" name="Google Shape;1027;g2b49fa41f6e_0_401"/>
          <p:cNvSpPr txBox="1"/>
          <p:nvPr>
            <p:ph type="title"/>
          </p:nvPr>
        </p:nvSpPr>
        <p:spPr>
          <a:xfrm>
            <a:off x="300725" y="0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2200">
                <a:solidFill>
                  <a:srgbClr val="6AA850"/>
                </a:solidFill>
              </a:rPr>
              <a:t>#Case Study 02 - Learning How to Learn</a:t>
            </a:r>
            <a:endParaRPr i="1" sz="2200">
              <a:solidFill>
                <a:srgbClr val="6AA8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b49fa41f6e_0_429"/>
          <p:cNvSpPr txBox="1"/>
          <p:nvPr>
            <p:ph type="title"/>
          </p:nvPr>
        </p:nvSpPr>
        <p:spPr>
          <a:xfrm>
            <a:off x="719925" y="445025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Application in a Real Project</a:t>
            </a:r>
            <a:endParaRPr/>
          </a:p>
        </p:txBody>
      </p:sp>
      <p:sp>
        <p:nvSpPr>
          <p:cNvPr id="1033" name="Google Shape;1033;g2b49fa41f6e_0_429"/>
          <p:cNvSpPr txBox="1"/>
          <p:nvPr/>
        </p:nvSpPr>
        <p:spPr>
          <a:xfrm flipH="1">
            <a:off x="484825" y="1212850"/>
            <a:ext cx="3105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Focus on Key Concepts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Prioritize learning concepts crucial for project success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4" name="Google Shape;1034;g2b49fa41f6e_0_429"/>
          <p:cNvSpPr txBox="1"/>
          <p:nvPr/>
        </p:nvSpPr>
        <p:spPr>
          <a:xfrm flipH="1">
            <a:off x="484825" y="2256100"/>
            <a:ext cx="3105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Practical Application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Implement new knowledge directly into the project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5" name="Google Shape;1035;g2b49fa41f6e_0_429"/>
          <p:cNvSpPr txBox="1"/>
          <p:nvPr/>
        </p:nvSpPr>
        <p:spPr>
          <a:xfrm flipH="1">
            <a:off x="426625" y="3279650"/>
            <a:ext cx="3163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Regular Review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Regularly review project-related material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6" name="Google Shape;1036;g2b49fa41f6e_0_429"/>
          <p:cNvSpPr/>
          <p:nvPr/>
        </p:nvSpPr>
        <p:spPr>
          <a:xfrm>
            <a:off x="3818063" y="13669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037" name="Google Shape;1037;g2b49fa41f6e_0_429"/>
          <p:cNvSpPr/>
          <p:nvPr/>
        </p:nvSpPr>
        <p:spPr>
          <a:xfrm>
            <a:off x="3818063" y="24003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038" name="Google Shape;1038;g2b49fa41f6e_0_429"/>
          <p:cNvSpPr/>
          <p:nvPr/>
        </p:nvSpPr>
        <p:spPr>
          <a:xfrm>
            <a:off x="3818063" y="34337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039" name="Google Shape;1039;g2b49fa41f6e_0_429"/>
          <p:cNvSpPr/>
          <p:nvPr/>
        </p:nvSpPr>
        <p:spPr>
          <a:xfrm>
            <a:off x="4773563" y="1883638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04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040" name="Google Shape;1040;g2b49fa41f6e_0_429"/>
          <p:cNvSpPr/>
          <p:nvPr/>
        </p:nvSpPr>
        <p:spPr>
          <a:xfrm>
            <a:off x="4773563" y="293675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05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1041" name="Google Shape;1041;g2b49fa41f6e_0_429"/>
          <p:cNvSpPr txBox="1"/>
          <p:nvPr/>
        </p:nvSpPr>
        <p:spPr>
          <a:xfrm flipH="1">
            <a:off x="5729075" y="1729600"/>
            <a:ext cx="298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Utilize Learning Tools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Employ project-specific learning tools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42" name="Google Shape;1042;g2b49fa41f6e_0_429"/>
          <p:cNvCxnSpPr>
            <a:stCxn id="1036" idx="2"/>
            <a:endCxn id="1037" idx="0"/>
          </p:cNvCxnSpPr>
          <p:nvPr/>
        </p:nvCxnSpPr>
        <p:spPr>
          <a:xfrm>
            <a:off x="4152863" y="17098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3" name="Google Shape;1043;g2b49fa41f6e_0_429"/>
          <p:cNvCxnSpPr>
            <a:stCxn id="1038" idx="3"/>
            <a:endCxn id="1039" idx="1"/>
          </p:cNvCxnSpPr>
          <p:nvPr/>
        </p:nvCxnSpPr>
        <p:spPr>
          <a:xfrm flipH="1" rot="10800000">
            <a:off x="4487663" y="2055050"/>
            <a:ext cx="285900" cy="155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4" name="Google Shape;1044;g2b49fa41f6e_0_429"/>
          <p:cNvCxnSpPr>
            <a:stCxn id="1037" idx="2"/>
            <a:endCxn id="1038" idx="0"/>
          </p:cNvCxnSpPr>
          <p:nvPr/>
        </p:nvCxnSpPr>
        <p:spPr>
          <a:xfrm>
            <a:off x="4152863" y="27432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5" name="Google Shape;1045;g2b49fa41f6e_0_429"/>
          <p:cNvCxnSpPr>
            <a:stCxn id="1039" idx="2"/>
            <a:endCxn id="1040" idx="0"/>
          </p:cNvCxnSpPr>
          <p:nvPr/>
        </p:nvCxnSpPr>
        <p:spPr>
          <a:xfrm>
            <a:off x="5108363" y="2226538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6" name="Google Shape;1046;g2b49fa41f6e_0_429"/>
          <p:cNvSpPr txBox="1"/>
          <p:nvPr/>
        </p:nvSpPr>
        <p:spPr>
          <a:xfrm flipH="1">
            <a:off x="5729075" y="2782700"/>
            <a:ext cx="298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Adapt to Feedback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Adapt approach based on project feedback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47" name="Google Shape;1047;g2b49fa41f6e_0_429"/>
          <p:cNvCxnSpPr>
            <a:stCxn id="1033" idx="1"/>
            <a:endCxn id="1036" idx="1"/>
          </p:cNvCxnSpPr>
          <p:nvPr/>
        </p:nvCxnSpPr>
        <p:spPr>
          <a:xfrm>
            <a:off x="3590425" y="1538350"/>
            <a:ext cx="2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8" name="Google Shape;1048;g2b49fa41f6e_0_429"/>
          <p:cNvCxnSpPr>
            <a:stCxn id="1040" idx="3"/>
            <a:endCxn id="1046" idx="3"/>
          </p:cNvCxnSpPr>
          <p:nvPr/>
        </p:nvCxnSpPr>
        <p:spPr>
          <a:xfrm>
            <a:off x="5443163" y="3108200"/>
            <a:ext cx="28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9" name="Google Shape;1049;g2b49fa41f6e_0_429"/>
          <p:cNvSpPr txBox="1"/>
          <p:nvPr>
            <p:ph type="title"/>
          </p:nvPr>
        </p:nvSpPr>
        <p:spPr>
          <a:xfrm>
            <a:off x="300725" y="0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2200">
                <a:solidFill>
                  <a:srgbClr val="6AA850"/>
                </a:solidFill>
              </a:rPr>
              <a:t>#Case Study 02 - Learn Fast</a:t>
            </a:r>
            <a:endParaRPr i="1" sz="2200">
              <a:solidFill>
                <a:srgbClr val="6AA8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b49fa41f6e_0_456"/>
          <p:cNvSpPr txBox="1"/>
          <p:nvPr>
            <p:ph type="title"/>
          </p:nvPr>
        </p:nvSpPr>
        <p:spPr>
          <a:xfrm>
            <a:off x="2861200" y="2097900"/>
            <a:ext cx="4661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Autonomy At Work</a:t>
            </a:r>
            <a:endParaRPr/>
          </a:p>
        </p:txBody>
      </p:sp>
      <p:sp>
        <p:nvSpPr>
          <p:cNvPr id="1055" name="Google Shape;1055;g2b49fa41f6e_0_456"/>
          <p:cNvSpPr txBox="1"/>
          <p:nvPr>
            <p:ph idx="2" type="title"/>
          </p:nvPr>
        </p:nvSpPr>
        <p:spPr>
          <a:xfrm>
            <a:off x="1621100" y="2097900"/>
            <a:ext cx="124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"/>
          <p:cNvSpPr txBox="1"/>
          <p:nvPr>
            <p:ph type="title"/>
          </p:nvPr>
        </p:nvSpPr>
        <p:spPr>
          <a:xfrm>
            <a:off x="790425" y="2303250"/>
            <a:ext cx="38589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06" name="Google Shape;806;p3"/>
          <p:cNvSpPr txBox="1"/>
          <p:nvPr>
            <p:ph idx="2" type="title"/>
          </p:nvPr>
        </p:nvSpPr>
        <p:spPr>
          <a:xfrm>
            <a:off x="4728150" y="100515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7" name="Google Shape;807;p3"/>
          <p:cNvSpPr txBox="1"/>
          <p:nvPr>
            <p:ph idx="3" type="title"/>
          </p:nvPr>
        </p:nvSpPr>
        <p:spPr>
          <a:xfrm>
            <a:off x="4728150" y="362450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8" name="Google Shape;808;p3"/>
          <p:cNvSpPr txBox="1"/>
          <p:nvPr>
            <p:ph idx="4" type="title"/>
          </p:nvPr>
        </p:nvSpPr>
        <p:spPr>
          <a:xfrm>
            <a:off x="4728150" y="187826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9" name="Google Shape;809;p3"/>
          <p:cNvSpPr txBox="1"/>
          <p:nvPr>
            <p:ph idx="6" type="title"/>
          </p:nvPr>
        </p:nvSpPr>
        <p:spPr>
          <a:xfrm>
            <a:off x="4728150" y="275136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0" name="Google Shape;810;p3"/>
          <p:cNvSpPr txBox="1"/>
          <p:nvPr>
            <p:ph idx="1" type="subTitle"/>
          </p:nvPr>
        </p:nvSpPr>
        <p:spPr>
          <a:xfrm>
            <a:off x="5462850" y="1005150"/>
            <a:ext cx="253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Top Down </a:t>
            </a:r>
            <a:r>
              <a:rPr lang="en"/>
              <a:t>Approach</a:t>
            </a:r>
            <a:endParaRPr/>
          </a:p>
        </p:txBody>
      </p:sp>
      <p:sp>
        <p:nvSpPr>
          <p:cNvPr id="811" name="Google Shape;811;p3"/>
          <p:cNvSpPr txBox="1"/>
          <p:nvPr>
            <p:ph idx="8" type="subTitle"/>
          </p:nvPr>
        </p:nvSpPr>
        <p:spPr>
          <a:xfrm>
            <a:off x="5462850" y="1878250"/>
            <a:ext cx="2896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How To Learn And Learn Fast</a:t>
            </a:r>
            <a:endParaRPr/>
          </a:p>
        </p:txBody>
      </p:sp>
      <p:sp>
        <p:nvSpPr>
          <p:cNvPr id="812" name="Google Shape;812;p3"/>
          <p:cNvSpPr txBox="1"/>
          <p:nvPr>
            <p:ph idx="9" type="subTitle"/>
          </p:nvPr>
        </p:nvSpPr>
        <p:spPr>
          <a:xfrm>
            <a:off x="5462850" y="2751373"/>
            <a:ext cx="253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Autonomy At Work</a:t>
            </a:r>
            <a:endParaRPr/>
          </a:p>
        </p:txBody>
      </p:sp>
      <p:sp>
        <p:nvSpPr>
          <p:cNvPr id="813" name="Google Shape;813;p3"/>
          <p:cNvSpPr txBox="1"/>
          <p:nvPr>
            <p:ph idx="13" type="subTitle"/>
          </p:nvPr>
        </p:nvSpPr>
        <p:spPr>
          <a:xfrm>
            <a:off x="5462850" y="3624485"/>
            <a:ext cx="2532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Smart Question</a:t>
            </a:r>
            <a:endParaRPr/>
          </a:p>
        </p:txBody>
      </p:sp>
      <p:grpSp>
        <p:nvGrpSpPr>
          <p:cNvPr id="814" name="Google Shape;814;p3"/>
          <p:cNvGrpSpPr/>
          <p:nvPr/>
        </p:nvGrpSpPr>
        <p:grpSpPr>
          <a:xfrm>
            <a:off x="2829838" y="4270600"/>
            <a:ext cx="1415325" cy="168900"/>
            <a:chOff x="-555050" y="-1391950"/>
            <a:chExt cx="1415325" cy="168900"/>
          </a:xfrm>
        </p:grpSpPr>
        <p:sp>
          <p:nvSpPr>
            <p:cNvPr id="815" name="Google Shape;815;p3"/>
            <p:cNvSpPr/>
            <p:nvPr/>
          </p:nvSpPr>
          <p:spPr>
            <a:xfrm>
              <a:off x="442090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691375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-56480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-305765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-555050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192805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b49fa41f6e_0_477"/>
          <p:cNvSpPr txBox="1"/>
          <p:nvPr>
            <p:ph idx="1" type="subTitle"/>
          </p:nvPr>
        </p:nvSpPr>
        <p:spPr>
          <a:xfrm>
            <a:off x="721200" y="1039879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Who benefits from autonomy at work in the field of software development?</a:t>
            </a:r>
            <a:endParaRPr/>
          </a:p>
        </p:txBody>
      </p:sp>
      <p:sp>
        <p:nvSpPr>
          <p:cNvPr id="1061" name="Google Shape;1061;g2b49fa41f6e_0_477"/>
          <p:cNvSpPr txBox="1"/>
          <p:nvPr>
            <p:ph idx="2" type="subTitle"/>
          </p:nvPr>
        </p:nvSpPr>
        <p:spPr>
          <a:xfrm>
            <a:off x="3456450" y="1039880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What does autonomy at work mean for a software developer?</a:t>
            </a:r>
            <a:endParaRPr/>
          </a:p>
        </p:txBody>
      </p:sp>
      <p:sp>
        <p:nvSpPr>
          <p:cNvPr id="1062" name="Google Shape;1062;g2b49fa41f6e_0_477"/>
          <p:cNvSpPr txBox="1"/>
          <p:nvPr>
            <p:ph idx="3" type="subTitle"/>
          </p:nvPr>
        </p:nvSpPr>
        <p:spPr>
          <a:xfrm>
            <a:off x="721200" y="3288051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Where does autonomy come into play in the work environment for software developers?</a:t>
            </a:r>
            <a:endParaRPr/>
          </a:p>
        </p:txBody>
      </p:sp>
      <p:sp>
        <p:nvSpPr>
          <p:cNvPr id="1063" name="Google Shape;1063;g2b49fa41f6e_0_477"/>
          <p:cNvSpPr txBox="1"/>
          <p:nvPr>
            <p:ph idx="4" type="subTitle"/>
          </p:nvPr>
        </p:nvSpPr>
        <p:spPr>
          <a:xfrm>
            <a:off x="3456450" y="3288051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Why is autonomy important for a software developer's professional growth?</a:t>
            </a:r>
            <a:endParaRPr/>
          </a:p>
        </p:txBody>
      </p:sp>
      <p:sp>
        <p:nvSpPr>
          <p:cNvPr id="1064" name="Google Shape;1064;g2b49fa41f6e_0_477"/>
          <p:cNvSpPr txBox="1"/>
          <p:nvPr>
            <p:ph idx="7" type="subTitle"/>
          </p:nvPr>
        </p:nvSpPr>
        <p:spPr>
          <a:xfrm>
            <a:off x="721200" y="738975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WHO</a:t>
            </a:r>
            <a:endParaRPr/>
          </a:p>
        </p:txBody>
      </p:sp>
      <p:sp>
        <p:nvSpPr>
          <p:cNvPr id="1065" name="Google Shape;1065;g2b49fa41f6e_0_477"/>
          <p:cNvSpPr txBox="1"/>
          <p:nvPr>
            <p:ph idx="8" type="subTitle"/>
          </p:nvPr>
        </p:nvSpPr>
        <p:spPr>
          <a:xfrm>
            <a:off x="3456450" y="738975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1066" name="Google Shape;1066;g2b49fa41f6e_0_477"/>
          <p:cNvSpPr txBox="1"/>
          <p:nvPr>
            <p:ph idx="9" type="subTitle"/>
          </p:nvPr>
        </p:nvSpPr>
        <p:spPr>
          <a:xfrm>
            <a:off x="6191700" y="738975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WHEN</a:t>
            </a:r>
            <a:endParaRPr/>
          </a:p>
        </p:txBody>
      </p:sp>
      <p:sp>
        <p:nvSpPr>
          <p:cNvPr id="1067" name="Google Shape;1067;g2b49fa41f6e_0_477"/>
          <p:cNvSpPr txBox="1"/>
          <p:nvPr>
            <p:ph idx="5" type="subTitle"/>
          </p:nvPr>
        </p:nvSpPr>
        <p:spPr>
          <a:xfrm>
            <a:off x="6191700" y="1039880"/>
            <a:ext cx="2231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When is autonomy crucial in the career of a software developer?</a:t>
            </a:r>
            <a:endParaRPr/>
          </a:p>
        </p:txBody>
      </p:sp>
      <p:sp>
        <p:nvSpPr>
          <p:cNvPr id="1068" name="Google Shape;1068;g2b49fa41f6e_0_477"/>
          <p:cNvSpPr txBox="1"/>
          <p:nvPr>
            <p:ph idx="6" type="subTitle"/>
          </p:nvPr>
        </p:nvSpPr>
        <p:spPr>
          <a:xfrm>
            <a:off x="6064350" y="3288050"/>
            <a:ext cx="24858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can a software developer achieve autonomy in their  work?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does autonomy contribute to the effectiveness and innovation in software development?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69" name="Google Shape;1069;g2b49fa41f6e_0_477"/>
          <p:cNvSpPr txBox="1"/>
          <p:nvPr>
            <p:ph idx="13" type="subTitle"/>
          </p:nvPr>
        </p:nvSpPr>
        <p:spPr>
          <a:xfrm>
            <a:off x="721200" y="2987150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WHERE</a:t>
            </a:r>
            <a:endParaRPr/>
          </a:p>
        </p:txBody>
      </p:sp>
      <p:sp>
        <p:nvSpPr>
          <p:cNvPr id="1070" name="Google Shape;1070;g2b49fa41f6e_0_477"/>
          <p:cNvSpPr txBox="1"/>
          <p:nvPr>
            <p:ph idx="14" type="subTitle"/>
          </p:nvPr>
        </p:nvSpPr>
        <p:spPr>
          <a:xfrm>
            <a:off x="3456450" y="2987156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1071" name="Google Shape;1071;g2b49fa41f6e_0_477"/>
          <p:cNvSpPr txBox="1"/>
          <p:nvPr>
            <p:ph idx="15" type="subTitle"/>
          </p:nvPr>
        </p:nvSpPr>
        <p:spPr>
          <a:xfrm>
            <a:off x="6191700" y="2987150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HOW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b49fa41f6e_0_499"/>
          <p:cNvSpPr txBox="1"/>
          <p:nvPr>
            <p:ph type="title"/>
          </p:nvPr>
        </p:nvSpPr>
        <p:spPr>
          <a:xfrm>
            <a:off x="1323750" y="617625"/>
            <a:ext cx="64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Who benefits from autonomy at work in the field of software development?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7" name="Google Shape;1077;g2b49fa41f6e_0_499"/>
          <p:cNvSpPr txBox="1"/>
          <p:nvPr>
            <p:ph idx="4" type="subTitle"/>
          </p:nvPr>
        </p:nvSpPr>
        <p:spPr>
          <a:xfrm>
            <a:off x="918325" y="1849300"/>
            <a:ext cx="3194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Programmers and Autonomy</a:t>
            </a:r>
            <a:endParaRPr/>
          </a:p>
        </p:txBody>
      </p:sp>
      <p:sp>
        <p:nvSpPr>
          <p:cNvPr id="1078" name="Google Shape;1078;g2b49fa41f6e_0_499"/>
          <p:cNvSpPr txBox="1"/>
          <p:nvPr>
            <p:ph idx="5" type="subTitle"/>
          </p:nvPr>
        </p:nvSpPr>
        <p:spPr>
          <a:xfrm>
            <a:off x="5012875" y="1850675"/>
            <a:ext cx="3194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Benefits for Companies</a:t>
            </a:r>
            <a:endParaRPr/>
          </a:p>
        </p:txBody>
      </p:sp>
      <p:sp>
        <p:nvSpPr>
          <p:cNvPr id="1079" name="Google Shape;1079;g2b49fa41f6e_0_499"/>
          <p:cNvSpPr txBox="1"/>
          <p:nvPr>
            <p:ph idx="1" type="subTitle"/>
          </p:nvPr>
        </p:nvSpPr>
        <p:spPr>
          <a:xfrm>
            <a:off x="918325" y="2544125"/>
            <a:ext cx="31944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Autonomy allows control over tasks, decision-making, learning, and creativity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Increased job satisfaction, motivation, and higher efficiency</a:t>
            </a:r>
            <a:endParaRPr/>
          </a:p>
        </p:txBody>
      </p:sp>
      <p:sp>
        <p:nvSpPr>
          <p:cNvPr id="1080" name="Google Shape;1080;g2b49fa41f6e_0_499"/>
          <p:cNvSpPr txBox="1"/>
          <p:nvPr>
            <p:ph idx="2" type="subTitle"/>
          </p:nvPr>
        </p:nvSpPr>
        <p:spPr>
          <a:xfrm>
            <a:off x="5012875" y="2545500"/>
            <a:ext cx="31944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Autonomous programmers are proactive, more responsible, and contribute more to projects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Results in higher-quality products, faster development times, and fewer errors</a:t>
            </a:r>
            <a:endParaRPr/>
          </a:p>
        </p:txBody>
      </p:sp>
      <p:pic>
        <p:nvPicPr>
          <p:cNvPr id="1081" name="Google Shape;1081;g2b49fa41f6e_0_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40475" y="1324775"/>
            <a:ext cx="350100" cy="3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g2b49fa41f6e_0_4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650" y="1323400"/>
            <a:ext cx="352850" cy="3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b49fa41f6e_0_531"/>
          <p:cNvSpPr txBox="1"/>
          <p:nvPr>
            <p:ph type="title"/>
          </p:nvPr>
        </p:nvSpPr>
        <p:spPr>
          <a:xfrm>
            <a:off x="1323750" y="576275"/>
            <a:ext cx="64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What does autonomy at work mean for a software developer?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8" name="Google Shape;1088;g2b49fa41f6e_0_531"/>
          <p:cNvSpPr txBox="1"/>
          <p:nvPr/>
        </p:nvSpPr>
        <p:spPr>
          <a:xfrm>
            <a:off x="3589888" y="1395225"/>
            <a:ext cx="194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Control over tasks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9" name="Google Shape;1089;g2b49fa41f6e_0_531"/>
          <p:cNvSpPr txBox="1"/>
          <p:nvPr/>
        </p:nvSpPr>
        <p:spPr>
          <a:xfrm>
            <a:off x="5327050" y="2152225"/>
            <a:ext cx="194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Decision-making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0" name="Google Shape;1090;g2b49fa41f6e_0_531"/>
          <p:cNvSpPr txBox="1"/>
          <p:nvPr/>
        </p:nvSpPr>
        <p:spPr>
          <a:xfrm>
            <a:off x="5018250" y="3269250"/>
            <a:ext cx="28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Learning and Development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1" name="Google Shape;1091;g2b49fa41f6e_0_531"/>
          <p:cNvSpPr txBox="1"/>
          <p:nvPr/>
        </p:nvSpPr>
        <p:spPr>
          <a:xfrm>
            <a:off x="1214100" y="3269250"/>
            <a:ext cx="28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Innovation and Proactivity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92" name="Google Shape;1092;g2b49fa41f6e_0_531"/>
          <p:cNvGrpSpPr/>
          <p:nvPr/>
        </p:nvGrpSpPr>
        <p:grpSpPr>
          <a:xfrm>
            <a:off x="1844988" y="3921647"/>
            <a:ext cx="5481262" cy="721748"/>
            <a:chOff x="4411970" y="2726085"/>
            <a:chExt cx="643107" cy="193659"/>
          </a:xfrm>
        </p:grpSpPr>
        <p:sp>
          <p:nvSpPr>
            <p:cNvPr id="1093" name="Google Shape;1093;g2b49fa41f6e_0_531"/>
            <p:cNvSpPr/>
            <p:nvPr/>
          </p:nvSpPr>
          <p:spPr>
            <a:xfrm>
              <a:off x="4411970" y="2726085"/>
              <a:ext cx="118796" cy="193659"/>
            </a:xfrm>
            <a:custGeom>
              <a:rect b="b" l="l" r="r" t="t"/>
              <a:pathLst>
                <a:path extrusionOk="0" h="4289" w="2631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2b49fa41f6e_0_531"/>
            <p:cNvSpPr/>
            <p:nvPr/>
          </p:nvSpPr>
          <p:spPr>
            <a:xfrm>
              <a:off x="4426058" y="2791601"/>
              <a:ext cx="36167" cy="62627"/>
            </a:xfrm>
            <a:custGeom>
              <a:rect b="b" l="l" r="r" t="t"/>
              <a:pathLst>
                <a:path extrusionOk="0" h="1387" w="801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2b49fa41f6e_0_531"/>
            <p:cNvSpPr/>
            <p:nvPr/>
          </p:nvSpPr>
          <p:spPr>
            <a:xfrm>
              <a:off x="4456806" y="2743875"/>
              <a:ext cx="598271" cy="157989"/>
            </a:xfrm>
            <a:custGeom>
              <a:rect b="b" l="l" r="r" t="t"/>
              <a:pathLst>
                <a:path extrusionOk="0" h="3499" w="1325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latin typeface="Barlow"/>
                  <a:ea typeface="Barlow"/>
                  <a:cs typeface="Barlow"/>
                  <a:sym typeface="Barlow"/>
                </a:rPr>
                <a:t>Autonomy is a crucial factor in one's career</a:t>
              </a:r>
              <a:endParaRPr b="1" sz="160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96" name="Google Shape;1096;g2b49fa41f6e_0_531"/>
          <p:cNvGrpSpPr/>
          <p:nvPr/>
        </p:nvGrpSpPr>
        <p:grpSpPr>
          <a:xfrm>
            <a:off x="3825614" y="1843984"/>
            <a:ext cx="1477936" cy="1425260"/>
            <a:chOff x="4249974" y="1201875"/>
            <a:chExt cx="1958569" cy="1888763"/>
          </a:xfrm>
        </p:grpSpPr>
        <p:sp>
          <p:nvSpPr>
            <p:cNvPr id="1097" name="Google Shape;1097;g2b49fa41f6e_0_531"/>
            <p:cNvSpPr/>
            <p:nvPr/>
          </p:nvSpPr>
          <p:spPr>
            <a:xfrm>
              <a:off x="4468527" y="1411932"/>
              <a:ext cx="1528500" cy="1452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8" name="Google Shape;1098;g2b49fa41f6e_0_531"/>
            <p:cNvGrpSpPr/>
            <p:nvPr/>
          </p:nvGrpSpPr>
          <p:grpSpPr>
            <a:xfrm>
              <a:off x="5853089" y="1789143"/>
              <a:ext cx="355454" cy="1047937"/>
              <a:chOff x="5576108" y="2016725"/>
              <a:chExt cx="565200" cy="1666302"/>
            </a:xfrm>
          </p:grpSpPr>
          <p:sp>
            <p:nvSpPr>
              <p:cNvPr id="1099" name="Google Shape;1099;g2b49fa41f6e_0_531"/>
              <p:cNvSpPr/>
              <p:nvPr/>
            </p:nvSpPr>
            <p:spPr>
              <a:xfrm>
                <a:off x="5576108" y="2016725"/>
                <a:ext cx="565200" cy="565500"/>
              </a:xfrm>
              <a:prstGeom prst="ellipse">
                <a:avLst/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100" name="Google Shape;1100;g2b49fa41f6e_0_531"/>
              <p:cNvSpPr/>
              <p:nvPr/>
            </p:nvSpPr>
            <p:spPr>
              <a:xfrm rot="6479001">
                <a:off x="5275831" y="3050660"/>
                <a:ext cx="1119386" cy="152934"/>
              </a:xfrm>
              <a:prstGeom prst="rightArrow">
                <a:avLst>
                  <a:gd fmla="val 25514" name="adj1"/>
                  <a:gd fmla="val 64322" name="adj2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1" name="Google Shape;1101;g2b49fa41f6e_0_531"/>
            <p:cNvGrpSpPr/>
            <p:nvPr/>
          </p:nvGrpSpPr>
          <p:grpSpPr>
            <a:xfrm>
              <a:off x="4869751" y="2691676"/>
              <a:ext cx="1013602" cy="398962"/>
              <a:chOff x="4012527" y="3451825"/>
              <a:chExt cx="1611706" cy="634381"/>
            </a:xfrm>
          </p:grpSpPr>
          <p:sp>
            <p:nvSpPr>
              <p:cNvPr id="1102" name="Google Shape;1102;g2b49fa41f6e_0_531"/>
              <p:cNvSpPr/>
              <p:nvPr/>
            </p:nvSpPr>
            <p:spPr>
              <a:xfrm>
                <a:off x="5059033" y="3451825"/>
                <a:ext cx="565200" cy="565500"/>
              </a:xfrm>
              <a:prstGeom prst="ellipse">
                <a:avLst/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103" name="Google Shape;1103;g2b49fa41f6e_0_531"/>
              <p:cNvSpPr/>
              <p:nvPr/>
            </p:nvSpPr>
            <p:spPr>
              <a:xfrm rot="10799079">
                <a:off x="4012527" y="3933356"/>
                <a:ext cx="1119600" cy="152700"/>
              </a:xfrm>
              <a:prstGeom prst="rightArrow">
                <a:avLst>
                  <a:gd fmla="val 25514" name="adj1"/>
                  <a:gd fmla="val 64322" name="adj2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4" name="Google Shape;1104;g2b49fa41f6e_0_531"/>
            <p:cNvGrpSpPr/>
            <p:nvPr/>
          </p:nvGrpSpPr>
          <p:grpSpPr>
            <a:xfrm>
              <a:off x="4276993" y="2155757"/>
              <a:ext cx="651909" cy="891561"/>
              <a:chOff x="3069997" y="2599674"/>
              <a:chExt cx="1036586" cy="1417651"/>
            </a:xfrm>
          </p:grpSpPr>
          <p:sp>
            <p:nvSpPr>
              <p:cNvPr id="1105" name="Google Shape;1105;g2b49fa41f6e_0_531"/>
              <p:cNvSpPr/>
              <p:nvPr/>
            </p:nvSpPr>
            <p:spPr>
              <a:xfrm>
                <a:off x="3541383" y="3451825"/>
                <a:ext cx="565200" cy="565500"/>
              </a:xfrm>
              <a:prstGeom prst="ellipse">
                <a:avLst/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106" name="Google Shape;1106;g2b49fa41f6e_0_531"/>
              <p:cNvSpPr/>
              <p:nvPr/>
            </p:nvSpPr>
            <p:spPr>
              <a:xfrm rot="-6478717">
                <a:off x="2755861" y="3079218"/>
                <a:ext cx="1119672" cy="153311"/>
              </a:xfrm>
              <a:prstGeom prst="rightArrow">
                <a:avLst>
                  <a:gd fmla="val 25514" name="adj1"/>
                  <a:gd fmla="val 64322" name="adj2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7" name="Google Shape;1107;g2b49fa41f6e_0_531"/>
            <p:cNvGrpSpPr/>
            <p:nvPr/>
          </p:nvGrpSpPr>
          <p:grpSpPr>
            <a:xfrm>
              <a:off x="5054918" y="1201875"/>
              <a:ext cx="999520" cy="602691"/>
              <a:chOff x="4306958" y="1082925"/>
              <a:chExt cx="1589315" cy="958325"/>
            </a:xfrm>
          </p:grpSpPr>
          <p:sp>
            <p:nvSpPr>
              <p:cNvPr id="1108" name="Google Shape;1108;g2b49fa41f6e_0_531"/>
              <p:cNvSpPr/>
              <p:nvPr/>
            </p:nvSpPr>
            <p:spPr>
              <a:xfrm>
                <a:off x="4306958" y="1082925"/>
                <a:ext cx="565200" cy="565500"/>
              </a:xfrm>
              <a:prstGeom prst="ellipse">
                <a:avLst/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109" name="Google Shape;1109;g2b49fa41f6e_0_531"/>
              <p:cNvSpPr/>
              <p:nvPr/>
            </p:nvSpPr>
            <p:spPr>
              <a:xfrm rot="2159678">
                <a:off x="4838858" y="1574412"/>
                <a:ext cx="1119431" cy="152476"/>
              </a:xfrm>
              <a:prstGeom prst="rightArrow">
                <a:avLst>
                  <a:gd fmla="val 25514" name="adj1"/>
                  <a:gd fmla="val 64322" name="adj2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0" name="Google Shape;1110;g2b49fa41f6e_0_531"/>
            <p:cNvGrpSpPr/>
            <p:nvPr/>
          </p:nvGrpSpPr>
          <p:grpSpPr>
            <a:xfrm>
              <a:off x="4249974" y="1303600"/>
              <a:ext cx="799487" cy="841184"/>
              <a:chOff x="3027033" y="1244677"/>
              <a:chExt cx="1271246" cy="1337548"/>
            </a:xfrm>
          </p:grpSpPr>
          <p:sp>
            <p:nvSpPr>
              <p:cNvPr id="1111" name="Google Shape;1111;g2b49fa41f6e_0_531"/>
              <p:cNvSpPr/>
              <p:nvPr/>
            </p:nvSpPr>
            <p:spPr>
              <a:xfrm>
                <a:off x="3027033" y="2016725"/>
                <a:ext cx="565200" cy="565500"/>
              </a:xfrm>
              <a:prstGeom prst="ellipse">
                <a:avLst/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112" name="Google Shape;1112;g2b49fa41f6e_0_531"/>
              <p:cNvSpPr/>
              <p:nvPr/>
            </p:nvSpPr>
            <p:spPr>
              <a:xfrm rot="-2159137">
                <a:off x="3240443" y="1559008"/>
                <a:ext cx="1119673" cy="153138"/>
              </a:xfrm>
              <a:prstGeom prst="rightArrow">
                <a:avLst>
                  <a:gd fmla="val 25514" name="adj1"/>
                  <a:gd fmla="val 64322" name="adj2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3" name="Google Shape;1113;g2b49fa41f6e_0_531"/>
          <p:cNvSpPr txBox="1"/>
          <p:nvPr/>
        </p:nvSpPr>
        <p:spPr>
          <a:xfrm>
            <a:off x="1960900" y="2152225"/>
            <a:ext cx="184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Problem Solving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b49fa41f6e_0_583"/>
          <p:cNvSpPr txBox="1"/>
          <p:nvPr>
            <p:ph type="title"/>
          </p:nvPr>
        </p:nvSpPr>
        <p:spPr>
          <a:xfrm>
            <a:off x="1323750" y="617625"/>
            <a:ext cx="64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When is autonomy crucial in the career of a software developer?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9" name="Google Shape;1119;g2b49fa41f6e_0_583"/>
          <p:cNvGrpSpPr/>
          <p:nvPr/>
        </p:nvGrpSpPr>
        <p:grpSpPr>
          <a:xfrm>
            <a:off x="2129260" y="1326592"/>
            <a:ext cx="4885478" cy="790729"/>
            <a:chOff x="4404545" y="3301592"/>
            <a:chExt cx="782403" cy="129272"/>
          </a:xfrm>
        </p:grpSpPr>
        <p:sp>
          <p:nvSpPr>
            <p:cNvPr id="1120" name="Google Shape;1120;g2b49fa41f6e_0_583"/>
            <p:cNvSpPr/>
            <p:nvPr/>
          </p:nvSpPr>
          <p:spPr>
            <a:xfrm>
              <a:off x="4404545" y="3301592"/>
              <a:ext cx="782403" cy="129272"/>
            </a:xfrm>
            <a:custGeom>
              <a:rect b="b" l="l" r="r" t="t"/>
              <a:pathLst>
                <a:path extrusionOk="0" h="2863" w="17328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21" name="Google Shape;1121;g2b49fa41f6e_0_583"/>
            <p:cNvSpPr/>
            <p:nvPr/>
          </p:nvSpPr>
          <p:spPr>
            <a:xfrm>
              <a:off x="4416034" y="3308320"/>
              <a:ext cx="120286" cy="115726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2" name="Google Shape;1122;g2b49fa41f6e_0_583"/>
          <p:cNvSpPr txBox="1"/>
          <p:nvPr/>
        </p:nvSpPr>
        <p:spPr>
          <a:xfrm>
            <a:off x="2983950" y="1383413"/>
            <a:ext cx="403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When programmers have experience and solid skills.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23" name="Google Shape;1123;g2b49fa41f6e_0_583"/>
          <p:cNvGrpSpPr/>
          <p:nvPr/>
        </p:nvGrpSpPr>
        <p:grpSpPr>
          <a:xfrm>
            <a:off x="2129260" y="2501905"/>
            <a:ext cx="4885478" cy="790729"/>
            <a:chOff x="4404545" y="3301592"/>
            <a:chExt cx="782403" cy="129272"/>
          </a:xfrm>
        </p:grpSpPr>
        <p:sp>
          <p:nvSpPr>
            <p:cNvPr id="1124" name="Google Shape;1124;g2b49fa41f6e_0_583"/>
            <p:cNvSpPr/>
            <p:nvPr/>
          </p:nvSpPr>
          <p:spPr>
            <a:xfrm>
              <a:off x="4404545" y="3301592"/>
              <a:ext cx="782403" cy="129272"/>
            </a:xfrm>
            <a:custGeom>
              <a:rect b="b" l="l" r="r" t="t"/>
              <a:pathLst>
                <a:path extrusionOk="0" h="2863" w="17328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2b49fa41f6e_0_583"/>
            <p:cNvSpPr/>
            <p:nvPr/>
          </p:nvSpPr>
          <p:spPr>
            <a:xfrm>
              <a:off x="4416034" y="3308320"/>
              <a:ext cx="120286" cy="115726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g2b49fa41f6e_0_583"/>
          <p:cNvGrpSpPr/>
          <p:nvPr/>
        </p:nvGrpSpPr>
        <p:grpSpPr>
          <a:xfrm>
            <a:off x="2129260" y="3677217"/>
            <a:ext cx="4885478" cy="790729"/>
            <a:chOff x="4404545" y="3301592"/>
            <a:chExt cx="782403" cy="129272"/>
          </a:xfrm>
        </p:grpSpPr>
        <p:sp>
          <p:nvSpPr>
            <p:cNvPr id="1127" name="Google Shape;1127;g2b49fa41f6e_0_583"/>
            <p:cNvSpPr/>
            <p:nvPr/>
          </p:nvSpPr>
          <p:spPr>
            <a:xfrm>
              <a:off x="4404545" y="3301592"/>
              <a:ext cx="782403" cy="129272"/>
            </a:xfrm>
            <a:custGeom>
              <a:rect b="b" l="l" r="r" t="t"/>
              <a:pathLst>
                <a:path extrusionOk="0" h="2863" w="17328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2b49fa41f6e_0_583"/>
            <p:cNvSpPr/>
            <p:nvPr/>
          </p:nvSpPr>
          <p:spPr>
            <a:xfrm>
              <a:off x="4416034" y="3308320"/>
              <a:ext cx="120286" cy="115726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g2b49fa41f6e_0_583"/>
          <p:cNvSpPr txBox="1"/>
          <p:nvPr/>
        </p:nvSpPr>
        <p:spPr>
          <a:xfrm>
            <a:off x="2983950" y="2558713"/>
            <a:ext cx="403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When projects demand creativity and flexibility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0" name="Google Shape;1130;g2b49fa41f6e_0_583"/>
          <p:cNvSpPr txBox="1"/>
          <p:nvPr/>
        </p:nvSpPr>
        <p:spPr>
          <a:xfrm>
            <a:off x="2983950" y="3733988"/>
            <a:ext cx="403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When working in a flat, less hierarchical environment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b49fa41f6e_0_621"/>
          <p:cNvSpPr txBox="1"/>
          <p:nvPr>
            <p:ph type="title"/>
          </p:nvPr>
        </p:nvSpPr>
        <p:spPr>
          <a:xfrm>
            <a:off x="1323750" y="617625"/>
            <a:ext cx="64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rgbClr val="191919"/>
                </a:solidFill>
                <a:latin typeface="Barlow"/>
                <a:ea typeface="Barlow"/>
                <a:cs typeface="Barlow"/>
                <a:sym typeface="Barlow"/>
              </a:rPr>
              <a:t>Where does autonomy come into play in the work environment for software developers?</a:t>
            </a:r>
            <a:endParaRPr b="1" sz="2000">
              <a:solidFill>
                <a:srgbClr val="19191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36" name="Google Shape;1136;g2b49fa41f6e_0_621"/>
          <p:cNvGrpSpPr/>
          <p:nvPr/>
        </p:nvGrpSpPr>
        <p:grpSpPr>
          <a:xfrm flipH="1" rot="10800000">
            <a:off x="3678556" y="2624667"/>
            <a:ext cx="5201360" cy="889548"/>
            <a:chOff x="4411970" y="3131459"/>
            <a:chExt cx="710520" cy="117397"/>
          </a:xfrm>
        </p:grpSpPr>
        <p:sp>
          <p:nvSpPr>
            <p:cNvPr id="1137" name="Google Shape;1137;g2b49fa41f6e_0_621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2b49fa41f6e_0_621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9" name="Google Shape;1139;g2b49fa41f6e_0_621"/>
          <p:cNvGrpSpPr/>
          <p:nvPr/>
        </p:nvGrpSpPr>
        <p:grpSpPr>
          <a:xfrm flipH="1">
            <a:off x="455383" y="1760460"/>
            <a:ext cx="5027638" cy="889548"/>
            <a:chOff x="4411970" y="3131459"/>
            <a:chExt cx="710520" cy="117397"/>
          </a:xfrm>
        </p:grpSpPr>
        <p:sp>
          <p:nvSpPr>
            <p:cNvPr id="1140" name="Google Shape;1140;g2b49fa41f6e_0_621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141" name="Google Shape;1141;g2b49fa41f6e_0_621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2" name="Google Shape;1142;g2b49fa41f6e_0_621"/>
          <p:cNvSpPr txBox="1"/>
          <p:nvPr/>
        </p:nvSpPr>
        <p:spPr>
          <a:xfrm>
            <a:off x="4824400" y="2607600"/>
            <a:ext cx="41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Active participation in meetings, providing input, and proactively discussing technical issues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3" name="Google Shape;1143;g2b49fa41f6e_0_621"/>
          <p:cNvSpPr txBox="1"/>
          <p:nvPr/>
        </p:nvSpPr>
        <p:spPr>
          <a:xfrm>
            <a:off x="102800" y="1743625"/>
            <a:ext cx="41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Personal planning, choosing tools, and methods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b49fa41f6e_0_648"/>
          <p:cNvSpPr txBox="1"/>
          <p:nvPr>
            <p:ph type="title"/>
          </p:nvPr>
        </p:nvSpPr>
        <p:spPr>
          <a:xfrm>
            <a:off x="1323750" y="617625"/>
            <a:ext cx="64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Why is autonomy important for a software developer's professional growth?</a:t>
            </a:r>
            <a:endParaRPr b="1" sz="2000">
              <a:solidFill>
                <a:srgbClr val="19191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49" name="Google Shape;1149;g2b49fa41f6e_0_648"/>
          <p:cNvGrpSpPr/>
          <p:nvPr/>
        </p:nvGrpSpPr>
        <p:grpSpPr>
          <a:xfrm>
            <a:off x="3734416" y="1887804"/>
            <a:ext cx="1675178" cy="1367895"/>
            <a:chOff x="732428" y="1198513"/>
            <a:chExt cx="845921" cy="690752"/>
          </a:xfrm>
        </p:grpSpPr>
        <p:grpSp>
          <p:nvGrpSpPr>
            <p:cNvPr id="1150" name="Google Shape;1150;g2b49fa41f6e_0_648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151" name="Google Shape;1151;g2b49fa41f6e_0_648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rect b="b" l="l" r="r" t="t"/>
                <a:pathLst>
                  <a:path extrusionOk="0" h="42771" w="46769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g2b49fa41f6e_0_648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3" name="Google Shape;1153;g2b49fa41f6e_0_648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154" name="Google Shape;1154;g2b49fa41f6e_0_648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rect b="b" l="l" r="r" t="t"/>
                <a:pathLst>
                  <a:path extrusionOk="0" h="37640" w="45815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g2b49fa41f6e_0_648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6" name="Google Shape;1156;g2b49fa41f6e_0_648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157" name="Google Shape;1157;g2b49fa41f6e_0_648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rect b="b" l="l" r="r" t="t"/>
                <a:pathLst>
                  <a:path extrusionOk="0" h="33050" w="43519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g2b49fa41f6e_0_648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rect b="b" l="l" r="r" t="t"/>
                <a:pathLst>
                  <a:path extrusionOk="0" h="5495" w="5494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9" name="Google Shape;1159;g2b49fa41f6e_0_648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160" name="Google Shape;1160;g2b49fa41f6e_0_648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rect b="b" l="l" r="r" t="t"/>
                <a:pathLst>
                  <a:path extrusionOk="0" h="29378" w="40073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g2b49fa41f6e_0_648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2" name="Google Shape;1162;g2b49fa41f6e_0_648"/>
            <p:cNvSpPr/>
            <p:nvPr/>
          </p:nvSpPr>
          <p:spPr>
            <a:xfrm>
              <a:off x="986565" y="1362064"/>
              <a:ext cx="363666" cy="363650"/>
            </a:xfrm>
            <a:custGeom>
              <a:rect b="b" l="l" r="r" t="t"/>
              <a:pathLst>
                <a:path extrusionOk="0" h="22517" w="22518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3" name="Google Shape;1163;g2b49fa41f6e_0_648"/>
          <p:cNvSpPr txBox="1"/>
          <p:nvPr/>
        </p:nvSpPr>
        <p:spPr>
          <a:xfrm>
            <a:off x="5409600" y="1779475"/>
            <a:ext cx="29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Increased job satisfaction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64" name="Google Shape;1164;g2b49fa41f6e_0_648"/>
          <p:cNvSpPr txBox="1"/>
          <p:nvPr/>
        </p:nvSpPr>
        <p:spPr>
          <a:xfrm>
            <a:off x="5409600" y="2481925"/>
            <a:ext cx="365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Improvement of skills and knowledge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65" name="Google Shape;1165;g2b49fa41f6e_0_648"/>
          <p:cNvSpPr txBox="1"/>
          <p:nvPr/>
        </p:nvSpPr>
        <p:spPr>
          <a:xfrm>
            <a:off x="0" y="2124875"/>
            <a:ext cx="373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Promotion of creativity and innovation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66" name="Google Shape;1166;g2b49fa41f6e_0_648"/>
          <p:cNvSpPr txBox="1"/>
          <p:nvPr/>
        </p:nvSpPr>
        <p:spPr>
          <a:xfrm>
            <a:off x="0" y="2824600"/>
            <a:ext cx="373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Enhancement of job effectiveness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b49fa41f6e_0_682"/>
          <p:cNvSpPr txBox="1"/>
          <p:nvPr>
            <p:ph type="title"/>
          </p:nvPr>
        </p:nvSpPr>
        <p:spPr>
          <a:xfrm>
            <a:off x="1323750" y="617625"/>
            <a:ext cx="64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How can a software developer achieve autonomy in their  work?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72" name="Google Shape;1172;g2b49fa41f6e_0_682"/>
          <p:cNvGrpSpPr/>
          <p:nvPr/>
        </p:nvGrpSpPr>
        <p:grpSpPr>
          <a:xfrm flipH="1" rot="-5400000">
            <a:off x="-467311" y="2562798"/>
            <a:ext cx="2726924" cy="855203"/>
            <a:chOff x="5194708" y="3484366"/>
            <a:chExt cx="3148146" cy="987304"/>
          </a:xfrm>
        </p:grpSpPr>
        <p:grpSp>
          <p:nvGrpSpPr>
            <p:cNvPr id="1173" name="Google Shape;1173;g2b49fa41f6e_0_682"/>
            <p:cNvGrpSpPr/>
            <p:nvPr/>
          </p:nvGrpSpPr>
          <p:grpSpPr>
            <a:xfrm>
              <a:off x="7531520" y="3484366"/>
              <a:ext cx="811335" cy="987304"/>
              <a:chOff x="3379425" y="1617275"/>
              <a:chExt cx="1090650" cy="1327200"/>
            </a:xfrm>
          </p:grpSpPr>
          <p:sp>
            <p:nvSpPr>
              <p:cNvPr id="1174" name="Google Shape;1174;g2b49fa41f6e_0_682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g2b49fa41f6e_0_682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g2b49fa41f6e_0_682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7" name="Google Shape;1177;g2b49fa41f6e_0_682"/>
            <p:cNvGrpSpPr/>
            <p:nvPr/>
          </p:nvGrpSpPr>
          <p:grpSpPr>
            <a:xfrm>
              <a:off x="6752545" y="3484366"/>
              <a:ext cx="811428" cy="987304"/>
              <a:chOff x="2332275" y="1617275"/>
              <a:chExt cx="1090775" cy="1327200"/>
            </a:xfrm>
          </p:grpSpPr>
          <p:sp>
            <p:nvSpPr>
              <p:cNvPr id="1178" name="Google Shape;1178;g2b49fa41f6e_0_682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g2b49fa41f6e_0_682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g2b49fa41f6e_0_682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1" name="Google Shape;1181;g2b49fa41f6e_0_682"/>
            <p:cNvGrpSpPr/>
            <p:nvPr/>
          </p:nvGrpSpPr>
          <p:grpSpPr>
            <a:xfrm>
              <a:off x="5973663" y="3484366"/>
              <a:ext cx="811335" cy="987304"/>
              <a:chOff x="1285250" y="1617275"/>
              <a:chExt cx="1090650" cy="1327200"/>
            </a:xfrm>
          </p:grpSpPr>
          <p:sp>
            <p:nvSpPr>
              <p:cNvPr id="1182" name="Google Shape;1182;g2b49fa41f6e_0_682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g2b49fa41f6e_0_682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g2b49fa41f6e_0_682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g2b49fa41f6e_0_682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1186" name="Google Shape;1186;g2b49fa41f6e_0_682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g2b49fa41f6e_0_682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g2b49fa41f6e_0_682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9" name="Google Shape;1189;g2b49fa41f6e_0_682"/>
          <p:cNvSpPr txBox="1"/>
          <p:nvPr/>
        </p:nvSpPr>
        <p:spPr>
          <a:xfrm>
            <a:off x="1323750" y="1750525"/>
            <a:ext cx="555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Continuous improvement of skills and knowledge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0" name="Google Shape;1190;g2b49fa41f6e_0_682"/>
          <p:cNvSpPr txBox="1"/>
          <p:nvPr/>
        </p:nvSpPr>
        <p:spPr>
          <a:xfrm>
            <a:off x="1323750" y="2452975"/>
            <a:ext cx="78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Proactive communication and discussion with colleagues, managers, and experts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1" name="Google Shape;1191;g2b49fa41f6e_0_682"/>
          <p:cNvSpPr txBox="1"/>
          <p:nvPr/>
        </p:nvSpPr>
        <p:spPr>
          <a:xfrm>
            <a:off x="1323750" y="3155425"/>
            <a:ext cx="555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Offering ideas, actively solving problems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2" name="Google Shape;1192;g2b49fa41f6e_0_682"/>
          <p:cNvSpPr txBox="1"/>
          <p:nvPr/>
        </p:nvSpPr>
        <p:spPr>
          <a:xfrm>
            <a:off x="1323750" y="3780675"/>
            <a:ext cx="555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Seeking learning and development opportunities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b49fa41f6e_0_729"/>
          <p:cNvSpPr txBox="1"/>
          <p:nvPr>
            <p:ph type="title"/>
          </p:nvPr>
        </p:nvSpPr>
        <p:spPr>
          <a:xfrm>
            <a:off x="1323750" y="617625"/>
            <a:ext cx="64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How does autonomy contribute to the effectiveness and innovation in software development?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98" name="Google Shape;1198;g2b49fa41f6e_0_729"/>
          <p:cNvGrpSpPr/>
          <p:nvPr/>
        </p:nvGrpSpPr>
        <p:grpSpPr>
          <a:xfrm rot="5400000">
            <a:off x="6884389" y="2620698"/>
            <a:ext cx="2726924" cy="855203"/>
            <a:chOff x="5194708" y="3484366"/>
            <a:chExt cx="3148146" cy="987304"/>
          </a:xfrm>
        </p:grpSpPr>
        <p:grpSp>
          <p:nvGrpSpPr>
            <p:cNvPr id="1199" name="Google Shape;1199;g2b49fa41f6e_0_729"/>
            <p:cNvGrpSpPr/>
            <p:nvPr/>
          </p:nvGrpSpPr>
          <p:grpSpPr>
            <a:xfrm>
              <a:off x="7531520" y="3484366"/>
              <a:ext cx="811335" cy="987304"/>
              <a:chOff x="3379425" y="1617275"/>
              <a:chExt cx="1090650" cy="1327200"/>
            </a:xfrm>
          </p:grpSpPr>
          <p:sp>
            <p:nvSpPr>
              <p:cNvPr id="1200" name="Google Shape;1200;g2b49fa41f6e_0_729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g2b49fa41f6e_0_729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g2b49fa41f6e_0_729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g2b49fa41f6e_0_729"/>
            <p:cNvGrpSpPr/>
            <p:nvPr/>
          </p:nvGrpSpPr>
          <p:grpSpPr>
            <a:xfrm>
              <a:off x="6752545" y="3484366"/>
              <a:ext cx="811428" cy="987304"/>
              <a:chOff x="2332275" y="1617275"/>
              <a:chExt cx="1090775" cy="1327200"/>
            </a:xfrm>
          </p:grpSpPr>
          <p:sp>
            <p:nvSpPr>
              <p:cNvPr id="1204" name="Google Shape;1204;g2b49fa41f6e_0_729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g2b49fa41f6e_0_729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g2b49fa41f6e_0_729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g2b49fa41f6e_0_729"/>
            <p:cNvGrpSpPr/>
            <p:nvPr/>
          </p:nvGrpSpPr>
          <p:grpSpPr>
            <a:xfrm>
              <a:off x="5973663" y="3484366"/>
              <a:ext cx="811335" cy="987304"/>
              <a:chOff x="1285250" y="1617275"/>
              <a:chExt cx="1090650" cy="1327200"/>
            </a:xfrm>
          </p:grpSpPr>
          <p:sp>
            <p:nvSpPr>
              <p:cNvPr id="1208" name="Google Shape;1208;g2b49fa41f6e_0_729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g2b49fa41f6e_0_729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g2b49fa41f6e_0_729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1" name="Google Shape;1211;g2b49fa41f6e_0_729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1212" name="Google Shape;1212;g2b49fa41f6e_0_729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g2b49fa41f6e_0_729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g2b49fa41f6e_0_729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5" name="Google Shape;1215;g2b49fa41f6e_0_729"/>
          <p:cNvSpPr txBox="1"/>
          <p:nvPr/>
        </p:nvSpPr>
        <p:spPr>
          <a:xfrm>
            <a:off x="2261850" y="1808425"/>
            <a:ext cx="555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Enhanced motivation and responsibility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6" name="Google Shape;1216;g2b49fa41f6e_0_729"/>
          <p:cNvSpPr txBox="1"/>
          <p:nvPr/>
        </p:nvSpPr>
        <p:spPr>
          <a:xfrm>
            <a:off x="0" y="2481925"/>
            <a:ext cx="78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Improved product quality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7" name="Google Shape;1217;g2b49fa41f6e_0_729"/>
          <p:cNvSpPr txBox="1"/>
          <p:nvPr/>
        </p:nvSpPr>
        <p:spPr>
          <a:xfrm>
            <a:off x="938000" y="3155425"/>
            <a:ext cx="688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Accelerated development speed and promotion of innovation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8" name="Google Shape;1218;g2b49fa41f6e_0_729"/>
          <p:cNvSpPr txBox="1"/>
          <p:nvPr/>
        </p:nvSpPr>
        <p:spPr>
          <a:xfrm>
            <a:off x="2261850" y="3828925"/>
            <a:ext cx="555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Autonomous programmers are a valuable resource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b49fa41f6e_0_779"/>
          <p:cNvSpPr txBox="1"/>
          <p:nvPr>
            <p:ph type="title"/>
          </p:nvPr>
        </p:nvSpPr>
        <p:spPr>
          <a:xfrm>
            <a:off x="2784100" y="2107500"/>
            <a:ext cx="48159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Smart Question</a:t>
            </a:r>
            <a:endParaRPr/>
          </a:p>
        </p:txBody>
      </p:sp>
      <p:sp>
        <p:nvSpPr>
          <p:cNvPr id="1224" name="Google Shape;1224;g2b49fa41f6e_0_779"/>
          <p:cNvSpPr txBox="1"/>
          <p:nvPr>
            <p:ph idx="2" type="title"/>
          </p:nvPr>
        </p:nvSpPr>
        <p:spPr>
          <a:xfrm>
            <a:off x="1544000" y="2107500"/>
            <a:ext cx="124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oogle Shape;1229;g2b4cf00b255_0_0"/>
          <p:cNvGrpSpPr/>
          <p:nvPr/>
        </p:nvGrpSpPr>
        <p:grpSpPr>
          <a:xfrm>
            <a:off x="2368992" y="274471"/>
            <a:ext cx="4406013" cy="4594552"/>
            <a:chOff x="5830645" y="1267368"/>
            <a:chExt cx="530340" cy="553041"/>
          </a:xfrm>
        </p:grpSpPr>
        <p:sp>
          <p:nvSpPr>
            <p:cNvPr id="1230" name="Google Shape;1230;g2b4cf00b255_0_0"/>
            <p:cNvSpPr/>
            <p:nvPr/>
          </p:nvSpPr>
          <p:spPr>
            <a:xfrm>
              <a:off x="5994669" y="1442730"/>
              <a:ext cx="202317" cy="202342"/>
            </a:xfrm>
            <a:custGeom>
              <a:rect b="b" l="l" r="r" t="t"/>
              <a:pathLst>
                <a:path extrusionOk="0" h="7942" w="7941">
                  <a:moveTo>
                    <a:pt x="3971" y="319"/>
                  </a:moveTo>
                  <a:cubicBezTo>
                    <a:pt x="5984" y="319"/>
                    <a:pt x="7623" y="1957"/>
                    <a:pt x="7623" y="3971"/>
                  </a:cubicBezTo>
                  <a:cubicBezTo>
                    <a:pt x="7623" y="5984"/>
                    <a:pt x="5985" y="7624"/>
                    <a:pt x="3971" y="7624"/>
                  </a:cubicBezTo>
                  <a:cubicBezTo>
                    <a:pt x="1956" y="7624"/>
                    <a:pt x="318" y="5984"/>
                    <a:pt x="318" y="3971"/>
                  </a:cubicBezTo>
                  <a:cubicBezTo>
                    <a:pt x="318" y="1957"/>
                    <a:pt x="1956" y="319"/>
                    <a:pt x="3971" y="319"/>
                  </a:cubicBezTo>
                  <a:close/>
                  <a:moveTo>
                    <a:pt x="3971" y="0"/>
                  </a:moveTo>
                  <a:cubicBezTo>
                    <a:pt x="1782" y="0"/>
                    <a:pt x="1" y="1782"/>
                    <a:pt x="1" y="3971"/>
                  </a:cubicBezTo>
                  <a:cubicBezTo>
                    <a:pt x="1" y="6159"/>
                    <a:pt x="1782" y="7941"/>
                    <a:pt x="3971" y="7941"/>
                  </a:cubicBezTo>
                  <a:cubicBezTo>
                    <a:pt x="6160" y="7941"/>
                    <a:pt x="7940" y="6159"/>
                    <a:pt x="7940" y="3971"/>
                  </a:cubicBezTo>
                  <a:cubicBezTo>
                    <a:pt x="7940" y="1782"/>
                    <a:pt x="6160" y="0"/>
                    <a:pt x="3971" y="0"/>
                  </a:cubicBez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1" name="Google Shape;1231;g2b4cf00b255_0_0"/>
            <p:cNvGrpSpPr/>
            <p:nvPr/>
          </p:nvGrpSpPr>
          <p:grpSpPr>
            <a:xfrm>
              <a:off x="5830645" y="1267368"/>
              <a:ext cx="259743" cy="269909"/>
              <a:chOff x="5830645" y="1267368"/>
              <a:chExt cx="259743" cy="269909"/>
            </a:xfrm>
          </p:grpSpPr>
          <p:sp>
            <p:nvSpPr>
              <p:cNvPr id="1232" name="Google Shape;1232;g2b4cf00b255_0_0"/>
              <p:cNvSpPr/>
              <p:nvPr/>
            </p:nvSpPr>
            <p:spPr>
              <a:xfrm>
                <a:off x="5830645" y="1304897"/>
                <a:ext cx="259743" cy="232380"/>
              </a:xfrm>
              <a:custGeom>
                <a:rect b="b" l="l" r="r" t="t"/>
                <a:pathLst>
                  <a:path extrusionOk="0" h="9121" w="10195">
                    <a:moveTo>
                      <a:pt x="7470" y="1"/>
                    </a:moveTo>
                    <a:cubicBezTo>
                      <a:pt x="7469" y="1"/>
                      <a:pt x="7468" y="1"/>
                      <a:pt x="7467" y="1"/>
                    </a:cubicBezTo>
                    <a:lnTo>
                      <a:pt x="7044" y="1"/>
                    </a:lnTo>
                    <a:cubicBezTo>
                      <a:pt x="7044" y="1075"/>
                      <a:pt x="6172" y="1946"/>
                      <a:pt x="5097" y="1946"/>
                    </a:cubicBezTo>
                    <a:cubicBezTo>
                      <a:pt x="4021" y="1946"/>
                      <a:pt x="3150" y="1075"/>
                      <a:pt x="3150" y="1"/>
                    </a:cubicBezTo>
                    <a:lnTo>
                      <a:pt x="0" y="1"/>
                    </a:lnTo>
                    <a:lnTo>
                      <a:pt x="0" y="6393"/>
                    </a:lnTo>
                    <a:cubicBezTo>
                      <a:pt x="0" y="7900"/>
                      <a:pt x="1220" y="9120"/>
                      <a:pt x="2727" y="9120"/>
                    </a:cubicBezTo>
                    <a:lnTo>
                      <a:pt x="6018" y="9120"/>
                    </a:lnTo>
                    <a:cubicBezTo>
                      <a:pt x="6148" y="6883"/>
                      <a:pt x="7951" y="5095"/>
                      <a:pt x="10194" y="4987"/>
                    </a:cubicBezTo>
                    <a:lnTo>
                      <a:pt x="10194" y="2726"/>
                    </a:lnTo>
                    <a:cubicBezTo>
                      <a:pt x="10194" y="1222"/>
                      <a:pt x="8974" y="1"/>
                      <a:pt x="7470" y="1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g2b4cf00b255_0_0"/>
              <p:cNvSpPr/>
              <p:nvPr/>
            </p:nvSpPr>
            <p:spPr>
              <a:xfrm>
                <a:off x="5922950" y="1267368"/>
                <a:ext cx="75057" cy="75057"/>
              </a:xfrm>
              <a:custGeom>
                <a:rect b="b" l="l" r="r" t="t"/>
                <a:pathLst>
                  <a:path extrusionOk="0" h="2946" w="2946">
                    <a:moveTo>
                      <a:pt x="1474" y="1"/>
                    </a:moveTo>
                    <a:cubicBezTo>
                      <a:pt x="661" y="1"/>
                      <a:pt x="1" y="660"/>
                      <a:pt x="1" y="1472"/>
                    </a:cubicBezTo>
                    <a:cubicBezTo>
                      <a:pt x="1" y="2286"/>
                      <a:pt x="661" y="2945"/>
                      <a:pt x="1474" y="2945"/>
                    </a:cubicBezTo>
                    <a:cubicBezTo>
                      <a:pt x="2288" y="2945"/>
                      <a:pt x="2946" y="2286"/>
                      <a:pt x="2946" y="1472"/>
                    </a:cubicBezTo>
                    <a:cubicBezTo>
                      <a:pt x="2946" y="660"/>
                      <a:pt x="2288" y="1"/>
                      <a:pt x="1474" y="1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4" name="Google Shape;1234;g2b4cf00b255_0_0"/>
            <p:cNvGrpSpPr/>
            <p:nvPr/>
          </p:nvGrpSpPr>
          <p:grpSpPr>
            <a:xfrm>
              <a:off x="6101293" y="1267368"/>
              <a:ext cx="259692" cy="269909"/>
              <a:chOff x="6101293" y="1267368"/>
              <a:chExt cx="259692" cy="269909"/>
            </a:xfrm>
          </p:grpSpPr>
          <p:sp>
            <p:nvSpPr>
              <p:cNvPr id="1235" name="Google Shape;1235;g2b4cf00b255_0_0"/>
              <p:cNvSpPr/>
              <p:nvPr/>
            </p:nvSpPr>
            <p:spPr>
              <a:xfrm>
                <a:off x="6101293" y="1304897"/>
                <a:ext cx="259692" cy="232380"/>
              </a:xfrm>
              <a:custGeom>
                <a:rect b="b" l="l" r="r" t="t"/>
                <a:pathLst>
                  <a:path extrusionOk="0" h="9121" w="10193">
                    <a:moveTo>
                      <a:pt x="2726" y="1"/>
                    </a:moveTo>
                    <a:cubicBezTo>
                      <a:pt x="1220" y="1"/>
                      <a:pt x="0" y="1221"/>
                      <a:pt x="0" y="2726"/>
                    </a:cubicBezTo>
                    <a:lnTo>
                      <a:pt x="0" y="4987"/>
                    </a:lnTo>
                    <a:cubicBezTo>
                      <a:pt x="2244" y="5095"/>
                      <a:pt x="4045" y="6883"/>
                      <a:pt x="4177" y="9120"/>
                    </a:cubicBezTo>
                    <a:lnTo>
                      <a:pt x="7467" y="9120"/>
                    </a:lnTo>
                    <a:cubicBezTo>
                      <a:pt x="8973" y="9120"/>
                      <a:pt x="10193" y="7900"/>
                      <a:pt x="10193" y="6393"/>
                    </a:cubicBezTo>
                    <a:lnTo>
                      <a:pt x="10193" y="1"/>
                    </a:lnTo>
                    <a:lnTo>
                      <a:pt x="7043" y="1"/>
                    </a:lnTo>
                    <a:cubicBezTo>
                      <a:pt x="7043" y="1075"/>
                      <a:pt x="6172" y="1946"/>
                      <a:pt x="5097" y="1946"/>
                    </a:cubicBezTo>
                    <a:cubicBezTo>
                      <a:pt x="4021" y="1946"/>
                      <a:pt x="3150" y="1075"/>
                      <a:pt x="3150" y="1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g2b4cf00b255_0_0"/>
              <p:cNvSpPr/>
              <p:nvPr/>
            </p:nvSpPr>
            <p:spPr>
              <a:xfrm>
                <a:off x="6193623" y="1267368"/>
                <a:ext cx="75031" cy="75057"/>
              </a:xfrm>
              <a:custGeom>
                <a:rect b="b" l="l" r="r" t="t"/>
                <a:pathLst>
                  <a:path extrusionOk="0" h="2946" w="2945">
                    <a:moveTo>
                      <a:pt x="1473" y="1"/>
                    </a:moveTo>
                    <a:cubicBezTo>
                      <a:pt x="660" y="1"/>
                      <a:pt x="0" y="660"/>
                      <a:pt x="0" y="1472"/>
                    </a:cubicBezTo>
                    <a:cubicBezTo>
                      <a:pt x="0" y="2286"/>
                      <a:pt x="660" y="2945"/>
                      <a:pt x="1473" y="2945"/>
                    </a:cubicBezTo>
                    <a:cubicBezTo>
                      <a:pt x="2285" y="2945"/>
                      <a:pt x="2945" y="2286"/>
                      <a:pt x="2945" y="1472"/>
                    </a:cubicBezTo>
                    <a:cubicBezTo>
                      <a:pt x="2945" y="660"/>
                      <a:pt x="2285" y="1"/>
                      <a:pt x="1473" y="1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7" name="Google Shape;1237;g2b4cf00b255_0_0"/>
            <p:cNvGrpSpPr/>
            <p:nvPr/>
          </p:nvGrpSpPr>
          <p:grpSpPr>
            <a:xfrm>
              <a:off x="5830645" y="1550500"/>
              <a:ext cx="259692" cy="269909"/>
              <a:chOff x="5830645" y="1550500"/>
              <a:chExt cx="259692" cy="269909"/>
            </a:xfrm>
          </p:grpSpPr>
          <p:sp>
            <p:nvSpPr>
              <p:cNvPr id="1238" name="Google Shape;1238;g2b4cf00b255_0_0"/>
              <p:cNvSpPr/>
              <p:nvPr/>
            </p:nvSpPr>
            <p:spPr>
              <a:xfrm>
                <a:off x="5830645" y="1550500"/>
                <a:ext cx="259692" cy="232406"/>
              </a:xfrm>
              <a:custGeom>
                <a:rect b="b" l="l" r="r" t="t"/>
                <a:pathLst>
                  <a:path extrusionOk="0" h="9122" w="10193">
                    <a:moveTo>
                      <a:pt x="2727" y="1"/>
                    </a:moveTo>
                    <a:cubicBezTo>
                      <a:pt x="1220" y="1"/>
                      <a:pt x="0" y="1223"/>
                      <a:pt x="0" y="2728"/>
                    </a:cubicBezTo>
                    <a:lnTo>
                      <a:pt x="0" y="9122"/>
                    </a:lnTo>
                    <a:lnTo>
                      <a:pt x="3150" y="9122"/>
                    </a:lnTo>
                    <a:cubicBezTo>
                      <a:pt x="3150" y="8046"/>
                      <a:pt x="4021" y="7175"/>
                      <a:pt x="5097" y="7175"/>
                    </a:cubicBezTo>
                    <a:cubicBezTo>
                      <a:pt x="6172" y="7175"/>
                      <a:pt x="7044" y="8046"/>
                      <a:pt x="7044" y="9122"/>
                    </a:cubicBezTo>
                    <a:lnTo>
                      <a:pt x="7467" y="9122"/>
                    </a:lnTo>
                    <a:cubicBezTo>
                      <a:pt x="8972" y="9122"/>
                      <a:pt x="10192" y="7900"/>
                      <a:pt x="10192" y="6395"/>
                    </a:cubicBezTo>
                    <a:lnTo>
                      <a:pt x="10192" y="4135"/>
                    </a:lnTo>
                    <a:cubicBezTo>
                      <a:pt x="7951" y="4028"/>
                      <a:pt x="6148" y="2239"/>
                      <a:pt x="6018" y="1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g2b4cf00b255_0_0"/>
              <p:cNvSpPr/>
              <p:nvPr/>
            </p:nvSpPr>
            <p:spPr>
              <a:xfrm>
                <a:off x="5922950" y="1745352"/>
                <a:ext cx="75057" cy="75057"/>
              </a:xfrm>
              <a:custGeom>
                <a:rect b="b" l="l" r="r" t="t"/>
                <a:pathLst>
                  <a:path extrusionOk="0" h="2946" w="2946">
                    <a:moveTo>
                      <a:pt x="1474" y="1"/>
                    </a:moveTo>
                    <a:cubicBezTo>
                      <a:pt x="661" y="1"/>
                      <a:pt x="1" y="660"/>
                      <a:pt x="1" y="1474"/>
                    </a:cubicBezTo>
                    <a:cubicBezTo>
                      <a:pt x="1" y="2287"/>
                      <a:pt x="661" y="2946"/>
                      <a:pt x="1474" y="2946"/>
                    </a:cubicBezTo>
                    <a:cubicBezTo>
                      <a:pt x="2288" y="2946"/>
                      <a:pt x="2946" y="2287"/>
                      <a:pt x="2946" y="1474"/>
                    </a:cubicBezTo>
                    <a:cubicBezTo>
                      <a:pt x="2946" y="660"/>
                      <a:pt x="2288" y="1"/>
                      <a:pt x="1474" y="1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0" name="Google Shape;1240;g2b4cf00b255_0_0"/>
            <p:cNvGrpSpPr/>
            <p:nvPr/>
          </p:nvGrpSpPr>
          <p:grpSpPr>
            <a:xfrm>
              <a:off x="6101293" y="1550500"/>
              <a:ext cx="259692" cy="269909"/>
              <a:chOff x="6101293" y="1550500"/>
              <a:chExt cx="259692" cy="269909"/>
            </a:xfrm>
          </p:grpSpPr>
          <p:sp>
            <p:nvSpPr>
              <p:cNvPr id="1241" name="Google Shape;1241;g2b4cf00b255_0_0"/>
              <p:cNvSpPr/>
              <p:nvPr/>
            </p:nvSpPr>
            <p:spPr>
              <a:xfrm>
                <a:off x="6101293" y="1550500"/>
                <a:ext cx="259692" cy="232406"/>
              </a:xfrm>
              <a:custGeom>
                <a:rect b="b" l="l" r="r" t="t"/>
                <a:pathLst>
                  <a:path extrusionOk="0" h="9122" w="10193">
                    <a:moveTo>
                      <a:pt x="4177" y="1"/>
                    </a:moveTo>
                    <a:cubicBezTo>
                      <a:pt x="4045" y="2239"/>
                      <a:pt x="2244" y="4027"/>
                      <a:pt x="0" y="4135"/>
                    </a:cubicBezTo>
                    <a:lnTo>
                      <a:pt x="0" y="6395"/>
                    </a:lnTo>
                    <a:cubicBezTo>
                      <a:pt x="0" y="7902"/>
                      <a:pt x="1220" y="9122"/>
                      <a:pt x="2726" y="9122"/>
                    </a:cubicBezTo>
                    <a:lnTo>
                      <a:pt x="3148" y="9122"/>
                    </a:lnTo>
                    <a:cubicBezTo>
                      <a:pt x="3148" y="8046"/>
                      <a:pt x="4020" y="7175"/>
                      <a:pt x="5096" y="7175"/>
                    </a:cubicBezTo>
                    <a:cubicBezTo>
                      <a:pt x="6170" y="7175"/>
                      <a:pt x="7043" y="8046"/>
                      <a:pt x="7043" y="9122"/>
                    </a:cubicBezTo>
                    <a:lnTo>
                      <a:pt x="10193" y="9122"/>
                    </a:lnTo>
                    <a:lnTo>
                      <a:pt x="10193" y="2728"/>
                    </a:lnTo>
                    <a:cubicBezTo>
                      <a:pt x="10193" y="1223"/>
                      <a:pt x="8973" y="2"/>
                      <a:pt x="7467" y="1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g2b4cf00b255_0_0"/>
              <p:cNvSpPr/>
              <p:nvPr/>
            </p:nvSpPr>
            <p:spPr>
              <a:xfrm>
                <a:off x="6193623" y="1745352"/>
                <a:ext cx="75031" cy="75057"/>
              </a:xfrm>
              <a:custGeom>
                <a:rect b="b" l="l" r="r" t="t"/>
                <a:pathLst>
                  <a:path extrusionOk="0" h="2946" w="2945">
                    <a:moveTo>
                      <a:pt x="1473" y="1"/>
                    </a:moveTo>
                    <a:cubicBezTo>
                      <a:pt x="660" y="1"/>
                      <a:pt x="0" y="660"/>
                      <a:pt x="0" y="1474"/>
                    </a:cubicBezTo>
                    <a:cubicBezTo>
                      <a:pt x="0" y="2287"/>
                      <a:pt x="660" y="2946"/>
                      <a:pt x="1473" y="2946"/>
                    </a:cubicBezTo>
                    <a:cubicBezTo>
                      <a:pt x="2285" y="2946"/>
                      <a:pt x="2945" y="2287"/>
                      <a:pt x="2945" y="1474"/>
                    </a:cubicBezTo>
                    <a:cubicBezTo>
                      <a:pt x="2945" y="660"/>
                      <a:pt x="2285" y="1"/>
                      <a:pt x="1473" y="1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3" name="Google Shape;1243;g2b4cf00b255_0_0"/>
          <p:cNvSpPr txBox="1"/>
          <p:nvPr/>
        </p:nvSpPr>
        <p:spPr>
          <a:xfrm rot="-1302">
            <a:off x="2742548" y="1219864"/>
            <a:ext cx="158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Clear purpose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4" name="Google Shape;1244;g2b4cf00b255_0_0"/>
          <p:cNvSpPr txBox="1"/>
          <p:nvPr/>
        </p:nvSpPr>
        <p:spPr>
          <a:xfrm rot="-1302">
            <a:off x="3780000" y="2156092"/>
            <a:ext cx="158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Characteristics of Smart Questions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5" name="Google Shape;1245;g2b4cf00b255_0_0"/>
          <p:cNvSpPr txBox="1"/>
          <p:nvPr/>
        </p:nvSpPr>
        <p:spPr>
          <a:xfrm rot="-963">
            <a:off x="4769075" y="1096875"/>
            <a:ext cx="214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Specific 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detailed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6" name="Google Shape;1246;g2b4cf00b255_0_0"/>
          <p:cNvSpPr txBox="1"/>
          <p:nvPr/>
        </p:nvSpPr>
        <p:spPr>
          <a:xfrm rot="-963">
            <a:off x="4769075" y="3295100"/>
            <a:ext cx="214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Challenging and thought-provoking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7" name="Google Shape;1247;g2b4cf00b255_0_0"/>
          <p:cNvSpPr txBox="1"/>
          <p:nvPr/>
        </p:nvSpPr>
        <p:spPr>
          <a:xfrm rot="-963">
            <a:off x="2463400" y="3418100"/>
            <a:ext cx="214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Leads to action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b45599acad_0_2"/>
          <p:cNvSpPr txBox="1"/>
          <p:nvPr>
            <p:ph type="title"/>
          </p:nvPr>
        </p:nvSpPr>
        <p:spPr>
          <a:xfrm>
            <a:off x="1953325" y="729425"/>
            <a:ext cx="647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Top Down Approach</a:t>
            </a:r>
            <a:endParaRPr/>
          </a:p>
        </p:txBody>
      </p:sp>
      <p:sp>
        <p:nvSpPr>
          <p:cNvPr id="826" name="Google Shape;826;g2b45599acad_0_2"/>
          <p:cNvSpPr txBox="1"/>
          <p:nvPr>
            <p:ph idx="2" type="title"/>
          </p:nvPr>
        </p:nvSpPr>
        <p:spPr>
          <a:xfrm>
            <a:off x="713225" y="729425"/>
            <a:ext cx="124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7" name="Google Shape;827;g2b45599acad_0_2"/>
          <p:cNvSpPr txBox="1"/>
          <p:nvPr>
            <p:ph idx="4294967295" type="subTitle"/>
          </p:nvPr>
        </p:nvSpPr>
        <p:spPr>
          <a:xfrm>
            <a:off x="937625" y="1850675"/>
            <a:ext cx="2175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WHAT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28" name="Google Shape;828;g2b45599acad_0_2"/>
          <p:cNvSpPr txBox="1"/>
          <p:nvPr>
            <p:ph idx="4294967295" type="subTitle"/>
          </p:nvPr>
        </p:nvSpPr>
        <p:spPr>
          <a:xfrm>
            <a:off x="3484350" y="1850675"/>
            <a:ext cx="2175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WHY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29" name="Google Shape;829;g2b45599acad_0_2"/>
          <p:cNvSpPr txBox="1"/>
          <p:nvPr>
            <p:ph idx="4294967295" type="subTitle"/>
          </p:nvPr>
        </p:nvSpPr>
        <p:spPr>
          <a:xfrm>
            <a:off x="937625" y="2545500"/>
            <a:ext cx="21753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What is the Top-down approach?</a:t>
            </a:r>
            <a:endParaRPr/>
          </a:p>
        </p:txBody>
      </p:sp>
      <p:sp>
        <p:nvSpPr>
          <p:cNvPr id="830" name="Google Shape;830;g2b45599acad_0_2"/>
          <p:cNvSpPr txBox="1"/>
          <p:nvPr>
            <p:ph idx="4294967295" type="subTitle"/>
          </p:nvPr>
        </p:nvSpPr>
        <p:spPr>
          <a:xfrm>
            <a:off x="3484350" y="2545500"/>
            <a:ext cx="21753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Why should the Top-down approach be applied?</a:t>
            </a:r>
            <a:endParaRPr/>
          </a:p>
        </p:txBody>
      </p:sp>
      <p:sp>
        <p:nvSpPr>
          <p:cNvPr id="831" name="Google Shape;831;g2b45599acad_0_2"/>
          <p:cNvSpPr txBox="1"/>
          <p:nvPr>
            <p:ph idx="4294967295" type="subTitle"/>
          </p:nvPr>
        </p:nvSpPr>
        <p:spPr>
          <a:xfrm>
            <a:off x="6031075" y="2545500"/>
            <a:ext cx="21753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How to implement the Top-down approach effectively?</a:t>
            </a:r>
            <a:endParaRPr/>
          </a:p>
        </p:txBody>
      </p:sp>
      <p:sp>
        <p:nvSpPr>
          <p:cNvPr id="832" name="Google Shape;832;g2b45599acad_0_2"/>
          <p:cNvSpPr txBox="1"/>
          <p:nvPr>
            <p:ph idx="4294967295" type="subTitle"/>
          </p:nvPr>
        </p:nvSpPr>
        <p:spPr>
          <a:xfrm>
            <a:off x="6031075" y="1850675"/>
            <a:ext cx="2175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00">
                <a:latin typeface="Teko"/>
                <a:ea typeface="Teko"/>
                <a:cs typeface="Teko"/>
                <a:sym typeface="Teko"/>
              </a:rPr>
              <a:t>HOW</a:t>
            </a:r>
            <a:endParaRPr b="1" sz="24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g2b4cf00b255_0_46"/>
          <p:cNvGrpSpPr/>
          <p:nvPr/>
        </p:nvGrpSpPr>
        <p:grpSpPr>
          <a:xfrm>
            <a:off x="2252102" y="1855595"/>
            <a:ext cx="4664043" cy="2392709"/>
            <a:chOff x="2496310" y="3693351"/>
            <a:chExt cx="1342905" cy="688926"/>
          </a:xfrm>
        </p:grpSpPr>
        <p:grpSp>
          <p:nvGrpSpPr>
            <p:cNvPr id="1253" name="Google Shape;1253;g2b4cf00b255_0_46"/>
            <p:cNvGrpSpPr/>
            <p:nvPr/>
          </p:nvGrpSpPr>
          <p:grpSpPr>
            <a:xfrm>
              <a:off x="2496310" y="3693351"/>
              <a:ext cx="1342905" cy="688875"/>
              <a:chOff x="2496310" y="3693351"/>
              <a:chExt cx="1342905" cy="688875"/>
            </a:xfrm>
          </p:grpSpPr>
          <p:sp>
            <p:nvSpPr>
              <p:cNvPr id="1254" name="Google Shape;1254;g2b4cf00b255_0_46"/>
              <p:cNvSpPr/>
              <p:nvPr/>
            </p:nvSpPr>
            <p:spPr>
              <a:xfrm>
                <a:off x="2567815" y="3809577"/>
                <a:ext cx="1200140" cy="572649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g2b4cf00b255_0_46"/>
              <p:cNvSpPr/>
              <p:nvPr/>
            </p:nvSpPr>
            <p:spPr>
              <a:xfrm>
                <a:off x="3420688" y="3858516"/>
                <a:ext cx="65100" cy="65100"/>
              </a:xfrm>
              <a:prstGeom prst="ellipse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g2b4cf00b255_0_46"/>
              <p:cNvSpPr/>
              <p:nvPr/>
            </p:nvSpPr>
            <p:spPr>
              <a:xfrm>
                <a:off x="3135700" y="3791751"/>
                <a:ext cx="65100" cy="65100"/>
              </a:xfrm>
              <a:prstGeom prst="ellipse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g2b4cf00b255_0_46"/>
              <p:cNvSpPr/>
              <p:nvPr/>
            </p:nvSpPr>
            <p:spPr>
              <a:xfrm>
                <a:off x="3620515" y="4032917"/>
                <a:ext cx="65100" cy="65100"/>
              </a:xfrm>
              <a:prstGeom prst="ellipse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g2b4cf00b255_0_46"/>
              <p:cNvSpPr/>
              <p:nvPr/>
            </p:nvSpPr>
            <p:spPr>
              <a:xfrm>
                <a:off x="2843808" y="3858516"/>
                <a:ext cx="65100" cy="65100"/>
              </a:xfrm>
              <a:prstGeom prst="ellipse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g2b4cf00b255_0_46"/>
              <p:cNvSpPr/>
              <p:nvPr/>
            </p:nvSpPr>
            <p:spPr>
              <a:xfrm>
                <a:off x="2652010" y="4032917"/>
                <a:ext cx="65100" cy="65100"/>
              </a:xfrm>
              <a:prstGeom prst="ellipse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60" name="Google Shape;1260;g2b4cf00b255_0_46"/>
              <p:cNvCxnSpPr>
                <a:stCxn id="1258" idx="0"/>
              </p:cNvCxnSpPr>
              <p:nvPr/>
            </p:nvCxnSpPr>
            <p:spPr>
              <a:xfrm flipH="1" rot="5400000">
                <a:off x="2741958" y="3724116"/>
                <a:ext cx="68700" cy="200100"/>
              </a:xfrm>
              <a:prstGeom prst="bentConnector2">
                <a:avLst/>
              </a:prstGeom>
              <a:noFill/>
              <a:ln cap="flat" cmpd="sng" w="19050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1" name="Google Shape;1261;g2b4cf00b255_0_46"/>
              <p:cNvCxnSpPr>
                <a:stCxn id="1255" idx="0"/>
              </p:cNvCxnSpPr>
              <p:nvPr/>
            </p:nvCxnSpPr>
            <p:spPr>
              <a:xfrm rot="-5400000">
                <a:off x="3512338" y="3723516"/>
                <a:ext cx="75900" cy="194100"/>
              </a:xfrm>
              <a:prstGeom prst="bentConnector2">
                <a:avLst/>
              </a:prstGeom>
              <a:noFill/>
              <a:ln cap="flat" cmpd="sng" w="19050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2" name="Google Shape;1262;g2b4cf00b255_0_46"/>
              <p:cNvCxnSpPr>
                <a:stCxn id="1256" idx="0"/>
              </p:cNvCxnSpPr>
              <p:nvPr/>
            </p:nvCxnSpPr>
            <p:spPr>
              <a:xfrm rot="-5400000">
                <a:off x="3119350" y="3742251"/>
                <a:ext cx="98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3" name="Google Shape;1263;g2b4cf00b255_0_46"/>
              <p:cNvCxnSpPr>
                <a:stCxn id="1259" idx="2"/>
              </p:cNvCxnSpPr>
              <p:nvPr/>
            </p:nvCxnSpPr>
            <p:spPr>
              <a:xfrm flipH="1">
                <a:off x="2496310" y="4065467"/>
                <a:ext cx="1557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4" name="Google Shape;1264;g2b4cf00b255_0_46"/>
              <p:cNvCxnSpPr>
                <a:stCxn id="1257" idx="6"/>
              </p:cNvCxnSpPr>
              <p:nvPr/>
            </p:nvCxnSpPr>
            <p:spPr>
              <a:xfrm>
                <a:off x="3685615" y="4065467"/>
                <a:ext cx="1536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B6D7A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65" name="Google Shape;1265;g2b4cf00b255_0_46"/>
            <p:cNvGrpSpPr/>
            <p:nvPr/>
          </p:nvGrpSpPr>
          <p:grpSpPr>
            <a:xfrm>
              <a:off x="2675275" y="3930557"/>
              <a:ext cx="1003306" cy="451720"/>
              <a:chOff x="2675275" y="4174282"/>
              <a:chExt cx="1003306" cy="451720"/>
            </a:xfrm>
          </p:grpSpPr>
          <p:sp>
            <p:nvSpPr>
              <p:cNvPr id="1266" name="Google Shape;1266;g2b4cf00b255_0_46"/>
              <p:cNvSpPr/>
              <p:nvPr/>
            </p:nvSpPr>
            <p:spPr>
              <a:xfrm>
                <a:off x="2675275" y="4174282"/>
                <a:ext cx="1003306" cy="451719"/>
              </a:xfrm>
              <a:custGeom>
                <a:rect b="b" l="l" r="r" t="t"/>
                <a:pathLst>
                  <a:path extrusionOk="0" h="12285" w="27286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g2b4cf00b255_0_46"/>
              <p:cNvSpPr/>
              <p:nvPr/>
            </p:nvSpPr>
            <p:spPr>
              <a:xfrm>
                <a:off x="2716046" y="4210984"/>
                <a:ext cx="921789" cy="415018"/>
              </a:xfrm>
              <a:custGeom>
                <a:rect b="b" l="l" r="r" t="t"/>
                <a:pathLst>
                  <a:path extrusionOk="0" h="12285" w="27286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g2b4cf00b255_0_46"/>
              <p:cNvSpPr/>
              <p:nvPr/>
            </p:nvSpPr>
            <p:spPr>
              <a:xfrm>
                <a:off x="2762606" y="4252906"/>
                <a:ext cx="828676" cy="373095"/>
              </a:xfrm>
              <a:custGeom>
                <a:rect b="b" l="l" r="r" t="t"/>
                <a:pathLst>
                  <a:path extrusionOk="0" h="12285" w="27286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9" name="Google Shape;1269;g2b4cf00b255_0_46"/>
          <p:cNvSpPr txBox="1"/>
          <p:nvPr/>
        </p:nvSpPr>
        <p:spPr>
          <a:xfrm>
            <a:off x="3170375" y="3199450"/>
            <a:ext cx="282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Sample questions:  Understand project requirements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0" name="Google Shape;1270;g2b4cf00b255_0_46"/>
          <p:cNvSpPr txBox="1"/>
          <p:nvPr/>
        </p:nvSpPr>
        <p:spPr>
          <a:xfrm>
            <a:off x="455475" y="2836350"/>
            <a:ext cx="17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How is the system structured?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1" name="Google Shape;1271;g2b4cf00b255_0_46"/>
          <p:cNvSpPr txBox="1"/>
          <p:nvPr/>
        </p:nvSpPr>
        <p:spPr>
          <a:xfrm>
            <a:off x="6916075" y="2836350"/>
            <a:ext cx="17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What is the main goal of the project?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2" name="Google Shape;1272;g2b4cf00b255_0_46"/>
          <p:cNvSpPr txBox="1"/>
          <p:nvPr/>
        </p:nvSpPr>
        <p:spPr>
          <a:xfrm>
            <a:off x="455475" y="1882950"/>
            <a:ext cx="238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What challenges and risks are hidden?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3" name="Google Shape;1273;g2b4cf00b255_0_46"/>
          <p:cNvSpPr txBox="1"/>
          <p:nvPr/>
        </p:nvSpPr>
        <p:spPr>
          <a:xfrm>
            <a:off x="6253175" y="1882950"/>
            <a:ext cx="238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Who are the end-users, and what are their needs?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4" name="Google Shape;1274;g2b4cf00b255_0_46"/>
          <p:cNvSpPr txBox="1"/>
          <p:nvPr/>
        </p:nvSpPr>
        <p:spPr>
          <a:xfrm>
            <a:off x="3392375" y="1147550"/>
            <a:ext cx="238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What are the criteria for evaluating product quality?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9" name="Google Shape;1279;g2b4cf00b255_0_97"/>
          <p:cNvGrpSpPr/>
          <p:nvPr/>
        </p:nvGrpSpPr>
        <p:grpSpPr>
          <a:xfrm>
            <a:off x="4458638" y="539500"/>
            <a:ext cx="1415325" cy="168900"/>
            <a:chOff x="-555050" y="-1391950"/>
            <a:chExt cx="1415325" cy="168900"/>
          </a:xfrm>
        </p:grpSpPr>
        <p:sp>
          <p:nvSpPr>
            <p:cNvPr id="1280" name="Google Shape;1280;g2b4cf00b255_0_97"/>
            <p:cNvSpPr/>
            <p:nvPr/>
          </p:nvSpPr>
          <p:spPr>
            <a:xfrm>
              <a:off x="442090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81" name="Google Shape;1281;g2b4cf00b255_0_97"/>
            <p:cNvSpPr/>
            <p:nvPr/>
          </p:nvSpPr>
          <p:spPr>
            <a:xfrm>
              <a:off x="691375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82" name="Google Shape;1282;g2b4cf00b255_0_97"/>
            <p:cNvSpPr/>
            <p:nvPr/>
          </p:nvSpPr>
          <p:spPr>
            <a:xfrm>
              <a:off x="-56480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83" name="Google Shape;1283;g2b4cf00b255_0_97"/>
            <p:cNvSpPr/>
            <p:nvPr/>
          </p:nvSpPr>
          <p:spPr>
            <a:xfrm>
              <a:off x="-305765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84" name="Google Shape;1284;g2b4cf00b255_0_97"/>
            <p:cNvSpPr/>
            <p:nvPr/>
          </p:nvSpPr>
          <p:spPr>
            <a:xfrm>
              <a:off x="-555050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85" name="Google Shape;1285;g2b4cf00b255_0_97"/>
            <p:cNvSpPr/>
            <p:nvPr/>
          </p:nvSpPr>
          <p:spPr>
            <a:xfrm>
              <a:off x="192805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286" name="Google Shape;1286;g2b4cf00b255_0_97"/>
          <p:cNvGrpSpPr/>
          <p:nvPr/>
        </p:nvGrpSpPr>
        <p:grpSpPr>
          <a:xfrm>
            <a:off x="791496" y="911039"/>
            <a:ext cx="7561023" cy="3532014"/>
            <a:chOff x="238125" y="1188750"/>
            <a:chExt cx="7140450" cy="3335550"/>
          </a:xfrm>
        </p:grpSpPr>
        <p:sp>
          <p:nvSpPr>
            <p:cNvPr id="1287" name="Google Shape;1287;g2b4cf00b255_0_97"/>
            <p:cNvSpPr/>
            <p:nvPr/>
          </p:nvSpPr>
          <p:spPr>
            <a:xfrm>
              <a:off x="238125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g2b4cf00b255_0_97"/>
            <p:cNvSpPr/>
            <p:nvPr/>
          </p:nvSpPr>
          <p:spPr>
            <a:xfrm>
              <a:off x="238125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g2b4cf00b255_0_97"/>
            <p:cNvSpPr/>
            <p:nvPr/>
          </p:nvSpPr>
          <p:spPr>
            <a:xfrm>
              <a:off x="3871550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g2b4cf00b255_0_97"/>
            <p:cNvSpPr/>
            <p:nvPr/>
          </p:nvSpPr>
          <p:spPr>
            <a:xfrm>
              <a:off x="3871550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g2b4cf00b255_0_97"/>
            <p:cNvSpPr/>
            <p:nvPr/>
          </p:nvSpPr>
          <p:spPr>
            <a:xfrm>
              <a:off x="2842425" y="1934600"/>
              <a:ext cx="1843850" cy="1843850"/>
            </a:xfrm>
            <a:custGeom>
              <a:rect b="b" l="l" r="r" t="t"/>
              <a:pathLst>
                <a:path extrusionOk="0" h="73754" w="73754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2" name="Google Shape;1292;g2b4cf00b255_0_97"/>
          <p:cNvSpPr txBox="1"/>
          <p:nvPr/>
        </p:nvSpPr>
        <p:spPr>
          <a:xfrm>
            <a:off x="3607050" y="2233200"/>
            <a:ext cx="192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Importance of Smart Questions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3" name="Google Shape;1293;g2b4cf00b255_0_97"/>
          <p:cNvSpPr txBox="1"/>
          <p:nvPr/>
        </p:nvSpPr>
        <p:spPr>
          <a:xfrm>
            <a:off x="1102050" y="1393475"/>
            <a:ext cx="310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Improves communication and collaboration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4" name="Google Shape;1294;g2b4cf00b255_0_97"/>
          <p:cNvSpPr txBox="1"/>
          <p:nvPr/>
        </p:nvSpPr>
        <p:spPr>
          <a:xfrm>
            <a:off x="5536950" y="1516475"/>
            <a:ext cx="281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Identifies hidden problems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5" name="Google Shape;1295;g2b4cf00b255_0_97"/>
          <p:cNvSpPr txBox="1"/>
          <p:nvPr/>
        </p:nvSpPr>
        <p:spPr>
          <a:xfrm>
            <a:off x="5536950" y="3502400"/>
            <a:ext cx="281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Enhances product quality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6" name="Google Shape;1296;g2b4cf00b255_0_97"/>
          <p:cNvSpPr txBox="1"/>
          <p:nvPr/>
        </p:nvSpPr>
        <p:spPr>
          <a:xfrm>
            <a:off x="1102050" y="3379400"/>
            <a:ext cx="310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Promotes creativity and innovation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g2b49fa41f6e_0_187"/>
          <p:cNvGrpSpPr/>
          <p:nvPr/>
        </p:nvGrpSpPr>
        <p:grpSpPr>
          <a:xfrm>
            <a:off x="455375" y="1448113"/>
            <a:ext cx="8233120" cy="3236016"/>
            <a:chOff x="617627" y="3644984"/>
            <a:chExt cx="1583384" cy="622347"/>
          </a:xfrm>
        </p:grpSpPr>
        <p:grpSp>
          <p:nvGrpSpPr>
            <p:cNvPr id="1302" name="Google Shape;1302;g2b49fa41f6e_0_187"/>
            <p:cNvGrpSpPr/>
            <p:nvPr/>
          </p:nvGrpSpPr>
          <p:grpSpPr>
            <a:xfrm>
              <a:off x="1241968" y="3773021"/>
              <a:ext cx="333929" cy="347827"/>
              <a:chOff x="-208439" y="3797037"/>
              <a:chExt cx="307287" cy="320076"/>
            </a:xfrm>
          </p:grpSpPr>
          <p:sp>
            <p:nvSpPr>
              <p:cNvPr id="1303" name="Google Shape;1303;g2b49fa41f6e_0_187"/>
              <p:cNvSpPr/>
              <p:nvPr/>
            </p:nvSpPr>
            <p:spPr>
              <a:xfrm>
                <a:off x="-208439" y="3797037"/>
                <a:ext cx="147485" cy="320076"/>
              </a:xfrm>
              <a:custGeom>
                <a:rect b="b" l="l" r="r" t="t"/>
                <a:pathLst>
                  <a:path extrusionOk="0" h="19697" w="9076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g2b49fa41f6e_0_187"/>
              <p:cNvSpPr/>
              <p:nvPr/>
            </p:nvSpPr>
            <p:spPr>
              <a:xfrm>
                <a:off x="-48637" y="3797037"/>
                <a:ext cx="147485" cy="320076"/>
              </a:xfrm>
              <a:custGeom>
                <a:rect b="b" l="l" r="r" t="t"/>
                <a:pathLst>
                  <a:path extrusionOk="0" h="19697" w="9076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5" name="Google Shape;1305;g2b49fa41f6e_0_187"/>
            <p:cNvGrpSpPr/>
            <p:nvPr/>
          </p:nvGrpSpPr>
          <p:grpSpPr>
            <a:xfrm>
              <a:off x="617627" y="3644984"/>
              <a:ext cx="1583384" cy="622347"/>
              <a:chOff x="617627" y="3644984"/>
              <a:chExt cx="1583384" cy="622347"/>
            </a:xfrm>
          </p:grpSpPr>
          <p:grpSp>
            <p:nvGrpSpPr>
              <p:cNvPr id="1306" name="Google Shape;1306;g2b49fa41f6e_0_187"/>
              <p:cNvGrpSpPr/>
              <p:nvPr/>
            </p:nvGrpSpPr>
            <p:grpSpPr>
              <a:xfrm>
                <a:off x="1527530" y="4062270"/>
                <a:ext cx="664330" cy="201984"/>
                <a:chOff x="1527530" y="4062270"/>
                <a:chExt cx="664330" cy="201984"/>
              </a:xfrm>
            </p:grpSpPr>
            <p:sp>
              <p:nvSpPr>
                <p:cNvPr id="1307" name="Google Shape;1307;g2b49fa41f6e_0_187"/>
                <p:cNvSpPr/>
                <p:nvPr/>
              </p:nvSpPr>
              <p:spPr>
                <a:xfrm>
                  <a:off x="1656341" y="4107898"/>
                  <a:ext cx="535520" cy="156356"/>
                </a:xfrm>
                <a:custGeom>
                  <a:rect b="b" l="l" r="r" t="t"/>
                  <a:pathLst>
                    <a:path extrusionOk="0" h="21448" w="37118">
                      <a:moveTo>
                        <a:pt x="4950" y="1"/>
                      </a:moveTo>
                      <a:cubicBezTo>
                        <a:pt x="2218" y="1"/>
                        <a:pt x="0" y="2679"/>
                        <a:pt x="0" y="5984"/>
                      </a:cubicBezTo>
                      <a:lnTo>
                        <a:pt x="0" y="15461"/>
                      </a:lnTo>
                      <a:cubicBezTo>
                        <a:pt x="0" y="18766"/>
                        <a:pt x="2218" y="21447"/>
                        <a:pt x="4950" y="21447"/>
                      </a:cubicBezTo>
                      <a:lnTo>
                        <a:pt x="32168" y="21447"/>
                      </a:lnTo>
                      <a:cubicBezTo>
                        <a:pt x="34904" y="21447"/>
                        <a:pt x="37118" y="18766"/>
                        <a:pt x="37118" y="15461"/>
                      </a:cubicBezTo>
                      <a:lnTo>
                        <a:pt x="37118" y="5984"/>
                      </a:lnTo>
                      <a:cubicBezTo>
                        <a:pt x="37118" y="2679"/>
                        <a:pt x="34904" y="1"/>
                        <a:pt x="32168" y="1"/>
                      </a:cubicBezTo>
                      <a:close/>
                    </a:path>
                  </a:pathLst>
                </a:custGeom>
                <a:solidFill>
                  <a:srgbClr val="6AA84F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08" name="Google Shape;1308;g2b49fa41f6e_0_187"/>
                <p:cNvGrpSpPr/>
                <p:nvPr/>
              </p:nvGrpSpPr>
              <p:grpSpPr>
                <a:xfrm>
                  <a:off x="1527530" y="4062270"/>
                  <a:ext cx="121279" cy="133055"/>
                  <a:chOff x="1527530" y="4062270"/>
                  <a:chExt cx="121279" cy="133055"/>
                </a:xfrm>
              </p:grpSpPr>
              <p:sp>
                <p:nvSpPr>
                  <p:cNvPr id="1309" name="Google Shape;1309;g2b49fa41f6e_0_187"/>
                  <p:cNvSpPr/>
                  <p:nvPr/>
                </p:nvSpPr>
                <p:spPr>
                  <a:xfrm>
                    <a:off x="1546728" y="4073242"/>
                    <a:ext cx="102081" cy="122083"/>
                  </a:xfrm>
                  <a:custGeom>
                    <a:rect b="b" l="l" r="r" t="t"/>
                    <a:pathLst>
                      <a:path extrusionOk="0" fill="none" h="37079" w="28816">
                        <a:moveTo>
                          <a:pt x="28815" y="37078"/>
                        </a:moveTo>
                        <a:lnTo>
                          <a:pt x="17922" y="37078"/>
                        </a:lnTo>
                        <a:cubicBezTo>
                          <a:pt x="14829" y="37078"/>
                          <a:pt x="14212" y="33613"/>
                          <a:pt x="14212" y="33613"/>
                        </a:cubicBezTo>
                        <a:lnTo>
                          <a:pt x="14212" y="10631"/>
                        </a:lnTo>
                        <a:lnTo>
                          <a:pt x="0" y="10631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93C47D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0" name="Google Shape;1310;g2b49fa41f6e_0_187"/>
                  <p:cNvSpPr/>
                  <p:nvPr/>
                </p:nvSpPr>
                <p:spPr>
                  <a:xfrm>
                    <a:off x="1527530" y="4062270"/>
                    <a:ext cx="26674" cy="25622"/>
                  </a:xfrm>
                  <a:custGeom>
                    <a:rect b="b" l="l" r="r" t="t"/>
                    <a:pathLst>
                      <a:path extrusionOk="0" h="5349" w="5560">
                        <a:moveTo>
                          <a:pt x="2886" y="1"/>
                        </a:moveTo>
                        <a:cubicBezTo>
                          <a:pt x="1806" y="1"/>
                          <a:pt x="828" y="654"/>
                          <a:pt x="416" y="1653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7"/>
                          <a:pt x="2190" y="5349"/>
                          <a:pt x="2886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5"/>
                        </a:cubicBezTo>
                        <a:cubicBezTo>
                          <a:pt x="5560" y="1197"/>
                          <a:pt x="4363" y="1"/>
                          <a:pt x="2886" y="1"/>
                        </a:cubicBezTo>
                        <a:close/>
                      </a:path>
                    </a:pathLst>
                  </a:cu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11" name="Google Shape;1311;g2b49fa41f6e_0_187"/>
              <p:cNvGrpSpPr/>
              <p:nvPr/>
            </p:nvGrpSpPr>
            <p:grpSpPr>
              <a:xfrm>
                <a:off x="1560718" y="3873226"/>
                <a:ext cx="640292" cy="156380"/>
                <a:chOff x="1560718" y="3873226"/>
                <a:chExt cx="640292" cy="156380"/>
              </a:xfrm>
            </p:grpSpPr>
            <p:sp>
              <p:nvSpPr>
                <p:cNvPr id="1312" name="Google Shape;1312;g2b49fa41f6e_0_187"/>
                <p:cNvSpPr/>
                <p:nvPr/>
              </p:nvSpPr>
              <p:spPr>
                <a:xfrm>
                  <a:off x="1560718" y="3951414"/>
                  <a:ext cx="84343" cy="5"/>
                </a:xfrm>
                <a:custGeom>
                  <a:rect b="b" l="l" r="r" t="t"/>
                  <a:pathLst>
                    <a:path extrusionOk="0" fill="none" h="1" w="17599">
                      <a:moveTo>
                        <a:pt x="1" y="0"/>
                      </a:moveTo>
                      <a:lnTo>
                        <a:pt x="17598" y="0"/>
                      </a:lnTo>
                    </a:path>
                  </a:pathLst>
                </a:custGeom>
                <a:solidFill>
                  <a:srgbClr val="93C47D"/>
                </a:solidFill>
                <a:ln cap="rnd" cmpd="sng" w="9525">
                  <a:solidFill>
                    <a:srgbClr val="CFD9E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3" name="Google Shape;1313;g2b49fa41f6e_0_187"/>
                <p:cNvSpPr/>
                <p:nvPr/>
              </p:nvSpPr>
              <p:spPr>
                <a:xfrm>
                  <a:off x="1657124" y="3873226"/>
                  <a:ext cx="543886" cy="156380"/>
                </a:xfrm>
                <a:custGeom>
                  <a:rect b="b" l="l" r="r" t="t"/>
                  <a:pathLst>
                    <a:path extrusionOk="0" h="21444" w="37119">
                      <a:moveTo>
                        <a:pt x="4951" y="1"/>
                      </a:moveTo>
                      <a:cubicBezTo>
                        <a:pt x="2219" y="1"/>
                        <a:pt x="1" y="2678"/>
                        <a:pt x="1" y="5983"/>
                      </a:cubicBezTo>
                      <a:lnTo>
                        <a:pt x="1" y="15461"/>
                      </a:lnTo>
                      <a:cubicBezTo>
                        <a:pt x="1" y="18766"/>
                        <a:pt x="2219" y="21443"/>
                        <a:pt x="4951" y="21443"/>
                      </a:cubicBezTo>
                      <a:lnTo>
                        <a:pt x="32168" y="21443"/>
                      </a:lnTo>
                      <a:cubicBezTo>
                        <a:pt x="34901" y="21443"/>
                        <a:pt x="37119" y="18766"/>
                        <a:pt x="37119" y="15461"/>
                      </a:cubicBezTo>
                      <a:lnTo>
                        <a:pt x="37119" y="5983"/>
                      </a:lnTo>
                      <a:cubicBezTo>
                        <a:pt x="37119" y="2678"/>
                        <a:pt x="34901" y="1"/>
                        <a:pt x="32168" y="1"/>
                      </a:cubicBezTo>
                      <a:close/>
                    </a:path>
                  </a:pathLst>
                </a:custGeom>
                <a:solidFill>
                  <a:srgbClr val="93C47D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4" name="Google Shape;1314;g2b49fa41f6e_0_187"/>
              <p:cNvSpPr/>
              <p:nvPr/>
            </p:nvSpPr>
            <p:spPr>
              <a:xfrm>
                <a:off x="1210356" y="3748213"/>
                <a:ext cx="397940" cy="397441"/>
              </a:xfrm>
              <a:custGeom>
                <a:rect b="b" l="l" r="r" t="t"/>
                <a:pathLst>
                  <a:path extrusionOk="0" fill="none" h="63161" w="63165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solidFill>
                <a:srgbClr val="93C47D"/>
              </a:solidFill>
              <a:ln cap="flat" cmpd="sng" w="9525">
                <a:solidFill>
                  <a:srgbClr val="CFD9E0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5" name="Google Shape;1315;g2b49fa41f6e_0_187"/>
              <p:cNvGrpSpPr/>
              <p:nvPr/>
            </p:nvGrpSpPr>
            <p:grpSpPr>
              <a:xfrm>
                <a:off x="617627" y="3644984"/>
                <a:ext cx="659070" cy="195402"/>
                <a:chOff x="617627" y="3644984"/>
                <a:chExt cx="659070" cy="195402"/>
              </a:xfrm>
            </p:grpSpPr>
            <p:sp>
              <p:nvSpPr>
                <p:cNvPr id="1316" name="Google Shape;1316;g2b49fa41f6e_0_187"/>
                <p:cNvSpPr/>
                <p:nvPr/>
              </p:nvSpPr>
              <p:spPr>
                <a:xfrm>
                  <a:off x="617627" y="3644984"/>
                  <a:ext cx="543886" cy="164774"/>
                </a:xfrm>
                <a:custGeom>
                  <a:rect b="b" l="l" r="r" t="t"/>
                  <a:pathLst>
                    <a:path extrusionOk="0" h="21448" w="37119">
                      <a:moveTo>
                        <a:pt x="4951" y="1"/>
                      </a:moveTo>
                      <a:cubicBezTo>
                        <a:pt x="2219" y="1"/>
                        <a:pt x="1" y="2682"/>
                        <a:pt x="1" y="5987"/>
                      </a:cubicBezTo>
                      <a:lnTo>
                        <a:pt x="1" y="15464"/>
                      </a:lnTo>
                      <a:cubicBezTo>
                        <a:pt x="1" y="18769"/>
                        <a:pt x="2219" y="21447"/>
                        <a:pt x="4951" y="21447"/>
                      </a:cubicBezTo>
                      <a:lnTo>
                        <a:pt x="32172" y="21447"/>
                      </a:lnTo>
                      <a:cubicBezTo>
                        <a:pt x="34904" y="21447"/>
                        <a:pt x="37119" y="18769"/>
                        <a:pt x="37119" y="15464"/>
                      </a:cubicBezTo>
                      <a:lnTo>
                        <a:pt x="37119" y="5987"/>
                      </a:lnTo>
                      <a:cubicBezTo>
                        <a:pt x="37119" y="2682"/>
                        <a:pt x="34904" y="1"/>
                        <a:pt x="32172" y="1"/>
                      </a:cubicBezTo>
                      <a:close/>
                    </a:path>
                  </a:pathLst>
                </a:custGeom>
                <a:solidFill>
                  <a:srgbClr val="D9EAD3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17" name="Google Shape;1317;g2b49fa41f6e_0_187"/>
                <p:cNvGrpSpPr/>
                <p:nvPr/>
              </p:nvGrpSpPr>
              <p:grpSpPr>
                <a:xfrm>
                  <a:off x="1161528" y="3719847"/>
                  <a:ext cx="115169" cy="120539"/>
                  <a:chOff x="1161528" y="3719847"/>
                  <a:chExt cx="115169" cy="120539"/>
                </a:xfrm>
              </p:grpSpPr>
              <p:sp>
                <p:nvSpPr>
                  <p:cNvPr id="1318" name="Google Shape;1318;g2b49fa41f6e_0_187"/>
                  <p:cNvSpPr/>
                  <p:nvPr/>
                </p:nvSpPr>
                <p:spPr>
                  <a:xfrm>
                    <a:off x="1161528" y="3719847"/>
                    <a:ext cx="102057" cy="109260"/>
                  </a:xfrm>
                  <a:custGeom>
                    <a:rect b="b" l="l" r="r" t="t"/>
                    <a:pathLst>
                      <a:path extrusionOk="0" fill="none" h="38848" w="30556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solidFill>
                    <a:srgbClr val="93C47D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9" name="Google Shape;1319;g2b49fa41f6e_0_187"/>
                  <p:cNvSpPr/>
                  <p:nvPr/>
                </p:nvSpPr>
                <p:spPr>
                  <a:xfrm>
                    <a:off x="1250027" y="3814755"/>
                    <a:ext cx="26670" cy="25631"/>
                  </a:xfrm>
                  <a:custGeom>
                    <a:rect b="b" l="l" r="r" t="t"/>
                    <a:pathLst>
                      <a:path extrusionOk="0" h="5351" w="5565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20" name="Google Shape;1320;g2b49fa41f6e_0_187"/>
              <p:cNvGrpSpPr/>
              <p:nvPr/>
            </p:nvGrpSpPr>
            <p:grpSpPr>
              <a:xfrm>
                <a:off x="618420" y="4062269"/>
                <a:ext cx="658277" cy="205062"/>
                <a:chOff x="618420" y="4062269"/>
                <a:chExt cx="658277" cy="205062"/>
              </a:xfrm>
            </p:grpSpPr>
            <p:grpSp>
              <p:nvGrpSpPr>
                <p:cNvPr id="1321" name="Google Shape;1321;g2b49fa41f6e_0_187"/>
                <p:cNvGrpSpPr/>
                <p:nvPr/>
              </p:nvGrpSpPr>
              <p:grpSpPr>
                <a:xfrm>
                  <a:off x="1161634" y="4062269"/>
                  <a:ext cx="115063" cy="133011"/>
                  <a:chOff x="1161634" y="4062269"/>
                  <a:chExt cx="115063" cy="133011"/>
                </a:xfrm>
              </p:grpSpPr>
              <p:sp>
                <p:nvSpPr>
                  <p:cNvPr id="1322" name="Google Shape;1322;g2b49fa41f6e_0_187"/>
                  <p:cNvSpPr/>
                  <p:nvPr/>
                </p:nvSpPr>
                <p:spPr>
                  <a:xfrm>
                    <a:off x="1250027" y="4062269"/>
                    <a:ext cx="26670" cy="25631"/>
                  </a:xfrm>
                  <a:custGeom>
                    <a:rect b="b" l="l" r="r" t="t"/>
                    <a:pathLst>
                      <a:path extrusionOk="0" h="5351" w="5565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3" name="Google Shape;1323;g2b49fa41f6e_0_187"/>
                  <p:cNvSpPr/>
                  <p:nvPr/>
                </p:nvSpPr>
                <p:spPr>
                  <a:xfrm>
                    <a:off x="1161634" y="4073228"/>
                    <a:ext cx="102060" cy="122052"/>
                  </a:xfrm>
                  <a:custGeom>
                    <a:rect b="b" l="l" r="r" t="t"/>
                    <a:pathLst>
                      <a:path extrusionOk="0" fill="none" h="34405" w="30534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solidFill>
                    <a:srgbClr val="93C47D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24" name="Google Shape;1324;g2b49fa41f6e_0_187"/>
                <p:cNvSpPr/>
                <p:nvPr/>
              </p:nvSpPr>
              <p:spPr>
                <a:xfrm>
                  <a:off x="618420" y="4110975"/>
                  <a:ext cx="543886" cy="156356"/>
                </a:xfrm>
                <a:custGeom>
                  <a:rect b="b" l="l" r="r" t="t"/>
                  <a:pathLst>
                    <a:path extrusionOk="0" h="21448" w="37119">
                      <a:moveTo>
                        <a:pt x="4951" y="1"/>
                      </a:moveTo>
                      <a:cubicBezTo>
                        <a:pt x="2219" y="1"/>
                        <a:pt x="1" y="2679"/>
                        <a:pt x="1" y="5984"/>
                      </a:cubicBezTo>
                      <a:lnTo>
                        <a:pt x="1" y="15461"/>
                      </a:lnTo>
                      <a:cubicBezTo>
                        <a:pt x="1" y="18766"/>
                        <a:pt x="2219" y="21447"/>
                        <a:pt x="4951" y="21447"/>
                      </a:cubicBezTo>
                      <a:lnTo>
                        <a:pt x="32172" y="21447"/>
                      </a:lnTo>
                      <a:cubicBezTo>
                        <a:pt x="34904" y="21447"/>
                        <a:pt x="37119" y="18766"/>
                        <a:pt x="37119" y="15461"/>
                      </a:cubicBezTo>
                      <a:lnTo>
                        <a:pt x="37119" y="5984"/>
                      </a:lnTo>
                      <a:cubicBezTo>
                        <a:pt x="37119" y="2679"/>
                        <a:pt x="34904" y="1"/>
                        <a:pt x="32172" y="1"/>
                      </a:cubicBezTo>
                      <a:close/>
                    </a:path>
                  </a:pathLst>
                </a:custGeom>
                <a:solidFill>
                  <a:srgbClr val="93C4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25" name="Google Shape;1325;g2b49fa41f6e_0_187"/>
              <p:cNvGrpSpPr/>
              <p:nvPr/>
            </p:nvGrpSpPr>
            <p:grpSpPr>
              <a:xfrm>
                <a:off x="1539984" y="3651391"/>
                <a:ext cx="661021" cy="190399"/>
                <a:chOff x="1539984" y="3651391"/>
                <a:chExt cx="661021" cy="190399"/>
              </a:xfrm>
            </p:grpSpPr>
            <p:sp>
              <p:nvSpPr>
                <p:cNvPr id="1326" name="Google Shape;1326;g2b49fa41f6e_0_187"/>
                <p:cNvSpPr/>
                <p:nvPr/>
              </p:nvSpPr>
              <p:spPr>
                <a:xfrm>
                  <a:off x="1657134" y="3651391"/>
                  <a:ext cx="543871" cy="164774"/>
                </a:xfrm>
                <a:custGeom>
                  <a:rect b="b" l="l" r="r" t="t"/>
                  <a:pathLst>
                    <a:path extrusionOk="0" h="21448" w="37118">
                      <a:moveTo>
                        <a:pt x="4947" y="1"/>
                      </a:moveTo>
                      <a:cubicBezTo>
                        <a:pt x="2214" y="1"/>
                        <a:pt x="0" y="2682"/>
                        <a:pt x="0" y="5987"/>
                      </a:cubicBezTo>
                      <a:lnTo>
                        <a:pt x="0" y="15464"/>
                      </a:lnTo>
                      <a:cubicBezTo>
                        <a:pt x="0" y="18769"/>
                        <a:pt x="2214" y="21447"/>
                        <a:pt x="4950" y="21447"/>
                      </a:cubicBezTo>
                      <a:lnTo>
                        <a:pt x="32168" y="21447"/>
                      </a:lnTo>
                      <a:cubicBezTo>
                        <a:pt x="34900" y="21447"/>
                        <a:pt x="37118" y="18769"/>
                        <a:pt x="37118" y="15464"/>
                      </a:cubicBezTo>
                      <a:lnTo>
                        <a:pt x="37118" y="5987"/>
                      </a:lnTo>
                      <a:cubicBezTo>
                        <a:pt x="37118" y="2682"/>
                        <a:pt x="34900" y="1"/>
                        <a:pt x="32168" y="1"/>
                      </a:cubicBezTo>
                      <a:close/>
                    </a:path>
                  </a:pathLst>
                </a:custGeom>
                <a:solidFill>
                  <a:srgbClr val="B6D7A8"/>
                </a:solidFill>
                <a:ln cap="flat" cmpd="sng" w="9525">
                  <a:solidFill>
                    <a:srgbClr val="CFD9E0"/>
                  </a:solidFill>
                  <a:prstDash val="solid"/>
                  <a:miter lim="36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27" name="Google Shape;1327;g2b49fa41f6e_0_187"/>
                <p:cNvGrpSpPr/>
                <p:nvPr/>
              </p:nvGrpSpPr>
              <p:grpSpPr>
                <a:xfrm>
                  <a:off x="1539984" y="3719852"/>
                  <a:ext cx="116363" cy="121938"/>
                  <a:chOff x="1539984" y="3719852"/>
                  <a:chExt cx="116363" cy="121938"/>
                </a:xfrm>
              </p:grpSpPr>
              <p:sp>
                <p:nvSpPr>
                  <p:cNvPr id="1328" name="Google Shape;1328;g2b49fa41f6e_0_187"/>
                  <p:cNvSpPr/>
                  <p:nvPr/>
                </p:nvSpPr>
                <p:spPr>
                  <a:xfrm>
                    <a:off x="1554258" y="3719852"/>
                    <a:ext cx="102089" cy="109260"/>
                  </a:xfrm>
                  <a:custGeom>
                    <a:rect b="b" l="l" r="r" t="t"/>
                    <a:pathLst>
                      <a:path extrusionOk="0" fill="none" h="38848" w="29210">
                        <a:moveTo>
                          <a:pt x="29209" y="1"/>
                        </a:moveTo>
                        <a:lnTo>
                          <a:pt x="17922" y="1"/>
                        </a:lnTo>
                        <a:cubicBezTo>
                          <a:pt x="14829" y="1"/>
                          <a:pt x="14209" y="3466"/>
                          <a:pt x="14209" y="3466"/>
                        </a:cubicBezTo>
                        <a:lnTo>
                          <a:pt x="14209" y="26448"/>
                        </a:lnTo>
                        <a:lnTo>
                          <a:pt x="0" y="26448"/>
                        </a:lnTo>
                        <a:lnTo>
                          <a:pt x="0" y="38848"/>
                        </a:lnTo>
                      </a:path>
                    </a:pathLst>
                  </a:custGeom>
                  <a:solidFill>
                    <a:srgbClr val="93C47D"/>
                  </a:solidFill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9" name="Google Shape;1329;g2b49fa41f6e_0_187"/>
                  <p:cNvSpPr/>
                  <p:nvPr/>
                </p:nvSpPr>
                <p:spPr>
                  <a:xfrm>
                    <a:off x="1539984" y="3816163"/>
                    <a:ext cx="26646" cy="25626"/>
                  </a:xfrm>
                  <a:custGeom>
                    <a:rect b="b" l="l" r="r" t="t"/>
                    <a:pathLst>
                      <a:path extrusionOk="0" h="5350" w="556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6" y="4567"/>
                        </a:cubicBezTo>
                        <a:cubicBezTo>
                          <a:pt x="1507" y="5078"/>
                          <a:pt x="2192" y="5350"/>
                          <a:pt x="2890" y="5350"/>
                        </a:cubicBezTo>
                        <a:cubicBezTo>
                          <a:pt x="3234" y="5350"/>
                          <a:pt x="3581" y="5283"/>
                          <a:pt x="3911" y="5147"/>
                        </a:cubicBezTo>
                        <a:cubicBezTo>
                          <a:pt x="4910" y="4731"/>
                          <a:pt x="5560" y="3757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30" name="Google Shape;1330;g2b49fa41f6e_0_187"/>
              <p:cNvGrpSpPr/>
              <p:nvPr/>
            </p:nvGrpSpPr>
            <p:grpSpPr>
              <a:xfrm>
                <a:off x="617651" y="3873127"/>
                <a:ext cx="640274" cy="156402"/>
                <a:chOff x="617651" y="3873127"/>
                <a:chExt cx="640274" cy="156402"/>
              </a:xfrm>
            </p:grpSpPr>
            <p:sp>
              <p:nvSpPr>
                <p:cNvPr id="1331" name="Google Shape;1331;g2b49fa41f6e_0_187"/>
                <p:cNvSpPr/>
                <p:nvPr/>
              </p:nvSpPr>
              <p:spPr>
                <a:xfrm>
                  <a:off x="1155850" y="3951254"/>
                  <a:ext cx="102075" cy="150"/>
                </a:xfrm>
                <a:custGeom>
                  <a:rect b="b" l="l" r="r" t="t"/>
                  <a:pathLst>
                    <a:path extrusionOk="0" h="6" w="4083">
                      <a:moveTo>
                        <a:pt x="4083" y="6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93C47D"/>
                </a:solidFill>
                <a:ln cap="rnd" cmpd="sng" w="9525">
                  <a:solidFill>
                    <a:srgbClr val="CFD9E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2" name="Google Shape;1332;g2b49fa41f6e_0_187"/>
                <p:cNvSpPr/>
                <p:nvPr/>
              </p:nvSpPr>
              <p:spPr>
                <a:xfrm>
                  <a:off x="617651" y="3873127"/>
                  <a:ext cx="543871" cy="156402"/>
                </a:xfrm>
                <a:custGeom>
                  <a:rect b="b" l="l" r="r" t="t"/>
                  <a:pathLst>
                    <a:path extrusionOk="0" h="21447" w="37118">
                      <a:moveTo>
                        <a:pt x="4951" y="0"/>
                      </a:moveTo>
                      <a:cubicBezTo>
                        <a:pt x="2218" y="0"/>
                        <a:pt x="0" y="2678"/>
                        <a:pt x="0" y="5983"/>
                      </a:cubicBezTo>
                      <a:lnTo>
                        <a:pt x="0" y="15460"/>
                      </a:lnTo>
                      <a:cubicBezTo>
                        <a:pt x="0" y="18765"/>
                        <a:pt x="2215" y="21446"/>
                        <a:pt x="4951" y="21446"/>
                      </a:cubicBezTo>
                      <a:lnTo>
                        <a:pt x="32168" y="21446"/>
                      </a:lnTo>
                      <a:cubicBezTo>
                        <a:pt x="34900" y="21446"/>
                        <a:pt x="37118" y="18765"/>
                        <a:pt x="37118" y="15460"/>
                      </a:cubicBezTo>
                      <a:lnTo>
                        <a:pt x="37118" y="5983"/>
                      </a:lnTo>
                      <a:cubicBezTo>
                        <a:pt x="37118" y="2678"/>
                        <a:pt x="34900" y="0"/>
                        <a:pt x="32168" y="0"/>
                      </a:cubicBezTo>
                      <a:close/>
                    </a:path>
                  </a:pathLst>
                </a:custGeom>
                <a:solidFill>
                  <a:srgbClr val="B6D7A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333" name="Google Shape;1333;g2b49fa41f6e_0_187"/>
          <p:cNvSpPr txBox="1"/>
          <p:nvPr>
            <p:ph type="title"/>
          </p:nvPr>
        </p:nvSpPr>
        <p:spPr>
          <a:xfrm>
            <a:off x="1323750" y="617625"/>
            <a:ext cx="64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Stages and Timing of Asking Questions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4" name="Google Shape;1334;g2b49fa41f6e_0_187"/>
          <p:cNvSpPr txBox="1"/>
          <p:nvPr/>
        </p:nvSpPr>
        <p:spPr>
          <a:xfrm>
            <a:off x="3713025" y="2707750"/>
            <a:ext cx="8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Project stages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5" name="Google Shape;1335;g2b49fa41f6e_0_187"/>
          <p:cNvSpPr txBox="1"/>
          <p:nvPr/>
        </p:nvSpPr>
        <p:spPr>
          <a:xfrm>
            <a:off x="4556675" y="2615350"/>
            <a:ext cx="89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When to ask questions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6" name="Google Shape;1336;g2b49fa41f6e_0_187"/>
          <p:cNvSpPr txBox="1"/>
          <p:nvPr/>
        </p:nvSpPr>
        <p:spPr>
          <a:xfrm>
            <a:off x="571275" y="1654025"/>
            <a:ext cx="25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Requirement analysis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7" name="Google Shape;1337;g2b49fa41f6e_0_187"/>
          <p:cNvSpPr txBox="1"/>
          <p:nvPr/>
        </p:nvSpPr>
        <p:spPr>
          <a:xfrm>
            <a:off x="571275" y="2850575"/>
            <a:ext cx="25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Design and development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8" name="Google Shape;1338;g2b49fa41f6e_0_187"/>
          <p:cNvSpPr txBox="1"/>
          <p:nvPr/>
        </p:nvSpPr>
        <p:spPr>
          <a:xfrm>
            <a:off x="571275" y="4047125"/>
            <a:ext cx="25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Testing and deployment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9" name="Google Shape;1339;g2b49fa41f6e_0_187"/>
          <p:cNvSpPr txBox="1"/>
          <p:nvPr/>
        </p:nvSpPr>
        <p:spPr>
          <a:xfrm>
            <a:off x="6050525" y="1654025"/>
            <a:ext cx="25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 the first sign of doubt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0" name="Google Shape;1340;g2b49fa41f6e_0_187"/>
          <p:cNvSpPr txBox="1"/>
          <p:nvPr/>
        </p:nvSpPr>
        <p:spPr>
          <a:xfrm>
            <a:off x="6050525" y="2850575"/>
            <a:ext cx="25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During meetings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1" name="Google Shape;1341;g2b49fa41f6e_0_187"/>
          <p:cNvSpPr txBox="1"/>
          <p:nvPr/>
        </p:nvSpPr>
        <p:spPr>
          <a:xfrm>
            <a:off x="6050525" y="4047125"/>
            <a:ext cx="25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After receiving a task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b4cf00b255_0_336"/>
          <p:cNvSpPr txBox="1"/>
          <p:nvPr>
            <p:ph type="title"/>
          </p:nvPr>
        </p:nvSpPr>
        <p:spPr>
          <a:xfrm>
            <a:off x="1323750" y="617625"/>
            <a:ext cx="64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Individuals to Ask Questions and Questioning Skills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47" name="Google Shape;1347;g2b4cf00b255_0_336"/>
          <p:cNvGrpSpPr/>
          <p:nvPr/>
        </p:nvGrpSpPr>
        <p:grpSpPr>
          <a:xfrm>
            <a:off x="889828" y="1190419"/>
            <a:ext cx="7343535" cy="3638635"/>
            <a:chOff x="4294923" y="2627127"/>
            <a:chExt cx="1334436" cy="780656"/>
          </a:xfrm>
        </p:grpSpPr>
        <p:grpSp>
          <p:nvGrpSpPr>
            <p:cNvPr id="1348" name="Google Shape;1348;g2b4cf00b255_0_336"/>
            <p:cNvGrpSpPr/>
            <p:nvPr/>
          </p:nvGrpSpPr>
          <p:grpSpPr>
            <a:xfrm>
              <a:off x="4960455" y="2627131"/>
              <a:ext cx="668904" cy="728050"/>
              <a:chOff x="4960455" y="2627131"/>
              <a:chExt cx="668904" cy="728050"/>
            </a:xfrm>
          </p:grpSpPr>
          <p:sp>
            <p:nvSpPr>
              <p:cNvPr id="1349" name="Google Shape;1349;g2b4cf00b255_0_336"/>
              <p:cNvSpPr/>
              <p:nvPr/>
            </p:nvSpPr>
            <p:spPr>
              <a:xfrm>
                <a:off x="4960455" y="3257057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600">
                    <a:latin typeface="Barlow"/>
                    <a:ea typeface="Barlow"/>
                    <a:cs typeface="Barlow"/>
                    <a:sym typeface="Barlow"/>
                  </a:rPr>
                  <a:t>Actively listen</a:t>
                </a:r>
                <a:endParaRPr b="1" sz="1600"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50" name="Google Shape;1350;g2b4cf00b255_0_336"/>
              <p:cNvSpPr/>
              <p:nvPr/>
            </p:nvSpPr>
            <p:spPr>
              <a:xfrm>
                <a:off x="4960455" y="3099584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 sz="1600">
                    <a:latin typeface="Barlow"/>
                    <a:ea typeface="Barlow"/>
                    <a:cs typeface="Barlow"/>
                    <a:sym typeface="Barlow"/>
                  </a:rPr>
                  <a:t>Pay attention to how questions are framed</a:t>
                </a:r>
                <a:endParaRPr b="1" i="0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51" name="Google Shape;1351;g2b4cf00b255_0_336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 sz="1600">
                    <a:latin typeface="Barlow"/>
                    <a:ea typeface="Barlow"/>
                    <a:cs typeface="Barlow"/>
                    <a:sym typeface="Barlow"/>
                  </a:rPr>
                  <a:t>Research relevant topics</a:t>
                </a:r>
                <a:endParaRPr b="1" i="0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52" name="Google Shape;1352;g2b4cf00b255_0_336"/>
              <p:cNvSpPr/>
              <p:nvPr/>
            </p:nvSpPr>
            <p:spPr>
              <a:xfrm>
                <a:off x="4960456" y="2784619"/>
                <a:ext cx="668875" cy="98124"/>
              </a:xfrm>
              <a:custGeom>
                <a:rect b="b" l="l" r="r" t="t"/>
                <a:pathLst>
                  <a:path extrusionOk="0" h="6286" w="39596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 sz="1600">
                    <a:latin typeface="Barlow"/>
                    <a:ea typeface="Barlow"/>
                    <a:cs typeface="Barlow"/>
                    <a:sym typeface="Barlow"/>
                  </a:rPr>
                  <a:t>Regular practice</a:t>
                </a:r>
                <a:endParaRPr b="1" i="0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53" name="Google Shape;1353;g2b4cf00b255_0_336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rect b="b" l="l" r="r" t="t"/>
                <a:pathLst>
                  <a:path extrusionOk="0" h="6287" w="33089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 sz="2000">
                    <a:latin typeface="Barlow"/>
                    <a:ea typeface="Barlow"/>
                    <a:cs typeface="Barlow"/>
                    <a:sym typeface="Barlow"/>
                  </a:rPr>
                  <a:t>Questioning skills</a:t>
                </a:r>
                <a:endParaRPr b="1" i="0" sz="20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354" name="Google Shape;1354;g2b4cf00b255_0_336"/>
            <p:cNvGrpSpPr/>
            <p:nvPr/>
          </p:nvGrpSpPr>
          <p:grpSpPr>
            <a:xfrm>
              <a:off x="4294923" y="2627131"/>
              <a:ext cx="668951" cy="728050"/>
              <a:chOff x="4294923" y="2627131"/>
              <a:chExt cx="668951" cy="728050"/>
            </a:xfrm>
          </p:grpSpPr>
          <p:sp>
            <p:nvSpPr>
              <p:cNvPr id="1355" name="Google Shape;1355;g2b4cf00b255_0_336"/>
              <p:cNvSpPr/>
              <p:nvPr/>
            </p:nvSpPr>
            <p:spPr>
              <a:xfrm>
                <a:off x="4294923" y="3257057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 sz="1600">
                    <a:latin typeface="Barlow"/>
                    <a:ea typeface="Barlow"/>
                    <a:cs typeface="Barlow"/>
                    <a:sym typeface="Barlow"/>
                  </a:rPr>
                  <a:t>Testers</a:t>
                </a:r>
                <a:endParaRPr b="1" i="0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56" name="Google Shape;1356;g2b4cf00b255_0_336"/>
              <p:cNvSpPr/>
              <p:nvPr/>
            </p:nvSpPr>
            <p:spPr>
              <a:xfrm>
                <a:off x="4294923" y="3099584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 sz="1600">
                    <a:latin typeface="Barlow"/>
                    <a:ea typeface="Barlow"/>
                    <a:cs typeface="Barlow"/>
                    <a:sym typeface="Barlow"/>
                  </a:rPr>
                  <a:t>Business analysts</a:t>
                </a:r>
                <a:endParaRPr b="1" i="0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57" name="Google Shape;1357;g2b4cf00b255_0_336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 sz="1600">
                    <a:latin typeface="Barlow"/>
                    <a:ea typeface="Barlow"/>
                    <a:cs typeface="Barlow"/>
                    <a:sym typeface="Barlow"/>
                  </a:rPr>
                  <a:t>Software architects</a:t>
                </a:r>
                <a:endParaRPr b="1" i="0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58" name="Google Shape;1358;g2b4cf00b255_0_336"/>
              <p:cNvSpPr/>
              <p:nvPr/>
            </p:nvSpPr>
            <p:spPr>
              <a:xfrm>
                <a:off x="4294973" y="2784619"/>
                <a:ext cx="668894" cy="98124"/>
              </a:xfrm>
              <a:custGeom>
                <a:rect b="b" l="l" r="r" t="t"/>
                <a:pathLst>
                  <a:path extrusionOk="0" h="6286" w="33089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 sz="1600">
                    <a:latin typeface="Barlow"/>
                    <a:ea typeface="Barlow"/>
                    <a:cs typeface="Barlow"/>
                    <a:sym typeface="Barlow"/>
                  </a:rPr>
                  <a:t>Project managers</a:t>
                </a:r>
                <a:endParaRPr b="1" i="0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59" name="Google Shape;1359;g2b4cf00b255_0_336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rect b="b" l="l" r="r" t="t"/>
                <a:pathLst>
                  <a:path extrusionOk="0" h="6287" w="2658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" sz="2000">
                    <a:latin typeface="Barlow"/>
                    <a:ea typeface="Barlow"/>
                    <a:cs typeface="Barlow"/>
                    <a:sym typeface="Barlow"/>
                  </a:rPr>
                  <a:t>Key individuals</a:t>
                </a:r>
                <a:endParaRPr b="1" i="0" sz="20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sp>
          <p:nvSpPr>
            <p:cNvPr id="1360" name="Google Shape;1360;g2b4cf00b255_0_336"/>
            <p:cNvSpPr/>
            <p:nvPr/>
          </p:nvSpPr>
          <p:spPr>
            <a:xfrm>
              <a:off x="4960017" y="2627127"/>
              <a:ext cx="2997" cy="780656"/>
            </a:xfrm>
            <a:custGeom>
              <a:rect b="b" l="l" r="r" t="t"/>
              <a:pathLst>
                <a:path extrusionOk="0" fill="none" h="62006" w="1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2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5" name="Google Shape;1365;p4"/>
          <p:cNvGrpSpPr/>
          <p:nvPr/>
        </p:nvGrpSpPr>
        <p:grpSpPr>
          <a:xfrm>
            <a:off x="4458638" y="539500"/>
            <a:ext cx="1415325" cy="168900"/>
            <a:chOff x="-555050" y="-1391950"/>
            <a:chExt cx="1415325" cy="168900"/>
          </a:xfrm>
        </p:grpSpPr>
        <p:sp>
          <p:nvSpPr>
            <p:cNvPr id="1366" name="Google Shape;1366;p4"/>
            <p:cNvSpPr/>
            <p:nvPr/>
          </p:nvSpPr>
          <p:spPr>
            <a:xfrm>
              <a:off x="442090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691375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-56480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-305765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-555050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192805" y="-1391950"/>
              <a:ext cx="168900" cy="168900"/>
            </a:xfrm>
            <a:prstGeom prst="mathPlus">
              <a:avLst>
                <a:gd fmla="val 19745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372" name="Google Shape;1372;p4"/>
          <p:cNvGrpSpPr/>
          <p:nvPr/>
        </p:nvGrpSpPr>
        <p:grpSpPr>
          <a:xfrm flipH="1" rot="-5400000">
            <a:off x="2804140" y="783603"/>
            <a:ext cx="3535725" cy="4574019"/>
            <a:chOff x="238125" y="1335475"/>
            <a:chExt cx="5418735" cy="3034175"/>
          </a:xfrm>
        </p:grpSpPr>
        <p:sp>
          <p:nvSpPr>
            <p:cNvPr id="1373" name="Google Shape;1373;p4"/>
            <p:cNvSpPr/>
            <p:nvPr/>
          </p:nvSpPr>
          <p:spPr>
            <a:xfrm>
              <a:off x="3669985" y="1335475"/>
              <a:ext cx="1986875" cy="3034175"/>
            </a:xfrm>
            <a:custGeom>
              <a:rect b="b" l="l" r="r" t="t"/>
              <a:pathLst>
                <a:path extrusionOk="0" h="121367" w="79475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1956350" y="1335475"/>
              <a:ext cx="1984950" cy="3034175"/>
            </a:xfrm>
            <a:custGeom>
              <a:rect b="b" l="l" r="r" t="t"/>
              <a:pathLst>
                <a:path extrusionOk="0" h="121367" w="79398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38125" y="1335475"/>
              <a:ext cx="1986850" cy="3034175"/>
            </a:xfrm>
            <a:custGeom>
              <a:rect b="b" l="l" r="r" t="t"/>
              <a:pathLst>
                <a:path extrusionOk="0" h="121367" w="79474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6" name="Google Shape;1376;p4"/>
          <p:cNvSpPr txBox="1"/>
          <p:nvPr>
            <p:ph type="title"/>
          </p:nvPr>
        </p:nvSpPr>
        <p:spPr>
          <a:xfrm>
            <a:off x="1323750" y="617625"/>
            <a:ext cx="64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Roles of Smart Questions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7" name="Google Shape;1377;p4"/>
          <p:cNvSpPr txBox="1"/>
          <p:nvPr/>
        </p:nvSpPr>
        <p:spPr>
          <a:xfrm>
            <a:off x="2284950" y="1654025"/>
            <a:ext cx="457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Efficient problem-solving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8" name="Google Shape;1378;p4"/>
          <p:cNvSpPr txBox="1"/>
          <p:nvPr/>
        </p:nvSpPr>
        <p:spPr>
          <a:xfrm>
            <a:off x="2284950" y="2752125"/>
            <a:ext cx="457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Proposing ideas and improvements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9" name="Google Shape;1379;p4"/>
          <p:cNvSpPr txBox="1"/>
          <p:nvPr/>
        </p:nvSpPr>
        <p:spPr>
          <a:xfrm>
            <a:off x="2284950" y="3917775"/>
            <a:ext cx="457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Developing critical thinking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b4cf00b255_0_434"/>
          <p:cNvSpPr txBox="1"/>
          <p:nvPr>
            <p:ph type="title"/>
          </p:nvPr>
        </p:nvSpPr>
        <p:spPr>
          <a:xfrm>
            <a:off x="5355175" y="540000"/>
            <a:ext cx="3075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85" name="Google Shape;1385;g2b4cf00b255_0_434"/>
          <p:cNvSpPr txBox="1"/>
          <p:nvPr>
            <p:ph idx="1" type="subTitle"/>
          </p:nvPr>
        </p:nvSpPr>
        <p:spPr>
          <a:xfrm>
            <a:off x="5355250" y="1598700"/>
            <a:ext cx="3075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Do you have any questions?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danghungabt.bte@gmail.com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+84 363 251 076</a:t>
            </a:r>
            <a:endParaRPr/>
          </a:p>
        </p:txBody>
      </p:sp>
      <p:sp>
        <p:nvSpPr>
          <p:cNvPr id="1386" name="Google Shape;1386;g2b4cf00b255_0_434"/>
          <p:cNvSpPr/>
          <p:nvPr/>
        </p:nvSpPr>
        <p:spPr>
          <a:xfrm flipH="1" rot="10800000">
            <a:off x="4310325" y="540000"/>
            <a:ext cx="334800" cy="204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87" name="Google Shape;1387;g2b4cf00b255_0_434"/>
          <p:cNvGrpSpPr/>
          <p:nvPr/>
        </p:nvGrpSpPr>
        <p:grpSpPr>
          <a:xfrm>
            <a:off x="1272375" y="2242889"/>
            <a:ext cx="334837" cy="2366211"/>
            <a:chOff x="1272375" y="2242889"/>
            <a:chExt cx="334837" cy="2366211"/>
          </a:xfrm>
        </p:grpSpPr>
        <p:sp>
          <p:nvSpPr>
            <p:cNvPr id="1388" name="Google Shape;1388;g2b4cf00b255_0_434"/>
            <p:cNvSpPr/>
            <p:nvPr/>
          </p:nvSpPr>
          <p:spPr>
            <a:xfrm flipH="1" rot="10800000">
              <a:off x="1272375" y="2559200"/>
              <a:ext cx="334800" cy="204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89" name="Google Shape;1389;g2b4cf00b255_0_434"/>
            <p:cNvGrpSpPr/>
            <p:nvPr/>
          </p:nvGrpSpPr>
          <p:grpSpPr>
            <a:xfrm>
              <a:off x="1272426" y="2242889"/>
              <a:ext cx="334787" cy="311601"/>
              <a:chOff x="-21322300" y="4077125"/>
              <a:chExt cx="307200" cy="285925"/>
            </a:xfrm>
          </p:grpSpPr>
          <p:sp>
            <p:nvSpPr>
              <p:cNvPr id="1390" name="Google Shape;1390;g2b4cf00b255_0_434"/>
              <p:cNvSpPr/>
              <p:nvPr/>
            </p:nvSpPr>
            <p:spPr>
              <a:xfrm>
                <a:off x="-21177375" y="4077125"/>
                <a:ext cx="17350" cy="52800"/>
              </a:xfrm>
              <a:custGeom>
                <a:rect b="b" l="l" r="r" t="t"/>
                <a:pathLst>
                  <a:path extrusionOk="0" h="2112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64"/>
                    </a:lnTo>
                    <a:cubicBezTo>
                      <a:pt x="0" y="1953"/>
                      <a:pt x="158" y="2111"/>
                      <a:pt x="347" y="2111"/>
                    </a:cubicBezTo>
                    <a:cubicBezTo>
                      <a:pt x="536" y="2111"/>
                      <a:pt x="693" y="1953"/>
                      <a:pt x="693" y="1764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g2b4cf00b255_0_434"/>
              <p:cNvSpPr/>
              <p:nvPr/>
            </p:nvSpPr>
            <p:spPr>
              <a:xfrm>
                <a:off x="-21279775" y="4117475"/>
                <a:ext cx="46500" cy="44525"/>
              </a:xfrm>
              <a:custGeom>
                <a:rect b="b" l="l" r="r" t="t"/>
                <a:pathLst>
                  <a:path extrusionOk="0" h="1781" w="1860">
                    <a:moveTo>
                      <a:pt x="410" y="1"/>
                    </a:moveTo>
                    <a:cubicBezTo>
                      <a:pt x="323" y="1"/>
                      <a:pt x="237" y="40"/>
                      <a:pt x="158" y="119"/>
                    </a:cubicBezTo>
                    <a:cubicBezTo>
                      <a:pt x="0" y="276"/>
                      <a:pt x="0" y="466"/>
                      <a:pt x="158" y="623"/>
                    </a:cubicBezTo>
                    <a:lnTo>
                      <a:pt x="1166" y="1663"/>
                    </a:lnTo>
                    <a:cubicBezTo>
                      <a:pt x="1261" y="1741"/>
                      <a:pt x="1355" y="1781"/>
                      <a:pt x="1446" y="1781"/>
                    </a:cubicBezTo>
                    <a:cubicBezTo>
                      <a:pt x="1536" y="1781"/>
                      <a:pt x="1623" y="1741"/>
                      <a:pt x="1702" y="1663"/>
                    </a:cubicBezTo>
                    <a:cubicBezTo>
                      <a:pt x="1859" y="1505"/>
                      <a:pt x="1859" y="1285"/>
                      <a:pt x="1702" y="1127"/>
                    </a:cubicBezTo>
                    <a:lnTo>
                      <a:pt x="662" y="119"/>
                    </a:lnTo>
                    <a:cubicBezTo>
                      <a:pt x="583" y="40"/>
                      <a:pt x="497" y="1"/>
                      <a:pt x="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g2b4cf00b255_0_434"/>
              <p:cNvSpPr/>
              <p:nvPr/>
            </p:nvSpPr>
            <p:spPr>
              <a:xfrm>
                <a:off x="-21103350" y="4117475"/>
                <a:ext cx="45700" cy="44525"/>
              </a:xfrm>
              <a:custGeom>
                <a:rect b="b" l="l" r="r" t="t"/>
                <a:pathLst>
                  <a:path extrusionOk="0" h="1781" w="1828">
                    <a:moveTo>
                      <a:pt x="1418" y="1"/>
                    </a:moveTo>
                    <a:cubicBezTo>
                      <a:pt x="1332" y="1"/>
                      <a:pt x="1245" y="40"/>
                      <a:pt x="1166" y="119"/>
                    </a:cubicBezTo>
                    <a:lnTo>
                      <a:pt x="158" y="1127"/>
                    </a:lnTo>
                    <a:cubicBezTo>
                      <a:pt x="1" y="1285"/>
                      <a:pt x="1" y="1474"/>
                      <a:pt x="158" y="1663"/>
                    </a:cubicBezTo>
                    <a:cubicBezTo>
                      <a:pt x="237" y="1741"/>
                      <a:pt x="331" y="1781"/>
                      <a:pt x="422" y="1781"/>
                    </a:cubicBezTo>
                    <a:cubicBezTo>
                      <a:pt x="513" y="1781"/>
                      <a:pt x="599" y="1741"/>
                      <a:pt x="662" y="1663"/>
                    </a:cubicBezTo>
                    <a:lnTo>
                      <a:pt x="1670" y="623"/>
                    </a:lnTo>
                    <a:cubicBezTo>
                      <a:pt x="1828" y="466"/>
                      <a:pt x="1828" y="276"/>
                      <a:pt x="1670" y="119"/>
                    </a:cubicBezTo>
                    <a:cubicBezTo>
                      <a:pt x="1592" y="40"/>
                      <a:pt x="1505" y="1"/>
                      <a:pt x="1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g2b4cf00b255_0_434"/>
              <p:cNvSpPr/>
              <p:nvPr/>
            </p:nvSpPr>
            <p:spPr>
              <a:xfrm>
                <a:off x="-21137225" y="4103750"/>
                <a:ext cx="27600" cy="34975"/>
              </a:xfrm>
              <a:custGeom>
                <a:rect b="b" l="l" r="r" t="t"/>
                <a:pathLst>
                  <a:path extrusionOk="0" h="1399" w="1104">
                    <a:moveTo>
                      <a:pt x="670" y="1"/>
                    </a:moveTo>
                    <a:cubicBezTo>
                      <a:pt x="536" y="1"/>
                      <a:pt x="417" y="89"/>
                      <a:pt x="347" y="227"/>
                    </a:cubicBezTo>
                    <a:lnTo>
                      <a:pt x="95" y="888"/>
                    </a:lnTo>
                    <a:cubicBezTo>
                      <a:pt x="1" y="1109"/>
                      <a:pt x="127" y="1298"/>
                      <a:pt x="284" y="1361"/>
                    </a:cubicBezTo>
                    <a:cubicBezTo>
                      <a:pt x="335" y="1386"/>
                      <a:pt x="386" y="1398"/>
                      <a:pt x="435" y="1398"/>
                    </a:cubicBezTo>
                    <a:cubicBezTo>
                      <a:pt x="568" y="1398"/>
                      <a:pt x="688" y="1310"/>
                      <a:pt x="757" y="1172"/>
                    </a:cubicBezTo>
                    <a:lnTo>
                      <a:pt x="1041" y="510"/>
                    </a:lnTo>
                    <a:cubicBezTo>
                      <a:pt x="1104" y="321"/>
                      <a:pt x="1041" y="101"/>
                      <a:pt x="820" y="38"/>
                    </a:cubicBezTo>
                    <a:cubicBezTo>
                      <a:pt x="769" y="13"/>
                      <a:pt x="719" y="1"/>
                      <a:pt x="6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g2b4cf00b255_0_434"/>
              <p:cNvSpPr/>
              <p:nvPr/>
            </p:nvSpPr>
            <p:spPr>
              <a:xfrm>
                <a:off x="-21227800" y="4103750"/>
                <a:ext cx="27600" cy="34975"/>
              </a:xfrm>
              <a:custGeom>
                <a:rect b="b" l="l" r="r" t="t"/>
                <a:pathLst>
                  <a:path extrusionOk="0" h="1399" w="1104">
                    <a:moveTo>
                      <a:pt x="434" y="1"/>
                    </a:moveTo>
                    <a:cubicBezTo>
                      <a:pt x="386" y="1"/>
                      <a:pt x="335" y="13"/>
                      <a:pt x="284" y="38"/>
                    </a:cubicBezTo>
                    <a:cubicBezTo>
                      <a:pt x="95" y="101"/>
                      <a:pt x="1" y="321"/>
                      <a:pt x="95" y="510"/>
                    </a:cubicBezTo>
                    <a:lnTo>
                      <a:pt x="347" y="1172"/>
                    </a:lnTo>
                    <a:cubicBezTo>
                      <a:pt x="417" y="1310"/>
                      <a:pt x="536" y="1398"/>
                      <a:pt x="670" y="1398"/>
                    </a:cubicBezTo>
                    <a:cubicBezTo>
                      <a:pt x="719" y="1398"/>
                      <a:pt x="769" y="1386"/>
                      <a:pt x="820" y="1361"/>
                    </a:cubicBezTo>
                    <a:cubicBezTo>
                      <a:pt x="1040" y="1298"/>
                      <a:pt x="1103" y="1109"/>
                      <a:pt x="1040" y="888"/>
                    </a:cubicBezTo>
                    <a:lnTo>
                      <a:pt x="757" y="227"/>
                    </a:lnTo>
                    <a:cubicBezTo>
                      <a:pt x="688" y="89"/>
                      <a:pt x="568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g2b4cf00b255_0_434"/>
              <p:cNvSpPr/>
              <p:nvPr/>
            </p:nvSpPr>
            <p:spPr>
              <a:xfrm>
                <a:off x="-21319950" y="4219675"/>
                <a:ext cx="53600" cy="18150"/>
              </a:xfrm>
              <a:custGeom>
                <a:rect b="b" l="l" r="r" t="t"/>
                <a:pathLst>
                  <a:path extrusionOk="0" h="726" w="2144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8"/>
                      <a:pt x="2143" y="347"/>
                    </a:cubicBezTo>
                    <a:cubicBezTo>
                      <a:pt x="2143" y="158"/>
                      <a:pt x="1986" y="1"/>
                      <a:pt x="17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g2b4cf00b255_0_434"/>
              <p:cNvSpPr/>
              <p:nvPr/>
            </p:nvSpPr>
            <p:spPr>
              <a:xfrm>
                <a:off x="-21070275" y="4219675"/>
                <a:ext cx="54375" cy="18150"/>
              </a:xfrm>
              <a:custGeom>
                <a:rect b="b" l="l" r="r" t="t"/>
                <a:pathLst>
                  <a:path extrusionOk="0" h="726" w="2175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828" y="725"/>
                    </a:lnTo>
                    <a:cubicBezTo>
                      <a:pt x="2017" y="725"/>
                      <a:pt x="2175" y="568"/>
                      <a:pt x="2175" y="347"/>
                    </a:cubicBezTo>
                    <a:cubicBezTo>
                      <a:pt x="2175" y="158"/>
                      <a:pt x="2017" y="1"/>
                      <a:pt x="1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g2b4cf00b255_0_434"/>
              <p:cNvSpPr/>
              <p:nvPr/>
            </p:nvSpPr>
            <p:spPr>
              <a:xfrm>
                <a:off x="-21078925" y="4171825"/>
                <a:ext cx="37025" cy="25175"/>
              </a:xfrm>
              <a:custGeom>
                <a:rect b="b" l="l" r="r" t="t"/>
                <a:pathLst>
                  <a:path extrusionOk="0" h="1007" w="1481">
                    <a:moveTo>
                      <a:pt x="1086" y="1"/>
                    </a:moveTo>
                    <a:cubicBezTo>
                      <a:pt x="1040" y="1"/>
                      <a:pt x="993" y="9"/>
                      <a:pt x="945" y="24"/>
                    </a:cubicBezTo>
                    <a:lnTo>
                      <a:pt x="284" y="308"/>
                    </a:lnTo>
                    <a:cubicBezTo>
                      <a:pt x="63" y="371"/>
                      <a:pt x="0" y="623"/>
                      <a:pt x="63" y="780"/>
                    </a:cubicBezTo>
                    <a:cubicBezTo>
                      <a:pt x="132" y="919"/>
                      <a:pt x="252" y="1006"/>
                      <a:pt x="386" y="1006"/>
                    </a:cubicBezTo>
                    <a:cubicBezTo>
                      <a:pt x="435" y="1006"/>
                      <a:pt x="485" y="995"/>
                      <a:pt x="536" y="969"/>
                    </a:cubicBezTo>
                    <a:lnTo>
                      <a:pt x="1229" y="686"/>
                    </a:lnTo>
                    <a:cubicBezTo>
                      <a:pt x="1418" y="623"/>
                      <a:pt x="1481" y="434"/>
                      <a:pt x="1418" y="213"/>
                    </a:cubicBezTo>
                    <a:cubicBezTo>
                      <a:pt x="1347" y="72"/>
                      <a:pt x="1223" y="1"/>
                      <a:pt x="10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g2b4cf00b255_0_434"/>
              <p:cNvSpPr/>
              <p:nvPr/>
            </p:nvSpPr>
            <p:spPr>
              <a:xfrm>
                <a:off x="-21294750" y="4172625"/>
                <a:ext cx="37850" cy="25150"/>
              </a:xfrm>
              <a:custGeom>
                <a:rect b="b" l="l" r="r" t="t"/>
                <a:pathLst>
                  <a:path extrusionOk="0" h="1006" w="1514">
                    <a:moveTo>
                      <a:pt x="414" y="1"/>
                    </a:moveTo>
                    <a:cubicBezTo>
                      <a:pt x="263" y="1"/>
                      <a:pt x="143" y="77"/>
                      <a:pt x="95" y="244"/>
                    </a:cubicBezTo>
                    <a:cubicBezTo>
                      <a:pt x="1" y="402"/>
                      <a:pt x="127" y="622"/>
                      <a:pt x="284" y="717"/>
                    </a:cubicBezTo>
                    <a:lnTo>
                      <a:pt x="946" y="969"/>
                    </a:lnTo>
                    <a:cubicBezTo>
                      <a:pt x="997" y="994"/>
                      <a:pt x="1050" y="1006"/>
                      <a:pt x="1101" y="1006"/>
                    </a:cubicBezTo>
                    <a:cubicBezTo>
                      <a:pt x="1242" y="1006"/>
                      <a:pt x="1372" y="918"/>
                      <a:pt x="1419" y="780"/>
                    </a:cubicBezTo>
                    <a:cubicBezTo>
                      <a:pt x="1513" y="591"/>
                      <a:pt x="1419" y="402"/>
                      <a:pt x="1230" y="307"/>
                    </a:cubicBezTo>
                    <a:lnTo>
                      <a:pt x="568" y="24"/>
                    </a:lnTo>
                    <a:cubicBezTo>
                      <a:pt x="514" y="8"/>
                      <a:pt x="463" y="1"/>
                      <a:pt x="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g2b4cf00b255_0_434"/>
              <p:cNvSpPr/>
              <p:nvPr/>
            </p:nvSpPr>
            <p:spPr>
              <a:xfrm>
                <a:off x="-21321525" y="4328375"/>
                <a:ext cx="306425" cy="34675"/>
              </a:xfrm>
              <a:custGeom>
                <a:rect b="b" l="l" r="r" t="t"/>
                <a:pathLst>
                  <a:path extrusionOk="0" h="1387" w="12257">
                    <a:moveTo>
                      <a:pt x="1844" y="0"/>
                    </a:moveTo>
                    <a:cubicBezTo>
                      <a:pt x="1403" y="0"/>
                      <a:pt x="962" y="126"/>
                      <a:pt x="568" y="378"/>
                    </a:cubicBezTo>
                    <a:cubicBezTo>
                      <a:pt x="473" y="410"/>
                      <a:pt x="379" y="504"/>
                      <a:pt x="284" y="536"/>
                    </a:cubicBezTo>
                    <a:cubicBezTo>
                      <a:pt x="95" y="630"/>
                      <a:pt x="1" y="819"/>
                      <a:pt x="95" y="1008"/>
                    </a:cubicBezTo>
                    <a:cubicBezTo>
                      <a:pt x="141" y="1147"/>
                      <a:pt x="272" y="1234"/>
                      <a:pt x="413" y="1234"/>
                    </a:cubicBezTo>
                    <a:cubicBezTo>
                      <a:pt x="464" y="1234"/>
                      <a:pt x="517" y="1223"/>
                      <a:pt x="568" y="1197"/>
                    </a:cubicBezTo>
                    <a:cubicBezTo>
                      <a:pt x="725" y="1166"/>
                      <a:pt x="883" y="1103"/>
                      <a:pt x="1009" y="1008"/>
                    </a:cubicBezTo>
                    <a:cubicBezTo>
                      <a:pt x="1261" y="835"/>
                      <a:pt x="1560" y="748"/>
                      <a:pt x="1863" y="748"/>
                    </a:cubicBezTo>
                    <a:cubicBezTo>
                      <a:pt x="2167" y="748"/>
                      <a:pt x="2474" y="835"/>
                      <a:pt x="2742" y="1008"/>
                    </a:cubicBezTo>
                    <a:cubicBezTo>
                      <a:pt x="3135" y="1260"/>
                      <a:pt x="3577" y="1386"/>
                      <a:pt x="4014" y="1386"/>
                    </a:cubicBezTo>
                    <a:cubicBezTo>
                      <a:pt x="4451" y="1386"/>
                      <a:pt x="4884" y="1260"/>
                      <a:pt x="5262" y="1008"/>
                    </a:cubicBezTo>
                    <a:cubicBezTo>
                      <a:pt x="5514" y="835"/>
                      <a:pt x="5813" y="748"/>
                      <a:pt x="6117" y="748"/>
                    </a:cubicBezTo>
                    <a:cubicBezTo>
                      <a:pt x="6420" y="748"/>
                      <a:pt x="6727" y="835"/>
                      <a:pt x="6995" y="1008"/>
                    </a:cubicBezTo>
                    <a:cubicBezTo>
                      <a:pt x="7389" y="1260"/>
                      <a:pt x="7830" y="1386"/>
                      <a:pt x="8267" y="1386"/>
                    </a:cubicBezTo>
                    <a:cubicBezTo>
                      <a:pt x="8704" y="1386"/>
                      <a:pt x="9137" y="1260"/>
                      <a:pt x="9515" y="1008"/>
                    </a:cubicBezTo>
                    <a:cubicBezTo>
                      <a:pt x="9767" y="835"/>
                      <a:pt x="10067" y="748"/>
                      <a:pt x="10374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103"/>
                      <a:pt x="11563" y="1166"/>
                      <a:pt x="11721" y="1260"/>
                    </a:cubicBezTo>
                    <a:cubicBezTo>
                      <a:pt x="11766" y="1276"/>
                      <a:pt x="11812" y="1284"/>
                      <a:pt x="11857" y="1284"/>
                    </a:cubicBezTo>
                    <a:cubicBezTo>
                      <a:pt x="11996" y="1284"/>
                      <a:pt x="12122" y="1207"/>
                      <a:pt x="12193" y="1040"/>
                    </a:cubicBezTo>
                    <a:cubicBezTo>
                      <a:pt x="12256" y="819"/>
                      <a:pt x="12193" y="567"/>
                      <a:pt x="11973" y="536"/>
                    </a:cubicBezTo>
                    <a:cubicBezTo>
                      <a:pt x="11878" y="504"/>
                      <a:pt x="11784" y="473"/>
                      <a:pt x="11658" y="378"/>
                    </a:cubicBezTo>
                    <a:cubicBezTo>
                      <a:pt x="11264" y="126"/>
                      <a:pt x="10823" y="0"/>
                      <a:pt x="10382" y="0"/>
                    </a:cubicBezTo>
                    <a:cubicBezTo>
                      <a:pt x="9941" y="0"/>
                      <a:pt x="9499" y="126"/>
                      <a:pt x="9106" y="378"/>
                    </a:cubicBezTo>
                    <a:cubicBezTo>
                      <a:pt x="8854" y="552"/>
                      <a:pt x="8546" y="638"/>
                      <a:pt x="8239" y="638"/>
                    </a:cubicBezTo>
                    <a:cubicBezTo>
                      <a:pt x="7932" y="638"/>
                      <a:pt x="7625" y="552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4" y="0"/>
                      <a:pt x="5231" y="126"/>
                      <a:pt x="4852" y="378"/>
                    </a:cubicBezTo>
                    <a:cubicBezTo>
                      <a:pt x="4600" y="552"/>
                      <a:pt x="4293" y="638"/>
                      <a:pt x="3986" y="638"/>
                    </a:cubicBezTo>
                    <a:cubicBezTo>
                      <a:pt x="3679" y="638"/>
                      <a:pt x="3372" y="552"/>
                      <a:pt x="3120" y="378"/>
                    </a:cubicBezTo>
                    <a:cubicBezTo>
                      <a:pt x="2726" y="126"/>
                      <a:pt x="2285" y="0"/>
                      <a:pt x="1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g2b4cf00b255_0_434"/>
              <p:cNvSpPr/>
              <p:nvPr/>
            </p:nvSpPr>
            <p:spPr>
              <a:xfrm>
                <a:off x="-21321525" y="4292150"/>
                <a:ext cx="306425" cy="34675"/>
              </a:xfrm>
              <a:custGeom>
                <a:rect b="b" l="l" r="r" t="t"/>
                <a:pathLst>
                  <a:path extrusionOk="0" h="1387" w="12257">
                    <a:moveTo>
                      <a:pt x="1844" y="0"/>
                    </a:moveTo>
                    <a:cubicBezTo>
                      <a:pt x="1403" y="0"/>
                      <a:pt x="962" y="126"/>
                      <a:pt x="568" y="378"/>
                    </a:cubicBezTo>
                    <a:cubicBezTo>
                      <a:pt x="473" y="410"/>
                      <a:pt x="379" y="504"/>
                      <a:pt x="284" y="536"/>
                    </a:cubicBezTo>
                    <a:cubicBezTo>
                      <a:pt x="95" y="599"/>
                      <a:pt x="1" y="819"/>
                      <a:pt x="95" y="1008"/>
                    </a:cubicBezTo>
                    <a:cubicBezTo>
                      <a:pt x="141" y="1147"/>
                      <a:pt x="272" y="1234"/>
                      <a:pt x="413" y="1234"/>
                    </a:cubicBezTo>
                    <a:cubicBezTo>
                      <a:pt x="464" y="1234"/>
                      <a:pt x="517" y="1223"/>
                      <a:pt x="568" y="1197"/>
                    </a:cubicBezTo>
                    <a:cubicBezTo>
                      <a:pt x="725" y="1166"/>
                      <a:pt x="883" y="1071"/>
                      <a:pt x="1009" y="1008"/>
                    </a:cubicBezTo>
                    <a:cubicBezTo>
                      <a:pt x="1261" y="835"/>
                      <a:pt x="1560" y="748"/>
                      <a:pt x="1863" y="748"/>
                    </a:cubicBezTo>
                    <a:cubicBezTo>
                      <a:pt x="2167" y="748"/>
                      <a:pt x="2474" y="835"/>
                      <a:pt x="2742" y="1008"/>
                    </a:cubicBezTo>
                    <a:cubicBezTo>
                      <a:pt x="3135" y="1260"/>
                      <a:pt x="3577" y="1386"/>
                      <a:pt x="4014" y="1386"/>
                    </a:cubicBezTo>
                    <a:cubicBezTo>
                      <a:pt x="4451" y="1386"/>
                      <a:pt x="4884" y="1260"/>
                      <a:pt x="5262" y="1008"/>
                    </a:cubicBezTo>
                    <a:cubicBezTo>
                      <a:pt x="5514" y="835"/>
                      <a:pt x="5813" y="748"/>
                      <a:pt x="6117" y="748"/>
                    </a:cubicBezTo>
                    <a:cubicBezTo>
                      <a:pt x="6420" y="748"/>
                      <a:pt x="6727" y="835"/>
                      <a:pt x="6995" y="1008"/>
                    </a:cubicBezTo>
                    <a:cubicBezTo>
                      <a:pt x="7389" y="1260"/>
                      <a:pt x="7830" y="1386"/>
                      <a:pt x="8267" y="1386"/>
                    </a:cubicBezTo>
                    <a:cubicBezTo>
                      <a:pt x="8704" y="1386"/>
                      <a:pt x="9137" y="1260"/>
                      <a:pt x="9515" y="1008"/>
                    </a:cubicBezTo>
                    <a:cubicBezTo>
                      <a:pt x="9767" y="835"/>
                      <a:pt x="10067" y="748"/>
                      <a:pt x="10374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071"/>
                      <a:pt x="11563" y="1166"/>
                      <a:pt x="11721" y="1229"/>
                    </a:cubicBezTo>
                    <a:cubicBezTo>
                      <a:pt x="11771" y="1254"/>
                      <a:pt x="11822" y="1266"/>
                      <a:pt x="11871" y="1266"/>
                    </a:cubicBezTo>
                    <a:cubicBezTo>
                      <a:pt x="12004" y="1266"/>
                      <a:pt x="12124" y="1178"/>
                      <a:pt x="12193" y="1040"/>
                    </a:cubicBezTo>
                    <a:cubicBezTo>
                      <a:pt x="12256" y="819"/>
                      <a:pt x="12193" y="599"/>
                      <a:pt x="11973" y="536"/>
                    </a:cubicBezTo>
                    <a:cubicBezTo>
                      <a:pt x="11878" y="504"/>
                      <a:pt x="11784" y="441"/>
                      <a:pt x="11658" y="378"/>
                    </a:cubicBezTo>
                    <a:cubicBezTo>
                      <a:pt x="11264" y="126"/>
                      <a:pt x="10823" y="0"/>
                      <a:pt x="10382" y="0"/>
                    </a:cubicBezTo>
                    <a:cubicBezTo>
                      <a:pt x="9941" y="0"/>
                      <a:pt x="9499" y="126"/>
                      <a:pt x="9106" y="378"/>
                    </a:cubicBezTo>
                    <a:cubicBezTo>
                      <a:pt x="8854" y="551"/>
                      <a:pt x="8546" y="638"/>
                      <a:pt x="8239" y="638"/>
                    </a:cubicBezTo>
                    <a:cubicBezTo>
                      <a:pt x="7932" y="638"/>
                      <a:pt x="7625" y="551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4" y="0"/>
                      <a:pt x="5231" y="126"/>
                      <a:pt x="4852" y="378"/>
                    </a:cubicBezTo>
                    <a:cubicBezTo>
                      <a:pt x="4600" y="551"/>
                      <a:pt x="4293" y="638"/>
                      <a:pt x="3986" y="638"/>
                    </a:cubicBezTo>
                    <a:cubicBezTo>
                      <a:pt x="3679" y="638"/>
                      <a:pt x="3372" y="551"/>
                      <a:pt x="3120" y="378"/>
                    </a:cubicBezTo>
                    <a:cubicBezTo>
                      <a:pt x="2726" y="126"/>
                      <a:pt x="2285" y="0"/>
                      <a:pt x="1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g2b4cf00b255_0_434"/>
              <p:cNvSpPr/>
              <p:nvPr/>
            </p:nvSpPr>
            <p:spPr>
              <a:xfrm>
                <a:off x="-21322300" y="4148000"/>
                <a:ext cx="307200" cy="143375"/>
              </a:xfrm>
              <a:custGeom>
                <a:rect b="b" l="l" r="r" t="t"/>
                <a:pathLst>
                  <a:path extrusionOk="0" h="5735" w="12288">
                    <a:moveTo>
                      <a:pt x="6175" y="1"/>
                    </a:moveTo>
                    <a:cubicBezTo>
                      <a:pt x="4411" y="1"/>
                      <a:pt x="2962" y="1450"/>
                      <a:pt x="2962" y="3214"/>
                    </a:cubicBezTo>
                    <a:cubicBezTo>
                      <a:pt x="2962" y="3813"/>
                      <a:pt x="3151" y="4380"/>
                      <a:pt x="3434" y="4884"/>
                    </a:cubicBezTo>
                    <a:cubicBezTo>
                      <a:pt x="3308" y="4852"/>
                      <a:pt x="3245" y="4789"/>
                      <a:pt x="3119" y="4726"/>
                    </a:cubicBezTo>
                    <a:cubicBezTo>
                      <a:pt x="2725" y="4474"/>
                      <a:pt x="2284" y="4348"/>
                      <a:pt x="1843" y="4348"/>
                    </a:cubicBezTo>
                    <a:cubicBezTo>
                      <a:pt x="1402" y="4348"/>
                      <a:pt x="961" y="4474"/>
                      <a:pt x="567" y="4726"/>
                    </a:cubicBezTo>
                    <a:cubicBezTo>
                      <a:pt x="473" y="4758"/>
                      <a:pt x="347" y="4852"/>
                      <a:pt x="284" y="4884"/>
                    </a:cubicBezTo>
                    <a:cubicBezTo>
                      <a:pt x="95" y="4947"/>
                      <a:pt x="0" y="5167"/>
                      <a:pt x="95" y="5356"/>
                    </a:cubicBezTo>
                    <a:cubicBezTo>
                      <a:pt x="141" y="5495"/>
                      <a:pt x="255" y="5583"/>
                      <a:pt x="399" y="5583"/>
                    </a:cubicBezTo>
                    <a:cubicBezTo>
                      <a:pt x="451" y="5583"/>
                      <a:pt x="508" y="5571"/>
                      <a:pt x="567" y="5545"/>
                    </a:cubicBezTo>
                    <a:cubicBezTo>
                      <a:pt x="725" y="5514"/>
                      <a:pt x="882" y="5419"/>
                      <a:pt x="977" y="5356"/>
                    </a:cubicBezTo>
                    <a:cubicBezTo>
                      <a:pt x="1245" y="5183"/>
                      <a:pt x="1552" y="5097"/>
                      <a:pt x="1855" y="5097"/>
                    </a:cubicBezTo>
                    <a:cubicBezTo>
                      <a:pt x="2158" y="5097"/>
                      <a:pt x="2458" y="5183"/>
                      <a:pt x="2710" y="5356"/>
                    </a:cubicBezTo>
                    <a:cubicBezTo>
                      <a:pt x="3103" y="5608"/>
                      <a:pt x="3552" y="5735"/>
                      <a:pt x="3993" y="5735"/>
                    </a:cubicBezTo>
                    <a:cubicBezTo>
                      <a:pt x="4435" y="5735"/>
                      <a:pt x="4868" y="5608"/>
                      <a:pt x="5230" y="5356"/>
                    </a:cubicBezTo>
                    <a:cubicBezTo>
                      <a:pt x="5498" y="5183"/>
                      <a:pt x="5805" y="5097"/>
                      <a:pt x="6108" y="5097"/>
                    </a:cubicBezTo>
                    <a:cubicBezTo>
                      <a:pt x="6411" y="5097"/>
                      <a:pt x="6711" y="5183"/>
                      <a:pt x="6963" y="5356"/>
                    </a:cubicBezTo>
                    <a:cubicBezTo>
                      <a:pt x="7341" y="5608"/>
                      <a:pt x="7790" y="5735"/>
                      <a:pt x="8235" y="5735"/>
                    </a:cubicBezTo>
                    <a:cubicBezTo>
                      <a:pt x="8680" y="5735"/>
                      <a:pt x="9121" y="5608"/>
                      <a:pt x="9483" y="5356"/>
                    </a:cubicBezTo>
                    <a:cubicBezTo>
                      <a:pt x="9751" y="5183"/>
                      <a:pt x="10058" y="5097"/>
                      <a:pt x="10369" y="5097"/>
                    </a:cubicBezTo>
                    <a:cubicBezTo>
                      <a:pt x="10680" y="5097"/>
                      <a:pt x="10995" y="5183"/>
                      <a:pt x="11279" y="5356"/>
                    </a:cubicBezTo>
                    <a:cubicBezTo>
                      <a:pt x="11437" y="5419"/>
                      <a:pt x="11531" y="5514"/>
                      <a:pt x="11689" y="5577"/>
                    </a:cubicBezTo>
                    <a:cubicBezTo>
                      <a:pt x="11748" y="5602"/>
                      <a:pt x="11804" y="5614"/>
                      <a:pt x="11857" y="5614"/>
                    </a:cubicBezTo>
                    <a:cubicBezTo>
                      <a:pt x="12001" y="5614"/>
                      <a:pt x="12115" y="5526"/>
                      <a:pt x="12161" y="5388"/>
                    </a:cubicBezTo>
                    <a:cubicBezTo>
                      <a:pt x="12287" y="5167"/>
                      <a:pt x="12224" y="4947"/>
                      <a:pt x="12004" y="4884"/>
                    </a:cubicBezTo>
                    <a:cubicBezTo>
                      <a:pt x="11909" y="4852"/>
                      <a:pt x="11815" y="4789"/>
                      <a:pt x="11689" y="4726"/>
                    </a:cubicBezTo>
                    <a:cubicBezTo>
                      <a:pt x="11295" y="4474"/>
                      <a:pt x="10854" y="4348"/>
                      <a:pt x="10413" y="4348"/>
                    </a:cubicBezTo>
                    <a:cubicBezTo>
                      <a:pt x="9972" y="4348"/>
                      <a:pt x="9530" y="4474"/>
                      <a:pt x="9137" y="4726"/>
                    </a:cubicBezTo>
                    <a:lnTo>
                      <a:pt x="8916" y="4852"/>
                    </a:lnTo>
                    <a:cubicBezTo>
                      <a:pt x="9168" y="4380"/>
                      <a:pt x="9389" y="3781"/>
                      <a:pt x="9389" y="3214"/>
                    </a:cubicBezTo>
                    <a:cubicBezTo>
                      <a:pt x="9389" y="1450"/>
                      <a:pt x="7971" y="1"/>
                      <a:pt x="6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02" name="Google Shape;1402;g2b4cf00b255_0_434"/>
          <p:cNvSpPr/>
          <p:nvPr/>
        </p:nvSpPr>
        <p:spPr>
          <a:xfrm>
            <a:off x="5676175" y="3323500"/>
            <a:ext cx="2933700" cy="96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b49fa41f6e_0_17"/>
          <p:cNvSpPr txBox="1"/>
          <p:nvPr>
            <p:ph type="title"/>
          </p:nvPr>
        </p:nvSpPr>
        <p:spPr>
          <a:xfrm>
            <a:off x="3151650" y="0"/>
            <a:ext cx="284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 down Approach</a:t>
            </a:r>
            <a:endParaRPr/>
          </a:p>
        </p:txBody>
      </p:sp>
      <p:sp>
        <p:nvSpPr>
          <p:cNvPr id="838" name="Google Shape;838;g2b49fa41f6e_0_17"/>
          <p:cNvSpPr txBox="1"/>
          <p:nvPr>
            <p:ph idx="3" type="subTitle"/>
          </p:nvPr>
        </p:nvSpPr>
        <p:spPr>
          <a:xfrm>
            <a:off x="975000" y="1904400"/>
            <a:ext cx="71940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eko"/>
                <a:ea typeface="Teko"/>
                <a:cs typeface="Teko"/>
                <a:sym typeface="Teko"/>
              </a:rPr>
              <a:t>The top-down approach is a problem-solving methodology that starts with the big picture and gradually breaks it down into smaller, more manageable pieces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b49fa41f6e_0_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Advantages of Top-down approach</a:t>
            </a:r>
            <a:endParaRPr/>
          </a:p>
        </p:txBody>
      </p:sp>
      <p:sp>
        <p:nvSpPr>
          <p:cNvPr id="844" name="Google Shape;844;g2b49fa41f6e_0_35"/>
          <p:cNvSpPr txBox="1"/>
          <p:nvPr>
            <p:ph idx="4" type="subTitle"/>
          </p:nvPr>
        </p:nvSpPr>
        <p:spPr>
          <a:xfrm>
            <a:off x="773925" y="1749425"/>
            <a:ext cx="23391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Gives programmers a holistic view of the project</a:t>
            </a:r>
            <a:endParaRPr/>
          </a:p>
        </p:txBody>
      </p:sp>
      <p:sp>
        <p:nvSpPr>
          <p:cNvPr id="845" name="Google Shape;845;g2b49fa41f6e_0_35"/>
          <p:cNvSpPr txBox="1"/>
          <p:nvPr>
            <p:ph idx="5" type="subTitle"/>
          </p:nvPr>
        </p:nvSpPr>
        <p:spPr>
          <a:xfrm>
            <a:off x="3484350" y="1749425"/>
            <a:ext cx="21753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Reduces risks by identifying potential issues</a:t>
            </a:r>
            <a:endParaRPr/>
          </a:p>
        </p:txBody>
      </p:sp>
      <p:sp>
        <p:nvSpPr>
          <p:cNvPr id="846" name="Google Shape;846;g2b49fa41f6e_0_35"/>
          <p:cNvSpPr txBox="1"/>
          <p:nvPr>
            <p:ph idx="3" type="subTitle"/>
          </p:nvPr>
        </p:nvSpPr>
        <p:spPr>
          <a:xfrm>
            <a:off x="937625" y="1124075"/>
            <a:ext cx="728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600">
                <a:latin typeface="Teko"/>
                <a:ea typeface="Teko"/>
                <a:cs typeface="Teko"/>
                <a:sym typeface="Teko"/>
              </a:rPr>
              <a:t>Provides an Overview, Risk Reduction, Increases Efficiency</a:t>
            </a:r>
            <a:endParaRPr sz="26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47" name="Google Shape;847;g2b49fa41f6e_0_35"/>
          <p:cNvSpPr txBox="1"/>
          <p:nvPr>
            <p:ph idx="6" type="subTitle"/>
          </p:nvPr>
        </p:nvSpPr>
        <p:spPr>
          <a:xfrm>
            <a:off x="5973175" y="1648025"/>
            <a:ext cx="24507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Increases efficiency by focusing on crucial components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b49fa41f6e_0_67"/>
          <p:cNvSpPr txBox="1"/>
          <p:nvPr>
            <p:ph type="title"/>
          </p:nvPr>
        </p:nvSpPr>
        <p:spPr>
          <a:xfrm>
            <a:off x="719925" y="445025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Implement Top-down approach</a:t>
            </a:r>
            <a:endParaRPr/>
          </a:p>
        </p:txBody>
      </p:sp>
      <p:sp>
        <p:nvSpPr>
          <p:cNvPr id="853" name="Google Shape;853;g2b49fa41f6e_0_67"/>
          <p:cNvSpPr txBox="1"/>
          <p:nvPr/>
        </p:nvSpPr>
        <p:spPr>
          <a:xfrm flipH="1">
            <a:off x="484825" y="1212850"/>
            <a:ext cx="3105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Start with the overall goal or objective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Define the project's goals and requirements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4" name="Google Shape;854;g2b49fa41f6e_0_67"/>
          <p:cNvSpPr txBox="1"/>
          <p:nvPr/>
        </p:nvSpPr>
        <p:spPr>
          <a:xfrm flipH="1">
            <a:off x="484825" y="2256100"/>
            <a:ext cx="3105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Break down the goal into smaller sub-goals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Analyze the project into smaller components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5" name="Google Shape;855;g2b49fa41f6e_0_67"/>
          <p:cNvSpPr txBox="1"/>
          <p:nvPr/>
        </p:nvSpPr>
        <p:spPr>
          <a:xfrm flipH="1">
            <a:off x="426625" y="3279650"/>
            <a:ext cx="3163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Decompose each sub-goal further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Identify functions and responsibilities for each component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6" name="Google Shape;856;g2b49fa41f6e_0_67"/>
          <p:cNvSpPr/>
          <p:nvPr/>
        </p:nvSpPr>
        <p:spPr>
          <a:xfrm>
            <a:off x="3818063" y="13669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857" name="Google Shape;857;g2b49fa41f6e_0_67"/>
          <p:cNvSpPr/>
          <p:nvPr/>
        </p:nvSpPr>
        <p:spPr>
          <a:xfrm>
            <a:off x="3818063" y="24003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858" name="Google Shape;858;g2b49fa41f6e_0_67"/>
          <p:cNvSpPr/>
          <p:nvPr/>
        </p:nvSpPr>
        <p:spPr>
          <a:xfrm>
            <a:off x="3818063" y="343370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859" name="Google Shape;859;g2b49fa41f6e_0_67"/>
          <p:cNvSpPr/>
          <p:nvPr/>
        </p:nvSpPr>
        <p:spPr>
          <a:xfrm>
            <a:off x="4773563" y="1883638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04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860" name="Google Shape;860;g2b49fa41f6e_0_67"/>
          <p:cNvSpPr/>
          <p:nvPr/>
        </p:nvSpPr>
        <p:spPr>
          <a:xfrm>
            <a:off x="4773563" y="2936750"/>
            <a:ext cx="669600" cy="3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eko SemiBold"/>
                <a:ea typeface="Teko SemiBold"/>
                <a:cs typeface="Teko SemiBold"/>
                <a:sym typeface="Teko SemiBold"/>
              </a:rPr>
              <a:t>05</a:t>
            </a:r>
            <a:endParaRPr b="0" i="0" sz="2400" u="none" cap="none" strike="noStrike">
              <a:solidFill>
                <a:schemeClr val="lt1"/>
              </a:solidFill>
              <a:latin typeface="Teko SemiBold"/>
              <a:ea typeface="Teko SemiBold"/>
              <a:cs typeface="Teko SemiBold"/>
              <a:sym typeface="Teko SemiBold"/>
            </a:endParaRPr>
          </a:p>
        </p:txBody>
      </p:sp>
      <p:sp>
        <p:nvSpPr>
          <p:cNvPr id="861" name="Google Shape;861;g2b49fa41f6e_0_67"/>
          <p:cNvSpPr txBox="1"/>
          <p:nvPr/>
        </p:nvSpPr>
        <p:spPr>
          <a:xfrm flipH="1">
            <a:off x="5729075" y="1729600"/>
            <a:ext cx="298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Execute the tasks in order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Design and develop each component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862" name="Google Shape;862;g2b49fa41f6e_0_67"/>
          <p:cNvCxnSpPr>
            <a:stCxn id="856" idx="2"/>
            <a:endCxn id="857" idx="0"/>
          </p:cNvCxnSpPr>
          <p:nvPr/>
        </p:nvCxnSpPr>
        <p:spPr>
          <a:xfrm>
            <a:off x="4152863" y="17098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g2b49fa41f6e_0_67"/>
          <p:cNvCxnSpPr>
            <a:stCxn id="858" idx="3"/>
            <a:endCxn id="859" idx="1"/>
          </p:cNvCxnSpPr>
          <p:nvPr/>
        </p:nvCxnSpPr>
        <p:spPr>
          <a:xfrm flipH="1" rot="10800000">
            <a:off x="4487663" y="2055050"/>
            <a:ext cx="285900" cy="155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g2b49fa41f6e_0_67"/>
          <p:cNvCxnSpPr>
            <a:stCxn id="857" idx="2"/>
            <a:endCxn id="858" idx="0"/>
          </p:cNvCxnSpPr>
          <p:nvPr/>
        </p:nvCxnSpPr>
        <p:spPr>
          <a:xfrm>
            <a:off x="4152863" y="2743200"/>
            <a:ext cx="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5" name="Google Shape;865;g2b49fa41f6e_0_67"/>
          <p:cNvCxnSpPr>
            <a:stCxn id="859" idx="2"/>
            <a:endCxn id="860" idx="0"/>
          </p:cNvCxnSpPr>
          <p:nvPr/>
        </p:nvCxnSpPr>
        <p:spPr>
          <a:xfrm>
            <a:off x="5108363" y="2226538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6" name="Google Shape;866;g2b49fa41f6e_0_67"/>
          <p:cNvSpPr txBox="1"/>
          <p:nvPr/>
        </p:nvSpPr>
        <p:spPr>
          <a:xfrm flipH="1">
            <a:off x="5729075" y="2782700"/>
            <a:ext cx="298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Evaluate and iterate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Integrate components to form the complete product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867" name="Google Shape;867;g2b49fa41f6e_0_67"/>
          <p:cNvCxnSpPr>
            <a:stCxn id="853" idx="1"/>
            <a:endCxn id="856" idx="1"/>
          </p:cNvCxnSpPr>
          <p:nvPr/>
        </p:nvCxnSpPr>
        <p:spPr>
          <a:xfrm>
            <a:off x="3590425" y="1538350"/>
            <a:ext cx="2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g2b49fa41f6e_0_67"/>
          <p:cNvCxnSpPr>
            <a:stCxn id="860" idx="3"/>
            <a:endCxn id="866" idx="3"/>
          </p:cNvCxnSpPr>
          <p:nvPr/>
        </p:nvCxnSpPr>
        <p:spPr>
          <a:xfrm>
            <a:off x="5443163" y="3108200"/>
            <a:ext cx="28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"/>
          <p:cNvSpPr txBox="1"/>
          <p:nvPr>
            <p:ph idx="6" type="subTitle"/>
          </p:nvPr>
        </p:nvSpPr>
        <p:spPr>
          <a:xfrm>
            <a:off x="713250" y="2907300"/>
            <a:ext cx="360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Cons</a:t>
            </a:r>
            <a:endParaRPr sz="1800"/>
          </a:p>
        </p:txBody>
      </p:sp>
      <p:sp>
        <p:nvSpPr>
          <p:cNvPr id="874" name="Google Shape;874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Comparison of Top-down and Bottom-up approach</a:t>
            </a:r>
            <a:endParaRPr/>
          </a:p>
        </p:txBody>
      </p:sp>
      <p:sp>
        <p:nvSpPr>
          <p:cNvPr id="875" name="Google Shape;875;p8"/>
          <p:cNvSpPr txBox="1"/>
          <p:nvPr>
            <p:ph idx="1" type="subTitle"/>
          </p:nvPr>
        </p:nvSpPr>
        <p:spPr>
          <a:xfrm>
            <a:off x="713250" y="2154950"/>
            <a:ext cx="3602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Provides an overview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Risk reduction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Increases efficiency</a:t>
            </a:r>
            <a:endParaRPr/>
          </a:p>
        </p:txBody>
      </p:sp>
      <p:sp>
        <p:nvSpPr>
          <p:cNvPr id="876" name="Google Shape;876;p8"/>
          <p:cNvSpPr txBox="1"/>
          <p:nvPr>
            <p:ph idx="3" type="subTitle"/>
          </p:nvPr>
        </p:nvSpPr>
        <p:spPr>
          <a:xfrm>
            <a:off x="713250" y="3282250"/>
            <a:ext cx="36027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May overlook important details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Less flexible to changes in requirements</a:t>
            </a:r>
            <a:endParaRPr/>
          </a:p>
        </p:txBody>
      </p:sp>
      <p:sp>
        <p:nvSpPr>
          <p:cNvPr id="877" name="Google Shape;877;p8"/>
          <p:cNvSpPr txBox="1"/>
          <p:nvPr>
            <p:ph idx="5" type="subTitle"/>
          </p:nvPr>
        </p:nvSpPr>
        <p:spPr>
          <a:xfrm>
            <a:off x="713250" y="1779950"/>
            <a:ext cx="360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Pros</a:t>
            </a:r>
            <a:endParaRPr sz="1800"/>
          </a:p>
        </p:txBody>
      </p:sp>
      <p:cxnSp>
        <p:nvCxnSpPr>
          <p:cNvPr id="878" name="Google Shape;878;p8"/>
          <p:cNvCxnSpPr/>
          <p:nvPr/>
        </p:nvCxnSpPr>
        <p:spPr>
          <a:xfrm>
            <a:off x="4556775" y="1046075"/>
            <a:ext cx="9600" cy="339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8"/>
          <p:cNvSpPr txBox="1"/>
          <p:nvPr>
            <p:ph idx="5" type="subTitle"/>
          </p:nvPr>
        </p:nvSpPr>
        <p:spPr>
          <a:xfrm>
            <a:off x="713250" y="1328750"/>
            <a:ext cx="360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Top-down approach</a:t>
            </a:r>
            <a:endParaRPr/>
          </a:p>
        </p:txBody>
      </p:sp>
      <p:sp>
        <p:nvSpPr>
          <p:cNvPr id="880" name="Google Shape;880;p8"/>
          <p:cNvSpPr txBox="1"/>
          <p:nvPr>
            <p:ph idx="6" type="subTitle"/>
          </p:nvPr>
        </p:nvSpPr>
        <p:spPr>
          <a:xfrm>
            <a:off x="4807200" y="2907300"/>
            <a:ext cx="360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Cons</a:t>
            </a:r>
            <a:endParaRPr sz="1800"/>
          </a:p>
        </p:txBody>
      </p:sp>
      <p:sp>
        <p:nvSpPr>
          <p:cNvPr id="881" name="Google Shape;881;p8"/>
          <p:cNvSpPr txBox="1"/>
          <p:nvPr>
            <p:ph idx="1" type="subTitle"/>
          </p:nvPr>
        </p:nvSpPr>
        <p:spPr>
          <a:xfrm>
            <a:off x="4807200" y="2154950"/>
            <a:ext cx="3602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Focuses on important details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Flexible with changes in requirements</a:t>
            </a:r>
            <a:endParaRPr/>
          </a:p>
        </p:txBody>
      </p:sp>
      <p:sp>
        <p:nvSpPr>
          <p:cNvPr id="882" name="Google Shape;882;p8"/>
          <p:cNvSpPr txBox="1"/>
          <p:nvPr>
            <p:ph idx="3" type="subTitle"/>
          </p:nvPr>
        </p:nvSpPr>
        <p:spPr>
          <a:xfrm>
            <a:off x="4807200" y="3282250"/>
            <a:ext cx="36027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May lack an overview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Can lead to time and effort wastage</a:t>
            </a:r>
            <a:endParaRPr/>
          </a:p>
        </p:txBody>
      </p:sp>
      <p:sp>
        <p:nvSpPr>
          <p:cNvPr id="883" name="Google Shape;883;p8"/>
          <p:cNvSpPr txBox="1"/>
          <p:nvPr>
            <p:ph idx="5" type="subTitle"/>
          </p:nvPr>
        </p:nvSpPr>
        <p:spPr>
          <a:xfrm>
            <a:off x="4807200" y="1779950"/>
            <a:ext cx="360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Pros</a:t>
            </a:r>
            <a:endParaRPr sz="1800"/>
          </a:p>
        </p:txBody>
      </p:sp>
      <p:sp>
        <p:nvSpPr>
          <p:cNvPr id="884" name="Google Shape;884;p8"/>
          <p:cNvSpPr txBox="1"/>
          <p:nvPr>
            <p:ph idx="5" type="subTitle"/>
          </p:nvPr>
        </p:nvSpPr>
        <p:spPr>
          <a:xfrm>
            <a:off x="4807200" y="1328750"/>
            <a:ext cx="3602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Bottom-up approach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b49fa41f6e_0_108"/>
          <p:cNvSpPr txBox="1"/>
          <p:nvPr>
            <p:ph idx="6" type="subTitle"/>
          </p:nvPr>
        </p:nvSpPr>
        <p:spPr>
          <a:xfrm>
            <a:off x="396675" y="3597250"/>
            <a:ext cx="32628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Use Bottom-up to integrate components into the final product</a:t>
            </a:r>
            <a:endParaRPr sz="2000"/>
          </a:p>
        </p:txBody>
      </p:sp>
      <p:sp>
        <p:nvSpPr>
          <p:cNvPr id="890" name="Google Shape;890;g2b49fa41f6e_0_1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Coordination between Top-down and Bottom-up approach</a:t>
            </a:r>
            <a:endParaRPr/>
          </a:p>
        </p:txBody>
      </p:sp>
      <p:sp>
        <p:nvSpPr>
          <p:cNvPr id="891" name="Google Shape;891;g2b49fa41f6e_0_108"/>
          <p:cNvSpPr txBox="1"/>
          <p:nvPr>
            <p:ph idx="5" type="subTitle"/>
          </p:nvPr>
        </p:nvSpPr>
        <p:spPr>
          <a:xfrm>
            <a:off x="396675" y="1639875"/>
            <a:ext cx="32628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Use Top-down to determine goals and requirements</a:t>
            </a:r>
            <a:endParaRPr sz="2000"/>
          </a:p>
        </p:txBody>
      </p:sp>
      <p:sp>
        <p:nvSpPr>
          <p:cNvPr id="892" name="Google Shape;892;g2b49fa41f6e_0_108"/>
          <p:cNvSpPr txBox="1"/>
          <p:nvPr>
            <p:ph idx="7" type="subTitle"/>
          </p:nvPr>
        </p:nvSpPr>
        <p:spPr>
          <a:xfrm>
            <a:off x="5724425" y="1536075"/>
            <a:ext cx="30228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Use Bottom-up to analyze smaller components and identify functions</a:t>
            </a:r>
            <a:endParaRPr sz="2000"/>
          </a:p>
        </p:txBody>
      </p:sp>
      <p:sp>
        <p:nvSpPr>
          <p:cNvPr id="893" name="Google Shape;893;g2b49fa41f6e_0_108"/>
          <p:cNvSpPr txBox="1"/>
          <p:nvPr>
            <p:ph idx="8" type="subTitle"/>
          </p:nvPr>
        </p:nvSpPr>
        <p:spPr>
          <a:xfrm>
            <a:off x="5724525" y="3597250"/>
            <a:ext cx="30228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/>
              <a:t>Use Top-down to design and develop larger components</a:t>
            </a:r>
            <a:endParaRPr sz="2000"/>
          </a:p>
        </p:txBody>
      </p:sp>
      <p:grpSp>
        <p:nvGrpSpPr>
          <p:cNvPr id="894" name="Google Shape;894;g2b49fa41f6e_0_108"/>
          <p:cNvGrpSpPr/>
          <p:nvPr/>
        </p:nvGrpSpPr>
        <p:grpSpPr>
          <a:xfrm>
            <a:off x="3834976" y="2080083"/>
            <a:ext cx="1555949" cy="1556108"/>
            <a:chOff x="3736598" y="2170606"/>
            <a:chExt cx="404889" cy="404889"/>
          </a:xfrm>
        </p:grpSpPr>
        <p:sp>
          <p:nvSpPr>
            <p:cNvPr id="895" name="Google Shape;895;g2b49fa41f6e_0_108"/>
            <p:cNvSpPr/>
            <p:nvPr/>
          </p:nvSpPr>
          <p:spPr>
            <a:xfrm>
              <a:off x="3950281" y="2170846"/>
              <a:ext cx="191206" cy="231947"/>
            </a:xfrm>
            <a:custGeom>
              <a:rect b="b" l="l" r="r" t="t"/>
              <a:pathLst>
                <a:path extrusionOk="0" h="10652" w="8781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2b49fa41f6e_0_108"/>
            <p:cNvSpPr/>
            <p:nvPr/>
          </p:nvSpPr>
          <p:spPr>
            <a:xfrm>
              <a:off x="3737099" y="2170606"/>
              <a:ext cx="231947" cy="191446"/>
            </a:xfrm>
            <a:custGeom>
              <a:rect b="b" l="l" r="r" t="t"/>
              <a:pathLst>
                <a:path extrusionOk="0" h="8792" w="10652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2b49fa41f6e_0_108"/>
            <p:cNvSpPr/>
            <p:nvPr/>
          </p:nvSpPr>
          <p:spPr>
            <a:xfrm>
              <a:off x="3909539" y="2384027"/>
              <a:ext cx="231686" cy="191468"/>
            </a:xfrm>
            <a:custGeom>
              <a:rect b="b" l="l" r="r" t="t"/>
              <a:pathLst>
                <a:path extrusionOk="0" h="8793" w="1064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2b49fa41f6e_0_108"/>
            <p:cNvSpPr/>
            <p:nvPr/>
          </p:nvSpPr>
          <p:spPr>
            <a:xfrm>
              <a:off x="3736598" y="2343307"/>
              <a:ext cx="191707" cy="231686"/>
            </a:xfrm>
            <a:custGeom>
              <a:rect b="b" l="l" r="r" t="t"/>
              <a:pathLst>
                <a:path extrusionOk="0" h="10640" w="8804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9" name="Google Shape;899;g2b49fa41f6e_0_108"/>
          <p:cNvCxnSpPr>
            <a:stCxn id="891" idx="3"/>
          </p:cNvCxnSpPr>
          <p:nvPr/>
        </p:nvCxnSpPr>
        <p:spPr>
          <a:xfrm>
            <a:off x="3659475" y="2034075"/>
            <a:ext cx="588600" cy="450000"/>
          </a:xfrm>
          <a:prstGeom prst="straightConnector1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g2b49fa41f6e_0_108"/>
          <p:cNvCxnSpPr>
            <a:stCxn id="889" idx="3"/>
          </p:cNvCxnSpPr>
          <p:nvPr/>
        </p:nvCxnSpPr>
        <p:spPr>
          <a:xfrm flipH="1" rot="10800000">
            <a:off x="3659475" y="3255850"/>
            <a:ext cx="656100" cy="674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g2b49fa41f6e_0_108"/>
          <p:cNvCxnSpPr>
            <a:stCxn id="893" idx="1"/>
          </p:cNvCxnSpPr>
          <p:nvPr/>
        </p:nvCxnSpPr>
        <p:spPr>
          <a:xfrm rot="10800000">
            <a:off x="4981425" y="3255850"/>
            <a:ext cx="743100" cy="674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g2b49fa41f6e_0_108"/>
          <p:cNvCxnSpPr>
            <a:stCxn id="892" idx="1"/>
          </p:cNvCxnSpPr>
          <p:nvPr/>
        </p:nvCxnSpPr>
        <p:spPr>
          <a:xfrm flipH="1">
            <a:off x="5039225" y="2034075"/>
            <a:ext cx="685200" cy="5559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b49fa41f6e_0_176"/>
          <p:cNvSpPr txBox="1"/>
          <p:nvPr>
            <p:ph type="title"/>
          </p:nvPr>
        </p:nvSpPr>
        <p:spPr>
          <a:xfrm>
            <a:off x="2481400" y="1660650"/>
            <a:ext cx="54213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Learning How To Learn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And Lear Fast</a:t>
            </a:r>
            <a:endParaRPr/>
          </a:p>
        </p:txBody>
      </p:sp>
      <p:sp>
        <p:nvSpPr>
          <p:cNvPr id="908" name="Google Shape;908;g2b49fa41f6e_0_176"/>
          <p:cNvSpPr txBox="1"/>
          <p:nvPr>
            <p:ph idx="2" type="title"/>
          </p:nvPr>
        </p:nvSpPr>
        <p:spPr>
          <a:xfrm>
            <a:off x="1241300" y="1660650"/>
            <a:ext cx="124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ss Country Running Race Proposal by Slidesgo">
  <a:themeElements>
    <a:clrScheme name="Simple Light">
      <a:dk1>
        <a:srgbClr val="000000"/>
      </a:dk1>
      <a:lt1>
        <a:srgbClr val="FFFFFF"/>
      </a:lt1>
      <a:dk2>
        <a:srgbClr val="6AA850"/>
      </a:dk2>
      <a:lt2>
        <a:srgbClr val="D9EAD3"/>
      </a:lt2>
      <a:accent1>
        <a:srgbClr val="CCCC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