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9184DA70-C731-4C70-880D-CCD4705E623C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B612A279-0833-481D-8C56-F67FD0AC6C50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6587DA83-5663-4C9C-B9AA-0B40A3DAFF81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31" y="-3568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4BE1D723-8F53-4F53-90B0-1982A396982E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97669AF7-7BEB-44E4-9852-375E34362B5B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BAAAC38D-0552-4C82-B593-E6124DFADBE2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D9DF0F1C-5577-4ACB-BB62-DF8F3C494C7E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1775B394-D9F9-4F0C-B15D-605F45CB9E9F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39667345-2558-425A-8533-9BFDBCE15005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328" y="141472"/>
            <a:ext cx="10058400" cy="683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603328" y="933105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295D-94BF-4141-B22C-E6A74109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8" y="151002"/>
            <a:ext cx="9595328" cy="655180"/>
          </a:xfrm>
        </p:spPr>
        <p:txBody>
          <a:bodyPr>
            <a:normAutofit fontScale="90000"/>
          </a:bodyPr>
          <a:lstStyle/>
          <a:p>
            <a:r>
              <a:rPr lang="en-US" sz="4400" i="1">
                <a:solidFill>
                  <a:schemeClr val="tx1"/>
                </a:solidFill>
                <a:latin typeface="iCiel Pony" panose="02000000000000000000" pitchFamily="2" charset="0"/>
              </a:rPr>
              <a:t>Bài tập git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75CE53-CD8A-469C-92D9-8479CD0AEEC4}"/>
              </a:ext>
            </a:extLst>
          </p:cNvPr>
          <p:cNvSpPr txBox="1">
            <a:spLocks/>
          </p:cNvSpPr>
          <p:nvPr/>
        </p:nvSpPr>
        <p:spPr>
          <a:xfrm>
            <a:off x="511728" y="867142"/>
            <a:ext cx="9595328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Xây dựng luồng lưu trữ git như sau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0A3D50-E04C-4541-B3E0-EA960E210FE9}"/>
              </a:ext>
            </a:extLst>
          </p:cNvPr>
          <p:cNvSpPr/>
          <p:nvPr/>
        </p:nvSpPr>
        <p:spPr>
          <a:xfrm>
            <a:off x="901771" y="2457694"/>
            <a:ext cx="5956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20C0B6-0A5B-4144-95CB-E30DC9D2ABE4}"/>
              </a:ext>
            </a:extLst>
          </p:cNvPr>
          <p:cNvSpPr/>
          <p:nvPr/>
        </p:nvSpPr>
        <p:spPr>
          <a:xfrm>
            <a:off x="3640821" y="3473042"/>
            <a:ext cx="536896" cy="494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  <a:p>
            <a:pPr algn="ctr"/>
            <a:endParaRPr lang="en-US" sz="9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E3F0DB-DC44-4BDA-B541-0926E494A4D8}"/>
              </a:ext>
            </a:extLst>
          </p:cNvPr>
          <p:cNvSpPr/>
          <p:nvPr/>
        </p:nvSpPr>
        <p:spPr>
          <a:xfrm>
            <a:off x="3640821" y="4358081"/>
            <a:ext cx="536896" cy="494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70D3D4-9430-4889-9177-8DB410A54559}"/>
              </a:ext>
            </a:extLst>
          </p:cNvPr>
          <p:cNvSpPr/>
          <p:nvPr/>
        </p:nvSpPr>
        <p:spPr>
          <a:xfrm>
            <a:off x="3640821" y="5244517"/>
            <a:ext cx="536896" cy="494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25A40-75C6-4733-B87F-446B888A2FAE}"/>
              </a:ext>
            </a:extLst>
          </p:cNvPr>
          <p:cNvSpPr/>
          <p:nvPr/>
        </p:nvSpPr>
        <p:spPr>
          <a:xfrm>
            <a:off x="5569450" y="4246256"/>
            <a:ext cx="536896" cy="494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70FE34-30CD-42E7-8EB0-360423BEB9EF}"/>
              </a:ext>
            </a:extLst>
          </p:cNvPr>
          <p:cNvSpPr/>
          <p:nvPr/>
        </p:nvSpPr>
        <p:spPr>
          <a:xfrm>
            <a:off x="7024347" y="5210328"/>
            <a:ext cx="536896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9EC4C31-3870-426A-A1C9-AC600FE7CA11}"/>
              </a:ext>
            </a:extLst>
          </p:cNvPr>
          <p:cNvSpPr txBox="1">
            <a:spLocks/>
          </p:cNvSpPr>
          <p:nvPr/>
        </p:nvSpPr>
        <p:spPr>
          <a:xfrm>
            <a:off x="8063216" y="1204343"/>
            <a:ext cx="4020588" cy="5439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tx1"/>
                </a:solidFill>
              </a:rPr>
              <a:t>- Nội dung master :</a:t>
            </a:r>
          </a:p>
          <a:p>
            <a:r>
              <a:rPr lang="en-US" sz="1600">
                <a:solidFill>
                  <a:schemeClr val="tx1"/>
                </a:solidFill>
              </a:rPr>
              <a:t>Tạo 1 file index.html</a:t>
            </a:r>
          </a:p>
          <a:p>
            <a:r>
              <a:rPr lang="en-US" sz="1600">
                <a:solidFill>
                  <a:schemeClr val="tx1"/>
                </a:solidFill>
              </a:rPr>
              <a:t>Tạo 1 file index.js (với nội dung console.log(‘master’) chèn vào html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</a:rPr>
              <a:t>Yêu cầu :</a:t>
            </a:r>
          </a:p>
          <a:p>
            <a:r>
              <a:rPr lang="en-US" sz="1600">
                <a:solidFill>
                  <a:schemeClr val="tx1"/>
                </a:solidFill>
              </a:rPr>
              <a:t>    * Từ master tạo 3 nhánh (Branch)</a:t>
            </a:r>
          </a:p>
          <a:p>
            <a:r>
              <a:rPr lang="en-US" sz="1600">
                <a:solidFill>
                  <a:schemeClr val="tx1"/>
                </a:solidFill>
              </a:rPr>
              <a:t>	+ </a:t>
            </a:r>
            <a:r>
              <a:rPr lang="en-US" sz="1600">
                <a:solidFill>
                  <a:srgbClr val="FF0000"/>
                </a:solidFill>
              </a:rPr>
              <a:t>dev</a:t>
            </a:r>
            <a:r>
              <a:rPr lang="en-US" sz="1600">
                <a:solidFill>
                  <a:schemeClr val="tx1"/>
                </a:solidFill>
              </a:rPr>
              <a:t> viết 1 functionDev nội dung console.log(‘devBranch’)</a:t>
            </a:r>
          </a:p>
          <a:p>
            <a:r>
              <a:rPr lang="en-US" sz="1600">
                <a:solidFill>
                  <a:schemeClr val="tx1"/>
                </a:solidFill>
              </a:rPr>
              <a:t>	+ </a:t>
            </a:r>
            <a:r>
              <a:rPr lang="en-US" sz="1600">
                <a:solidFill>
                  <a:srgbClr val="FF0000"/>
                </a:solidFill>
              </a:rPr>
              <a:t>test</a:t>
            </a:r>
            <a:r>
              <a:rPr lang="en-US" sz="1600">
                <a:solidFill>
                  <a:schemeClr val="tx1"/>
                </a:solidFill>
              </a:rPr>
              <a:t> viết 1 functionTest nội dung console.log(‘testBranch’) </a:t>
            </a:r>
          </a:p>
          <a:p>
            <a:r>
              <a:rPr lang="en-US" sz="1600">
                <a:solidFill>
                  <a:schemeClr val="tx1"/>
                </a:solidFill>
              </a:rPr>
              <a:t>	+ </a:t>
            </a:r>
            <a:r>
              <a:rPr lang="en-US" sz="1600">
                <a:solidFill>
                  <a:srgbClr val="FF0000"/>
                </a:solidFill>
              </a:rPr>
              <a:t>deploy</a:t>
            </a:r>
            <a:r>
              <a:rPr lang="en-US" sz="1600">
                <a:solidFill>
                  <a:schemeClr val="tx1"/>
                </a:solidFill>
              </a:rPr>
              <a:t> viết 1 functionDeploy nội dung console.log(‘deployBranch’)</a:t>
            </a:r>
          </a:p>
          <a:p>
            <a:r>
              <a:rPr lang="en-US" sz="1600">
                <a:solidFill>
                  <a:schemeClr val="tx1"/>
                </a:solidFill>
              </a:rPr>
              <a:t>     * Từ branch test dùng lệnh gộp với dev để test code (thêm nội dung functionCheckTask vào index với console.log(‘testTask’))</a:t>
            </a:r>
          </a:p>
          <a:p>
            <a:r>
              <a:rPr lang="en-US" sz="1600">
                <a:solidFill>
                  <a:schemeClr val="tx1"/>
                </a:solidFill>
              </a:rPr>
              <a:t>     * Từ branch deploy dùng lệnh gộp code với branch Test. Tạo 1 function testCompleted với nội dung console.log(‘testComplete’).</a:t>
            </a:r>
          </a:p>
          <a:p>
            <a:r>
              <a:rPr lang="en-US" sz="1600">
                <a:solidFill>
                  <a:schemeClr val="tx1"/>
                </a:solidFill>
              </a:rPr>
              <a:t>     * Về master dung lệnh gộp code với deploy. Viết 1 function donTask. Console.log doneTask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89371D8-D758-448C-90C3-3121C1E55ED4}"/>
              </a:ext>
            </a:extLst>
          </p:cNvPr>
          <p:cNvSpPr txBox="1">
            <a:spLocks/>
          </p:cNvSpPr>
          <p:nvPr/>
        </p:nvSpPr>
        <p:spPr>
          <a:xfrm>
            <a:off x="476810" y="1840559"/>
            <a:ext cx="1445541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536C485-D69A-4C77-98E3-F81EE46860BE}"/>
              </a:ext>
            </a:extLst>
          </p:cNvPr>
          <p:cNvSpPr txBox="1">
            <a:spLocks/>
          </p:cNvSpPr>
          <p:nvPr/>
        </p:nvSpPr>
        <p:spPr>
          <a:xfrm>
            <a:off x="3592649" y="4641655"/>
            <a:ext cx="1445541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deploy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B0C69DC-1531-4D73-94C7-434ABAE435D7}"/>
              </a:ext>
            </a:extLst>
          </p:cNvPr>
          <p:cNvSpPr txBox="1">
            <a:spLocks/>
          </p:cNvSpPr>
          <p:nvPr/>
        </p:nvSpPr>
        <p:spPr>
          <a:xfrm>
            <a:off x="3620395" y="3773386"/>
            <a:ext cx="1445541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46D66AB-37A8-49A9-BC91-84969A53DB1A}"/>
              </a:ext>
            </a:extLst>
          </p:cNvPr>
          <p:cNvSpPr txBox="1">
            <a:spLocks/>
          </p:cNvSpPr>
          <p:nvPr/>
        </p:nvSpPr>
        <p:spPr>
          <a:xfrm>
            <a:off x="3474137" y="2641060"/>
            <a:ext cx="1445541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dev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136F74B-8F9F-4181-86D6-A327719442CD}"/>
              </a:ext>
            </a:extLst>
          </p:cNvPr>
          <p:cNvCxnSpPr>
            <a:cxnSpLocks/>
          </p:cNvCxnSpPr>
          <p:nvPr/>
        </p:nvCxnSpPr>
        <p:spPr>
          <a:xfrm>
            <a:off x="1302339" y="3149264"/>
            <a:ext cx="2261539" cy="624122"/>
          </a:xfrm>
          <a:prstGeom prst="bentConnector3">
            <a:avLst>
              <a:gd name="adj1" fmla="val 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10A2D77-FAD3-4174-B4CD-AEE9B08B69D3}"/>
              </a:ext>
            </a:extLst>
          </p:cNvPr>
          <p:cNvCxnSpPr>
            <a:cxnSpLocks/>
          </p:cNvCxnSpPr>
          <p:nvPr/>
        </p:nvCxnSpPr>
        <p:spPr>
          <a:xfrm>
            <a:off x="1199580" y="3149264"/>
            <a:ext cx="2292184" cy="1491275"/>
          </a:xfrm>
          <a:prstGeom prst="bentConnector3">
            <a:avLst>
              <a:gd name="adj1" fmla="val -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3F54A9A-2F90-475C-BB7B-6FC8BAFB1C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048" y="3211182"/>
            <a:ext cx="2454583" cy="2330745"/>
          </a:xfrm>
          <a:prstGeom prst="bentConnector3">
            <a:avLst>
              <a:gd name="adj1" fmla="val 99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DEE64F-FAA3-40B7-ACC5-B39B831BB8EB}"/>
              </a:ext>
            </a:extLst>
          </p:cNvPr>
          <p:cNvCxnSpPr/>
          <p:nvPr/>
        </p:nvCxnSpPr>
        <p:spPr>
          <a:xfrm>
            <a:off x="4343165" y="5603846"/>
            <a:ext cx="2491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DCD8BF-52AB-46E9-AC0B-1DDB67F57CA3}"/>
              </a:ext>
            </a:extLst>
          </p:cNvPr>
          <p:cNvCxnSpPr>
            <a:cxnSpLocks/>
          </p:cNvCxnSpPr>
          <p:nvPr/>
        </p:nvCxnSpPr>
        <p:spPr>
          <a:xfrm flipV="1">
            <a:off x="4230847" y="4605556"/>
            <a:ext cx="1247164" cy="1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5A8D114-9688-4121-9D0C-218AE6FB89BD}"/>
              </a:ext>
            </a:extLst>
          </p:cNvPr>
          <p:cNvCxnSpPr>
            <a:cxnSpLocks/>
          </p:cNvCxnSpPr>
          <p:nvPr/>
        </p:nvCxnSpPr>
        <p:spPr>
          <a:xfrm>
            <a:off x="4343165" y="3721915"/>
            <a:ext cx="1076123" cy="52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719F35-3190-4711-8CFE-BE2105C0EC08}"/>
              </a:ext>
            </a:extLst>
          </p:cNvPr>
          <p:cNvCxnSpPr>
            <a:cxnSpLocks/>
          </p:cNvCxnSpPr>
          <p:nvPr/>
        </p:nvCxnSpPr>
        <p:spPr>
          <a:xfrm>
            <a:off x="6190933" y="4585967"/>
            <a:ext cx="1076123" cy="52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DC508F-190E-430E-87B2-9B1416304A4F}"/>
              </a:ext>
            </a:extLst>
          </p:cNvPr>
          <p:cNvCxnSpPr>
            <a:cxnSpLocks/>
          </p:cNvCxnSpPr>
          <p:nvPr/>
        </p:nvCxnSpPr>
        <p:spPr>
          <a:xfrm flipV="1">
            <a:off x="7449376" y="2944256"/>
            <a:ext cx="7332" cy="215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2C81D1-BEF1-4BCD-9626-A7F0F131CB24}"/>
              </a:ext>
            </a:extLst>
          </p:cNvPr>
          <p:cNvCxnSpPr>
            <a:cxnSpLocks/>
          </p:cNvCxnSpPr>
          <p:nvPr/>
        </p:nvCxnSpPr>
        <p:spPr>
          <a:xfrm>
            <a:off x="1609752" y="2641060"/>
            <a:ext cx="5571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D791835-1ADB-4957-AA3C-BB9701384EDC}"/>
              </a:ext>
            </a:extLst>
          </p:cNvPr>
          <p:cNvSpPr/>
          <p:nvPr/>
        </p:nvSpPr>
        <p:spPr>
          <a:xfrm>
            <a:off x="7257910" y="2368629"/>
            <a:ext cx="536896" cy="457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567595-39E1-4236-AFDF-48E828FCC165}"/>
              </a:ext>
            </a:extLst>
          </p:cNvPr>
          <p:cNvSpPr txBox="1">
            <a:spLocks/>
          </p:cNvSpPr>
          <p:nvPr/>
        </p:nvSpPr>
        <p:spPr>
          <a:xfrm>
            <a:off x="503339" y="179245"/>
            <a:ext cx="9595328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Xây dựng luồng lưu trữ git như sau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2CA0E-6767-4FC1-863E-DF3BFEF9D701}"/>
              </a:ext>
            </a:extLst>
          </p:cNvPr>
          <p:cNvSpPr/>
          <p:nvPr/>
        </p:nvSpPr>
        <p:spPr>
          <a:xfrm>
            <a:off x="901771" y="2457694"/>
            <a:ext cx="5956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FFE336-9F9F-4B87-8D91-F702C9BE2C23}"/>
              </a:ext>
            </a:extLst>
          </p:cNvPr>
          <p:cNvSpPr txBox="1">
            <a:spLocks/>
          </p:cNvSpPr>
          <p:nvPr/>
        </p:nvSpPr>
        <p:spPr>
          <a:xfrm>
            <a:off x="476810" y="1840559"/>
            <a:ext cx="1445541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86553-3DC1-4A31-A8AA-D89EFE9765B3}"/>
              </a:ext>
            </a:extLst>
          </p:cNvPr>
          <p:cNvCxnSpPr>
            <a:cxnSpLocks/>
          </p:cNvCxnSpPr>
          <p:nvPr/>
        </p:nvCxnSpPr>
        <p:spPr>
          <a:xfrm>
            <a:off x="1609752" y="2641060"/>
            <a:ext cx="873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D2B682F-C5BC-41EA-BAF3-D21BDF79188D}"/>
              </a:ext>
            </a:extLst>
          </p:cNvPr>
          <p:cNvSpPr/>
          <p:nvPr/>
        </p:nvSpPr>
        <p:spPr>
          <a:xfrm>
            <a:off x="2595504" y="2457694"/>
            <a:ext cx="5956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E1E0CA-26A6-458B-9927-EE9CE769C20C}"/>
              </a:ext>
            </a:extLst>
          </p:cNvPr>
          <p:cNvSpPr/>
          <p:nvPr/>
        </p:nvSpPr>
        <p:spPr>
          <a:xfrm>
            <a:off x="4072699" y="3659136"/>
            <a:ext cx="5956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2A1C49-C521-4603-9119-1D95530F748B}"/>
              </a:ext>
            </a:extLst>
          </p:cNvPr>
          <p:cNvSpPr/>
          <p:nvPr/>
        </p:nvSpPr>
        <p:spPr>
          <a:xfrm>
            <a:off x="2595504" y="4849955"/>
            <a:ext cx="5956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032E91-4616-4F0E-8A5B-4AA2DD48DF00}"/>
              </a:ext>
            </a:extLst>
          </p:cNvPr>
          <p:cNvCxnSpPr>
            <a:cxnSpLocks/>
          </p:cNvCxnSpPr>
          <p:nvPr/>
        </p:nvCxnSpPr>
        <p:spPr>
          <a:xfrm>
            <a:off x="2867258" y="2968305"/>
            <a:ext cx="17667" cy="172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5000D0-63B7-4DAC-B26B-B710EE48B735}"/>
              </a:ext>
            </a:extLst>
          </p:cNvPr>
          <p:cNvCxnSpPr>
            <a:cxnSpLocks/>
          </p:cNvCxnSpPr>
          <p:nvPr/>
        </p:nvCxnSpPr>
        <p:spPr>
          <a:xfrm>
            <a:off x="3303485" y="2914475"/>
            <a:ext cx="714842" cy="74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2C96E7-1743-4954-BC50-662E34D53CAF}"/>
              </a:ext>
            </a:extLst>
          </p:cNvPr>
          <p:cNvCxnSpPr/>
          <p:nvPr/>
        </p:nvCxnSpPr>
        <p:spPr>
          <a:xfrm>
            <a:off x="3660906" y="5093236"/>
            <a:ext cx="1640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2133932-CBAB-4A7B-86D7-64FB793773F2}"/>
              </a:ext>
            </a:extLst>
          </p:cNvPr>
          <p:cNvSpPr/>
          <p:nvPr/>
        </p:nvSpPr>
        <p:spPr>
          <a:xfrm>
            <a:off x="5500382" y="4849955"/>
            <a:ext cx="5956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A894D8D-DB0F-400B-AED2-F12C7B4B6617}"/>
              </a:ext>
            </a:extLst>
          </p:cNvPr>
          <p:cNvSpPr/>
          <p:nvPr/>
        </p:nvSpPr>
        <p:spPr>
          <a:xfrm>
            <a:off x="5500382" y="3659136"/>
            <a:ext cx="5956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B05087-0454-4CAB-A6A8-DDF7633778D8}"/>
              </a:ext>
            </a:extLst>
          </p:cNvPr>
          <p:cNvCxnSpPr>
            <a:cxnSpLocks/>
          </p:cNvCxnSpPr>
          <p:nvPr/>
        </p:nvCxnSpPr>
        <p:spPr>
          <a:xfrm>
            <a:off x="4761262" y="3930101"/>
            <a:ext cx="607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5759D21-7132-4A38-920D-3C99E1B6BD5E}"/>
              </a:ext>
            </a:extLst>
          </p:cNvPr>
          <p:cNvSpPr/>
          <p:nvPr/>
        </p:nvSpPr>
        <p:spPr>
          <a:xfrm>
            <a:off x="6806778" y="2412254"/>
            <a:ext cx="595618" cy="5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E07524-6897-4105-B023-86E98FA011A5}"/>
              </a:ext>
            </a:extLst>
          </p:cNvPr>
          <p:cNvCxnSpPr>
            <a:cxnSpLocks/>
          </p:cNvCxnSpPr>
          <p:nvPr/>
        </p:nvCxnSpPr>
        <p:spPr>
          <a:xfrm flipV="1">
            <a:off x="3303485" y="2641060"/>
            <a:ext cx="3390930" cy="4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4CF13C-92E3-4539-B83A-2BDE3B27FE1A}"/>
              </a:ext>
            </a:extLst>
          </p:cNvPr>
          <p:cNvCxnSpPr>
            <a:cxnSpLocks/>
          </p:cNvCxnSpPr>
          <p:nvPr/>
        </p:nvCxnSpPr>
        <p:spPr>
          <a:xfrm flipV="1">
            <a:off x="6196454" y="3078760"/>
            <a:ext cx="841909" cy="183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0904B6-1B6F-4258-98B2-CF338EE41433}"/>
              </a:ext>
            </a:extLst>
          </p:cNvPr>
          <p:cNvCxnSpPr>
            <a:cxnSpLocks/>
          </p:cNvCxnSpPr>
          <p:nvPr/>
        </p:nvCxnSpPr>
        <p:spPr>
          <a:xfrm flipV="1">
            <a:off x="6108880" y="3078760"/>
            <a:ext cx="697898" cy="65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1B01FD-7055-4912-AB72-25AEA19E162B}"/>
              </a:ext>
            </a:extLst>
          </p:cNvPr>
          <p:cNvCxnSpPr>
            <a:cxnSpLocks/>
          </p:cNvCxnSpPr>
          <p:nvPr/>
        </p:nvCxnSpPr>
        <p:spPr>
          <a:xfrm>
            <a:off x="7514759" y="2641060"/>
            <a:ext cx="105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AB84895-9B2F-486F-8783-26FECD1403B3}"/>
              </a:ext>
            </a:extLst>
          </p:cNvPr>
          <p:cNvSpPr/>
          <p:nvPr/>
        </p:nvSpPr>
        <p:spPr>
          <a:xfrm>
            <a:off x="8887248" y="2412254"/>
            <a:ext cx="595618" cy="5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A5B94D8F-3B3D-4717-A9B1-46884AE1292F}"/>
              </a:ext>
            </a:extLst>
          </p:cNvPr>
          <p:cNvSpPr txBox="1">
            <a:spLocks/>
          </p:cNvSpPr>
          <p:nvPr/>
        </p:nvSpPr>
        <p:spPr>
          <a:xfrm>
            <a:off x="2365731" y="1802514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tx1"/>
                </a:solidFill>
              </a:rPr>
              <a:t> ( f_initBranch)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3AFB0D5-07C2-4264-B8B4-078F455808EB}"/>
              </a:ext>
            </a:extLst>
          </p:cNvPr>
          <p:cNvSpPr txBox="1">
            <a:spLocks/>
          </p:cNvSpPr>
          <p:nvPr/>
        </p:nvSpPr>
        <p:spPr>
          <a:xfrm>
            <a:off x="2365731" y="5169436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FF0000"/>
                </a:solidFill>
              </a:rPr>
              <a:t>Feture2</a:t>
            </a:r>
            <a:r>
              <a:rPr lang="en-US" sz="1800">
                <a:solidFill>
                  <a:schemeClr val="tx1"/>
                </a:solidFill>
              </a:rPr>
              <a:t>( console.log (f2) )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AF978E6-5DC4-425B-9079-012458C834C8}"/>
              </a:ext>
            </a:extLst>
          </p:cNvPr>
          <p:cNvSpPr txBox="1">
            <a:spLocks/>
          </p:cNvSpPr>
          <p:nvPr/>
        </p:nvSpPr>
        <p:spPr>
          <a:xfrm>
            <a:off x="3964750" y="2998644"/>
            <a:ext cx="153563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FF0000"/>
                </a:solidFill>
              </a:rPr>
              <a:t>Feture1</a:t>
            </a:r>
            <a:r>
              <a:rPr lang="en-US" sz="1800">
                <a:solidFill>
                  <a:schemeClr val="tx1"/>
                </a:solidFill>
              </a:rPr>
              <a:t>( console.log f1)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0BB9BA91-062E-4AE5-B556-F3A63A543D21}"/>
              </a:ext>
            </a:extLst>
          </p:cNvPr>
          <p:cNvSpPr txBox="1">
            <a:spLocks/>
          </p:cNvSpPr>
          <p:nvPr/>
        </p:nvSpPr>
        <p:spPr>
          <a:xfrm>
            <a:off x="5500382" y="5242979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tx1"/>
                </a:solidFill>
              </a:rPr>
              <a:t>Console.log(done f2)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7E564F99-829F-410E-9D2A-4E8AAFEB2F59}"/>
              </a:ext>
            </a:extLst>
          </p:cNvPr>
          <p:cNvSpPr txBox="1">
            <a:spLocks/>
          </p:cNvSpPr>
          <p:nvPr/>
        </p:nvSpPr>
        <p:spPr>
          <a:xfrm>
            <a:off x="5537244" y="3854743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tx1"/>
                </a:solidFill>
              </a:rPr>
              <a:t>Console.log(done f1)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D85F9758-8E60-4A45-A6F7-B89DB3E33E96}"/>
              </a:ext>
            </a:extLst>
          </p:cNvPr>
          <p:cNvSpPr txBox="1">
            <a:spLocks/>
          </p:cNvSpPr>
          <p:nvPr/>
        </p:nvSpPr>
        <p:spPr>
          <a:xfrm>
            <a:off x="6890997" y="1610408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tx1"/>
                </a:solidFill>
              </a:rPr>
              <a:t>Console.log cả 2 + f_done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B3ADA054-FEBE-41C8-925C-6E21611D4C66}"/>
              </a:ext>
            </a:extLst>
          </p:cNvPr>
          <p:cNvSpPr txBox="1">
            <a:spLocks/>
          </p:cNvSpPr>
          <p:nvPr/>
        </p:nvSpPr>
        <p:spPr>
          <a:xfrm>
            <a:off x="8724337" y="2713981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tx1"/>
                </a:solidFill>
              </a:rPr>
              <a:t>Console.log(done All);</a:t>
            </a:r>
          </a:p>
        </p:txBody>
      </p:sp>
    </p:spTree>
    <p:extLst>
      <p:ext uri="{BB962C8B-B14F-4D97-AF65-F5344CB8AC3E}">
        <p14:creationId xmlns:p14="http://schemas.microsoft.com/office/powerpoint/2010/main" val="137534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567595-39E1-4236-AFDF-48E828FCC165}"/>
              </a:ext>
            </a:extLst>
          </p:cNvPr>
          <p:cNvSpPr txBox="1">
            <a:spLocks/>
          </p:cNvSpPr>
          <p:nvPr/>
        </p:nvSpPr>
        <p:spPr>
          <a:xfrm>
            <a:off x="503339" y="179245"/>
            <a:ext cx="9595328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Xây dựng luồng lưu trữ git như sau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2CA0E-6767-4FC1-863E-DF3BFEF9D701}"/>
              </a:ext>
            </a:extLst>
          </p:cNvPr>
          <p:cNvSpPr/>
          <p:nvPr/>
        </p:nvSpPr>
        <p:spPr>
          <a:xfrm>
            <a:off x="901771" y="2457694"/>
            <a:ext cx="5956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FFE336-9F9F-4B87-8D91-F702C9BE2C23}"/>
              </a:ext>
            </a:extLst>
          </p:cNvPr>
          <p:cNvSpPr txBox="1">
            <a:spLocks/>
          </p:cNvSpPr>
          <p:nvPr/>
        </p:nvSpPr>
        <p:spPr>
          <a:xfrm>
            <a:off x="476810" y="1840559"/>
            <a:ext cx="1445541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86553-3DC1-4A31-A8AA-D89EFE9765B3}"/>
              </a:ext>
            </a:extLst>
          </p:cNvPr>
          <p:cNvCxnSpPr>
            <a:cxnSpLocks/>
          </p:cNvCxnSpPr>
          <p:nvPr/>
        </p:nvCxnSpPr>
        <p:spPr>
          <a:xfrm>
            <a:off x="1609752" y="2641060"/>
            <a:ext cx="873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D2B682F-C5BC-41EA-BAF3-D21BDF79188D}"/>
              </a:ext>
            </a:extLst>
          </p:cNvPr>
          <p:cNvSpPr/>
          <p:nvPr/>
        </p:nvSpPr>
        <p:spPr>
          <a:xfrm>
            <a:off x="2595504" y="2457694"/>
            <a:ext cx="5956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759D21-7132-4A38-920D-3C99E1B6BD5E}"/>
              </a:ext>
            </a:extLst>
          </p:cNvPr>
          <p:cNvSpPr/>
          <p:nvPr/>
        </p:nvSpPr>
        <p:spPr>
          <a:xfrm>
            <a:off x="5455820" y="2396451"/>
            <a:ext cx="595618" cy="5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E07524-6897-4105-B023-86E98FA011A5}"/>
              </a:ext>
            </a:extLst>
          </p:cNvPr>
          <p:cNvCxnSpPr>
            <a:cxnSpLocks/>
          </p:cNvCxnSpPr>
          <p:nvPr/>
        </p:nvCxnSpPr>
        <p:spPr>
          <a:xfrm>
            <a:off x="3303485" y="2685172"/>
            <a:ext cx="199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1B01FD-7055-4912-AB72-25AEA19E162B}"/>
              </a:ext>
            </a:extLst>
          </p:cNvPr>
          <p:cNvCxnSpPr>
            <a:cxnSpLocks/>
          </p:cNvCxnSpPr>
          <p:nvPr/>
        </p:nvCxnSpPr>
        <p:spPr>
          <a:xfrm>
            <a:off x="5753629" y="3095041"/>
            <a:ext cx="0" cy="138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AB84895-9B2F-486F-8783-26FECD1403B3}"/>
              </a:ext>
            </a:extLst>
          </p:cNvPr>
          <p:cNvSpPr/>
          <p:nvPr/>
        </p:nvSpPr>
        <p:spPr>
          <a:xfrm>
            <a:off x="5548099" y="4573114"/>
            <a:ext cx="595618" cy="5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A5B94D8F-3B3D-4717-A9B1-46884AE1292F}"/>
              </a:ext>
            </a:extLst>
          </p:cNvPr>
          <p:cNvSpPr txBox="1">
            <a:spLocks/>
          </p:cNvSpPr>
          <p:nvPr/>
        </p:nvSpPr>
        <p:spPr>
          <a:xfrm>
            <a:off x="2365731" y="1802514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tx1"/>
                </a:solidFill>
              </a:rPr>
              <a:t> console.log(Làm bài tập)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50F4CC-5D4A-4D8E-B4B7-89E506DC7FE7}"/>
              </a:ext>
            </a:extLst>
          </p:cNvPr>
          <p:cNvSpPr txBox="1">
            <a:spLocks/>
          </p:cNvSpPr>
          <p:nvPr/>
        </p:nvSpPr>
        <p:spPr>
          <a:xfrm>
            <a:off x="5413366" y="1620330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tx1"/>
                </a:solidFill>
              </a:rPr>
              <a:t>functionMain ( log doneBaiTapBuoi1)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9DE18-B3D5-4E71-8D7B-0C7DA18FD8A8}"/>
              </a:ext>
            </a:extLst>
          </p:cNvPr>
          <p:cNvSpPr txBox="1">
            <a:spLocks/>
          </p:cNvSpPr>
          <p:nvPr/>
        </p:nvSpPr>
        <p:spPr>
          <a:xfrm>
            <a:off x="5413366" y="4777526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FF0000"/>
                </a:solidFill>
              </a:rPr>
              <a:t>buoi1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6C877-EC34-4745-9994-F9C07B259BB2}"/>
              </a:ext>
            </a:extLst>
          </p:cNvPr>
          <p:cNvCxnSpPr>
            <a:cxnSpLocks/>
          </p:cNvCxnSpPr>
          <p:nvPr/>
        </p:nvCxnSpPr>
        <p:spPr>
          <a:xfrm>
            <a:off x="6240700" y="2685172"/>
            <a:ext cx="1259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7A26E57-4940-41B8-AF4B-89D70D101616}"/>
              </a:ext>
            </a:extLst>
          </p:cNvPr>
          <p:cNvSpPr/>
          <p:nvPr/>
        </p:nvSpPr>
        <p:spPr>
          <a:xfrm>
            <a:off x="7720518" y="2434974"/>
            <a:ext cx="595618" cy="5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E390E08-BD5C-446D-BD8A-5A293C389429}"/>
              </a:ext>
            </a:extLst>
          </p:cNvPr>
          <p:cNvSpPr txBox="1">
            <a:spLocks/>
          </p:cNvSpPr>
          <p:nvPr/>
        </p:nvSpPr>
        <p:spPr>
          <a:xfrm>
            <a:off x="7710960" y="1621232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tx1"/>
                </a:solidFill>
              </a:rPr>
              <a:t>functionMain ( log doneBaiTapBuoi2)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F6727A-CB17-456F-8993-92337681B068}"/>
              </a:ext>
            </a:extLst>
          </p:cNvPr>
          <p:cNvCxnSpPr>
            <a:cxnSpLocks/>
          </p:cNvCxnSpPr>
          <p:nvPr/>
        </p:nvCxnSpPr>
        <p:spPr>
          <a:xfrm>
            <a:off x="8052062" y="3095041"/>
            <a:ext cx="0" cy="138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11D7CD4-C627-4973-BA85-390BFDD8FE67}"/>
              </a:ext>
            </a:extLst>
          </p:cNvPr>
          <p:cNvSpPr/>
          <p:nvPr/>
        </p:nvSpPr>
        <p:spPr>
          <a:xfrm>
            <a:off x="7764385" y="4573114"/>
            <a:ext cx="595618" cy="5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B605C7C-90D1-4139-9498-5064D49D6345}"/>
              </a:ext>
            </a:extLst>
          </p:cNvPr>
          <p:cNvSpPr txBox="1">
            <a:spLocks/>
          </p:cNvSpPr>
          <p:nvPr/>
        </p:nvSpPr>
        <p:spPr>
          <a:xfrm>
            <a:off x="7729839" y="4812910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FF0000"/>
                </a:solidFill>
              </a:rPr>
              <a:t>buoi2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6FF1FD-2740-40E4-9B43-FC446C543C7B}"/>
              </a:ext>
            </a:extLst>
          </p:cNvPr>
          <p:cNvCxnSpPr>
            <a:cxnSpLocks/>
          </p:cNvCxnSpPr>
          <p:nvPr/>
        </p:nvCxnSpPr>
        <p:spPr>
          <a:xfrm>
            <a:off x="8549067" y="2662452"/>
            <a:ext cx="1259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4D1A7BE-FE48-4784-91CB-1351BEE64FB3}"/>
              </a:ext>
            </a:extLst>
          </p:cNvPr>
          <p:cNvSpPr/>
          <p:nvPr/>
        </p:nvSpPr>
        <p:spPr>
          <a:xfrm>
            <a:off x="10017720" y="4616988"/>
            <a:ext cx="595618" cy="5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982268A-EC29-43D9-98F5-0DF51CC46118}"/>
              </a:ext>
            </a:extLst>
          </p:cNvPr>
          <p:cNvSpPr txBox="1">
            <a:spLocks/>
          </p:cNvSpPr>
          <p:nvPr/>
        </p:nvSpPr>
        <p:spPr>
          <a:xfrm>
            <a:off x="9946334" y="4909178"/>
            <a:ext cx="2935272" cy="65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FF0000"/>
                </a:solidFill>
              </a:rPr>
              <a:t>buoi3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B0FD83-3890-45FE-AC6A-9C484E6A1982}"/>
              </a:ext>
            </a:extLst>
          </p:cNvPr>
          <p:cNvCxnSpPr>
            <a:cxnSpLocks/>
          </p:cNvCxnSpPr>
          <p:nvPr/>
        </p:nvCxnSpPr>
        <p:spPr>
          <a:xfrm>
            <a:off x="10243934" y="3095040"/>
            <a:ext cx="0" cy="138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27A5121-9E00-435D-86AB-5551C30DC360}"/>
              </a:ext>
            </a:extLst>
          </p:cNvPr>
          <p:cNvSpPr/>
          <p:nvPr/>
        </p:nvSpPr>
        <p:spPr>
          <a:xfrm>
            <a:off x="9919280" y="2453952"/>
            <a:ext cx="595618" cy="5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7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{CF05C78C-B89C-4BA8-B4D5-802B92B66B51}tf56160789_wac</Template>
  <TotalTime>0</TotalTime>
  <Words>265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Bookman Old Style</vt:lpstr>
      <vt:lpstr>Calibri</vt:lpstr>
      <vt:lpstr>Franklin Gothic Book</vt:lpstr>
      <vt:lpstr>iCiel Pony</vt:lpstr>
      <vt:lpstr>1_RetrospectVTI</vt:lpstr>
      <vt:lpstr>Bài tập git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2020-08-08T18:04:31Z</dcterms:created>
  <dcterms:modified xsi:type="dcterms:W3CDTF">2020-08-08T20:29:08Z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