
<file path=[Content_Types].xml><?xml version="1.0" encoding="utf-8"?>
<Types xmlns="http://schemas.openxmlformats.org/package/2006/content-types"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303" r:id="rId2"/>
    <p:sldId id="304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79" autoAdjust="0"/>
  </p:normalViewPr>
  <p:slideViewPr>
    <p:cSldViewPr snapToGrid="0">
      <p:cViewPr varScale="1">
        <p:scale>
          <a:sx n="112" d="100"/>
          <a:sy n="112" d="100"/>
        </p:scale>
        <p:origin x="-501" y="-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328060" y="678148"/>
            <a:ext cx="11863940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328286"/>
            <a:ext cx="12192000" cy="511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9196195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49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9" descr="NET Exceptions - System.Data.ObjectNotFoundExcep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9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D9EEFE5-73B6-4DE5-AE0C-1DCB79897DCB}" type="datetime1">
              <a:rPr lang="en-US" smtClean="0"/>
              <a:pPr/>
              <a:t>9/15/2022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DE417E1-9D55-47B1-9EF0-0BB498D1731E}" type="datetime1">
              <a:rPr lang="en-US" smtClean="0"/>
              <a:pPr/>
              <a:t>9/15/2022</a:t>
            </a:fld>
            <a:endParaRPr dirty="0"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smtClean="0"/>
              <a:t>Create MyDbContext.cs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smtClean="0"/>
              <a:t>ppsetings.json</a:t>
            </a:r>
          </a:p>
          <a:p>
            <a:pPr>
              <a:buNone/>
            </a:pPr>
            <a:r>
              <a:rPr smtClean="0"/>
              <a:t>"</a:t>
            </a:r>
            <a:r>
              <a:rPr/>
              <a:t>ConnectionStrings": {</a:t>
            </a:r>
          </a:p>
          <a:p>
            <a:pPr>
              <a:buNone/>
            </a:pPr>
            <a:r>
              <a:rPr/>
              <a:t>    "EFCoreCFDemo": "Server=.; Database=EFCoreCFDemo; Integrated Security=True"</a:t>
            </a:r>
          </a:p>
          <a:p>
            <a:pPr>
              <a:buNone/>
            </a:pPr>
            <a:r>
              <a:rPr/>
              <a:t>  </a:t>
            </a:r>
            <a:r>
              <a:rPr smtClean="0"/>
              <a:t>},</a:t>
            </a:r>
          </a:p>
          <a:p>
            <a:r>
              <a:rPr lang="en-US" dirty="0" smtClean="0"/>
              <a:t>S</a:t>
            </a:r>
            <a:r>
              <a:rPr smtClean="0"/>
              <a:t>tartup.cs: </a:t>
            </a:r>
          </a:p>
          <a:p>
            <a:pPr>
              <a:buNone/>
            </a:pPr>
            <a:r>
              <a:rPr smtClean="0"/>
              <a:t>AddDbContext&lt;MyDbContext&gt;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31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Packege</a:t>
            </a:r>
            <a:r>
              <a:rPr lang="en-US" dirty="0" smtClean="0"/>
              <a:t> manager console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smtClean="0"/>
              <a:t>Tools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NuGet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Packege</a:t>
            </a:r>
            <a:r>
              <a:rPr lang="en-US" dirty="0" smtClean="0">
                <a:sym typeface="Wingdings" pitchFamily="2" charset="2"/>
              </a:rPr>
              <a:t> manager  </a:t>
            </a:r>
            <a:r>
              <a:rPr/>
              <a:t>Packege manager </a:t>
            </a:r>
            <a:r>
              <a:rPr smtClean="0"/>
              <a:t>console</a:t>
            </a:r>
          </a:p>
          <a:p>
            <a:r>
              <a:rPr smtClean="0"/>
              <a:t>Command: Add-Migration DbInit</a:t>
            </a:r>
          </a:p>
          <a:p>
            <a:r>
              <a:rPr/>
              <a:t>Command</a:t>
            </a:r>
            <a:r>
              <a:rPr smtClean="0"/>
              <a:t>: </a:t>
            </a:r>
            <a:r>
              <a:rPr/>
              <a:t>Update-Database </a:t>
            </a:r>
            <a:r>
              <a:rPr smtClean="0"/>
              <a:t>: update to DB (SqlServer)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3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57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Code first</vt:lpstr>
      <vt:lpstr>Packege manager console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in Web API</dc:title>
  <dc:creator>Thanh Van</dc:creator>
  <cp:lastModifiedBy>Lê Võ</cp:lastModifiedBy>
  <cp:revision>155</cp:revision>
  <dcterms:created xsi:type="dcterms:W3CDTF">2021-01-25T08:25:31Z</dcterms:created>
  <dcterms:modified xsi:type="dcterms:W3CDTF">2022-09-15T16:09:33Z</dcterms:modified>
</cp:coreProperties>
</file>