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Darker Grotesque Medium"/>
      <p:regular r:id="rId32"/>
      <p:bold r:id="rId33"/>
    </p:embeddedFont>
    <p:embeddedFont>
      <p:font typeface="Catamaran"/>
      <p:regular r:id="rId34"/>
      <p:bold r:id="rId35"/>
    </p:embeddedFont>
    <p:embeddedFont>
      <p:font typeface="Poppins"/>
      <p:regular r:id="rId36"/>
      <p:bold r:id="rId37"/>
      <p:italic r:id="rId38"/>
      <p:boldItalic r:id="rId39"/>
    </p:embeddedFont>
    <p:embeddedFont>
      <p:font typeface="Darker Grotesque"/>
      <p:regular r:id="rId40"/>
      <p:bold r:id="rId41"/>
    </p:embeddedFont>
    <p:embeddedFont>
      <p:font typeface="Poppins Black"/>
      <p:bold r:id="rId42"/>
      <p:boldItalic r:id="rId43"/>
    </p:embeddedFont>
    <p:embeddedFont>
      <p:font typeface="Darker Grotesque Black"/>
      <p:bold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3320F1-87A1-46F4-9013-E4AE1093A020}">
  <a:tblStyle styleId="{E63320F1-87A1-46F4-9013-E4AE1093A0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DarkerGrotesque-regular.fntdata"/><Relationship Id="rId20" Type="http://schemas.openxmlformats.org/officeDocument/2006/relationships/slide" Target="slides/slide15.xml"/><Relationship Id="rId42" Type="http://schemas.openxmlformats.org/officeDocument/2006/relationships/font" Target="fonts/PoppinsBlack-bold.fntdata"/><Relationship Id="rId41" Type="http://schemas.openxmlformats.org/officeDocument/2006/relationships/font" Target="fonts/DarkerGrotesque-bold.fntdata"/><Relationship Id="rId22" Type="http://schemas.openxmlformats.org/officeDocument/2006/relationships/slide" Target="slides/slide17.xml"/><Relationship Id="rId44" Type="http://schemas.openxmlformats.org/officeDocument/2006/relationships/font" Target="fonts/DarkerGrotesqueBlack-bold.fntdata"/><Relationship Id="rId21" Type="http://schemas.openxmlformats.org/officeDocument/2006/relationships/slide" Target="slides/slide16.xml"/><Relationship Id="rId43" Type="http://schemas.openxmlformats.org/officeDocument/2006/relationships/font" Target="fonts/PoppinsBlack-boldItalic.fntdata"/><Relationship Id="rId24" Type="http://schemas.openxmlformats.org/officeDocument/2006/relationships/slide" Target="slides/slide19.xml"/><Relationship Id="rId46" Type="http://schemas.openxmlformats.org/officeDocument/2006/relationships/font" Target="fonts/OpenSans-bold.fntdata"/><Relationship Id="rId23" Type="http://schemas.openxmlformats.org/officeDocument/2006/relationships/slide" Target="slides/slide18.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penSans-boldItalic.fntdata"/><Relationship Id="rId25" Type="http://schemas.openxmlformats.org/officeDocument/2006/relationships/slide" Target="slides/slide20.xml"/><Relationship Id="rId47"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DarkerGrotesqueMedium-bold.fntdata"/><Relationship Id="rId10" Type="http://schemas.openxmlformats.org/officeDocument/2006/relationships/slide" Target="slides/slide5.xml"/><Relationship Id="rId32" Type="http://schemas.openxmlformats.org/officeDocument/2006/relationships/font" Target="fonts/DarkerGrotesqueMedium-regular.fntdata"/><Relationship Id="rId13" Type="http://schemas.openxmlformats.org/officeDocument/2006/relationships/slide" Target="slides/slide8.xml"/><Relationship Id="rId35" Type="http://schemas.openxmlformats.org/officeDocument/2006/relationships/font" Target="fonts/Catamaran-bold.fntdata"/><Relationship Id="rId12" Type="http://schemas.openxmlformats.org/officeDocument/2006/relationships/slide" Target="slides/slide7.xml"/><Relationship Id="rId34" Type="http://schemas.openxmlformats.org/officeDocument/2006/relationships/font" Target="fonts/Catamaran-regular.fntdata"/><Relationship Id="rId15" Type="http://schemas.openxmlformats.org/officeDocument/2006/relationships/slide" Target="slides/slide10.xml"/><Relationship Id="rId37" Type="http://schemas.openxmlformats.org/officeDocument/2006/relationships/font" Target="fonts/Poppins-bold.fntdata"/><Relationship Id="rId14" Type="http://schemas.openxmlformats.org/officeDocument/2006/relationships/slide" Target="slides/slide9.xml"/><Relationship Id="rId36" Type="http://schemas.openxmlformats.org/officeDocument/2006/relationships/font" Target="fonts/Poppins-regular.fntdata"/><Relationship Id="rId17" Type="http://schemas.openxmlformats.org/officeDocument/2006/relationships/slide" Target="slides/slide12.xml"/><Relationship Id="rId39" Type="http://schemas.openxmlformats.org/officeDocument/2006/relationships/font" Target="fonts/Poppins-boldItalic.fntdata"/><Relationship Id="rId16" Type="http://schemas.openxmlformats.org/officeDocument/2006/relationships/slide" Target="slides/slide11.xml"/><Relationship Id="rId38" Type="http://schemas.openxmlformats.org/officeDocument/2006/relationships/font" Target="fonts/Poppi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27e97ef2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27e97ef2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298b416c3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298b416c3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298b416c3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298b416c3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26bec40d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26bec40d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1b93036c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1b93036c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298b416c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298b416c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298b416c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298b416c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1b93036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1b93036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298b416c3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298b416c3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298b416c3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298b416c3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298b416c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298b416c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27e97ef2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27e97ef2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1298b416c3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1298b416c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1b93036c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11b93036c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298b416c3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298b416c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298b416c3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298b416c3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298b416c3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298b416c3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298b416c3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298b416c3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266005049e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266005049e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27e97ef24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27e97ef24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27e97ef24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27e97ef2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79d57be5d8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79d57be5d8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9c4634428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9c4634428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298b416c3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298b416c3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298b416c3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298b416c3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298b416c3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298b416c3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24749" y="1188185"/>
            <a:ext cx="6294900" cy="236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424600" y="3529920"/>
            <a:ext cx="6294900" cy="47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solidFill>
                  <a:schemeClr val="dk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flipH="1">
            <a:off x="8870070" y="3942929"/>
            <a:ext cx="1104042" cy="1142152"/>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7722973" y="-21111"/>
            <a:ext cx="1425232" cy="2836799"/>
            <a:chOff x="8080916" y="984758"/>
            <a:chExt cx="1113898" cy="2217116"/>
          </a:xfrm>
        </p:grpSpPr>
        <p:sp>
          <p:nvSpPr>
            <p:cNvPr id="14" name="Google Shape;14;p2"/>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14378" y="984758"/>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080916" y="2097668"/>
              <a:ext cx="1113898" cy="110420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080916" y="1308200"/>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flipH="1" rot="10800000">
            <a:off x="1430827" y="4589705"/>
            <a:ext cx="569845" cy="569845"/>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2"/>
          <p:cNvGrpSpPr/>
          <p:nvPr/>
        </p:nvGrpSpPr>
        <p:grpSpPr>
          <a:xfrm flipH="1" rot="5400000">
            <a:off x="-5068" y="-165684"/>
            <a:ext cx="1426226" cy="1425180"/>
            <a:chOff x="6062500" y="-2559918"/>
            <a:chExt cx="684928" cy="684426"/>
          </a:xfrm>
        </p:grpSpPr>
        <p:sp>
          <p:nvSpPr>
            <p:cNvPr id="21" name="Google Shape;21;p2"/>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rot="10800000">
            <a:off x="7419799" y="429830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7718228" y="4618231"/>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8498497" y="2934165"/>
            <a:ext cx="1704111" cy="2217118"/>
          </a:xfrm>
          <a:custGeom>
            <a:rect b="b" l="l" r="r" t="t"/>
            <a:pathLst>
              <a:path extrusionOk="0" h="13497" w="10374">
                <a:moveTo>
                  <a:pt x="1" y="1"/>
                </a:moveTo>
                <a:lnTo>
                  <a:pt x="1" y="5215"/>
                </a:lnTo>
                <a:lnTo>
                  <a:pt x="2086" y="7300"/>
                </a:lnTo>
                <a:cubicBezTo>
                  <a:pt x="2726" y="6605"/>
                  <a:pt x="3593" y="6142"/>
                  <a:pt x="4635" y="6142"/>
                </a:cubicBezTo>
                <a:cubicBezTo>
                  <a:pt x="6550" y="6142"/>
                  <a:pt x="8112" y="7704"/>
                  <a:pt x="8112" y="9618"/>
                </a:cubicBezTo>
                <a:cubicBezTo>
                  <a:pt x="8112" y="11527"/>
                  <a:pt x="6550" y="13094"/>
                  <a:pt x="4635" y="13094"/>
                </a:cubicBezTo>
                <a:cubicBezTo>
                  <a:pt x="3189" y="13094"/>
                  <a:pt x="1915" y="12167"/>
                  <a:pt x="1391" y="10892"/>
                </a:cubicBezTo>
                <a:lnTo>
                  <a:pt x="1" y="10892"/>
                </a:lnTo>
                <a:lnTo>
                  <a:pt x="1" y="13497"/>
                </a:lnTo>
                <a:lnTo>
                  <a:pt x="8343" y="13497"/>
                </a:lnTo>
                <a:cubicBezTo>
                  <a:pt x="8343" y="11587"/>
                  <a:pt x="9154" y="9905"/>
                  <a:pt x="10373" y="8691"/>
                </a:cubicBezTo>
                <a:lnTo>
                  <a:pt x="9850" y="8227"/>
                </a:lnTo>
                <a:lnTo>
                  <a:pt x="16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8241912" y="4361646"/>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2"/>
          <p:cNvGrpSpPr/>
          <p:nvPr/>
        </p:nvGrpSpPr>
        <p:grpSpPr>
          <a:xfrm rot="-5400000">
            <a:off x="-19493" y="3672463"/>
            <a:ext cx="1493198" cy="1493381"/>
            <a:chOff x="8228199" y="-11925"/>
            <a:chExt cx="915791" cy="915791"/>
          </a:xfrm>
        </p:grpSpPr>
        <p:sp>
          <p:nvSpPr>
            <p:cNvPr id="29" name="Google Shape;29;p2"/>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flipH="1" rot="10800000">
            <a:off x="3722689" y="4554196"/>
            <a:ext cx="2142707" cy="905695"/>
            <a:chOff x="3834318" y="-10041"/>
            <a:chExt cx="1846366" cy="780435"/>
          </a:xfrm>
        </p:grpSpPr>
        <p:sp>
          <p:nvSpPr>
            <p:cNvPr id="32" name="Google Shape;32;p2"/>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rot="5400000">
            <a:off x="-440961" y="2293458"/>
            <a:ext cx="1322559" cy="440637"/>
            <a:chOff x="5977976" y="1238193"/>
            <a:chExt cx="1968973" cy="656003"/>
          </a:xfrm>
        </p:grpSpPr>
        <p:sp>
          <p:nvSpPr>
            <p:cNvPr id="36" name="Google Shape;36;p2"/>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rot="10800000">
            <a:off x="5685318" y="-4630"/>
            <a:ext cx="1322559" cy="440637"/>
            <a:chOff x="5977976" y="1238193"/>
            <a:chExt cx="1968973" cy="656003"/>
          </a:xfrm>
        </p:grpSpPr>
        <p:sp>
          <p:nvSpPr>
            <p:cNvPr id="40" name="Google Shape;40;p2"/>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rot="10800000">
            <a:off x="1127724" y="163200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0800000">
            <a:off x="7010699" y="9582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2"/>
          <p:cNvGrpSpPr/>
          <p:nvPr/>
        </p:nvGrpSpPr>
        <p:grpSpPr>
          <a:xfrm rot="-5400000">
            <a:off x="3243672" y="-837315"/>
            <a:ext cx="926701" cy="1841715"/>
            <a:chOff x="8452324" y="1355509"/>
            <a:chExt cx="742489" cy="1475615"/>
          </a:xfrm>
        </p:grpSpPr>
        <p:sp>
          <p:nvSpPr>
            <p:cNvPr id="46" name="Google Shape;46;p2"/>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rot="10800000">
            <a:off x="3314299" y="44474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5" name="Shape 235"/>
        <p:cNvGrpSpPr/>
        <p:nvPr/>
      </p:nvGrpSpPr>
      <p:grpSpPr>
        <a:xfrm>
          <a:off x="0" y="0"/>
          <a:ext cx="0" cy="0"/>
          <a:chOff x="0" y="0"/>
          <a:chExt cx="0" cy="0"/>
        </a:xfrm>
      </p:grpSpPr>
      <p:sp>
        <p:nvSpPr>
          <p:cNvPr id="236" name="Google Shape;236;p11"/>
          <p:cNvSpPr txBox="1"/>
          <p:nvPr>
            <p:ph idx="1" type="subTitle"/>
          </p:nvPr>
        </p:nvSpPr>
        <p:spPr>
          <a:xfrm>
            <a:off x="1426025" y="3425875"/>
            <a:ext cx="6292200" cy="438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2pPr>
            <a:lvl3pPr lvl="2"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3pPr>
            <a:lvl4pPr lvl="3"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4pPr>
            <a:lvl5pPr lvl="4"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5pPr>
            <a:lvl6pPr lvl="5"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6pPr>
            <a:lvl7pPr lvl="6"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7pPr>
            <a:lvl8pPr lvl="7"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8pPr>
            <a:lvl9pPr lvl="8" rtl="0" algn="ctr">
              <a:spcBef>
                <a:spcPts val="1600"/>
              </a:spcBef>
              <a:spcAft>
                <a:spcPts val="1600"/>
              </a:spcAft>
              <a:buNone/>
              <a:defRPr sz="2000">
                <a:solidFill>
                  <a:schemeClr val="dk1"/>
                </a:solidFill>
                <a:latin typeface="Darker Grotesque Medium"/>
                <a:ea typeface="Darker Grotesque Medium"/>
                <a:cs typeface="Darker Grotesque Medium"/>
                <a:sym typeface="Darker Grotesque Medium"/>
              </a:defRPr>
            </a:lvl9pPr>
          </a:lstStyle>
          <a:p/>
        </p:txBody>
      </p:sp>
      <p:sp>
        <p:nvSpPr>
          <p:cNvPr id="237" name="Google Shape;237;p11"/>
          <p:cNvSpPr txBox="1"/>
          <p:nvPr>
            <p:ph hasCustomPrompt="1" type="title"/>
          </p:nvPr>
        </p:nvSpPr>
        <p:spPr>
          <a:xfrm>
            <a:off x="713225" y="1410925"/>
            <a:ext cx="77178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12000"/>
              <a:buNone/>
              <a:defRPr sz="9900">
                <a:solidFill>
                  <a:schemeClr val="dk1"/>
                </a:solidFill>
              </a:defRPr>
            </a:lvl1pPr>
            <a:lvl2pPr lvl="1" algn="ctr">
              <a:spcBef>
                <a:spcPts val="0"/>
              </a:spcBef>
              <a:spcAft>
                <a:spcPts val="0"/>
              </a:spcAft>
              <a:buClr>
                <a:schemeClr val="dk1"/>
              </a:buClr>
              <a:buSzPts val="12000"/>
              <a:buNone/>
              <a:defRPr sz="12000">
                <a:solidFill>
                  <a:schemeClr val="dk1"/>
                </a:solidFill>
              </a:defRPr>
            </a:lvl2pPr>
            <a:lvl3pPr lvl="2" algn="ctr">
              <a:spcBef>
                <a:spcPts val="0"/>
              </a:spcBef>
              <a:spcAft>
                <a:spcPts val="0"/>
              </a:spcAft>
              <a:buClr>
                <a:schemeClr val="dk1"/>
              </a:buClr>
              <a:buSzPts val="12000"/>
              <a:buNone/>
              <a:defRPr sz="12000">
                <a:solidFill>
                  <a:schemeClr val="dk1"/>
                </a:solidFill>
              </a:defRPr>
            </a:lvl3pPr>
            <a:lvl4pPr lvl="3" algn="ctr">
              <a:spcBef>
                <a:spcPts val="0"/>
              </a:spcBef>
              <a:spcAft>
                <a:spcPts val="0"/>
              </a:spcAft>
              <a:buClr>
                <a:schemeClr val="dk1"/>
              </a:buClr>
              <a:buSzPts val="12000"/>
              <a:buNone/>
              <a:defRPr sz="12000">
                <a:solidFill>
                  <a:schemeClr val="dk1"/>
                </a:solidFill>
              </a:defRPr>
            </a:lvl4pPr>
            <a:lvl5pPr lvl="4" algn="ctr">
              <a:spcBef>
                <a:spcPts val="0"/>
              </a:spcBef>
              <a:spcAft>
                <a:spcPts val="0"/>
              </a:spcAft>
              <a:buClr>
                <a:schemeClr val="dk1"/>
              </a:buClr>
              <a:buSzPts val="12000"/>
              <a:buNone/>
              <a:defRPr sz="12000">
                <a:solidFill>
                  <a:schemeClr val="dk1"/>
                </a:solidFill>
              </a:defRPr>
            </a:lvl5pPr>
            <a:lvl6pPr lvl="5" algn="ctr">
              <a:spcBef>
                <a:spcPts val="0"/>
              </a:spcBef>
              <a:spcAft>
                <a:spcPts val="0"/>
              </a:spcAft>
              <a:buClr>
                <a:schemeClr val="dk1"/>
              </a:buClr>
              <a:buSzPts val="12000"/>
              <a:buNone/>
              <a:defRPr sz="12000">
                <a:solidFill>
                  <a:schemeClr val="dk1"/>
                </a:solidFill>
              </a:defRPr>
            </a:lvl6pPr>
            <a:lvl7pPr lvl="6" algn="ctr">
              <a:spcBef>
                <a:spcPts val="0"/>
              </a:spcBef>
              <a:spcAft>
                <a:spcPts val="0"/>
              </a:spcAft>
              <a:buClr>
                <a:schemeClr val="dk1"/>
              </a:buClr>
              <a:buSzPts val="12000"/>
              <a:buNone/>
              <a:defRPr sz="12000">
                <a:solidFill>
                  <a:schemeClr val="dk1"/>
                </a:solidFill>
              </a:defRPr>
            </a:lvl7pPr>
            <a:lvl8pPr lvl="7" algn="ctr">
              <a:spcBef>
                <a:spcPts val="0"/>
              </a:spcBef>
              <a:spcAft>
                <a:spcPts val="0"/>
              </a:spcAft>
              <a:buClr>
                <a:schemeClr val="dk1"/>
              </a:buClr>
              <a:buSzPts val="12000"/>
              <a:buNone/>
              <a:defRPr sz="12000">
                <a:solidFill>
                  <a:schemeClr val="dk1"/>
                </a:solidFill>
              </a:defRPr>
            </a:lvl8pPr>
            <a:lvl9pPr lvl="8" algn="ctr">
              <a:spcBef>
                <a:spcPts val="0"/>
              </a:spcBef>
              <a:spcAft>
                <a:spcPts val="0"/>
              </a:spcAft>
              <a:buClr>
                <a:schemeClr val="dk1"/>
              </a:buClr>
              <a:buSzPts val="12000"/>
              <a:buNone/>
              <a:defRPr sz="12000">
                <a:solidFill>
                  <a:schemeClr val="dk1"/>
                </a:solidFill>
              </a:defRPr>
            </a:lvl9pPr>
          </a:lstStyle>
          <a:p>
            <a:r>
              <a:t>xx%</a:t>
            </a:r>
          </a:p>
        </p:txBody>
      </p:sp>
      <p:grpSp>
        <p:nvGrpSpPr>
          <p:cNvPr id="238" name="Google Shape;238;p11"/>
          <p:cNvGrpSpPr/>
          <p:nvPr/>
        </p:nvGrpSpPr>
        <p:grpSpPr>
          <a:xfrm>
            <a:off x="5740351" y="-11924"/>
            <a:ext cx="2536154" cy="1267639"/>
            <a:chOff x="7311775" y="-11925"/>
            <a:chExt cx="1832216" cy="915791"/>
          </a:xfrm>
        </p:grpSpPr>
        <p:sp>
          <p:nvSpPr>
            <p:cNvPr id="239" name="Google Shape;239;p11"/>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11"/>
          <p:cNvGrpSpPr/>
          <p:nvPr/>
        </p:nvGrpSpPr>
        <p:grpSpPr>
          <a:xfrm>
            <a:off x="0" y="3652281"/>
            <a:ext cx="2229159" cy="2165353"/>
            <a:chOff x="0" y="4282001"/>
            <a:chExt cx="1244645" cy="1209086"/>
          </a:xfrm>
        </p:grpSpPr>
        <p:sp>
          <p:nvSpPr>
            <p:cNvPr id="243" name="Google Shape;243;p11"/>
            <p:cNvSpPr/>
            <p:nvPr/>
          </p:nvSpPr>
          <p:spPr>
            <a:xfrm>
              <a:off x="213425" y="4424236"/>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0" y="4282001"/>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177829" y="4602069"/>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1"/>
          <p:cNvGrpSpPr/>
          <p:nvPr/>
        </p:nvGrpSpPr>
        <p:grpSpPr>
          <a:xfrm flipH="1">
            <a:off x="8431022" y="-11929"/>
            <a:ext cx="865530" cy="1732981"/>
            <a:chOff x="-66206" y="1406331"/>
            <a:chExt cx="277236" cy="555069"/>
          </a:xfrm>
        </p:grpSpPr>
        <p:sp>
          <p:nvSpPr>
            <p:cNvPr id="247" name="Google Shape;247;p11"/>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1"/>
          <p:cNvSpPr/>
          <p:nvPr/>
        </p:nvSpPr>
        <p:spPr>
          <a:xfrm flipH="1" rot="10800000">
            <a:off x="7001277" y="3311031"/>
            <a:ext cx="2142169" cy="2123749"/>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11"/>
          <p:cNvGrpSpPr/>
          <p:nvPr/>
        </p:nvGrpSpPr>
        <p:grpSpPr>
          <a:xfrm flipH="1" rot="5400000">
            <a:off x="4846681" y="4320972"/>
            <a:ext cx="547957" cy="1097094"/>
            <a:chOff x="-66206" y="1406331"/>
            <a:chExt cx="277236" cy="555069"/>
          </a:xfrm>
        </p:grpSpPr>
        <p:sp>
          <p:nvSpPr>
            <p:cNvPr id="251" name="Google Shape;251;p11"/>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1" y="-1433135"/>
            <a:ext cx="1812381" cy="2860090"/>
            <a:chOff x="-1" y="-1433135"/>
            <a:chExt cx="1812381" cy="2860090"/>
          </a:xfrm>
        </p:grpSpPr>
        <p:grpSp>
          <p:nvGrpSpPr>
            <p:cNvPr id="254" name="Google Shape;254;p11"/>
            <p:cNvGrpSpPr/>
            <p:nvPr/>
          </p:nvGrpSpPr>
          <p:grpSpPr>
            <a:xfrm flipH="1" rot="-5400000">
              <a:off x="-715179" y="-717957"/>
              <a:ext cx="2860090" cy="1429734"/>
              <a:chOff x="7311775" y="-11925"/>
              <a:chExt cx="1832216" cy="915791"/>
            </a:xfrm>
          </p:grpSpPr>
          <p:sp>
            <p:nvSpPr>
              <p:cNvPr id="255" name="Google Shape;255;p11"/>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1"/>
            <p:cNvSpPr/>
            <p:nvPr/>
          </p:nvSpPr>
          <p:spPr>
            <a:xfrm flipH="1" rot="-8100000">
              <a:off x="1150095" y="108658"/>
              <a:ext cx="548944" cy="547956"/>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rot="-5400000">
              <a:off x="409451" y="277324"/>
              <a:ext cx="740475" cy="74057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flipH="1" rot="-5400000">
            <a:off x="3165056" y="-274578"/>
            <a:ext cx="547957" cy="1097094"/>
            <a:chOff x="-66206" y="1406331"/>
            <a:chExt cx="277236" cy="555069"/>
          </a:xfrm>
        </p:grpSpPr>
        <p:sp>
          <p:nvSpPr>
            <p:cNvPr id="260" name="Google Shape;260;p11"/>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5_1_2">
    <p:spTree>
      <p:nvGrpSpPr>
        <p:cNvPr id="265" name="Shape 265"/>
        <p:cNvGrpSpPr/>
        <p:nvPr/>
      </p:nvGrpSpPr>
      <p:grpSpPr>
        <a:xfrm>
          <a:off x="0" y="0"/>
          <a:ext cx="0" cy="0"/>
          <a:chOff x="0" y="0"/>
          <a:chExt cx="0" cy="0"/>
        </a:xfrm>
      </p:grpSpPr>
      <p:sp>
        <p:nvSpPr>
          <p:cNvPr id="266" name="Google Shape;266;p13"/>
          <p:cNvSpPr txBox="1"/>
          <p:nvPr>
            <p:ph idx="1" type="subTitle"/>
          </p:nvPr>
        </p:nvSpPr>
        <p:spPr>
          <a:xfrm>
            <a:off x="1502225" y="2577247"/>
            <a:ext cx="29343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67" name="Google Shape;267;p13"/>
          <p:cNvSpPr txBox="1"/>
          <p:nvPr>
            <p:ph idx="2" type="subTitle"/>
          </p:nvPr>
        </p:nvSpPr>
        <p:spPr>
          <a:xfrm>
            <a:off x="1502225" y="2940355"/>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68" name="Google Shape;268;p13"/>
          <p:cNvSpPr txBox="1"/>
          <p:nvPr>
            <p:ph idx="3" type="subTitle"/>
          </p:nvPr>
        </p:nvSpPr>
        <p:spPr>
          <a:xfrm>
            <a:off x="1502225" y="3757047"/>
            <a:ext cx="29277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69" name="Google Shape;269;p13"/>
          <p:cNvSpPr txBox="1"/>
          <p:nvPr>
            <p:ph idx="4" type="subTitle"/>
          </p:nvPr>
        </p:nvSpPr>
        <p:spPr>
          <a:xfrm>
            <a:off x="1502225" y="4117722"/>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70" name="Google Shape;270;p13"/>
          <p:cNvSpPr txBox="1"/>
          <p:nvPr>
            <p:ph idx="5" type="subTitle"/>
          </p:nvPr>
        </p:nvSpPr>
        <p:spPr>
          <a:xfrm>
            <a:off x="5335886" y="3757047"/>
            <a:ext cx="29277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71" name="Google Shape;271;p13"/>
          <p:cNvSpPr txBox="1"/>
          <p:nvPr>
            <p:ph idx="6" type="subTitle"/>
          </p:nvPr>
        </p:nvSpPr>
        <p:spPr>
          <a:xfrm>
            <a:off x="5335886" y="4117722"/>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72" name="Google Shape;272;p13"/>
          <p:cNvSpPr txBox="1"/>
          <p:nvPr>
            <p:ph idx="7" type="subTitle"/>
          </p:nvPr>
        </p:nvSpPr>
        <p:spPr>
          <a:xfrm>
            <a:off x="5335886" y="1397447"/>
            <a:ext cx="29277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73" name="Google Shape;273;p13"/>
          <p:cNvSpPr txBox="1"/>
          <p:nvPr>
            <p:ph idx="8" type="subTitle"/>
          </p:nvPr>
        </p:nvSpPr>
        <p:spPr>
          <a:xfrm>
            <a:off x="5335886" y="1762988"/>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74" name="Google Shape;274;p13"/>
          <p:cNvSpPr txBox="1"/>
          <p:nvPr>
            <p:ph idx="9" type="subTitle"/>
          </p:nvPr>
        </p:nvSpPr>
        <p:spPr>
          <a:xfrm>
            <a:off x="5335886" y="2577247"/>
            <a:ext cx="29277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75" name="Google Shape;275;p13"/>
          <p:cNvSpPr txBox="1"/>
          <p:nvPr>
            <p:ph idx="13" type="subTitle"/>
          </p:nvPr>
        </p:nvSpPr>
        <p:spPr>
          <a:xfrm>
            <a:off x="5335886" y="2940355"/>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76" name="Google Shape;276;p13"/>
          <p:cNvSpPr txBox="1"/>
          <p:nvPr>
            <p:ph idx="14" type="subTitle"/>
          </p:nvPr>
        </p:nvSpPr>
        <p:spPr>
          <a:xfrm>
            <a:off x="1502225" y="1397447"/>
            <a:ext cx="29343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77" name="Google Shape;277;p13"/>
          <p:cNvSpPr txBox="1"/>
          <p:nvPr>
            <p:ph idx="15" type="subTitle"/>
          </p:nvPr>
        </p:nvSpPr>
        <p:spPr>
          <a:xfrm>
            <a:off x="1502225" y="1762988"/>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78" name="Google Shape;278;p13"/>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
        <p:nvSpPr>
          <p:cNvPr id="279" name="Google Shape;279;p13"/>
          <p:cNvSpPr txBox="1"/>
          <p:nvPr>
            <p:ph hasCustomPrompt="1" idx="16" type="title"/>
          </p:nvPr>
        </p:nvSpPr>
        <p:spPr>
          <a:xfrm>
            <a:off x="4359998" y="1198973"/>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80" name="Google Shape;280;p13"/>
          <p:cNvSpPr txBox="1"/>
          <p:nvPr>
            <p:ph hasCustomPrompt="1" idx="17" type="title"/>
          </p:nvPr>
        </p:nvSpPr>
        <p:spPr>
          <a:xfrm>
            <a:off x="4359998" y="2387260"/>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81" name="Google Shape;281;p13"/>
          <p:cNvSpPr txBox="1"/>
          <p:nvPr>
            <p:ph hasCustomPrompt="1" idx="18" type="title"/>
          </p:nvPr>
        </p:nvSpPr>
        <p:spPr>
          <a:xfrm>
            <a:off x="4359998" y="357554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82" name="Google Shape;282;p13"/>
          <p:cNvSpPr txBox="1"/>
          <p:nvPr>
            <p:ph hasCustomPrompt="1" idx="19" type="title"/>
          </p:nvPr>
        </p:nvSpPr>
        <p:spPr>
          <a:xfrm>
            <a:off x="560823" y="1198973"/>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83" name="Google Shape;283;p13"/>
          <p:cNvSpPr txBox="1"/>
          <p:nvPr>
            <p:ph hasCustomPrompt="1" idx="20" type="title"/>
          </p:nvPr>
        </p:nvSpPr>
        <p:spPr>
          <a:xfrm>
            <a:off x="560823" y="2387260"/>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84" name="Google Shape;284;p13"/>
          <p:cNvSpPr txBox="1"/>
          <p:nvPr>
            <p:ph hasCustomPrompt="1" idx="21" type="title"/>
          </p:nvPr>
        </p:nvSpPr>
        <p:spPr>
          <a:xfrm>
            <a:off x="560823" y="357554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grpSp>
        <p:nvGrpSpPr>
          <p:cNvPr id="285" name="Google Shape;285;p13"/>
          <p:cNvGrpSpPr/>
          <p:nvPr/>
        </p:nvGrpSpPr>
        <p:grpSpPr>
          <a:xfrm>
            <a:off x="8280678" y="4857373"/>
            <a:ext cx="895292" cy="298285"/>
            <a:chOff x="5977976" y="1238193"/>
            <a:chExt cx="1968973" cy="656003"/>
          </a:xfrm>
        </p:grpSpPr>
        <p:sp>
          <p:nvSpPr>
            <p:cNvPr id="286" name="Google Shape;286;p13"/>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13"/>
          <p:cNvGrpSpPr/>
          <p:nvPr/>
        </p:nvGrpSpPr>
        <p:grpSpPr>
          <a:xfrm rot="10800000">
            <a:off x="-52621" y="-3660"/>
            <a:ext cx="1548007" cy="515684"/>
            <a:chOff x="5977976" y="1238193"/>
            <a:chExt cx="1968973" cy="656003"/>
          </a:xfrm>
        </p:grpSpPr>
        <p:sp>
          <p:nvSpPr>
            <p:cNvPr id="290" name="Google Shape;290;p13"/>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3"/>
          <p:cNvGrpSpPr/>
          <p:nvPr/>
        </p:nvGrpSpPr>
        <p:grpSpPr>
          <a:xfrm>
            <a:off x="-51293" y="947012"/>
            <a:ext cx="186688" cy="373785"/>
            <a:chOff x="-51293" y="947012"/>
            <a:chExt cx="186688" cy="373785"/>
          </a:xfrm>
        </p:grpSpPr>
        <p:sp>
          <p:nvSpPr>
            <p:cNvPr id="294" name="Google Shape;294;p13"/>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3"/>
          <p:cNvGrpSpPr/>
          <p:nvPr/>
        </p:nvGrpSpPr>
        <p:grpSpPr>
          <a:xfrm flipH="1" rot="5400000">
            <a:off x="-533300" y="3881573"/>
            <a:ext cx="1253980" cy="1266469"/>
            <a:chOff x="-38513" y="3757475"/>
            <a:chExt cx="1430505" cy="1444752"/>
          </a:xfrm>
        </p:grpSpPr>
        <p:sp>
          <p:nvSpPr>
            <p:cNvPr id="297" name="Google Shape;297;p13"/>
            <p:cNvSpPr/>
            <p:nvPr/>
          </p:nvSpPr>
          <p:spPr>
            <a:xfrm>
              <a:off x="-38513" y="3757475"/>
              <a:ext cx="530938" cy="144475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256339" y="4288156"/>
              <a:ext cx="1135653" cy="914068"/>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3"/>
          <p:cNvGrpSpPr/>
          <p:nvPr/>
        </p:nvGrpSpPr>
        <p:grpSpPr>
          <a:xfrm>
            <a:off x="7705406" y="-252262"/>
            <a:ext cx="1451244" cy="1451244"/>
            <a:chOff x="8008354" y="0"/>
            <a:chExt cx="1135647" cy="1135647"/>
          </a:xfrm>
        </p:grpSpPr>
        <p:sp>
          <p:nvSpPr>
            <p:cNvPr id="300" name="Google Shape;300;p13"/>
            <p:cNvSpPr/>
            <p:nvPr/>
          </p:nvSpPr>
          <p:spPr>
            <a:xfrm rot="5400000">
              <a:off x="8008354" y="0"/>
              <a:ext cx="1135647" cy="1135647"/>
            </a:xfrm>
            <a:custGeom>
              <a:rect b="b" l="l" r="r" t="t"/>
              <a:pathLst>
                <a:path extrusionOk="0" h="5734" w="5734">
                  <a:moveTo>
                    <a:pt x="1" y="1"/>
                  </a:moveTo>
                  <a:lnTo>
                    <a:pt x="1" y="5734"/>
                  </a:lnTo>
                  <a:lnTo>
                    <a:pt x="5734"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rot="5400000">
              <a:off x="8304354" y="345674"/>
              <a:ext cx="573963" cy="573963"/>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303" name="Shape 303"/>
        <p:cNvGrpSpPr/>
        <p:nvPr/>
      </p:nvGrpSpPr>
      <p:grpSpPr>
        <a:xfrm>
          <a:off x="0" y="0"/>
          <a:ext cx="0" cy="0"/>
          <a:chOff x="0" y="0"/>
          <a:chExt cx="0" cy="0"/>
        </a:xfrm>
      </p:grpSpPr>
      <p:grpSp>
        <p:nvGrpSpPr>
          <p:cNvPr id="304" name="Google Shape;304;p14"/>
          <p:cNvGrpSpPr/>
          <p:nvPr/>
        </p:nvGrpSpPr>
        <p:grpSpPr>
          <a:xfrm>
            <a:off x="7135988" y="0"/>
            <a:ext cx="2143677" cy="2964769"/>
            <a:chOff x="5977976" y="0"/>
            <a:chExt cx="3191421" cy="4413829"/>
          </a:xfrm>
        </p:grpSpPr>
        <p:sp>
          <p:nvSpPr>
            <p:cNvPr id="305" name="Google Shape;305;p14"/>
            <p:cNvSpPr/>
            <p:nvPr/>
          </p:nvSpPr>
          <p:spPr>
            <a:xfrm flipH="1">
              <a:off x="6962374" y="0"/>
              <a:ext cx="2207022" cy="3505364"/>
            </a:xfrm>
            <a:custGeom>
              <a:rect b="b" l="l" r="r" t="t"/>
              <a:pathLst>
                <a:path extrusionOk="0" h="14342" w="9030">
                  <a:moveTo>
                    <a:pt x="0" y="1"/>
                  </a:moveTo>
                  <a:lnTo>
                    <a:pt x="0" y="14341"/>
                  </a:lnTo>
                  <a:lnTo>
                    <a:pt x="7315" y="14341"/>
                  </a:lnTo>
                  <a:cubicBezTo>
                    <a:pt x="8403" y="12856"/>
                    <a:pt x="9029" y="11027"/>
                    <a:pt x="9029" y="9029"/>
                  </a:cubicBezTo>
                  <a:cubicBezTo>
                    <a:pt x="9029" y="4001"/>
                    <a:pt x="5029"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flipH="1">
              <a:off x="7381293" y="3505104"/>
              <a:ext cx="1788104" cy="908726"/>
            </a:xfrm>
            <a:custGeom>
              <a:rect b="b" l="l" r="r" t="t"/>
              <a:pathLst>
                <a:path extrusionOk="0" h="3718" w="7316">
                  <a:moveTo>
                    <a:pt x="0" y="0"/>
                  </a:moveTo>
                  <a:lnTo>
                    <a:pt x="0" y="3717"/>
                  </a:lnTo>
                  <a:cubicBezTo>
                    <a:pt x="3031" y="3717"/>
                    <a:pt x="5715" y="2231"/>
                    <a:pt x="7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flipH="1">
              <a:off x="7856179" y="3044877"/>
              <a:ext cx="670661" cy="656003"/>
            </a:xfrm>
            <a:custGeom>
              <a:rect b="b" l="l" r="r" t="t"/>
              <a:pathLst>
                <a:path extrusionOk="0" h="2684" w="2744">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4"/>
          <p:cNvGrpSpPr/>
          <p:nvPr/>
        </p:nvGrpSpPr>
        <p:grpSpPr>
          <a:xfrm rot="5400000">
            <a:off x="6460936" y="2418733"/>
            <a:ext cx="2194806" cy="3286606"/>
            <a:chOff x="6949850" y="2434425"/>
            <a:chExt cx="332950" cy="498575"/>
          </a:xfrm>
        </p:grpSpPr>
        <p:sp>
          <p:nvSpPr>
            <p:cNvPr id="312" name="Google Shape;312;p14"/>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7119900"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4"/>
          <p:cNvGrpSpPr/>
          <p:nvPr/>
        </p:nvGrpSpPr>
        <p:grpSpPr>
          <a:xfrm rot="10800000">
            <a:off x="-21078" y="7"/>
            <a:ext cx="907349" cy="1503926"/>
            <a:chOff x="6250996" y="2163558"/>
            <a:chExt cx="1165809" cy="1932322"/>
          </a:xfrm>
        </p:grpSpPr>
        <p:sp>
          <p:nvSpPr>
            <p:cNvPr id="321" name="Google Shape;321;p14"/>
            <p:cNvSpPr/>
            <p:nvPr/>
          </p:nvSpPr>
          <p:spPr>
            <a:xfrm>
              <a:off x="6639830" y="2163558"/>
              <a:ext cx="776974" cy="1544187"/>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6639830" y="2382637"/>
              <a:ext cx="776974" cy="557894"/>
            </a:xfrm>
            <a:custGeom>
              <a:rect b="b" l="l" r="r" t="t"/>
              <a:pathLst>
                <a:path extrusionOk="0" h="3201" w="4458">
                  <a:moveTo>
                    <a:pt x="1312" y="0"/>
                  </a:moveTo>
                  <a:cubicBezTo>
                    <a:pt x="512" y="860"/>
                    <a:pt x="0" y="1943"/>
                    <a:pt x="0" y="3200"/>
                  </a:cubicBezTo>
                  <a:lnTo>
                    <a:pt x="4457" y="3200"/>
                  </a:lnTo>
                  <a:lnTo>
                    <a:pt x="1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6250996" y="2940354"/>
              <a:ext cx="1165809" cy="1155526"/>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4"/>
          <p:cNvSpPr txBox="1"/>
          <p:nvPr>
            <p:ph type="title"/>
          </p:nvPr>
        </p:nvSpPr>
        <p:spPr>
          <a:xfrm>
            <a:off x="637025" y="1276225"/>
            <a:ext cx="5642700" cy="236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3600">
                <a:solidFill>
                  <a:srgbClr val="4440A3"/>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325" name="Google Shape;325;p14"/>
          <p:cNvSpPr txBox="1"/>
          <p:nvPr>
            <p:ph idx="2" type="title"/>
          </p:nvPr>
        </p:nvSpPr>
        <p:spPr>
          <a:xfrm>
            <a:off x="637025" y="3860675"/>
            <a:ext cx="3132000" cy="540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Font typeface="Darker Grotesque Medium"/>
              <a:buNone/>
              <a:defRPr b="1" sz="2000">
                <a:solidFill>
                  <a:srgbClr val="4440A3"/>
                </a:solidFill>
                <a:latin typeface="Poppins"/>
                <a:ea typeface="Poppins"/>
                <a:cs typeface="Poppins"/>
                <a:sym typeface="Poppins"/>
              </a:defRPr>
            </a:lvl1pPr>
            <a:lvl2pPr lvl="1" rtl="0">
              <a:lnSpc>
                <a:spcPct val="100000"/>
              </a:lnSpc>
              <a:spcBef>
                <a:spcPts val="1600"/>
              </a:spcBef>
              <a:spcAft>
                <a:spcPts val="0"/>
              </a:spcAft>
              <a:buSzPts val="1400"/>
              <a:buFont typeface="Darker Grotesque Medium"/>
              <a:buNone/>
              <a:defRPr sz="1400">
                <a:latin typeface="Darker Grotesque Medium"/>
                <a:ea typeface="Darker Grotesque Medium"/>
                <a:cs typeface="Darker Grotesque Medium"/>
                <a:sym typeface="Darker Grotesque Medium"/>
              </a:defRPr>
            </a:lvl2pPr>
            <a:lvl3pPr lvl="2"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3pPr>
            <a:lvl4pPr lvl="3"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4pPr>
            <a:lvl5pPr lvl="4"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5pPr>
            <a:lvl6pPr lvl="5"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6pPr>
            <a:lvl7pPr lvl="6"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7pPr>
            <a:lvl8pPr lvl="7"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8pPr>
            <a:lvl9pPr lvl="8"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9pPr>
          </a:lstStyle>
          <a:p/>
        </p:txBody>
      </p:sp>
      <p:sp>
        <p:nvSpPr>
          <p:cNvPr id="326" name="Google Shape;3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APTION_ONLY_1">
    <p:spTree>
      <p:nvGrpSpPr>
        <p:cNvPr id="327" name="Shape 327"/>
        <p:cNvGrpSpPr/>
        <p:nvPr/>
      </p:nvGrpSpPr>
      <p:grpSpPr>
        <a:xfrm>
          <a:off x="0" y="0"/>
          <a:ext cx="0" cy="0"/>
          <a:chOff x="0" y="0"/>
          <a:chExt cx="0" cy="0"/>
        </a:xfrm>
      </p:grpSpPr>
      <p:grpSp>
        <p:nvGrpSpPr>
          <p:cNvPr id="328" name="Google Shape;328;p15"/>
          <p:cNvGrpSpPr/>
          <p:nvPr/>
        </p:nvGrpSpPr>
        <p:grpSpPr>
          <a:xfrm>
            <a:off x="-20883" y="3869778"/>
            <a:ext cx="1426054" cy="1426010"/>
            <a:chOff x="6" y="13819"/>
            <a:chExt cx="717295" cy="717309"/>
          </a:xfrm>
        </p:grpSpPr>
        <p:sp>
          <p:nvSpPr>
            <p:cNvPr id="329" name="Google Shape;329;p15"/>
            <p:cNvSpPr/>
            <p:nvPr/>
          </p:nvSpPr>
          <p:spPr>
            <a:xfrm rot="-5400000">
              <a:off x="-1" y="13826"/>
              <a:ext cx="717309" cy="717295"/>
            </a:xfrm>
            <a:custGeom>
              <a:rect b="b" l="l" r="r" t="t"/>
              <a:pathLst>
                <a:path extrusionOk="0" h="5734" w="5734">
                  <a:moveTo>
                    <a:pt x="1" y="1"/>
                  </a:moveTo>
                  <a:lnTo>
                    <a:pt x="1" y="5734"/>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rot="-5400000">
              <a:off x="209912" y="223613"/>
              <a:ext cx="362533" cy="362525"/>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15"/>
          <p:cNvGrpSpPr/>
          <p:nvPr/>
        </p:nvGrpSpPr>
        <p:grpSpPr>
          <a:xfrm flipH="1" rot="10800000">
            <a:off x="7738239" y="-146011"/>
            <a:ext cx="1426021" cy="1425111"/>
            <a:chOff x="8459075" y="3790082"/>
            <a:chExt cx="684928" cy="684426"/>
          </a:xfrm>
        </p:grpSpPr>
        <p:sp>
          <p:nvSpPr>
            <p:cNvPr id="332" name="Google Shape;332;p15"/>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5"/>
          <p:cNvGrpSpPr/>
          <p:nvPr/>
        </p:nvGrpSpPr>
        <p:grpSpPr>
          <a:xfrm flipH="1">
            <a:off x="8957307" y="3490362"/>
            <a:ext cx="186688" cy="373785"/>
            <a:chOff x="-51293" y="947012"/>
            <a:chExt cx="186688" cy="373785"/>
          </a:xfrm>
        </p:grpSpPr>
        <p:sp>
          <p:nvSpPr>
            <p:cNvPr id="336" name="Google Shape;336;p15"/>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15"/>
          <p:cNvGrpSpPr/>
          <p:nvPr/>
        </p:nvGrpSpPr>
        <p:grpSpPr>
          <a:xfrm>
            <a:off x="9" y="870812"/>
            <a:ext cx="186688" cy="373785"/>
            <a:chOff x="-51293" y="947012"/>
            <a:chExt cx="186688" cy="373785"/>
          </a:xfrm>
        </p:grpSpPr>
        <p:sp>
          <p:nvSpPr>
            <p:cNvPr id="339" name="Google Shape;339;p15"/>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5"/>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2" name="Google Shape;34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343" name="Shape 343"/>
        <p:cNvGrpSpPr/>
        <p:nvPr/>
      </p:nvGrpSpPr>
      <p:grpSpPr>
        <a:xfrm>
          <a:off x="0" y="0"/>
          <a:ext cx="0" cy="0"/>
          <a:chOff x="0" y="0"/>
          <a:chExt cx="0" cy="0"/>
        </a:xfrm>
      </p:grpSpPr>
      <p:sp>
        <p:nvSpPr>
          <p:cNvPr id="344" name="Google Shape;344;p16"/>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5" name="Google Shape;345;p16"/>
          <p:cNvGrpSpPr/>
          <p:nvPr/>
        </p:nvGrpSpPr>
        <p:grpSpPr>
          <a:xfrm>
            <a:off x="7875454" y="3899899"/>
            <a:ext cx="1273500" cy="1273500"/>
            <a:chOff x="7337175" y="4278500"/>
            <a:chExt cx="915791" cy="915791"/>
          </a:xfrm>
        </p:grpSpPr>
        <p:sp>
          <p:nvSpPr>
            <p:cNvPr id="346" name="Google Shape;346;p16"/>
            <p:cNvSpPr/>
            <p:nvPr/>
          </p:nvSpPr>
          <p:spPr>
            <a:xfrm rot="10800000">
              <a:off x="7337175" y="4278500"/>
              <a:ext cx="915791" cy="915791"/>
            </a:xfrm>
            <a:custGeom>
              <a:rect b="b" l="l" r="r" t="t"/>
              <a:pathLst>
                <a:path extrusionOk="0" h="5734" w="5734">
                  <a:moveTo>
                    <a:pt x="1" y="1"/>
                  </a:moveTo>
                  <a:lnTo>
                    <a:pt x="1" y="5734"/>
                  </a:lnTo>
                  <a:lnTo>
                    <a:pt x="5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rot="10800000">
              <a:off x="7605014" y="44634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16"/>
          <p:cNvGrpSpPr/>
          <p:nvPr/>
        </p:nvGrpSpPr>
        <p:grpSpPr>
          <a:xfrm rot="-5400000">
            <a:off x="8081078" y="-372434"/>
            <a:ext cx="732740" cy="1458452"/>
            <a:chOff x="6062500" y="-2559918"/>
            <a:chExt cx="684932" cy="1363294"/>
          </a:xfrm>
        </p:grpSpPr>
        <p:sp>
          <p:nvSpPr>
            <p:cNvPr id="349" name="Google Shape;349;p16"/>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16"/>
          <p:cNvGrpSpPr/>
          <p:nvPr/>
        </p:nvGrpSpPr>
        <p:grpSpPr>
          <a:xfrm>
            <a:off x="-21497" y="4439056"/>
            <a:ext cx="1458475" cy="1416807"/>
            <a:chOff x="-2396575" y="-2067999"/>
            <a:chExt cx="1244645" cy="1209086"/>
          </a:xfrm>
        </p:grpSpPr>
        <p:sp>
          <p:nvSpPr>
            <p:cNvPr id="354" name="Google Shape;354;p16"/>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6"/>
          <p:cNvGrpSpPr/>
          <p:nvPr/>
        </p:nvGrpSpPr>
        <p:grpSpPr>
          <a:xfrm>
            <a:off x="9" y="870812"/>
            <a:ext cx="186688" cy="373785"/>
            <a:chOff x="-51293" y="947012"/>
            <a:chExt cx="186688" cy="373785"/>
          </a:xfrm>
        </p:grpSpPr>
        <p:sp>
          <p:nvSpPr>
            <p:cNvPr id="358" name="Google Shape;358;p16"/>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61" name="Shape 361"/>
        <p:cNvGrpSpPr/>
        <p:nvPr/>
      </p:nvGrpSpPr>
      <p:grpSpPr>
        <a:xfrm>
          <a:off x="0" y="0"/>
          <a:ext cx="0" cy="0"/>
          <a:chOff x="0" y="0"/>
          <a:chExt cx="0" cy="0"/>
        </a:xfrm>
      </p:grpSpPr>
      <p:sp>
        <p:nvSpPr>
          <p:cNvPr id="362" name="Google Shape;362;p17"/>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63" name="Google Shape;363;p17"/>
          <p:cNvGrpSpPr/>
          <p:nvPr/>
        </p:nvGrpSpPr>
        <p:grpSpPr>
          <a:xfrm flipH="1" rot="5400000">
            <a:off x="332440" y="-372434"/>
            <a:ext cx="732740" cy="1458452"/>
            <a:chOff x="6062500" y="-2559918"/>
            <a:chExt cx="684932" cy="1363294"/>
          </a:xfrm>
        </p:grpSpPr>
        <p:sp>
          <p:nvSpPr>
            <p:cNvPr id="364" name="Google Shape;364;p17"/>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7"/>
          <p:cNvGrpSpPr/>
          <p:nvPr/>
        </p:nvGrpSpPr>
        <p:grpSpPr>
          <a:xfrm flipH="1" rot="-5400000">
            <a:off x="8156784" y="-30445"/>
            <a:ext cx="1010972" cy="1021073"/>
            <a:chOff x="-2396575" y="-2067999"/>
            <a:chExt cx="862751" cy="871372"/>
          </a:xfrm>
        </p:grpSpPr>
        <p:sp>
          <p:nvSpPr>
            <p:cNvPr id="369" name="Google Shape;369;p17"/>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17"/>
          <p:cNvGrpSpPr/>
          <p:nvPr/>
        </p:nvGrpSpPr>
        <p:grpSpPr>
          <a:xfrm flipH="1">
            <a:off x="8957311" y="2197962"/>
            <a:ext cx="186688" cy="373785"/>
            <a:chOff x="-51293" y="947012"/>
            <a:chExt cx="186688" cy="373785"/>
          </a:xfrm>
        </p:grpSpPr>
        <p:sp>
          <p:nvSpPr>
            <p:cNvPr id="372" name="Google Shape;372;p17"/>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APTION_ONLY_1_2">
    <p:spTree>
      <p:nvGrpSpPr>
        <p:cNvPr id="375" name="Shape 375"/>
        <p:cNvGrpSpPr/>
        <p:nvPr/>
      </p:nvGrpSpPr>
      <p:grpSpPr>
        <a:xfrm>
          <a:off x="0" y="0"/>
          <a:ext cx="0" cy="0"/>
          <a:chOff x="0" y="0"/>
          <a:chExt cx="0" cy="0"/>
        </a:xfrm>
      </p:grpSpPr>
      <p:sp>
        <p:nvSpPr>
          <p:cNvPr id="376" name="Google Shape;376;p18"/>
          <p:cNvSpPr txBox="1"/>
          <p:nvPr>
            <p:ph type="title"/>
          </p:nvPr>
        </p:nvSpPr>
        <p:spPr>
          <a:xfrm>
            <a:off x="646000" y="1270922"/>
            <a:ext cx="2652600" cy="1207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4000">
                <a:solidFill>
                  <a:schemeClr val="dk1"/>
                </a:solidFill>
              </a:defRPr>
            </a:lvl1pPr>
            <a:lvl2pPr lvl="1" rtl="0">
              <a:spcBef>
                <a:spcPts val="0"/>
              </a:spcBef>
              <a:spcAft>
                <a:spcPts val="0"/>
              </a:spcAft>
              <a:buNone/>
              <a:defRPr sz="4000">
                <a:solidFill>
                  <a:schemeClr val="dk1"/>
                </a:solidFill>
              </a:defRPr>
            </a:lvl2pPr>
            <a:lvl3pPr lvl="2" rtl="0">
              <a:spcBef>
                <a:spcPts val="0"/>
              </a:spcBef>
              <a:spcAft>
                <a:spcPts val="0"/>
              </a:spcAft>
              <a:buNone/>
              <a:defRPr sz="4000">
                <a:solidFill>
                  <a:schemeClr val="dk1"/>
                </a:solidFill>
              </a:defRPr>
            </a:lvl3pPr>
            <a:lvl4pPr lvl="3" rtl="0">
              <a:spcBef>
                <a:spcPts val="0"/>
              </a:spcBef>
              <a:spcAft>
                <a:spcPts val="0"/>
              </a:spcAft>
              <a:buNone/>
              <a:defRPr sz="4000">
                <a:solidFill>
                  <a:schemeClr val="dk1"/>
                </a:solidFill>
              </a:defRPr>
            </a:lvl4pPr>
            <a:lvl5pPr lvl="4" rtl="0">
              <a:spcBef>
                <a:spcPts val="0"/>
              </a:spcBef>
              <a:spcAft>
                <a:spcPts val="0"/>
              </a:spcAft>
              <a:buNone/>
              <a:defRPr sz="4000">
                <a:solidFill>
                  <a:schemeClr val="dk1"/>
                </a:solidFill>
              </a:defRPr>
            </a:lvl5pPr>
            <a:lvl6pPr lvl="5" rtl="0">
              <a:spcBef>
                <a:spcPts val="0"/>
              </a:spcBef>
              <a:spcAft>
                <a:spcPts val="0"/>
              </a:spcAft>
              <a:buNone/>
              <a:defRPr sz="4000">
                <a:solidFill>
                  <a:schemeClr val="dk1"/>
                </a:solidFill>
              </a:defRPr>
            </a:lvl6pPr>
            <a:lvl7pPr lvl="6" rtl="0">
              <a:spcBef>
                <a:spcPts val="0"/>
              </a:spcBef>
              <a:spcAft>
                <a:spcPts val="0"/>
              </a:spcAft>
              <a:buNone/>
              <a:defRPr sz="4000">
                <a:solidFill>
                  <a:schemeClr val="dk1"/>
                </a:solidFill>
              </a:defRPr>
            </a:lvl7pPr>
            <a:lvl8pPr lvl="7" rtl="0">
              <a:spcBef>
                <a:spcPts val="0"/>
              </a:spcBef>
              <a:spcAft>
                <a:spcPts val="0"/>
              </a:spcAft>
              <a:buNone/>
              <a:defRPr sz="4000">
                <a:solidFill>
                  <a:schemeClr val="dk1"/>
                </a:solidFill>
              </a:defRPr>
            </a:lvl8pPr>
            <a:lvl9pPr lvl="8" rtl="0">
              <a:spcBef>
                <a:spcPts val="0"/>
              </a:spcBef>
              <a:spcAft>
                <a:spcPts val="0"/>
              </a:spcAft>
              <a:buNone/>
              <a:defRPr sz="4000">
                <a:solidFill>
                  <a:schemeClr val="dk1"/>
                </a:solidFill>
              </a:defRPr>
            </a:lvl9pPr>
          </a:lstStyle>
          <a:p/>
        </p:txBody>
      </p:sp>
      <p:sp>
        <p:nvSpPr>
          <p:cNvPr id="377" name="Google Shape;377;p18"/>
          <p:cNvSpPr txBox="1"/>
          <p:nvPr>
            <p:ph idx="1" type="subTitle"/>
          </p:nvPr>
        </p:nvSpPr>
        <p:spPr>
          <a:xfrm>
            <a:off x="646000" y="2727550"/>
            <a:ext cx="3216300" cy="11379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p:txBody>
      </p:sp>
      <p:grpSp>
        <p:nvGrpSpPr>
          <p:cNvPr id="378" name="Google Shape;378;p18"/>
          <p:cNvGrpSpPr/>
          <p:nvPr/>
        </p:nvGrpSpPr>
        <p:grpSpPr>
          <a:xfrm flipH="1" rot="-5400000">
            <a:off x="439560" y="-1027732"/>
            <a:ext cx="1808246" cy="2734971"/>
            <a:chOff x="-370535" y="3"/>
            <a:chExt cx="1296792" cy="1961397"/>
          </a:xfrm>
        </p:grpSpPr>
        <p:sp>
          <p:nvSpPr>
            <p:cNvPr id="379" name="Google Shape;379;p18"/>
            <p:cNvSpPr/>
            <p:nvPr/>
          </p:nvSpPr>
          <p:spPr>
            <a:xfrm rot="5400000">
              <a:off x="-351436" y="209814"/>
              <a:ext cx="1106041" cy="1144238"/>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rot="5400000">
              <a:off x="287244" y="-295563"/>
              <a:ext cx="343447" cy="934579"/>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rot="5400000">
              <a:off x="-79985" y="262397"/>
              <a:ext cx="734618" cy="59129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8"/>
          <p:cNvGrpSpPr/>
          <p:nvPr/>
        </p:nvGrpSpPr>
        <p:grpSpPr>
          <a:xfrm rot="5400000">
            <a:off x="-686772" y="3189518"/>
            <a:ext cx="1374024" cy="2734932"/>
            <a:chOff x="3360978" y="3384425"/>
            <a:chExt cx="884242" cy="1760044"/>
          </a:xfrm>
        </p:grpSpPr>
        <p:sp>
          <p:nvSpPr>
            <p:cNvPr id="385" name="Google Shape;385;p18"/>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18"/>
          <p:cNvSpPr/>
          <p:nvPr/>
        </p:nvSpPr>
        <p:spPr>
          <a:xfrm rot="10800000">
            <a:off x="3314299" y="44474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APTION_ONLY_1_2_1">
    <p:spTree>
      <p:nvGrpSpPr>
        <p:cNvPr id="391" name="Shape 391"/>
        <p:cNvGrpSpPr/>
        <p:nvPr/>
      </p:nvGrpSpPr>
      <p:grpSpPr>
        <a:xfrm>
          <a:off x="0" y="0"/>
          <a:ext cx="0" cy="0"/>
          <a:chOff x="0" y="0"/>
          <a:chExt cx="0" cy="0"/>
        </a:xfrm>
      </p:grpSpPr>
      <p:grpSp>
        <p:nvGrpSpPr>
          <p:cNvPr id="392" name="Google Shape;392;p19"/>
          <p:cNvGrpSpPr/>
          <p:nvPr/>
        </p:nvGrpSpPr>
        <p:grpSpPr>
          <a:xfrm>
            <a:off x="1" y="-14350"/>
            <a:ext cx="5410361" cy="5324970"/>
            <a:chOff x="1" y="-14350"/>
            <a:chExt cx="5410361" cy="5324970"/>
          </a:xfrm>
        </p:grpSpPr>
        <p:grpSp>
          <p:nvGrpSpPr>
            <p:cNvPr id="393" name="Google Shape;393;p19"/>
            <p:cNvGrpSpPr/>
            <p:nvPr/>
          </p:nvGrpSpPr>
          <p:grpSpPr>
            <a:xfrm flipH="1" rot="-5400000">
              <a:off x="3359762" y="3204930"/>
              <a:ext cx="1371372" cy="2729828"/>
              <a:chOff x="3360978" y="3384425"/>
              <a:chExt cx="884242" cy="1760044"/>
            </a:xfrm>
          </p:grpSpPr>
          <p:sp>
            <p:nvSpPr>
              <p:cNvPr id="394" name="Google Shape;394;p19"/>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19"/>
            <p:cNvGrpSpPr/>
            <p:nvPr/>
          </p:nvGrpSpPr>
          <p:grpSpPr>
            <a:xfrm>
              <a:off x="186838" y="-14350"/>
              <a:ext cx="2496028" cy="1247583"/>
              <a:chOff x="7311775" y="-11925"/>
              <a:chExt cx="1832216" cy="915791"/>
            </a:xfrm>
          </p:grpSpPr>
          <p:sp>
            <p:nvSpPr>
              <p:cNvPr id="399" name="Google Shape;399;p19"/>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1" y="3882594"/>
              <a:ext cx="713217" cy="1428026"/>
              <a:chOff x="-66206" y="1406331"/>
              <a:chExt cx="277236" cy="555069"/>
            </a:xfrm>
          </p:grpSpPr>
          <p:sp>
            <p:nvSpPr>
              <p:cNvPr id="403" name="Google Shape;403;p19"/>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5" name="Google Shape;405;p19"/>
          <p:cNvSpPr txBox="1"/>
          <p:nvPr>
            <p:ph type="title"/>
          </p:nvPr>
        </p:nvSpPr>
        <p:spPr>
          <a:xfrm>
            <a:off x="604247" y="1592550"/>
            <a:ext cx="4002300" cy="11061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4000">
                <a:solidFill>
                  <a:schemeClr val="dk1"/>
                </a:solidFill>
              </a:defRPr>
            </a:lvl1pPr>
            <a:lvl2pPr lvl="1" rtl="0">
              <a:spcBef>
                <a:spcPts val="0"/>
              </a:spcBef>
              <a:spcAft>
                <a:spcPts val="0"/>
              </a:spcAft>
              <a:buNone/>
              <a:defRPr sz="4000">
                <a:solidFill>
                  <a:schemeClr val="dk1"/>
                </a:solidFill>
                <a:latin typeface="Catamaran"/>
                <a:ea typeface="Catamaran"/>
                <a:cs typeface="Catamaran"/>
                <a:sym typeface="Catamaran"/>
              </a:defRPr>
            </a:lvl2pPr>
            <a:lvl3pPr lvl="2" rtl="0">
              <a:spcBef>
                <a:spcPts val="0"/>
              </a:spcBef>
              <a:spcAft>
                <a:spcPts val="0"/>
              </a:spcAft>
              <a:buNone/>
              <a:defRPr sz="4000">
                <a:solidFill>
                  <a:schemeClr val="dk1"/>
                </a:solidFill>
                <a:latin typeface="Catamaran"/>
                <a:ea typeface="Catamaran"/>
                <a:cs typeface="Catamaran"/>
                <a:sym typeface="Catamaran"/>
              </a:defRPr>
            </a:lvl3pPr>
            <a:lvl4pPr lvl="3" rtl="0">
              <a:spcBef>
                <a:spcPts val="0"/>
              </a:spcBef>
              <a:spcAft>
                <a:spcPts val="0"/>
              </a:spcAft>
              <a:buNone/>
              <a:defRPr sz="4000">
                <a:solidFill>
                  <a:schemeClr val="dk1"/>
                </a:solidFill>
                <a:latin typeface="Catamaran"/>
                <a:ea typeface="Catamaran"/>
                <a:cs typeface="Catamaran"/>
                <a:sym typeface="Catamaran"/>
              </a:defRPr>
            </a:lvl4pPr>
            <a:lvl5pPr lvl="4" rtl="0">
              <a:spcBef>
                <a:spcPts val="0"/>
              </a:spcBef>
              <a:spcAft>
                <a:spcPts val="0"/>
              </a:spcAft>
              <a:buNone/>
              <a:defRPr sz="4000">
                <a:solidFill>
                  <a:schemeClr val="dk1"/>
                </a:solidFill>
                <a:latin typeface="Catamaran"/>
                <a:ea typeface="Catamaran"/>
                <a:cs typeface="Catamaran"/>
                <a:sym typeface="Catamaran"/>
              </a:defRPr>
            </a:lvl5pPr>
            <a:lvl6pPr lvl="5" rtl="0">
              <a:spcBef>
                <a:spcPts val="0"/>
              </a:spcBef>
              <a:spcAft>
                <a:spcPts val="0"/>
              </a:spcAft>
              <a:buNone/>
              <a:defRPr sz="4000">
                <a:solidFill>
                  <a:schemeClr val="dk1"/>
                </a:solidFill>
                <a:latin typeface="Catamaran"/>
                <a:ea typeface="Catamaran"/>
                <a:cs typeface="Catamaran"/>
                <a:sym typeface="Catamaran"/>
              </a:defRPr>
            </a:lvl6pPr>
            <a:lvl7pPr lvl="6" rtl="0">
              <a:spcBef>
                <a:spcPts val="0"/>
              </a:spcBef>
              <a:spcAft>
                <a:spcPts val="0"/>
              </a:spcAft>
              <a:buNone/>
              <a:defRPr sz="4000">
                <a:solidFill>
                  <a:schemeClr val="dk1"/>
                </a:solidFill>
                <a:latin typeface="Catamaran"/>
                <a:ea typeface="Catamaran"/>
                <a:cs typeface="Catamaran"/>
                <a:sym typeface="Catamaran"/>
              </a:defRPr>
            </a:lvl7pPr>
            <a:lvl8pPr lvl="7" rtl="0">
              <a:spcBef>
                <a:spcPts val="0"/>
              </a:spcBef>
              <a:spcAft>
                <a:spcPts val="0"/>
              </a:spcAft>
              <a:buNone/>
              <a:defRPr sz="4000">
                <a:solidFill>
                  <a:schemeClr val="dk1"/>
                </a:solidFill>
                <a:latin typeface="Catamaran"/>
                <a:ea typeface="Catamaran"/>
                <a:cs typeface="Catamaran"/>
                <a:sym typeface="Catamaran"/>
              </a:defRPr>
            </a:lvl8pPr>
            <a:lvl9pPr lvl="8" rtl="0">
              <a:spcBef>
                <a:spcPts val="0"/>
              </a:spcBef>
              <a:spcAft>
                <a:spcPts val="0"/>
              </a:spcAft>
              <a:buNone/>
              <a:defRPr sz="4000">
                <a:solidFill>
                  <a:schemeClr val="dk1"/>
                </a:solidFill>
                <a:latin typeface="Catamaran"/>
                <a:ea typeface="Catamaran"/>
                <a:cs typeface="Catamaran"/>
                <a:sym typeface="Catamaran"/>
              </a:defRPr>
            </a:lvl9pPr>
          </a:lstStyle>
          <a:p/>
        </p:txBody>
      </p:sp>
      <p:sp>
        <p:nvSpPr>
          <p:cNvPr id="406" name="Google Shape;406;p19"/>
          <p:cNvSpPr txBox="1"/>
          <p:nvPr>
            <p:ph idx="1" type="subTitle"/>
          </p:nvPr>
        </p:nvSpPr>
        <p:spPr>
          <a:xfrm>
            <a:off x="604250" y="2470025"/>
            <a:ext cx="2764800" cy="92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p:txBody>
      </p:sp>
      <p:sp>
        <p:nvSpPr>
          <p:cNvPr id="407" name="Google Shape;40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APTION_ONLY_1_2_1_1">
    <p:spTree>
      <p:nvGrpSpPr>
        <p:cNvPr id="408" name="Shape 408"/>
        <p:cNvGrpSpPr/>
        <p:nvPr/>
      </p:nvGrpSpPr>
      <p:grpSpPr>
        <a:xfrm>
          <a:off x="0" y="0"/>
          <a:ext cx="0" cy="0"/>
          <a:chOff x="0" y="0"/>
          <a:chExt cx="0" cy="0"/>
        </a:xfrm>
      </p:grpSpPr>
      <p:grpSp>
        <p:nvGrpSpPr>
          <p:cNvPr id="409" name="Google Shape;409;p20"/>
          <p:cNvGrpSpPr/>
          <p:nvPr/>
        </p:nvGrpSpPr>
        <p:grpSpPr>
          <a:xfrm>
            <a:off x="4282537" y="-90553"/>
            <a:ext cx="5000446" cy="5685966"/>
            <a:chOff x="4282537" y="-90553"/>
            <a:chExt cx="5000446" cy="5685966"/>
          </a:xfrm>
        </p:grpSpPr>
        <p:grpSp>
          <p:nvGrpSpPr>
            <p:cNvPr id="410" name="Google Shape;410;p20"/>
            <p:cNvGrpSpPr/>
            <p:nvPr/>
          </p:nvGrpSpPr>
          <p:grpSpPr>
            <a:xfrm flipH="1" rot="5400000">
              <a:off x="7123543" y="-708387"/>
              <a:ext cx="1247578" cy="2483246"/>
              <a:chOff x="3360978" y="3384425"/>
              <a:chExt cx="884242" cy="1760044"/>
            </a:xfrm>
          </p:grpSpPr>
          <p:sp>
            <p:nvSpPr>
              <p:cNvPr id="411" name="Google Shape;411;p20"/>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0"/>
            <p:cNvGrpSpPr/>
            <p:nvPr/>
          </p:nvGrpSpPr>
          <p:grpSpPr>
            <a:xfrm rot="10800000">
              <a:off x="4282537" y="3844849"/>
              <a:ext cx="2764631" cy="1381838"/>
              <a:chOff x="7311775" y="-11925"/>
              <a:chExt cx="1832216" cy="915791"/>
            </a:xfrm>
          </p:grpSpPr>
          <p:sp>
            <p:nvSpPr>
              <p:cNvPr id="416" name="Google Shape;416;p20"/>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0"/>
            <p:cNvGrpSpPr/>
            <p:nvPr/>
          </p:nvGrpSpPr>
          <p:grpSpPr>
            <a:xfrm flipH="1">
              <a:off x="8417452" y="3862433"/>
              <a:ext cx="865530" cy="1732981"/>
              <a:chOff x="-66206" y="1406331"/>
              <a:chExt cx="277236" cy="555069"/>
            </a:xfrm>
          </p:grpSpPr>
          <p:sp>
            <p:nvSpPr>
              <p:cNvPr id="420" name="Google Shape;420;p20"/>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2" name="Google Shape;422;p20"/>
          <p:cNvSpPr txBox="1"/>
          <p:nvPr>
            <p:ph type="title"/>
          </p:nvPr>
        </p:nvSpPr>
        <p:spPr>
          <a:xfrm>
            <a:off x="5184600" y="1592550"/>
            <a:ext cx="3313500" cy="11061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4000">
                <a:solidFill>
                  <a:schemeClr val="dk1"/>
                </a:solidFill>
              </a:defRPr>
            </a:lvl1pPr>
            <a:lvl2pPr lvl="1" rtl="0" algn="r">
              <a:spcBef>
                <a:spcPts val="0"/>
              </a:spcBef>
              <a:spcAft>
                <a:spcPts val="0"/>
              </a:spcAft>
              <a:buNone/>
              <a:defRPr sz="4000">
                <a:solidFill>
                  <a:schemeClr val="dk1"/>
                </a:solidFill>
              </a:defRPr>
            </a:lvl2pPr>
            <a:lvl3pPr lvl="2" rtl="0" algn="r">
              <a:spcBef>
                <a:spcPts val="0"/>
              </a:spcBef>
              <a:spcAft>
                <a:spcPts val="0"/>
              </a:spcAft>
              <a:buNone/>
              <a:defRPr sz="4000">
                <a:solidFill>
                  <a:schemeClr val="dk1"/>
                </a:solidFill>
              </a:defRPr>
            </a:lvl3pPr>
            <a:lvl4pPr lvl="3" rtl="0" algn="r">
              <a:spcBef>
                <a:spcPts val="0"/>
              </a:spcBef>
              <a:spcAft>
                <a:spcPts val="0"/>
              </a:spcAft>
              <a:buNone/>
              <a:defRPr sz="4000">
                <a:solidFill>
                  <a:schemeClr val="dk1"/>
                </a:solidFill>
              </a:defRPr>
            </a:lvl4pPr>
            <a:lvl5pPr lvl="4" rtl="0" algn="r">
              <a:spcBef>
                <a:spcPts val="0"/>
              </a:spcBef>
              <a:spcAft>
                <a:spcPts val="0"/>
              </a:spcAft>
              <a:buNone/>
              <a:defRPr sz="4000">
                <a:solidFill>
                  <a:schemeClr val="dk1"/>
                </a:solidFill>
              </a:defRPr>
            </a:lvl5pPr>
            <a:lvl6pPr lvl="5" rtl="0" algn="r">
              <a:spcBef>
                <a:spcPts val="0"/>
              </a:spcBef>
              <a:spcAft>
                <a:spcPts val="0"/>
              </a:spcAft>
              <a:buNone/>
              <a:defRPr sz="4000">
                <a:solidFill>
                  <a:schemeClr val="dk1"/>
                </a:solidFill>
              </a:defRPr>
            </a:lvl6pPr>
            <a:lvl7pPr lvl="6" rtl="0" algn="r">
              <a:spcBef>
                <a:spcPts val="0"/>
              </a:spcBef>
              <a:spcAft>
                <a:spcPts val="0"/>
              </a:spcAft>
              <a:buNone/>
              <a:defRPr sz="4000">
                <a:solidFill>
                  <a:schemeClr val="dk1"/>
                </a:solidFill>
              </a:defRPr>
            </a:lvl7pPr>
            <a:lvl8pPr lvl="7" rtl="0" algn="r">
              <a:spcBef>
                <a:spcPts val="0"/>
              </a:spcBef>
              <a:spcAft>
                <a:spcPts val="0"/>
              </a:spcAft>
              <a:buNone/>
              <a:defRPr sz="4000">
                <a:solidFill>
                  <a:schemeClr val="dk1"/>
                </a:solidFill>
              </a:defRPr>
            </a:lvl8pPr>
            <a:lvl9pPr lvl="8" rtl="0" algn="r">
              <a:spcBef>
                <a:spcPts val="0"/>
              </a:spcBef>
              <a:spcAft>
                <a:spcPts val="0"/>
              </a:spcAft>
              <a:buNone/>
              <a:defRPr sz="4000">
                <a:solidFill>
                  <a:schemeClr val="dk1"/>
                </a:solidFill>
              </a:defRPr>
            </a:lvl9pPr>
          </a:lstStyle>
          <a:p/>
        </p:txBody>
      </p:sp>
      <p:sp>
        <p:nvSpPr>
          <p:cNvPr id="423" name="Google Shape;423;p20"/>
          <p:cNvSpPr txBox="1"/>
          <p:nvPr>
            <p:ph idx="1" type="subTitle"/>
          </p:nvPr>
        </p:nvSpPr>
        <p:spPr>
          <a:xfrm>
            <a:off x="5733450" y="2470025"/>
            <a:ext cx="2764800" cy="92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p:txBody>
      </p:sp>
      <p:sp>
        <p:nvSpPr>
          <p:cNvPr id="424" name="Google Shape;42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3"/>
          <p:cNvSpPr txBox="1"/>
          <p:nvPr>
            <p:ph type="title"/>
          </p:nvPr>
        </p:nvSpPr>
        <p:spPr>
          <a:xfrm>
            <a:off x="1778065" y="2378000"/>
            <a:ext cx="5599500" cy="138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8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3"/>
          <p:cNvSpPr txBox="1"/>
          <p:nvPr>
            <p:ph idx="1" type="subTitle"/>
          </p:nvPr>
        </p:nvSpPr>
        <p:spPr>
          <a:xfrm>
            <a:off x="1437265" y="3852527"/>
            <a:ext cx="6281100" cy="546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2pPr>
            <a:lvl3pPr lvl="2"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3pPr>
            <a:lvl4pPr lvl="3"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4pPr>
            <a:lvl5pPr lvl="4"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5pPr>
            <a:lvl6pPr lvl="5"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6pPr>
            <a:lvl7pPr lvl="6"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7pPr>
            <a:lvl8pPr lvl="7"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8pPr>
            <a:lvl9pPr lvl="8"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9pPr>
          </a:lstStyle>
          <a:p/>
        </p:txBody>
      </p:sp>
      <p:sp>
        <p:nvSpPr>
          <p:cNvPr id="53" name="Google Shape;53;p3"/>
          <p:cNvSpPr txBox="1"/>
          <p:nvPr>
            <p:ph hasCustomPrompt="1" idx="2" type="title"/>
          </p:nvPr>
        </p:nvSpPr>
        <p:spPr>
          <a:xfrm>
            <a:off x="1437265" y="1091852"/>
            <a:ext cx="6281100" cy="116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54" name="Google Shape;54;p3"/>
          <p:cNvGrpSpPr/>
          <p:nvPr/>
        </p:nvGrpSpPr>
        <p:grpSpPr>
          <a:xfrm rot="5400000">
            <a:off x="505283" y="3434340"/>
            <a:ext cx="1379269" cy="2286130"/>
            <a:chOff x="6250996" y="2163558"/>
            <a:chExt cx="1165809" cy="1932322"/>
          </a:xfrm>
        </p:grpSpPr>
        <p:sp>
          <p:nvSpPr>
            <p:cNvPr id="55" name="Google Shape;55;p3"/>
            <p:cNvSpPr/>
            <p:nvPr/>
          </p:nvSpPr>
          <p:spPr>
            <a:xfrm>
              <a:off x="6639830" y="2163558"/>
              <a:ext cx="776974" cy="1544187"/>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639830" y="2382637"/>
              <a:ext cx="776974" cy="557894"/>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6250996" y="2940354"/>
              <a:ext cx="1165809" cy="1155526"/>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flipH="1" rot="5400000">
            <a:off x="687347" y="-805217"/>
            <a:ext cx="1379168" cy="2758202"/>
            <a:chOff x="6962374" y="0"/>
            <a:chExt cx="2207022" cy="4413829"/>
          </a:xfrm>
        </p:grpSpPr>
        <p:sp>
          <p:nvSpPr>
            <p:cNvPr id="59" name="Google Shape;59;p3"/>
            <p:cNvSpPr/>
            <p:nvPr/>
          </p:nvSpPr>
          <p:spPr>
            <a:xfrm flipH="1">
              <a:off x="6962374" y="0"/>
              <a:ext cx="2207022" cy="3505364"/>
            </a:xfrm>
            <a:custGeom>
              <a:rect b="b" l="l" r="r" t="t"/>
              <a:pathLst>
                <a:path extrusionOk="0" h="14342" w="9030">
                  <a:moveTo>
                    <a:pt x="0" y="1"/>
                  </a:moveTo>
                  <a:lnTo>
                    <a:pt x="0" y="14341"/>
                  </a:lnTo>
                  <a:lnTo>
                    <a:pt x="7315" y="14341"/>
                  </a:lnTo>
                  <a:cubicBezTo>
                    <a:pt x="8403" y="12856"/>
                    <a:pt x="9029" y="11027"/>
                    <a:pt x="9029" y="9029"/>
                  </a:cubicBezTo>
                  <a:cubicBezTo>
                    <a:pt x="9029" y="4001"/>
                    <a:pt x="502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a:off x="7381293" y="3505104"/>
              <a:ext cx="1788104" cy="908726"/>
            </a:xfrm>
            <a:custGeom>
              <a:rect b="b" l="l" r="r" t="t"/>
              <a:pathLst>
                <a:path extrusionOk="0" h="3718" w="7316">
                  <a:moveTo>
                    <a:pt x="0" y="0"/>
                  </a:moveTo>
                  <a:lnTo>
                    <a:pt x="0" y="3717"/>
                  </a:lnTo>
                  <a:cubicBezTo>
                    <a:pt x="3031" y="3717"/>
                    <a:pt x="5715" y="2231"/>
                    <a:pt x="73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flipH="1">
              <a:off x="7856179" y="2925263"/>
              <a:ext cx="670661" cy="656003"/>
            </a:xfrm>
            <a:custGeom>
              <a:rect b="b" l="l" r="r" t="t"/>
              <a:pathLst>
                <a:path extrusionOk="0" h="2684" w="2744">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7013617" y="-1339875"/>
            <a:ext cx="2613847" cy="7828214"/>
            <a:chOff x="7127660" y="-14566"/>
            <a:chExt cx="2041749" cy="6114836"/>
          </a:xfrm>
        </p:grpSpPr>
        <p:grpSp>
          <p:nvGrpSpPr>
            <p:cNvPr id="63" name="Google Shape;63;p3"/>
            <p:cNvGrpSpPr/>
            <p:nvPr/>
          </p:nvGrpSpPr>
          <p:grpSpPr>
            <a:xfrm flipH="1" rot="10800000">
              <a:off x="7127660" y="-14566"/>
              <a:ext cx="2041749" cy="3057411"/>
              <a:chOff x="6949850" y="2434425"/>
              <a:chExt cx="332950" cy="498575"/>
            </a:xfrm>
          </p:grpSpPr>
          <p:sp>
            <p:nvSpPr>
              <p:cNvPr id="64" name="Google Shape;64;p3"/>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003239"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3"/>
            <p:cNvGrpSpPr/>
            <p:nvPr/>
          </p:nvGrpSpPr>
          <p:grpSpPr>
            <a:xfrm>
              <a:off x="7127660" y="3042859"/>
              <a:ext cx="2041749" cy="3057411"/>
              <a:chOff x="6949850" y="2434425"/>
              <a:chExt cx="332950" cy="498575"/>
            </a:xfrm>
          </p:grpSpPr>
          <p:sp>
            <p:nvSpPr>
              <p:cNvPr id="73" name="Google Shape;73;p3"/>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003239"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1" name="Google Shape;81;p3"/>
          <p:cNvGrpSpPr/>
          <p:nvPr/>
        </p:nvGrpSpPr>
        <p:grpSpPr>
          <a:xfrm rot="5400000">
            <a:off x="-460141" y="2113886"/>
            <a:ext cx="1373556" cy="457628"/>
            <a:chOff x="6431750" y="279362"/>
            <a:chExt cx="1968973" cy="656003"/>
          </a:xfrm>
        </p:grpSpPr>
        <p:sp>
          <p:nvSpPr>
            <p:cNvPr id="82" name="Google Shape;82;p3"/>
            <p:cNvSpPr/>
            <p:nvPr/>
          </p:nvSpPr>
          <p:spPr>
            <a:xfrm flipH="1">
              <a:off x="7744483" y="279362"/>
              <a:ext cx="656241" cy="656003"/>
            </a:xfrm>
            <a:custGeom>
              <a:rect b="b" l="l" r="r" t="t"/>
              <a:pathLst>
                <a:path extrusionOk="0" h="2684" w="2685">
                  <a:moveTo>
                    <a:pt x="1" y="0"/>
                  </a:moveTo>
                  <a:lnTo>
                    <a:pt x="1" y="2684"/>
                  </a:lnTo>
                  <a:lnTo>
                    <a:pt x="2684" y="268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flipH="1">
              <a:off x="7087505" y="279362"/>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flipH="1">
              <a:off x="6431750" y="279362"/>
              <a:ext cx="655996" cy="656003"/>
            </a:xfrm>
            <a:custGeom>
              <a:rect b="b" l="l" r="r" t="t"/>
              <a:pathLst>
                <a:path extrusionOk="0" h="2684" w="2684">
                  <a:moveTo>
                    <a:pt x="0" y="0"/>
                  </a:moveTo>
                  <a:lnTo>
                    <a:pt x="0" y="2684"/>
                  </a:lnTo>
                  <a:lnTo>
                    <a:pt x="2684" y="268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APTION_ONLY_1_2_1_1_1">
    <p:spTree>
      <p:nvGrpSpPr>
        <p:cNvPr id="425" name="Shape 425"/>
        <p:cNvGrpSpPr/>
        <p:nvPr/>
      </p:nvGrpSpPr>
      <p:grpSpPr>
        <a:xfrm>
          <a:off x="0" y="0"/>
          <a:ext cx="0" cy="0"/>
          <a:chOff x="0" y="0"/>
          <a:chExt cx="0" cy="0"/>
        </a:xfrm>
      </p:grpSpPr>
      <p:grpSp>
        <p:nvGrpSpPr>
          <p:cNvPr id="426" name="Google Shape;426;p21"/>
          <p:cNvGrpSpPr/>
          <p:nvPr/>
        </p:nvGrpSpPr>
        <p:grpSpPr>
          <a:xfrm flipH="1" rot="5400000">
            <a:off x="112" y="-165684"/>
            <a:ext cx="1426226" cy="1425180"/>
            <a:chOff x="6062500" y="-2559918"/>
            <a:chExt cx="684928" cy="684426"/>
          </a:xfrm>
        </p:grpSpPr>
        <p:sp>
          <p:nvSpPr>
            <p:cNvPr id="427" name="Google Shape;427;p21"/>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1"/>
          <p:cNvSpPr/>
          <p:nvPr/>
        </p:nvSpPr>
        <p:spPr>
          <a:xfrm rot="10800000">
            <a:off x="264849" y="3767533"/>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1"/>
          <p:cNvGrpSpPr/>
          <p:nvPr/>
        </p:nvGrpSpPr>
        <p:grpSpPr>
          <a:xfrm flipH="1" rot="5400000">
            <a:off x="8403705" y="4425779"/>
            <a:ext cx="740234" cy="740326"/>
            <a:chOff x="8228199" y="-11925"/>
            <a:chExt cx="915791" cy="915791"/>
          </a:xfrm>
        </p:grpSpPr>
        <p:sp>
          <p:nvSpPr>
            <p:cNvPr id="432" name="Google Shape;432;p2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1"/>
          <p:cNvGrpSpPr/>
          <p:nvPr/>
        </p:nvGrpSpPr>
        <p:grpSpPr>
          <a:xfrm flipH="1">
            <a:off x="4796256" y="0"/>
            <a:ext cx="2922058" cy="1235116"/>
            <a:chOff x="3834318" y="-10041"/>
            <a:chExt cx="1846366" cy="780435"/>
          </a:xfrm>
        </p:grpSpPr>
        <p:sp>
          <p:nvSpPr>
            <p:cNvPr id="435" name="Google Shape;435;p21"/>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1"/>
          <p:cNvGrpSpPr/>
          <p:nvPr/>
        </p:nvGrpSpPr>
        <p:grpSpPr>
          <a:xfrm rot="5400000">
            <a:off x="-440961" y="2293458"/>
            <a:ext cx="1322559" cy="440637"/>
            <a:chOff x="5977976" y="1238193"/>
            <a:chExt cx="1968973" cy="656003"/>
          </a:xfrm>
        </p:grpSpPr>
        <p:sp>
          <p:nvSpPr>
            <p:cNvPr id="439" name="Google Shape;439;p21"/>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1"/>
          <p:cNvGrpSpPr/>
          <p:nvPr/>
        </p:nvGrpSpPr>
        <p:grpSpPr>
          <a:xfrm>
            <a:off x="5336654" y="4725113"/>
            <a:ext cx="1322559" cy="440637"/>
            <a:chOff x="5977976" y="1238193"/>
            <a:chExt cx="1968973" cy="656003"/>
          </a:xfrm>
        </p:grpSpPr>
        <p:sp>
          <p:nvSpPr>
            <p:cNvPr id="443" name="Google Shape;443;p21"/>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 name="Google Shape;446;p21"/>
          <p:cNvSpPr/>
          <p:nvPr/>
        </p:nvSpPr>
        <p:spPr>
          <a:xfrm rot="10800000">
            <a:off x="2835349" y="397770"/>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21"/>
          <p:cNvGrpSpPr/>
          <p:nvPr/>
        </p:nvGrpSpPr>
        <p:grpSpPr>
          <a:xfrm rot="5400000">
            <a:off x="1137969" y="4278527"/>
            <a:ext cx="593917" cy="1180344"/>
            <a:chOff x="8452324" y="1355509"/>
            <a:chExt cx="742489" cy="1475615"/>
          </a:xfrm>
        </p:grpSpPr>
        <p:sp>
          <p:nvSpPr>
            <p:cNvPr id="448" name="Google Shape;448;p21"/>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21"/>
          <p:cNvSpPr/>
          <p:nvPr/>
        </p:nvSpPr>
        <p:spPr>
          <a:xfrm rot="10800000">
            <a:off x="8281874" y="3977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txBox="1"/>
          <p:nvPr>
            <p:ph type="title"/>
          </p:nvPr>
        </p:nvSpPr>
        <p:spPr>
          <a:xfrm>
            <a:off x="5184600" y="1592550"/>
            <a:ext cx="3313500" cy="11061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4000">
                <a:solidFill>
                  <a:schemeClr val="dk1"/>
                </a:solidFill>
              </a:defRPr>
            </a:lvl1pPr>
            <a:lvl2pPr lvl="1" rtl="0" algn="r">
              <a:spcBef>
                <a:spcPts val="0"/>
              </a:spcBef>
              <a:spcAft>
                <a:spcPts val="0"/>
              </a:spcAft>
              <a:buNone/>
              <a:defRPr sz="4000">
                <a:solidFill>
                  <a:schemeClr val="dk1"/>
                </a:solidFill>
              </a:defRPr>
            </a:lvl2pPr>
            <a:lvl3pPr lvl="2" rtl="0" algn="r">
              <a:spcBef>
                <a:spcPts val="0"/>
              </a:spcBef>
              <a:spcAft>
                <a:spcPts val="0"/>
              </a:spcAft>
              <a:buNone/>
              <a:defRPr sz="4000">
                <a:solidFill>
                  <a:schemeClr val="dk1"/>
                </a:solidFill>
              </a:defRPr>
            </a:lvl3pPr>
            <a:lvl4pPr lvl="3" rtl="0" algn="r">
              <a:spcBef>
                <a:spcPts val="0"/>
              </a:spcBef>
              <a:spcAft>
                <a:spcPts val="0"/>
              </a:spcAft>
              <a:buNone/>
              <a:defRPr sz="4000">
                <a:solidFill>
                  <a:schemeClr val="dk1"/>
                </a:solidFill>
              </a:defRPr>
            </a:lvl4pPr>
            <a:lvl5pPr lvl="4" rtl="0" algn="r">
              <a:spcBef>
                <a:spcPts val="0"/>
              </a:spcBef>
              <a:spcAft>
                <a:spcPts val="0"/>
              </a:spcAft>
              <a:buNone/>
              <a:defRPr sz="4000">
                <a:solidFill>
                  <a:schemeClr val="dk1"/>
                </a:solidFill>
              </a:defRPr>
            </a:lvl5pPr>
            <a:lvl6pPr lvl="5" rtl="0" algn="r">
              <a:spcBef>
                <a:spcPts val="0"/>
              </a:spcBef>
              <a:spcAft>
                <a:spcPts val="0"/>
              </a:spcAft>
              <a:buNone/>
              <a:defRPr sz="4000">
                <a:solidFill>
                  <a:schemeClr val="dk1"/>
                </a:solidFill>
              </a:defRPr>
            </a:lvl6pPr>
            <a:lvl7pPr lvl="6" rtl="0" algn="r">
              <a:spcBef>
                <a:spcPts val="0"/>
              </a:spcBef>
              <a:spcAft>
                <a:spcPts val="0"/>
              </a:spcAft>
              <a:buNone/>
              <a:defRPr sz="4000">
                <a:solidFill>
                  <a:schemeClr val="dk1"/>
                </a:solidFill>
              </a:defRPr>
            </a:lvl7pPr>
            <a:lvl8pPr lvl="7" rtl="0" algn="r">
              <a:spcBef>
                <a:spcPts val="0"/>
              </a:spcBef>
              <a:spcAft>
                <a:spcPts val="0"/>
              </a:spcAft>
              <a:buNone/>
              <a:defRPr sz="4000">
                <a:solidFill>
                  <a:schemeClr val="dk1"/>
                </a:solidFill>
              </a:defRPr>
            </a:lvl8pPr>
            <a:lvl9pPr lvl="8" rtl="0" algn="r">
              <a:spcBef>
                <a:spcPts val="0"/>
              </a:spcBef>
              <a:spcAft>
                <a:spcPts val="0"/>
              </a:spcAft>
              <a:buNone/>
              <a:defRPr sz="4000">
                <a:solidFill>
                  <a:schemeClr val="dk1"/>
                </a:solidFill>
              </a:defRPr>
            </a:lvl9pPr>
          </a:lstStyle>
          <a:p/>
        </p:txBody>
      </p:sp>
      <p:sp>
        <p:nvSpPr>
          <p:cNvPr id="452" name="Google Shape;452;p21"/>
          <p:cNvSpPr txBox="1"/>
          <p:nvPr>
            <p:ph idx="1" type="subTitle"/>
          </p:nvPr>
        </p:nvSpPr>
        <p:spPr>
          <a:xfrm>
            <a:off x="5828300" y="2954100"/>
            <a:ext cx="2669700" cy="1039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p:txBody>
      </p:sp>
      <p:sp>
        <p:nvSpPr>
          <p:cNvPr id="453" name="Google Shape;45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454" name="Shape 454"/>
        <p:cNvGrpSpPr/>
        <p:nvPr/>
      </p:nvGrpSpPr>
      <p:grpSpPr>
        <a:xfrm>
          <a:off x="0" y="0"/>
          <a:ext cx="0" cy="0"/>
          <a:chOff x="0" y="0"/>
          <a:chExt cx="0" cy="0"/>
        </a:xfrm>
      </p:grpSpPr>
      <p:sp>
        <p:nvSpPr>
          <p:cNvPr id="455" name="Google Shape;455;p22"/>
          <p:cNvSpPr txBox="1"/>
          <p:nvPr>
            <p:ph idx="1" type="body"/>
          </p:nvPr>
        </p:nvSpPr>
        <p:spPr>
          <a:xfrm>
            <a:off x="631350" y="1385625"/>
            <a:ext cx="3858900" cy="3210900"/>
          </a:xfrm>
          <a:prstGeom prst="rect">
            <a:avLst/>
          </a:prstGeom>
        </p:spPr>
        <p:txBody>
          <a:bodyPr anchorCtr="0" anchor="b" bIns="91425" lIns="91425" spcFirstLastPara="1" rIns="91425" wrap="square" tIns="91425">
            <a:noAutofit/>
          </a:bodyPr>
          <a:lstStyle>
            <a:lvl1pPr indent="-330200" lvl="0" marL="4572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indent="-330200" lvl="1" marL="914400" rtl="0">
              <a:spcBef>
                <a:spcPts val="120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indent="-330200" lvl="2" marL="1371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indent="-330200" lvl="3" marL="18288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indent="-330200" lvl="4" marL="22860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indent="-330200" lvl="5" marL="2743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indent="-330200" lvl="6" marL="32004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indent="-330200" lvl="7" marL="3657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indent="-330200" lvl="8" marL="41148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p:txBody>
      </p:sp>
      <p:sp>
        <p:nvSpPr>
          <p:cNvPr id="456" name="Google Shape;456;p22"/>
          <p:cNvSpPr txBox="1"/>
          <p:nvPr>
            <p:ph type="title"/>
          </p:nvPr>
        </p:nvSpPr>
        <p:spPr>
          <a:xfrm>
            <a:off x="721644"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7" name="Google Shape;457;p22"/>
          <p:cNvSpPr txBox="1"/>
          <p:nvPr>
            <p:ph idx="2" type="body"/>
          </p:nvPr>
        </p:nvSpPr>
        <p:spPr>
          <a:xfrm>
            <a:off x="4572125" y="1385625"/>
            <a:ext cx="3858900" cy="3210900"/>
          </a:xfrm>
          <a:prstGeom prst="rect">
            <a:avLst/>
          </a:prstGeom>
        </p:spPr>
        <p:txBody>
          <a:bodyPr anchorCtr="0" anchor="b" bIns="91425" lIns="91425" spcFirstLastPara="1" rIns="91425" wrap="square" tIns="91425">
            <a:noAutofit/>
          </a:bodyPr>
          <a:lstStyle>
            <a:lvl1pPr indent="-330200" lvl="0" marL="457200" marR="508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indent="-330200" lvl="1" marL="914400" rtl="0">
              <a:spcBef>
                <a:spcPts val="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indent="-330200" lvl="2" marL="1371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indent="-330200" lvl="3" marL="18288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indent="-330200" lvl="4" marL="22860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indent="-330200" lvl="5" marL="2743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indent="-330200" lvl="6" marL="32004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indent="-330200" lvl="7" marL="3657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indent="-330200" lvl="8" marL="41148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p:txBody>
      </p:sp>
      <p:grpSp>
        <p:nvGrpSpPr>
          <p:cNvPr id="458" name="Google Shape;458;p22"/>
          <p:cNvGrpSpPr/>
          <p:nvPr/>
        </p:nvGrpSpPr>
        <p:grpSpPr>
          <a:xfrm flipH="1" rot="5400000">
            <a:off x="332440" y="-372434"/>
            <a:ext cx="732740" cy="1458452"/>
            <a:chOff x="6062500" y="-2559918"/>
            <a:chExt cx="684932" cy="1363294"/>
          </a:xfrm>
        </p:grpSpPr>
        <p:sp>
          <p:nvSpPr>
            <p:cNvPr id="459" name="Google Shape;459;p22"/>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2"/>
          <p:cNvGrpSpPr/>
          <p:nvPr/>
        </p:nvGrpSpPr>
        <p:grpSpPr>
          <a:xfrm flipH="1" rot="-5400000">
            <a:off x="8156784" y="-30445"/>
            <a:ext cx="1010972" cy="1021073"/>
            <a:chOff x="-2396575" y="-2067999"/>
            <a:chExt cx="862751" cy="871372"/>
          </a:xfrm>
        </p:grpSpPr>
        <p:sp>
          <p:nvSpPr>
            <p:cNvPr id="464" name="Google Shape;464;p22"/>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2"/>
          <p:cNvGrpSpPr/>
          <p:nvPr/>
        </p:nvGrpSpPr>
        <p:grpSpPr>
          <a:xfrm flipH="1">
            <a:off x="8957311" y="2197962"/>
            <a:ext cx="186688" cy="373785"/>
            <a:chOff x="-51293" y="947012"/>
            <a:chExt cx="186688" cy="373785"/>
          </a:xfrm>
        </p:grpSpPr>
        <p:sp>
          <p:nvSpPr>
            <p:cNvPr id="467" name="Google Shape;467;p22"/>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470" name="Shape 470"/>
        <p:cNvGrpSpPr/>
        <p:nvPr/>
      </p:nvGrpSpPr>
      <p:grpSpPr>
        <a:xfrm>
          <a:off x="0" y="0"/>
          <a:ext cx="0" cy="0"/>
          <a:chOff x="0" y="0"/>
          <a:chExt cx="0" cy="0"/>
        </a:xfrm>
      </p:grpSpPr>
      <p:grpSp>
        <p:nvGrpSpPr>
          <p:cNvPr id="471" name="Google Shape;471;p23"/>
          <p:cNvGrpSpPr/>
          <p:nvPr/>
        </p:nvGrpSpPr>
        <p:grpSpPr>
          <a:xfrm rot="10800000">
            <a:off x="7742855" y="-132569"/>
            <a:ext cx="1426054" cy="1426010"/>
            <a:chOff x="6" y="13819"/>
            <a:chExt cx="717295" cy="717309"/>
          </a:xfrm>
        </p:grpSpPr>
        <p:sp>
          <p:nvSpPr>
            <p:cNvPr id="472" name="Google Shape;472;p23"/>
            <p:cNvSpPr/>
            <p:nvPr/>
          </p:nvSpPr>
          <p:spPr>
            <a:xfrm rot="-5400000">
              <a:off x="-1" y="13826"/>
              <a:ext cx="717309" cy="717295"/>
            </a:xfrm>
            <a:custGeom>
              <a:rect b="b" l="l" r="r" t="t"/>
              <a:pathLst>
                <a:path extrusionOk="0" h="5734" w="5734">
                  <a:moveTo>
                    <a:pt x="1" y="1"/>
                  </a:moveTo>
                  <a:lnTo>
                    <a:pt x="1" y="5734"/>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rot="-5400000">
              <a:off x="171584" y="223613"/>
              <a:ext cx="362533" cy="362525"/>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3"/>
          <p:cNvGrpSpPr/>
          <p:nvPr/>
        </p:nvGrpSpPr>
        <p:grpSpPr>
          <a:xfrm flipH="1">
            <a:off x="-29804" y="3884120"/>
            <a:ext cx="1426021" cy="1425111"/>
            <a:chOff x="8459075" y="3790082"/>
            <a:chExt cx="684928" cy="684426"/>
          </a:xfrm>
        </p:grpSpPr>
        <p:sp>
          <p:nvSpPr>
            <p:cNvPr id="475" name="Google Shape;475;p23"/>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3"/>
          <p:cNvGrpSpPr/>
          <p:nvPr/>
        </p:nvGrpSpPr>
        <p:grpSpPr>
          <a:xfrm flipH="1" rot="10800000">
            <a:off x="9" y="1299073"/>
            <a:ext cx="186688" cy="373785"/>
            <a:chOff x="-51293" y="947012"/>
            <a:chExt cx="186688" cy="373785"/>
          </a:xfrm>
        </p:grpSpPr>
        <p:sp>
          <p:nvSpPr>
            <p:cNvPr id="479" name="Google Shape;479;p23"/>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3"/>
          <p:cNvGrpSpPr/>
          <p:nvPr/>
        </p:nvGrpSpPr>
        <p:grpSpPr>
          <a:xfrm rot="10800000">
            <a:off x="8957307" y="3918623"/>
            <a:ext cx="186688" cy="373785"/>
            <a:chOff x="-51293" y="947012"/>
            <a:chExt cx="186688" cy="373785"/>
          </a:xfrm>
        </p:grpSpPr>
        <p:sp>
          <p:nvSpPr>
            <p:cNvPr id="482" name="Google Shape;482;p23"/>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23"/>
          <p:cNvSpPr txBox="1"/>
          <p:nvPr>
            <p:ph idx="1" type="subTitle"/>
          </p:nvPr>
        </p:nvSpPr>
        <p:spPr>
          <a:xfrm>
            <a:off x="1035950" y="31750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85" name="Google Shape;485;p23"/>
          <p:cNvSpPr txBox="1"/>
          <p:nvPr>
            <p:ph idx="2" type="subTitle"/>
          </p:nvPr>
        </p:nvSpPr>
        <p:spPr>
          <a:xfrm>
            <a:off x="6490950" y="31750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86" name="Google Shape;486;p23"/>
          <p:cNvSpPr txBox="1"/>
          <p:nvPr>
            <p:ph idx="3" type="subTitle"/>
          </p:nvPr>
        </p:nvSpPr>
        <p:spPr>
          <a:xfrm>
            <a:off x="3763450" y="31750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87" name="Google Shape;487;p23"/>
          <p:cNvSpPr txBox="1"/>
          <p:nvPr>
            <p:ph idx="4" type="subTitle"/>
          </p:nvPr>
        </p:nvSpPr>
        <p:spPr>
          <a:xfrm>
            <a:off x="732500" y="3677225"/>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88" name="Google Shape;488;p23"/>
          <p:cNvSpPr txBox="1"/>
          <p:nvPr>
            <p:ph idx="5" type="subTitle"/>
          </p:nvPr>
        </p:nvSpPr>
        <p:spPr>
          <a:xfrm>
            <a:off x="3460000" y="3677225"/>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89" name="Google Shape;489;p23"/>
          <p:cNvSpPr txBox="1"/>
          <p:nvPr>
            <p:ph idx="6" type="subTitle"/>
          </p:nvPr>
        </p:nvSpPr>
        <p:spPr>
          <a:xfrm>
            <a:off x="6187500" y="3677225"/>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90" name="Google Shape;490;p23"/>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1" name="Google Shape;491;p23"/>
          <p:cNvSpPr txBox="1"/>
          <p:nvPr>
            <p:ph hasCustomPrompt="1" idx="7" type="title"/>
          </p:nvPr>
        </p:nvSpPr>
        <p:spPr>
          <a:xfrm>
            <a:off x="4130550" y="196862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000">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492" name="Google Shape;492;p23"/>
          <p:cNvSpPr txBox="1"/>
          <p:nvPr>
            <p:ph hasCustomPrompt="1" idx="8" type="title"/>
          </p:nvPr>
        </p:nvSpPr>
        <p:spPr>
          <a:xfrm>
            <a:off x="6850800" y="196862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000">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493" name="Google Shape;493;p23"/>
          <p:cNvSpPr txBox="1"/>
          <p:nvPr>
            <p:ph hasCustomPrompt="1" idx="9" type="title"/>
          </p:nvPr>
        </p:nvSpPr>
        <p:spPr>
          <a:xfrm>
            <a:off x="1395800" y="196862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000">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494" name="Google Shape;49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
    <p:spTree>
      <p:nvGrpSpPr>
        <p:cNvPr id="495" name="Shape 495"/>
        <p:cNvGrpSpPr/>
        <p:nvPr/>
      </p:nvGrpSpPr>
      <p:grpSpPr>
        <a:xfrm>
          <a:off x="0" y="0"/>
          <a:ext cx="0" cy="0"/>
          <a:chOff x="0" y="0"/>
          <a:chExt cx="0" cy="0"/>
        </a:xfrm>
      </p:grpSpPr>
      <p:grpSp>
        <p:nvGrpSpPr>
          <p:cNvPr id="496" name="Google Shape;496;p24"/>
          <p:cNvGrpSpPr/>
          <p:nvPr/>
        </p:nvGrpSpPr>
        <p:grpSpPr>
          <a:xfrm flipH="1">
            <a:off x="7742855" y="3883220"/>
            <a:ext cx="1426054" cy="1426010"/>
            <a:chOff x="6" y="13819"/>
            <a:chExt cx="717295" cy="717309"/>
          </a:xfrm>
        </p:grpSpPr>
        <p:sp>
          <p:nvSpPr>
            <p:cNvPr id="497" name="Google Shape;497;p24"/>
            <p:cNvSpPr/>
            <p:nvPr/>
          </p:nvSpPr>
          <p:spPr>
            <a:xfrm rot="-5400000">
              <a:off x="-1" y="13826"/>
              <a:ext cx="717309" cy="717295"/>
            </a:xfrm>
            <a:custGeom>
              <a:rect b="b" l="l" r="r" t="t"/>
              <a:pathLst>
                <a:path extrusionOk="0" h="5734" w="5734">
                  <a:moveTo>
                    <a:pt x="1" y="1"/>
                  </a:moveTo>
                  <a:lnTo>
                    <a:pt x="1" y="5734"/>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rot="-5400000">
              <a:off x="171584" y="223613"/>
              <a:ext cx="362533" cy="362525"/>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4"/>
          <p:cNvGrpSpPr/>
          <p:nvPr/>
        </p:nvGrpSpPr>
        <p:grpSpPr>
          <a:xfrm rot="10800000">
            <a:off x="-29804" y="-132569"/>
            <a:ext cx="1426021" cy="1425111"/>
            <a:chOff x="8459075" y="3790082"/>
            <a:chExt cx="684928" cy="684426"/>
          </a:xfrm>
        </p:grpSpPr>
        <p:sp>
          <p:nvSpPr>
            <p:cNvPr id="500" name="Google Shape;500;p24"/>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24"/>
          <p:cNvGrpSpPr/>
          <p:nvPr/>
        </p:nvGrpSpPr>
        <p:grpSpPr>
          <a:xfrm>
            <a:off x="4534" y="3503804"/>
            <a:ext cx="186688" cy="373785"/>
            <a:chOff x="-51293" y="947012"/>
            <a:chExt cx="186688" cy="373785"/>
          </a:xfrm>
        </p:grpSpPr>
        <p:sp>
          <p:nvSpPr>
            <p:cNvPr id="504" name="Google Shape;504;p24"/>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4"/>
          <p:cNvGrpSpPr/>
          <p:nvPr/>
        </p:nvGrpSpPr>
        <p:grpSpPr>
          <a:xfrm flipH="1">
            <a:off x="8957307" y="884254"/>
            <a:ext cx="186688" cy="373785"/>
            <a:chOff x="-51293" y="947012"/>
            <a:chExt cx="186688" cy="373785"/>
          </a:xfrm>
        </p:grpSpPr>
        <p:sp>
          <p:nvSpPr>
            <p:cNvPr id="507" name="Google Shape;507;p24"/>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24"/>
          <p:cNvSpPr txBox="1"/>
          <p:nvPr>
            <p:ph idx="1" type="subTitle"/>
          </p:nvPr>
        </p:nvSpPr>
        <p:spPr>
          <a:xfrm>
            <a:off x="713225" y="3121711"/>
            <a:ext cx="22266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510" name="Google Shape;510;p24"/>
          <p:cNvSpPr txBox="1"/>
          <p:nvPr>
            <p:ph idx="2" type="subTitle"/>
          </p:nvPr>
        </p:nvSpPr>
        <p:spPr>
          <a:xfrm>
            <a:off x="6187500" y="3121711"/>
            <a:ext cx="22266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511" name="Google Shape;511;p24"/>
          <p:cNvSpPr txBox="1"/>
          <p:nvPr>
            <p:ph idx="3" type="subTitle"/>
          </p:nvPr>
        </p:nvSpPr>
        <p:spPr>
          <a:xfrm>
            <a:off x="3461818" y="3121711"/>
            <a:ext cx="22266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512" name="Google Shape;512;p24"/>
          <p:cNvSpPr txBox="1"/>
          <p:nvPr>
            <p:ph idx="4" type="subTitle"/>
          </p:nvPr>
        </p:nvSpPr>
        <p:spPr>
          <a:xfrm>
            <a:off x="713225" y="3623936"/>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13" name="Google Shape;513;p24"/>
          <p:cNvSpPr txBox="1"/>
          <p:nvPr>
            <p:ph idx="5" type="subTitle"/>
          </p:nvPr>
        </p:nvSpPr>
        <p:spPr>
          <a:xfrm>
            <a:off x="3461818" y="3623936"/>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14" name="Google Shape;514;p24"/>
          <p:cNvSpPr txBox="1"/>
          <p:nvPr>
            <p:ph idx="6" type="subTitle"/>
          </p:nvPr>
        </p:nvSpPr>
        <p:spPr>
          <a:xfrm>
            <a:off x="6187500" y="3623936"/>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15" name="Google Shape;515;p24"/>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6" name="Google Shape;51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517" name="Shape 517"/>
        <p:cNvGrpSpPr/>
        <p:nvPr/>
      </p:nvGrpSpPr>
      <p:grpSpPr>
        <a:xfrm>
          <a:off x="0" y="0"/>
          <a:ext cx="0" cy="0"/>
          <a:chOff x="0" y="0"/>
          <a:chExt cx="0" cy="0"/>
        </a:xfrm>
      </p:grpSpPr>
      <p:sp>
        <p:nvSpPr>
          <p:cNvPr id="518" name="Google Shape;518;p25"/>
          <p:cNvSpPr txBox="1"/>
          <p:nvPr>
            <p:ph idx="1" type="subTitle"/>
          </p:nvPr>
        </p:nvSpPr>
        <p:spPr>
          <a:xfrm>
            <a:off x="1035950" y="3527575"/>
            <a:ext cx="1619700" cy="356700"/>
          </a:xfrm>
          <a:prstGeom prst="rect">
            <a:avLst/>
          </a:prstGeom>
          <a:solidFill>
            <a:schemeClr val="accent3"/>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19" name="Google Shape;519;p25"/>
          <p:cNvSpPr txBox="1"/>
          <p:nvPr>
            <p:ph idx="2" type="subTitle"/>
          </p:nvPr>
        </p:nvSpPr>
        <p:spPr>
          <a:xfrm>
            <a:off x="732500" y="3884258"/>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20" name="Google Shape;520;p25"/>
          <p:cNvSpPr txBox="1"/>
          <p:nvPr>
            <p:ph idx="3" type="subTitle"/>
          </p:nvPr>
        </p:nvSpPr>
        <p:spPr>
          <a:xfrm>
            <a:off x="6498150" y="3527575"/>
            <a:ext cx="1619700" cy="356700"/>
          </a:xfrm>
          <a:prstGeom prst="rect">
            <a:avLst/>
          </a:prstGeom>
          <a:solidFill>
            <a:schemeClr val="accent3"/>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21" name="Google Shape;521;p25"/>
          <p:cNvSpPr txBox="1"/>
          <p:nvPr>
            <p:ph idx="4" type="subTitle"/>
          </p:nvPr>
        </p:nvSpPr>
        <p:spPr>
          <a:xfrm>
            <a:off x="6194700" y="3884258"/>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22" name="Google Shape;522;p25"/>
          <p:cNvSpPr txBox="1"/>
          <p:nvPr>
            <p:ph idx="5" type="subTitle"/>
          </p:nvPr>
        </p:nvSpPr>
        <p:spPr>
          <a:xfrm>
            <a:off x="6498150" y="1578325"/>
            <a:ext cx="1619700" cy="356700"/>
          </a:xfrm>
          <a:prstGeom prst="rect">
            <a:avLst/>
          </a:prstGeom>
          <a:solidFill>
            <a:schemeClr val="accent3"/>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23" name="Google Shape;523;p25"/>
          <p:cNvSpPr txBox="1"/>
          <p:nvPr>
            <p:ph idx="6" type="subTitle"/>
          </p:nvPr>
        </p:nvSpPr>
        <p:spPr>
          <a:xfrm>
            <a:off x="6194700" y="1943249"/>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24" name="Google Shape;524;p25"/>
          <p:cNvSpPr txBox="1"/>
          <p:nvPr>
            <p:ph idx="7" type="subTitle"/>
          </p:nvPr>
        </p:nvSpPr>
        <p:spPr>
          <a:xfrm>
            <a:off x="1035950" y="1578325"/>
            <a:ext cx="1619700" cy="356700"/>
          </a:xfrm>
          <a:prstGeom prst="rect">
            <a:avLst/>
          </a:prstGeom>
          <a:solidFill>
            <a:schemeClr val="accent3"/>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25" name="Google Shape;525;p25"/>
          <p:cNvSpPr txBox="1"/>
          <p:nvPr>
            <p:ph idx="8" type="subTitle"/>
          </p:nvPr>
        </p:nvSpPr>
        <p:spPr>
          <a:xfrm>
            <a:off x="732500" y="1953724"/>
            <a:ext cx="2226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26" name="Google Shape;526;p25"/>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
        <p:nvSpPr>
          <p:cNvPr id="527" name="Google Shape;527;p25"/>
          <p:cNvSpPr/>
          <p:nvPr/>
        </p:nvSpPr>
        <p:spPr>
          <a:xfrm rot="-5400000">
            <a:off x="-10423" y="3869750"/>
            <a:ext cx="1426017" cy="1426060"/>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25"/>
          <p:cNvGrpSpPr/>
          <p:nvPr/>
        </p:nvGrpSpPr>
        <p:grpSpPr>
          <a:xfrm flipH="1" rot="10800000">
            <a:off x="7717362" y="-146011"/>
            <a:ext cx="1426021" cy="1425111"/>
            <a:chOff x="8459075" y="3790082"/>
            <a:chExt cx="684928" cy="684426"/>
          </a:xfrm>
        </p:grpSpPr>
        <p:sp>
          <p:nvSpPr>
            <p:cNvPr id="529" name="Google Shape;529;p25"/>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5"/>
          <p:cNvGrpSpPr/>
          <p:nvPr/>
        </p:nvGrpSpPr>
        <p:grpSpPr>
          <a:xfrm flipH="1">
            <a:off x="8957307" y="3490362"/>
            <a:ext cx="186688" cy="373785"/>
            <a:chOff x="-51293" y="947012"/>
            <a:chExt cx="186688" cy="373785"/>
          </a:xfrm>
        </p:grpSpPr>
        <p:sp>
          <p:nvSpPr>
            <p:cNvPr id="533" name="Google Shape;533;p25"/>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5"/>
          <p:cNvGrpSpPr/>
          <p:nvPr/>
        </p:nvGrpSpPr>
        <p:grpSpPr>
          <a:xfrm>
            <a:off x="9" y="870812"/>
            <a:ext cx="186688" cy="373785"/>
            <a:chOff x="-51293" y="947012"/>
            <a:chExt cx="186688" cy="373785"/>
          </a:xfrm>
        </p:grpSpPr>
        <p:sp>
          <p:nvSpPr>
            <p:cNvPr id="536" name="Google Shape;536;p25"/>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539" name="Shape 539"/>
        <p:cNvGrpSpPr/>
        <p:nvPr/>
      </p:nvGrpSpPr>
      <p:grpSpPr>
        <a:xfrm>
          <a:off x="0" y="0"/>
          <a:ext cx="0" cy="0"/>
          <a:chOff x="0" y="0"/>
          <a:chExt cx="0" cy="0"/>
        </a:xfrm>
      </p:grpSpPr>
      <p:sp>
        <p:nvSpPr>
          <p:cNvPr id="540" name="Google Shape;540;p26"/>
          <p:cNvSpPr txBox="1"/>
          <p:nvPr>
            <p:ph idx="1" type="subTitle"/>
          </p:nvPr>
        </p:nvSpPr>
        <p:spPr>
          <a:xfrm>
            <a:off x="2763777" y="2590883"/>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41" name="Google Shape;541;p26"/>
          <p:cNvSpPr txBox="1"/>
          <p:nvPr>
            <p:ph idx="2" type="subTitle"/>
          </p:nvPr>
        </p:nvSpPr>
        <p:spPr>
          <a:xfrm>
            <a:off x="2642247" y="2956433"/>
            <a:ext cx="1845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42" name="Google Shape;542;p26"/>
          <p:cNvSpPr txBox="1"/>
          <p:nvPr>
            <p:ph idx="3" type="subTitle"/>
          </p:nvPr>
        </p:nvSpPr>
        <p:spPr>
          <a:xfrm>
            <a:off x="738202" y="2590883"/>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43" name="Google Shape;543;p26"/>
          <p:cNvSpPr txBox="1"/>
          <p:nvPr>
            <p:ph idx="4" type="subTitle"/>
          </p:nvPr>
        </p:nvSpPr>
        <p:spPr>
          <a:xfrm>
            <a:off x="625252" y="2956433"/>
            <a:ext cx="1845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44" name="Google Shape;544;p26"/>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
        <p:nvSpPr>
          <p:cNvPr id="545" name="Google Shape;545;p26"/>
          <p:cNvSpPr txBox="1"/>
          <p:nvPr>
            <p:ph idx="5" type="subTitle"/>
          </p:nvPr>
        </p:nvSpPr>
        <p:spPr>
          <a:xfrm>
            <a:off x="6790987" y="2590883"/>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46" name="Google Shape;546;p26"/>
          <p:cNvSpPr txBox="1"/>
          <p:nvPr>
            <p:ph idx="6" type="subTitle"/>
          </p:nvPr>
        </p:nvSpPr>
        <p:spPr>
          <a:xfrm>
            <a:off x="6676237" y="2956433"/>
            <a:ext cx="1845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47" name="Google Shape;547;p26"/>
          <p:cNvSpPr txBox="1"/>
          <p:nvPr>
            <p:ph idx="7" type="subTitle"/>
          </p:nvPr>
        </p:nvSpPr>
        <p:spPr>
          <a:xfrm>
            <a:off x="4758310" y="2590883"/>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48" name="Google Shape;548;p26"/>
          <p:cNvSpPr txBox="1"/>
          <p:nvPr>
            <p:ph idx="8" type="subTitle"/>
          </p:nvPr>
        </p:nvSpPr>
        <p:spPr>
          <a:xfrm>
            <a:off x="4659242" y="2956433"/>
            <a:ext cx="1845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grpSp>
        <p:nvGrpSpPr>
          <p:cNvPr id="549" name="Google Shape;549;p26"/>
          <p:cNvGrpSpPr/>
          <p:nvPr/>
        </p:nvGrpSpPr>
        <p:grpSpPr>
          <a:xfrm>
            <a:off x="7875454" y="3899899"/>
            <a:ext cx="1273500" cy="1273500"/>
            <a:chOff x="7337175" y="4278500"/>
            <a:chExt cx="915791" cy="915791"/>
          </a:xfrm>
        </p:grpSpPr>
        <p:sp>
          <p:nvSpPr>
            <p:cNvPr id="550" name="Google Shape;550;p26"/>
            <p:cNvSpPr/>
            <p:nvPr/>
          </p:nvSpPr>
          <p:spPr>
            <a:xfrm rot="10800000">
              <a:off x="7337175" y="4278500"/>
              <a:ext cx="915791" cy="915791"/>
            </a:xfrm>
            <a:custGeom>
              <a:rect b="b" l="l" r="r" t="t"/>
              <a:pathLst>
                <a:path extrusionOk="0" h="5734" w="5734">
                  <a:moveTo>
                    <a:pt x="1" y="1"/>
                  </a:moveTo>
                  <a:lnTo>
                    <a:pt x="1" y="5734"/>
                  </a:lnTo>
                  <a:lnTo>
                    <a:pt x="5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rot="10800000">
              <a:off x="7605014" y="44634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6"/>
          <p:cNvGrpSpPr/>
          <p:nvPr/>
        </p:nvGrpSpPr>
        <p:grpSpPr>
          <a:xfrm rot="-5400000">
            <a:off x="8081078" y="-372434"/>
            <a:ext cx="732740" cy="1458452"/>
            <a:chOff x="6062500" y="-2559918"/>
            <a:chExt cx="684932" cy="1363294"/>
          </a:xfrm>
        </p:grpSpPr>
        <p:sp>
          <p:nvSpPr>
            <p:cNvPr id="553" name="Google Shape;553;p26"/>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6"/>
          <p:cNvGrpSpPr/>
          <p:nvPr/>
        </p:nvGrpSpPr>
        <p:grpSpPr>
          <a:xfrm>
            <a:off x="-21497" y="4439056"/>
            <a:ext cx="1458475" cy="1416807"/>
            <a:chOff x="-2396575" y="-2067999"/>
            <a:chExt cx="1244645" cy="1209086"/>
          </a:xfrm>
        </p:grpSpPr>
        <p:sp>
          <p:nvSpPr>
            <p:cNvPr id="558" name="Google Shape;558;p26"/>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6"/>
          <p:cNvGrpSpPr/>
          <p:nvPr/>
        </p:nvGrpSpPr>
        <p:grpSpPr>
          <a:xfrm>
            <a:off x="9" y="870812"/>
            <a:ext cx="186688" cy="373785"/>
            <a:chOff x="-51293" y="947012"/>
            <a:chExt cx="186688" cy="373785"/>
          </a:xfrm>
        </p:grpSpPr>
        <p:sp>
          <p:nvSpPr>
            <p:cNvPr id="562" name="Google Shape;562;p26"/>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
    <p:spTree>
      <p:nvGrpSpPr>
        <p:cNvPr id="565" name="Shape 565"/>
        <p:cNvGrpSpPr/>
        <p:nvPr/>
      </p:nvGrpSpPr>
      <p:grpSpPr>
        <a:xfrm>
          <a:off x="0" y="0"/>
          <a:ext cx="0" cy="0"/>
          <a:chOff x="0" y="0"/>
          <a:chExt cx="0" cy="0"/>
        </a:xfrm>
      </p:grpSpPr>
      <p:grpSp>
        <p:nvGrpSpPr>
          <p:cNvPr id="566" name="Google Shape;566;p27"/>
          <p:cNvGrpSpPr/>
          <p:nvPr/>
        </p:nvGrpSpPr>
        <p:grpSpPr>
          <a:xfrm>
            <a:off x="-52621" y="-81787"/>
            <a:ext cx="9228591" cy="5237445"/>
            <a:chOff x="-52621" y="-81787"/>
            <a:chExt cx="9228591" cy="5237445"/>
          </a:xfrm>
        </p:grpSpPr>
        <p:grpSp>
          <p:nvGrpSpPr>
            <p:cNvPr id="567" name="Google Shape;567;p27"/>
            <p:cNvGrpSpPr/>
            <p:nvPr/>
          </p:nvGrpSpPr>
          <p:grpSpPr>
            <a:xfrm>
              <a:off x="8280678" y="4857373"/>
              <a:ext cx="895292" cy="298285"/>
              <a:chOff x="5977976" y="1238193"/>
              <a:chExt cx="1968973" cy="656003"/>
            </a:xfrm>
          </p:grpSpPr>
          <p:sp>
            <p:nvSpPr>
              <p:cNvPr id="568" name="Google Shape;568;p27"/>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7"/>
            <p:cNvGrpSpPr/>
            <p:nvPr/>
          </p:nvGrpSpPr>
          <p:grpSpPr>
            <a:xfrm rot="10800000">
              <a:off x="-52621" y="-3660"/>
              <a:ext cx="1548007" cy="515684"/>
              <a:chOff x="5977976" y="1238193"/>
              <a:chExt cx="1968973" cy="656003"/>
            </a:xfrm>
          </p:grpSpPr>
          <p:sp>
            <p:nvSpPr>
              <p:cNvPr id="572" name="Google Shape;572;p27"/>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27"/>
            <p:cNvGrpSpPr/>
            <p:nvPr/>
          </p:nvGrpSpPr>
          <p:grpSpPr>
            <a:xfrm rot="-5400000">
              <a:off x="8026178" y="-458174"/>
              <a:ext cx="762388" cy="1515161"/>
              <a:chOff x="8452324" y="1355509"/>
              <a:chExt cx="742489" cy="1475615"/>
            </a:xfrm>
          </p:grpSpPr>
          <p:sp>
            <p:nvSpPr>
              <p:cNvPr id="576" name="Google Shape;576;p27"/>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8" name="Google Shape;578;p27"/>
          <p:cNvSpPr txBox="1"/>
          <p:nvPr>
            <p:ph idx="1" type="subTitle"/>
          </p:nvPr>
        </p:nvSpPr>
        <p:spPr>
          <a:xfrm>
            <a:off x="1985525" y="2531425"/>
            <a:ext cx="16197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79" name="Google Shape;579;p27"/>
          <p:cNvSpPr txBox="1"/>
          <p:nvPr>
            <p:ph idx="2" type="subTitle"/>
          </p:nvPr>
        </p:nvSpPr>
        <p:spPr>
          <a:xfrm>
            <a:off x="1985525" y="2894533"/>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80" name="Google Shape;580;p27"/>
          <p:cNvSpPr txBox="1"/>
          <p:nvPr>
            <p:ph idx="3" type="subTitle"/>
          </p:nvPr>
        </p:nvSpPr>
        <p:spPr>
          <a:xfrm>
            <a:off x="1985525" y="3711225"/>
            <a:ext cx="16161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81" name="Google Shape;581;p27"/>
          <p:cNvSpPr txBox="1"/>
          <p:nvPr>
            <p:ph idx="4" type="subTitle"/>
          </p:nvPr>
        </p:nvSpPr>
        <p:spPr>
          <a:xfrm>
            <a:off x="1985525" y="4071900"/>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82" name="Google Shape;582;p27"/>
          <p:cNvSpPr txBox="1"/>
          <p:nvPr>
            <p:ph idx="5" type="subTitle"/>
          </p:nvPr>
        </p:nvSpPr>
        <p:spPr>
          <a:xfrm>
            <a:off x="6036275" y="3711225"/>
            <a:ext cx="16161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83" name="Google Shape;583;p27"/>
          <p:cNvSpPr txBox="1"/>
          <p:nvPr>
            <p:ph idx="6" type="subTitle"/>
          </p:nvPr>
        </p:nvSpPr>
        <p:spPr>
          <a:xfrm>
            <a:off x="6036275" y="4071900"/>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84" name="Google Shape;584;p27"/>
          <p:cNvSpPr txBox="1"/>
          <p:nvPr>
            <p:ph idx="7" type="subTitle"/>
          </p:nvPr>
        </p:nvSpPr>
        <p:spPr>
          <a:xfrm>
            <a:off x="6036275" y="1351625"/>
            <a:ext cx="16161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85" name="Google Shape;585;p27"/>
          <p:cNvSpPr txBox="1"/>
          <p:nvPr>
            <p:ph idx="8" type="subTitle"/>
          </p:nvPr>
        </p:nvSpPr>
        <p:spPr>
          <a:xfrm>
            <a:off x="6036275" y="1717167"/>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86" name="Google Shape;586;p27"/>
          <p:cNvSpPr txBox="1"/>
          <p:nvPr>
            <p:ph idx="9" type="subTitle"/>
          </p:nvPr>
        </p:nvSpPr>
        <p:spPr>
          <a:xfrm>
            <a:off x="6036275" y="2531425"/>
            <a:ext cx="16161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87" name="Google Shape;587;p27"/>
          <p:cNvSpPr txBox="1"/>
          <p:nvPr>
            <p:ph idx="13" type="subTitle"/>
          </p:nvPr>
        </p:nvSpPr>
        <p:spPr>
          <a:xfrm>
            <a:off x="6036275" y="2894533"/>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88" name="Google Shape;588;p27"/>
          <p:cNvSpPr txBox="1"/>
          <p:nvPr>
            <p:ph idx="14" type="subTitle"/>
          </p:nvPr>
        </p:nvSpPr>
        <p:spPr>
          <a:xfrm>
            <a:off x="1985525" y="1351625"/>
            <a:ext cx="16197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89" name="Google Shape;589;p27"/>
          <p:cNvSpPr txBox="1"/>
          <p:nvPr>
            <p:ph idx="15" type="subTitle"/>
          </p:nvPr>
        </p:nvSpPr>
        <p:spPr>
          <a:xfrm>
            <a:off x="1985525" y="1717167"/>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90" name="Google Shape;590;p27"/>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
        <p:nvSpPr>
          <p:cNvPr id="591" name="Google Shape;59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_1">
    <p:spTree>
      <p:nvGrpSpPr>
        <p:cNvPr id="592" name="Shape 592"/>
        <p:cNvGrpSpPr/>
        <p:nvPr/>
      </p:nvGrpSpPr>
      <p:grpSpPr>
        <a:xfrm>
          <a:off x="0" y="0"/>
          <a:ext cx="0" cy="0"/>
          <a:chOff x="0" y="0"/>
          <a:chExt cx="0" cy="0"/>
        </a:xfrm>
      </p:grpSpPr>
      <p:sp>
        <p:nvSpPr>
          <p:cNvPr id="593" name="Google Shape;593;p28"/>
          <p:cNvSpPr txBox="1"/>
          <p:nvPr>
            <p:ph idx="1" type="subTitle"/>
          </p:nvPr>
        </p:nvSpPr>
        <p:spPr>
          <a:xfrm>
            <a:off x="1035950" y="3755678"/>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94" name="Google Shape;594;p28"/>
          <p:cNvSpPr txBox="1"/>
          <p:nvPr>
            <p:ph idx="2" type="subTitle"/>
          </p:nvPr>
        </p:nvSpPr>
        <p:spPr>
          <a:xfrm>
            <a:off x="732500" y="4116353"/>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95" name="Google Shape;595;p28"/>
          <p:cNvSpPr txBox="1"/>
          <p:nvPr>
            <p:ph idx="3" type="subTitle"/>
          </p:nvPr>
        </p:nvSpPr>
        <p:spPr>
          <a:xfrm>
            <a:off x="3766400" y="3755678"/>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96" name="Google Shape;596;p28"/>
          <p:cNvSpPr txBox="1"/>
          <p:nvPr>
            <p:ph idx="4" type="subTitle"/>
          </p:nvPr>
        </p:nvSpPr>
        <p:spPr>
          <a:xfrm>
            <a:off x="3461150" y="4116353"/>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97" name="Google Shape;597;p28"/>
          <p:cNvSpPr txBox="1"/>
          <p:nvPr>
            <p:ph idx="5" type="subTitle"/>
          </p:nvPr>
        </p:nvSpPr>
        <p:spPr>
          <a:xfrm>
            <a:off x="6499950" y="3755678"/>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98" name="Google Shape;598;p28"/>
          <p:cNvSpPr txBox="1"/>
          <p:nvPr>
            <p:ph idx="6" type="subTitle"/>
          </p:nvPr>
        </p:nvSpPr>
        <p:spPr>
          <a:xfrm>
            <a:off x="6194700" y="4116353"/>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99" name="Google Shape;599;p28"/>
          <p:cNvSpPr txBox="1"/>
          <p:nvPr>
            <p:ph idx="7" type="subTitle"/>
          </p:nvPr>
        </p:nvSpPr>
        <p:spPr>
          <a:xfrm>
            <a:off x="6499950" y="1881075"/>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600" name="Google Shape;600;p28"/>
          <p:cNvSpPr txBox="1"/>
          <p:nvPr>
            <p:ph idx="8" type="subTitle"/>
          </p:nvPr>
        </p:nvSpPr>
        <p:spPr>
          <a:xfrm>
            <a:off x="6194700" y="2246617"/>
            <a:ext cx="2226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601" name="Google Shape;601;p28"/>
          <p:cNvSpPr txBox="1"/>
          <p:nvPr>
            <p:ph idx="9" type="subTitle"/>
          </p:nvPr>
        </p:nvSpPr>
        <p:spPr>
          <a:xfrm>
            <a:off x="3766400" y="1881075"/>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602" name="Google Shape;602;p28"/>
          <p:cNvSpPr txBox="1"/>
          <p:nvPr>
            <p:ph idx="13" type="subTitle"/>
          </p:nvPr>
        </p:nvSpPr>
        <p:spPr>
          <a:xfrm>
            <a:off x="3461150" y="2246617"/>
            <a:ext cx="2226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603" name="Google Shape;603;p28"/>
          <p:cNvSpPr txBox="1"/>
          <p:nvPr>
            <p:ph idx="14" type="subTitle"/>
          </p:nvPr>
        </p:nvSpPr>
        <p:spPr>
          <a:xfrm>
            <a:off x="1035950" y="1881075"/>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604" name="Google Shape;604;p28"/>
          <p:cNvSpPr txBox="1"/>
          <p:nvPr>
            <p:ph idx="15" type="subTitle"/>
          </p:nvPr>
        </p:nvSpPr>
        <p:spPr>
          <a:xfrm>
            <a:off x="732500" y="2246617"/>
            <a:ext cx="2226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605" name="Google Shape;605;p28"/>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grpSp>
        <p:nvGrpSpPr>
          <p:cNvPr id="606" name="Google Shape;606;p28"/>
          <p:cNvGrpSpPr/>
          <p:nvPr/>
        </p:nvGrpSpPr>
        <p:grpSpPr>
          <a:xfrm rot="10800000">
            <a:off x="-37866" y="-33789"/>
            <a:ext cx="1273500" cy="1273500"/>
            <a:chOff x="7337175" y="4278500"/>
            <a:chExt cx="915791" cy="915791"/>
          </a:xfrm>
        </p:grpSpPr>
        <p:sp>
          <p:nvSpPr>
            <p:cNvPr id="607" name="Google Shape;607;p28"/>
            <p:cNvSpPr/>
            <p:nvPr/>
          </p:nvSpPr>
          <p:spPr>
            <a:xfrm rot="10800000">
              <a:off x="7337175" y="4278500"/>
              <a:ext cx="915791" cy="915791"/>
            </a:xfrm>
            <a:custGeom>
              <a:rect b="b" l="l" r="r" t="t"/>
              <a:pathLst>
                <a:path extrusionOk="0" h="5734" w="5734">
                  <a:moveTo>
                    <a:pt x="1" y="1"/>
                  </a:moveTo>
                  <a:lnTo>
                    <a:pt x="1" y="5734"/>
                  </a:lnTo>
                  <a:lnTo>
                    <a:pt x="57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rot="10800000">
              <a:off x="7605014" y="44634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28"/>
          <p:cNvGrpSpPr/>
          <p:nvPr/>
        </p:nvGrpSpPr>
        <p:grpSpPr>
          <a:xfrm rot="10800000">
            <a:off x="7701778" y="-453208"/>
            <a:ext cx="1458475" cy="1416807"/>
            <a:chOff x="-2396575" y="-2067999"/>
            <a:chExt cx="1244645" cy="1209086"/>
          </a:xfrm>
        </p:grpSpPr>
        <p:sp>
          <p:nvSpPr>
            <p:cNvPr id="610" name="Google Shape;610;p28"/>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614" name="Shape 614"/>
        <p:cNvGrpSpPr/>
        <p:nvPr/>
      </p:nvGrpSpPr>
      <p:grpSpPr>
        <a:xfrm>
          <a:off x="0" y="0"/>
          <a:ext cx="0" cy="0"/>
          <a:chOff x="0" y="0"/>
          <a:chExt cx="0" cy="0"/>
        </a:xfrm>
      </p:grpSpPr>
      <p:grpSp>
        <p:nvGrpSpPr>
          <p:cNvPr id="615" name="Google Shape;615;p29"/>
          <p:cNvGrpSpPr/>
          <p:nvPr/>
        </p:nvGrpSpPr>
        <p:grpSpPr>
          <a:xfrm rot="10800000">
            <a:off x="5" y="1458530"/>
            <a:ext cx="1425232" cy="2836799"/>
            <a:chOff x="8080916" y="984758"/>
            <a:chExt cx="1113898" cy="2217116"/>
          </a:xfrm>
        </p:grpSpPr>
        <p:sp>
          <p:nvSpPr>
            <p:cNvPr id="616" name="Google Shape;616;p29"/>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8414378" y="984758"/>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8080916" y="2097668"/>
              <a:ext cx="1113898" cy="110420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8080916" y="1308200"/>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9"/>
          <p:cNvGrpSpPr/>
          <p:nvPr/>
        </p:nvGrpSpPr>
        <p:grpSpPr>
          <a:xfrm flipH="1" rot="-5400000">
            <a:off x="7717234" y="3871573"/>
            <a:ext cx="1426226" cy="1425180"/>
            <a:chOff x="6062500" y="-2559918"/>
            <a:chExt cx="684928" cy="684426"/>
          </a:xfrm>
        </p:grpSpPr>
        <p:sp>
          <p:nvSpPr>
            <p:cNvPr id="622" name="Google Shape;622;p29"/>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29"/>
          <p:cNvSpPr/>
          <p:nvPr/>
        </p:nvSpPr>
        <p:spPr>
          <a:xfrm>
            <a:off x="1493382" y="1106607"/>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29"/>
          <p:cNvGrpSpPr/>
          <p:nvPr/>
        </p:nvGrpSpPr>
        <p:grpSpPr>
          <a:xfrm flipH="1" rot="-5400000">
            <a:off x="92" y="-34776"/>
            <a:ext cx="1493198" cy="1493381"/>
            <a:chOff x="8228199" y="-11925"/>
            <a:chExt cx="915791" cy="915791"/>
          </a:xfrm>
        </p:grpSpPr>
        <p:sp>
          <p:nvSpPr>
            <p:cNvPr id="627" name="Google Shape;627;p29"/>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29"/>
          <p:cNvGrpSpPr/>
          <p:nvPr/>
        </p:nvGrpSpPr>
        <p:grpSpPr>
          <a:xfrm flipH="1" rot="5400000">
            <a:off x="7065408" y="847092"/>
            <a:ext cx="2922058" cy="1235116"/>
            <a:chOff x="3834318" y="-10041"/>
            <a:chExt cx="1846366" cy="780435"/>
          </a:xfrm>
        </p:grpSpPr>
        <p:sp>
          <p:nvSpPr>
            <p:cNvPr id="630" name="Google Shape;630;p29"/>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9"/>
          <p:cNvGrpSpPr/>
          <p:nvPr/>
        </p:nvGrpSpPr>
        <p:grpSpPr>
          <a:xfrm>
            <a:off x="6106528" y="4857373"/>
            <a:ext cx="895292" cy="298285"/>
            <a:chOff x="5977976" y="1238193"/>
            <a:chExt cx="1968973" cy="656003"/>
          </a:xfrm>
        </p:grpSpPr>
        <p:sp>
          <p:nvSpPr>
            <p:cNvPr id="634" name="Google Shape;634;p29"/>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29"/>
          <p:cNvSpPr/>
          <p:nvPr/>
        </p:nvSpPr>
        <p:spPr>
          <a:xfrm>
            <a:off x="7569082" y="3121044"/>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29"/>
          <p:cNvGrpSpPr/>
          <p:nvPr/>
        </p:nvGrpSpPr>
        <p:grpSpPr>
          <a:xfrm rot="5400000">
            <a:off x="1108834" y="4324274"/>
            <a:ext cx="593917" cy="1180344"/>
            <a:chOff x="8452324" y="1355509"/>
            <a:chExt cx="742489" cy="1475615"/>
          </a:xfrm>
        </p:grpSpPr>
        <p:sp>
          <p:nvSpPr>
            <p:cNvPr id="639" name="Google Shape;639;p29"/>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29"/>
          <p:cNvSpPr/>
          <p:nvPr/>
        </p:nvSpPr>
        <p:spPr>
          <a:xfrm>
            <a:off x="6856282" y="397757"/>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txBox="1"/>
          <p:nvPr>
            <p:ph type="ctrTitle"/>
          </p:nvPr>
        </p:nvSpPr>
        <p:spPr>
          <a:xfrm flipH="1">
            <a:off x="2650639" y="477370"/>
            <a:ext cx="3852000" cy="9897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800"/>
              <a:buNone/>
              <a:defRPr sz="5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43" name="Google Shape;643;p29"/>
          <p:cNvSpPr txBox="1"/>
          <p:nvPr>
            <p:ph idx="1" type="subTitle"/>
          </p:nvPr>
        </p:nvSpPr>
        <p:spPr>
          <a:xfrm flipH="1">
            <a:off x="2770639" y="1487875"/>
            <a:ext cx="3612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b="1" sz="2000"/>
            </a:lvl1pPr>
            <a:lvl2pPr lvl="1"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p:txBody>
      </p:sp>
      <p:sp>
        <p:nvSpPr>
          <p:cNvPr id="644" name="Google Shape;644;p29"/>
          <p:cNvSpPr txBox="1"/>
          <p:nvPr/>
        </p:nvSpPr>
        <p:spPr>
          <a:xfrm>
            <a:off x="2403475" y="3694725"/>
            <a:ext cx="4341900" cy="55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Darker Grotesque"/>
                <a:ea typeface="Darker Grotesque"/>
                <a:cs typeface="Darker Grotesque"/>
                <a:sym typeface="Darker Grotesque"/>
              </a:rPr>
              <a:t>CREDITS: </a:t>
            </a:r>
            <a:r>
              <a:rPr lang="en" sz="1200">
                <a:solidFill>
                  <a:schemeClr val="dk1"/>
                </a:solidFill>
                <a:latin typeface="Darker Grotesque Medium"/>
                <a:ea typeface="Darker Grotesque Medium"/>
                <a:cs typeface="Darker Grotesque Medium"/>
                <a:sym typeface="Darker Grotesque Medium"/>
              </a:rPr>
              <a:t>This presentation template was created by </a:t>
            </a:r>
            <a:r>
              <a:rPr b="1" lang="en" sz="1200">
                <a:solidFill>
                  <a:schemeClr val="dk1"/>
                </a:solidFill>
                <a:uFill>
                  <a:noFill/>
                </a:uFill>
                <a:latin typeface="Darker Grotesque"/>
                <a:ea typeface="Darker Grotesque"/>
                <a:cs typeface="Darker Grotesque"/>
                <a:sym typeface="Darker Grotesque"/>
                <a:hlinkClick r:id="rId2">
                  <a:extLst>
                    <a:ext uri="{A12FA001-AC4F-418D-AE19-62706E023703}">
                      <ahyp:hlinkClr val="tx"/>
                    </a:ext>
                  </a:extLst>
                </a:hlinkClick>
              </a:rPr>
              <a:t>Slidesgo</a:t>
            </a:r>
            <a:r>
              <a:rPr lang="en" sz="1200">
                <a:solidFill>
                  <a:schemeClr val="dk1"/>
                </a:solidFill>
                <a:latin typeface="Darker Grotesque Medium"/>
                <a:ea typeface="Darker Grotesque Medium"/>
                <a:cs typeface="Darker Grotesque Medium"/>
                <a:sym typeface="Darker Grotesque Medium"/>
              </a:rPr>
              <a:t>, including icons by </a:t>
            </a:r>
            <a:r>
              <a:rPr b="1" lang="en" sz="1200">
                <a:solidFill>
                  <a:schemeClr val="dk1"/>
                </a:solidFill>
                <a:uFill>
                  <a:noFill/>
                </a:uFill>
                <a:latin typeface="Darker Grotesque"/>
                <a:ea typeface="Darker Grotesque"/>
                <a:cs typeface="Darker Grotesque"/>
                <a:sym typeface="Darker Grotesque"/>
                <a:hlinkClick r:id="rId3">
                  <a:extLst>
                    <a:ext uri="{A12FA001-AC4F-418D-AE19-62706E023703}">
                      <ahyp:hlinkClr val="tx"/>
                    </a:ext>
                  </a:extLst>
                </a:hlinkClick>
              </a:rPr>
              <a:t>Flaticon</a:t>
            </a:r>
            <a:r>
              <a:rPr lang="en" sz="1200">
                <a:solidFill>
                  <a:schemeClr val="dk1"/>
                </a:solidFill>
                <a:latin typeface="Darker Grotesque Medium"/>
                <a:ea typeface="Darker Grotesque Medium"/>
                <a:cs typeface="Darker Grotesque Medium"/>
                <a:sym typeface="Darker Grotesque Medium"/>
              </a:rPr>
              <a:t>, infographics &amp; images by </a:t>
            </a:r>
            <a:r>
              <a:rPr b="1" lang="en" sz="1200">
                <a:solidFill>
                  <a:schemeClr val="dk1"/>
                </a:solidFill>
                <a:uFill>
                  <a:noFill/>
                </a:uFill>
                <a:latin typeface="Darker Grotesque"/>
                <a:ea typeface="Darker Grotesque"/>
                <a:cs typeface="Darker Grotesque"/>
                <a:sym typeface="Darker Grotesque"/>
                <a:hlinkClick r:id="rId4">
                  <a:extLst>
                    <a:ext uri="{A12FA001-AC4F-418D-AE19-62706E023703}">
                      <ahyp:hlinkClr val="tx"/>
                    </a:ext>
                  </a:extLst>
                </a:hlinkClick>
              </a:rPr>
              <a:t>Freepik</a:t>
            </a:r>
            <a:r>
              <a:rPr lang="en" sz="1200">
                <a:solidFill>
                  <a:schemeClr val="dk1"/>
                </a:solidFill>
                <a:latin typeface="Darker Grotesque Medium"/>
                <a:ea typeface="Darker Grotesque Medium"/>
                <a:cs typeface="Darker Grotesque Medium"/>
                <a:sym typeface="Darker Grotesque Medium"/>
              </a:rPr>
              <a:t> </a:t>
            </a:r>
            <a:endParaRPr sz="1200">
              <a:solidFill>
                <a:schemeClr val="dk1"/>
              </a:solidFill>
              <a:latin typeface="Darker Grotesque Medium"/>
              <a:ea typeface="Darker Grotesque Medium"/>
              <a:cs typeface="Darker Grotesque Medium"/>
              <a:sym typeface="Darker Grotesque Medium"/>
            </a:endParaRPr>
          </a:p>
        </p:txBody>
      </p:sp>
      <p:sp>
        <p:nvSpPr>
          <p:cNvPr id="645" name="Google Shape;645;p29"/>
          <p:cNvSpPr txBox="1"/>
          <p:nvPr>
            <p:ph idx="2" type="subTitle"/>
          </p:nvPr>
        </p:nvSpPr>
        <p:spPr>
          <a:xfrm flipH="1">
            <a:off x="3010639" y="1972827"/>
            <a:ext cx="3132000" cy="77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p:txBody>
      </p:sp>
      <p:sp>
        <p:nvSpPr>
          <p:cNvPr id="646" name="Google Shape;64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647" name="Shape 647"/>
        <p:cNvGrpSpPr/>
        <p:nvPr/>
      </p:nvGrpSpPr>
      <p:grpSpPr>
        <a:xfrm>
          <a:off x="0" y="0"/>
          <a:ext cx="0" cy="0"/>
          <a:chOff x="0" y="0"/>
          <a:chExt cx="0" cy="0"/>
        </a:xfrm>
      </p:grpSpPr>
      <p:grpSp>
        <p:nvGrpSpPr>
          <p:cNvPr id="648" name="Google Shape;648;p30"/>
          <p:cNvGrpSpPr/>
          <p:nvPr/>
        </p:nvGrpSpPr>
        <p:grpSpPr>
          <a:xfrm flipH="1" rot="-5400000">
            <a:off x="7283536" y="3434340"/>
            <a:ext cx="1379269" cy="2286130"/>
            <a:chOff x="6250996" y="2163558"/>
            <a:chExt cx="1165809" cy="1932322"/>
          </a:xfrm>
        </p:grpSpPr>
        <p:sp>
          <p:nvSpPr>
            <p:cNvPr id="649" name="Google Shape;649;p30"/>
            <p:cNvSpPr/>
            <p:nvPr/>
          </p:nvSpPr>
          <p:spPr>
            <a:xfrm>
              <a:off x="6639830" y="2163558"/>
              <a:ext cx="776974" cy="1544187"/>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6639830" y="2382637"/>
              <a:ext cx="776974" cy="557894"/>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6250996" y="2940354"/>
              <a:ext cx="1165809" cy="1155526"/>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30"/>
          <p:cNvGrpSpPr/>
          <p:nvPr/>
        </p:nvGrpSpPr>
        <p:grpSpPr>
          <a:xfrm rot="-5400000">
            <a:off x="7101573" y="-805217"/>
            <a:ext cx="1379168" cy="2758202"/>
            <a:chOff x="6962374" y="0"/>
            <a:chExt cx="2207022" cy="4413829"/>
          </a:xfrm>
        </p:grpSpPr>
        <p:sp>
          <p:nvSpPr>
            <p:cNvPr id="653" name="Google Shape;653;p30"/>
            <p:cNvSpPr/>
            <p:nvPr/>
          </p:nvSpPr>
          <p:spPr>
            <a:xfrm flipH="1">
              <a:off x="6962374" y="0"/>
              <a:ext cx="2207022" cy="3505364"/>
            </a:xfrm>
            <a:custGeom>
              <a:rect b="b" l="l" r="r" t="t"/>
              <a:pathLst>
                <a:path extrusionOk="0" h="14342" w="9030">
                  <a:moveTo>
                    <a:pt x="0" y="1"/>
                  </a:moveTo>
                  <a:lnTo>
                    <a:pt x="0" y="14341"/>
                  </a:lnTo>
                  <a:lnTo>
                    <a:pt x="7315" y="14341"/>
                  </a:lnTo>
                  <a:cubicBezTo>
                    <a:pt x="8403" y="12856"/>
                    <a:pt x="9029" y="11027"/>
                    <a:pt x="9029" y="9029"/>
                  </a:cubicBezTo>
                  <a:cubicBezTo>
                    <a:pt x="9029" y="4001"/>
                    <a:pt x="502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flipH="1">
              <a:off x="7381293" y="3505104"/>
              <a:ext cx="1788104" cy="908726"/>
            </a:xfrm>
            <a:custGeom>
              <a:rect b="b" l="l" r="r" t="t"/>
              <a:pathLst>
                <a:path extrusionOk="0" h="3718" w="7316">
                  <a:moveTo>
                    <a:pt x="0" y="0"/>
                  </a:moveTo>
                  <a:lnTo>
                    <a:pt x="0" y="3717"/>
                  </a:lnTo>
                  <a:cubicBezTo>
                    <a:pt x="3031" y="3717"/>
                    <a:pt x="5715" y="2231"/>
                    <a:pt x="73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flipH="1">
              <a:off x="7856179" y="2925263"/>
              <a:ext cx="670661" cy="656003"/>
            </a:xfrm>
            <a:custGeom>
              <a:rect b="b" l="l" r="r" t="t"/>
              <a:pathLst>
                <a:path extrusionOk="0" h="2684" w="2744">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0"/>
          <p:cNvGrpSpPr/>
          <p:nvPr/>
        </p:nvGrpSpPr>
        <p:grpSpPr>
          <a:xfrm flipH="1">
            <a:off x="-459377" y="-1339875"/>
            <a:ext cx="2613847" cy="7828214"/>
            <a:chOff x="7127660" y="-14566"/>
            <a:chExt cx="2041749" cy="6114836"/>
          </a:xfrm>
        </p:grpSpPr>
        <p:grpSp>
          <p:nvGrpSpPr>
            <p:cNvPr id="657" name="Google Shape;657;p30"/>
            <p:cNvGrpSpPr/>
            <p:nvPr/>
          </p:nvGrpSpPr>
          <p:grpSpPr>
            <a:xfrm flipH="1" rot="10800000">
              <a:off x="7127660" y="-14566"/>
              <a:ext cx="2041749" cy="3057411"/>
              <a:chOff x="6949850" y="2434425"/>
              <a:chExt cx="332950" cy="498575"/>
            </a:xfrm>
          </p:grpSpPr>
          <p:sp>
            <p:nvSpPr>
              <p:cNvPr id="658" name="Google Shape;658;p30"/>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003239"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30"/>
            <p:cNvGrpSpPr/>
            <p:nvPr/>
          </p:nvGrpSpPr>
          <p:grpSpPr>
            <a:xfrm>
              <a:off x="7127660" y="3042859"/>
              <a:ext cx="2041749" cy="3057411"/>
              <a:chOff x="6949850" y="2434425"/>
              <a:chExt cx="332950" cy="498575"/>
            </a:xfrm>
          </p:grpSpPr>
          <p:sp>
            <p:nvSpPr>
              <p:cNvPr id="667" name="Google Shape;667;p30"/>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7003239"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5" name="Google Shape;675;p30"/>
          <p:cNvGrpSpPr/>
          <p:nvPr/>
        </p:nvGrpSpPr>
        <p:grpSpPr>
          <a:xfrm flipH="1" rot="-5400000">
            <a:off x="8254673" y="2113886"/>
            <a:ext cx="1373556" cy="457628"/>
            <a:chOff x="6431750" y="279362"/>
            <a:chExt cx="1968973" cy="656003"/>
          </a:xfrm>
        </p:grpSpPr>
        <p:sp>
          <p:nvSpPr>
            <p:cNvPr id="676" name="Google Shape;676;p30"/>
            <p:cNvSpPr/>
            <p:nvPr/>
          </p:nvSpPr>
          <p:spPr>
            <a:xfrm flipH="1">
              <a:off x="7744483" y="279362"/>
              <a:ext cx="656241" cy="656003"/>
            </a:xfrm>
            <a:custGeom>
              <a:rect b="b" l="l" r="r" t="t"/>
              <a:pathLst>
                <a:path extrusionOk="0" h="2684" w="2685">
                  <a:moveTo>
                    <a:pt x="1" y="0"/>
                  </a:moveTo>
                  <a:lnTo>
                    <a:pt x="1" y="2684"/>
                  </a:lnTo>
                  <a:lnTo>
                    <a:pt x="2684" y="268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flipH="1">
              <a:off x="7087505" y="279362"/>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flipH="1">
              <a:off x="6431750" y="279362"/>
              <a:ext cx="655996" cy="656003"/>
            </a:xfrm>
            <a:custGeom>
              <a:rect b="b" l="l" r="r" t="t"/>
              <a:pathLst>
                <a:path extrusionOk="0" h="2684" w="2684">
                  <a:moveTo>
                    <a:pt x="0" y="0"/>
                  </a:moveTo>
                  <a:lnTo>
                    <a:pt x="0" y="2684"/>
                  </a:lnTo>
                  <a:lnTo>
                    <a:pt x="2684" y="268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4"/>
          <p:cNvGrpSpPr/>
          <p:nvPr/>
        </p:nvGrpSpPr>
        <p:grpSpPr>
          <a:xfrm>
            <a:off x="7875454" y="3899899"/>
            <a:ext cx="2547880" cy="1273500"/>
            <a:chOff x="7337175" y="4278500"/>
            <a:chExt cx="1832216" cy="915791"/>
          </a:xfrm>
        </p:grpSpPr>
        <p:sp>
          <p:nvSpPr>
            <p:cNvPr id="88" name="Google Shape;88;p4"/>
            <p:cNvSpPr/>
            <p:nvPr/>
          </p:nvSpPr>
          <p:spPr>
            <a:xfrm rot="10800000">
              <a:off x="8252801" y="4278500"/>
              <a:ext cx="916590" cy="915791"/>
            </a:xfrm>
            <a:custGeom>
              <a:rect b="b" l="l" r="r" t="t"/>
              <a:pathLst>
                <a:path extrusionOk="0" h="5734" w="5739">
                  <a:moveTo>
                    <a:pt x="1" y="1"/>
                  </a:moveTo>
                  <a:lnTo>
                    <a:pt x="5739" y="5734"/>
                  </a:lnTo>
                  <a:lnTo>
                    <a:pt x="5739"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10800000">
              <a:off x="7337175" y="4278500"/>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rot="10800000">
              <a:off x="7605014" y="44634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4"/>
          <p:cNvGrpSpPr/>
          <p:nvPr/>
        </p:nvGrpSpPr>
        <p:grpSpPr>
          <a:xfrm rot="-5400000">
            <a:off x="7272544" y="-630182"/>
            <a:ext cx="1273494" cy="2534773"/>
            <a:chOff x="6062500" y="-2559918"/>
            <a:chExt cx="684932" cy="1363294"/>
          </a:xfrm>
        </p:grpSpPr>
        <p:sp>
          <p:nvSpPr>
            <p:cNvPr id="92" name="Google Shape;92;p4"/>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4"/>
          <p:cNvGrpSpPr/>
          <p:nvPr/>
        </p:nvGrpSpPr>
        <p:grpSpPr>
          <a:xfrm>
            <a:off x="-21450" y="4494386"/>
            <a:ext cx="1002686" cy="974040"/>
            <a:chOff x="-2396575" y="-2067999"/>
            <a:chExt cx="1244645" cy="1209086"/>
          </a:xfrm>
        </p:grpSpPr>
        <p:sp>
          <p:nvSpPr>
            <p:cNvPr id="97" name="Google Shape;97;p4"/>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4"/>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solidFill>
                  <a:schemeClr val="dk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1" name="Google Shape;101;p4"/>
          <p:cNvSpPr txBox="1"/>
          <p:nvPr>
            <p:ph idx="1" type="body"/>
          </p:nvPr>
        </p:nvSpPr>
        <p:spPr>
          <a:xfrm>
            <a:off x="644325" y="1256175"/>
            <a:ext cx="7786800" cy="33405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Font typeface="Darker Grotesque Medium"/>
              <a:buAutoNum type="arabicPeriod"/>
              <a:defRPr sz="1300"/>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
        <p:nvSpPr>
          <p:cNvPr id="102" name="Google Shape;10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680" name="Shape 680"/>
        <p:cNvGrpSpPr/>
        <p:nvPr/>
      </p:nvGrpSpPr>
      <p:grpSpPr>
        <a:xfrm>
          <a:off x="0" y="0"/>
          <a:ext cx="0" cy="0"/>
          <a:chOff x="0" y="0"/>
          <a:chExt cx="0" cy="0"/>
        </a:xfrm>
      </p:grpSpPr>
      <p:grpSp>
        <p:nvGrpSpPr>
          <p:cNvPr id="681" name="Google Shape;681;p31"/>
          <p:cNvGrpSpPr/>
          <p:nvPr/>
        </p:nvGrpSpPr>
        <p:grpSpPr>
          <a:xfrm>
            <a:off x="8607660" y="4086703"/>
            <a:ext cx="535959" cy="1066914"/>
            <a:chOff x="8459075" y="3790082"/>
            <a:chExt cx="684932" cy="1363294"/>
          </a:xfrm>
        </p:grpSpPr>
        <p:sp>
          <p:nvSpPr>
            <p:cNvPr id="682" name="Google Shape;682;p31"/>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8459075" y="4474404"/>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31"/>
          <p:cNvGrpSpPr/>
          <p:nvPr/>
        </p:nvGrpSpPr>
        <p:grpSpPr>
          <a:xfrm>
            <a:off x="7337673" y="-32802"/>
            <a:ext cx="1832216" cy="915791"/>
            <a:chOff x="7311775" y="-11925"/>
            <a:chExt cx="1832216" cy="915791"/>
          </a:xfrm>
        </p:grpSpPr>
        <p:sp>
          <p:nvSpPr>
            <p:cNvPr id="687" name="Google Shape;687;p31"/>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1"/>
          <p:cNvGrpSpPr/>
          <p:nvPr/>
        </p:nvGrpSpPr>
        <p:grpSpPr>
          <a:xfrm>
            <a:off x="-20877" y="4282001"/>
            <a:ext cx="1244645" cy="1209086"/>
            <a:chOff x="0" y="4282001"/>
            <a:chExt cx="1244645" cy="1209086"/>
          </a:xfrm>
        </p:grpSpPr>
        <p:sp>
          <p:nvSpPr>
            <p:cNvPr id="691" name="Google Shape;691;p31"/>
            <p:cNvSpPr/>
            <p:nvPr/>
          </p:nvSpPr>
          <p:spPr>
            <a:xfrm>
              <a:off x="213425" y="4424236"/>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0" y="4282001"/>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177829" y="4602069"/>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31"/>
          <p:cNvGrpSpPr/>
          <p:nvPr/>
        </p:nvGrpSpPr>
        <p:grpSpPr>
          <a:xfrm>
            <a:off x="7" y="947012"/>
            <a:ext cx="186688" cy="373785"/>
            <a:chOff x="-51293" y="947012"/>
            <a:chExt cx="186688" cy="373785"/>
          </a:xfrm>
        </p:grpSpPr>
        <p:sp>
          <p:nvSpPr>
            <p:cNvPr id="695" name="Google Shape;695;p31"/>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p5"/>
          <p:cNvSpPr/>
          <p:nvPr/>
        </p:nvSpPr>
        <p:spPr>
          <a:xfrm rot="5400000">
            <a:off x="-58382" y="-30335"/>
            <a:ext cx="417679" cy="417594"/>
          </a:xfrm>
          <a:custGeom>
            <a:rect b="b" l="l" r="r" t="t"/>
            <a:pathLst>
              <a:path extrusionOk="0" h="2123" w="2123">
                <a:moveTo>
                  <a:pt x="1" y="1"/>
                </a:moveTo>
                <a:lnTo>
                  <a:pt x="1" y="2123"/>
                </a:lnTo>
                <a:lnTo>
                  <a:pt x="2123" y="212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rot="5400000">
            <a:off x="-58382" y="387145"/>
            <a:ext cx="417679" cy="417594"/>
          </a:xfrm>
          <a:custGeom>
            <a:rect b="b" l="l" r="r" t="t"/>
            <a:pathLst>
              <a:path extrusionOk="0" h="2123" w="2123">
                <a:moveTo>
                  <a:pt x="1" y="1"/>
                </a:moveTo>
                <a:lnTo>
                  <a:pt x="1" y="2123"/>
                </a:lnTo>
                <a:lnTo>
                  <a:pt x="2122" y="2123"/>
                </a:lnTo>
                <a:lnTo>
                  <a:pt x="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rot="5400000">
            <a:off x="-58382" y="804625"/>
            <a:ext cx="417679" cy="417594"/>
          </a:xfrm>
          <a:custGeom>
            <a:rect b="b" l="l" r="r" t="t"/>
            <a:pathLst>
              <a:path extrusionOk="0" h="2123" w="2123">
                <a:moveTo>
                  <a:pt x="0" y="1"/>
                </a:moveTo>
                <a:lnTo>
                  <a:pt x="0" y="2123"/>
                </a:lnTo>
                <a:lnTo>
                  <a:pt x="2122" y="212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5"/>
          <p:cNvGrpSpPr/>
          <p:nvPr/>
        </p:nvGrpSpPr>
        <p:grpSpPr>
          <a:xfrm rot="10800000">
            <a:off x="7719115" y="-555280"/>
            <a:ext cx="1426114" cy="1385371"/>
            <a:chOff x="-2396575" y="-2067999"/>
            <a:chExt cx="1244645" cy="1209086"/>
          </a:xfrm>
        </p:grpSpPr>
        <p:sp>
          <p:nvSpPr>
            <p:cNvPr id="108" name="Google Shape;108;p5"/>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5"/>
          <p:cNvGrpSpPr/>
          <p:nvPr/>
        </p:nvGrpSpPr>
        <p:grpSpPr>
          <a:xfrm rot="-5400000">
            <a:off x="-19493" y="3672463"/>
            <a:ext cx="1493198" cy="1493381"/>
            <a:chOff x="8228199" y="-11925"/>
            <a:chExt cx="915791" cy="915791"/>
          </a:xfrm>
        </p:grpSpPr>
        <p:sp>
          <p:nvSpPr>
            <p:cNvPr id="112" name="Google Shape;112;p5"/>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5"/>
          <p:cNvGrpSpPr/>
          <p:nvPr/>
        </p:nvGrpSpPr>
        <p:grpSpPr>
          <a:xfrm flipH="1">
            <a:off x="6971108" y="3617910"/>
            <a:ext cx="2198292" cy="2135609"/>
            <a:chOff x="0" y="4282001"/>
            <a:chExt cx="1244645" cy="1209086"/>
          </a:xfrm>
        </p:grpSpPr>
        <p:sp>
          <p:nvSpPr>
            <p:cNvPr id="115" name="Google Shape;115;p5"/>
            <p:cNvSpPr/>
            <p:nvPr/>
          </p:nvSpPr>
          <p:spPr>
            <a:xfrm>
              <a:off x="213425" y="4424236"/>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0" y="4282001"/>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77829" y="4602069"/>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5"/>
          <p:cNvSpPr txBox="1"/>
          <p:nvPr>
            <p:ph idx="1" type="subTitle"/>
          </p:nvPr>
        </p:nvSpPr>
        <p:spPr>
          <a:xfrm>
            <a:off x="1719167" y="3055066"/>
            <a:ext cx="2567700" cy="102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434343"/>
              </a:buClr>
              <a:buSzPts val="16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434343"/>
              </a:buClr>
              <a:buSzPts val="1600"/>
              <a:buNone/>
              <a:defRPr sz="1600">
                <a:solidFill>
                  <a:srgbClr val="434343"/>
                </a:solidFill>
              </a:defRPr>
            </a:lvl2pPr>
            <a:lvl3pPr lvl="2" rtl="0" algn="ctr">
              <a:lnSpc>
                <a:spcPct val="100000"/>
              </a:lnSpc>
              <a:spcBef>
                <a:spcPts val="0"/>
              </a:spcBef>
              <a:spcAft>
                <a:spcPts val="0"/>
              </a:spcAft>
              <a:buClr>
                <a:srgbClr val="434343"/>
              </a:buClr>
              <a:buSzPts val="1600"/>
              <a:buNone/>
              <a:defRPr sz="1600">
                <a:solidFill>
                  <a:srgbClr val="434343"/>
                </a:solidFill>
              </a:defRPr>
            </a:lvl3pPr>
            <a:lvl4pPr lvl="3" rtl="0" algn="ctr">
              <a:lnSpc>
                <a:spcPct val="100000"/>
              </a:lnSpc>
              <a:spcBef>
                <a:spcPts val="0"/>
              </a:spcBef>
              <a:spcAft>
                <a:spcPts val="0"/>
              </a:spcAft>
              <a:buClr>
                <a:srgbClr val="434343"/>
              </a:buClr>
              <a:buSzPts val="1600"/>
              <a:buNone/>
              <a:defRPr sz="1600">
                <a:solidFill>
                  <a:srgbClr val="434343"/>
                </a:solidFill>
              </a:defRPr>
            </a:lvl4pPr>
            <a:lvl5pPr lvl="4" rtl="0" algn="ctr">
              <a:lnSpc>
                <a:spcPct val="100000"/>
              </a:lnSpc>
              <a:spcBef>
                <a:spcPts val="0"/>
              </a:spcBef>
              <a:spcAft>
                <a:spcPts val="0"/>
              </a:spcAft>
              <a:buClr>
                <a:srgbClr val="434343"/>
              </a:buClr>
              <a:buSzPts val="1600"/>
              <a:buNone/>
              <a:defRPr sz="1600">
                <a:solidFill>
                  <a:srgbClr val="434343"/>
                </a:solidFill>
              </a:defRPr>
            </a:lvl5pPr>
            <a:lvl6pPr lvl="5" rtl="0" algn="ctr">
              <a:lnSpc>
                <a:spcPct val="100000"/>
              </a:lnSpc>
              <a:spcBef>
                <a:spcPts val="0"/>
              </a:spcBef>
              <a:spcAft>
                <a:spcPts val="0"/>
              </a:spcAft>
              <a:buClr>
                <a:srgbClr val="434343"/>
              </a:buClr>
              <a:buSzPts val="1600"/>
              <a:buNone/>
              <a:defRPr sz="1600">
                <a:solidFill>
                  <a:srgbClr val="434343"/>
                </a:solidFill>
              </a:defRPr>
            </a:lvl6pPr>
            <a:lvl7pPr lvl="6" rtl="0" algn="ctr">
              <a:lnSpc>
                <a:spcPct val="100000"/>
              </a:lnSpc>
              <a:spcBef>
                <a:spcPts val="0"/>
              </a:spcBef>
              <a:spcAft>
                <a:spcPts val="0"/>
              </a:spcAft>
              <a:buClr>
                <a:srgbClr val="434343"/>
              </a:buClr>
              <a:buSzPts val="1600"/>
              <a:buNone/>
              <a:defRPr sz="1600">
                <a:solidFill>
                  <a:srgbClr val="434343"/>
                </a:solidFill>
              </a:defRPr>
            </a:lvl7pPr>
            <a:lvl8pPr lvl="7" rtl="0" algn="ctr">
              <a:lnSpc>
                <a:spcPct val="100000"/>
              </a:lnSpc>
              <a:spcBef>
                <a:spcPts val="0"/>
              </a:spcBef>
              <a:spcAft>
                <a:spcPts val="0"/>
              </a:spcAft>
              <a:buClr>
                <a:srgbClr val="434343"/>
              </a:buClr>
              <a:buSzPts val="1600"/>
              <a:buNone/>
              <a:defRPr sz="1600">
                <a:solidFill>
                  <a:srgbClr val="434343"/>
                </a:solidFill>
              </a:defRPr>
            </a:lvl8pPr>
            <a:lvl9pPr lvl="8" rtl="0" algn="ctr">
              <a:lnSpc>
                <a:spcPct val="100000"/>
              </a:lnSpc>
              <a:spcBef>
                <a:spcPts val="0"/>
              </a:spcBef>
              <a:spcAft>
                <a:spcPts val="0"/>
              </a:spcAft>
              <a:buClr>
                <a:srgbClr val="434343"/>
              </a:buClr>
              <a:buSzPts val="1600"/>
              <a:buNone/>
              <a:defRPr sz="1600">
                <a:solidFill>
                  <a:srgbClr val="434343"/>
                </a:solidFill>
              </a:defRPr>
            </a:lvl9pPr>
          </a:lstStyle>
          <a:p/>
        </p:txBody>
      </p:sp>
      <p:sp>
        <p:nvSpPr>
          <p:cNvPr id="119" name="Google Shape;119;p5"/>
          <p:cNvSpPr txBox="1"/>
          <p:nvPr>
            <p:ph idx="2" type="subTitle"/>
          </p:nvPr>
        </p:nvSpPr>
        <p:spPr>
          <a:xfrm>
            <a:off x="4898263" y="3055066"/>
            <a:ext cx="2567700" cy="102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434343"/>
              </a:buClr>
              <a:buSzPts val="16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434343"/>
              </a:buClr>
              <a:buSzPts val="1600"/>
              <a:buNone/>
              <a:defRPr sz="1600">
                <a:solidFill>
                  <a:srgbClr val="434343"/>
                </a:solidFill>
              </a:defRPr>
            </a:lvl2pPr>
            <a:lvl3pPr lvl="2" rtl="0" algn="ctr">
              <a:lnSpc>
                <a:spcPct val="100000"/>
              </a:lnSpc>
              <a:spcBef>
                <a:spcPts val="0"/>
              </a:spcBef>
              <a:spcAft>
                <a:spcPts val="0"/>
              </a:spcAft>
              <a:buClr>
                <a:srgbClr val="434343"/>
              </a:buClr>
              <a:buSzPts val="1600"/>
              <a:buNone/>
              <a:defRPr sz="1600">
                <a:solidFill>
                  <a:srgbClr val="434343"/>
                </a:solidFill>
              </a:defRPr>
            </a:lvl3pPr>
            <a:lvl4pPr lvl="3" rtl="0" algn="ctr">
              <a:lnSpc>
                <a:spcPct val="100000"/>
              </a:lnSpc>
              <a:spcBef>
                <a:spcPts val="0"/>
              </a:spcBef>
              <a:spcAft>
                <a:spcPts val="0"/>
              </a:spcAft>
              <a:buClr>
                <a:srgbClr val="434343"/>
              </a:buClr>
              <a:buSzPts val="1600"/>
              <a:buNone/>
              <a:defRPr sz="1600">
                <a:solidFill>
                  <a:srgbClr val="434343"/>
                </a:solidFill>
              </a:defRPr>
            </a:lvl4pPr>
            <a:lvl5pPr lvl="4" rtl="0" algn="ctr">
              <a:lnSpc>
                <a:spcPct val="100000"/>
              </a:lnSpc>
              <a:spcBef>
                <a:spcPts val="0"/>
              </a:spcBef>
              <a:spcAft>
                <a:spcPts val="0"/>
              </a:spcAft>
              <a:buClr>
                <a:srgbClr val="434343"/>
              </a:buClr>
              <a:buSzPts val="1600"/>
              <a:buNone/>
              <a:defRPr sz="1600">
                <a:solidFill>
                  <a:srgbClr val="434343"/>
                </a:solidFill>
              </a:defRPr>
            </a:lvl5pPr>
            <a:lvl6pPr lvl="5" rtl="0" algn="ctr">
              <a:lnSpc>
                <a:spcPct val="100000"/>
              </a:lnSpc>
              <a:spcBef>
                <a:spcPts val="0"/>
              </a:spcBef>
              <a:spcAft>
                <a:spcPts val="0"/>
              </a:spcAft>
              <a:buClr>
                <a:srgbClr val="434343"/>
              </a:buClr>
              <a:buSzPts val="1600"/>
              <a:buNone/>
              <a:defRPr sz="1600">
                <a:solidFill>
                  <a:srgbClr val="434343"/>
                </a:solidFill>
              </a:defRPr>
            </a:lvl6pPr>
            <a:lvl7pPr lvl="6" rtl="0" algn="ctr">
              <a:lnSpc>
                <a:spcPct val="100000"/>
              </a:lnSpc>
              <a:spcBef>
                <a:spcPts val="0"/>
              </a:spcBef>
              <a:spcAft>
                <a:spcPts val="0"/>
              </a:spcAft>
              <a:buClr>
                <a:srgbClr val="434343"/>
              </a:buClr>
              <a:buSzPts val="1600"/>
              <a:buNone/>
              <a:defRPr sz="1600">
                <a:solidFill>
                  <a:srgbClr val="434343"/>
                </a:solidFill>
              </a:defRPr>
            </a:lvl7pPr>
            <a:lvl8pPr lvl="7" rtl="0" algn="ctr">
              <a:lnSpc>
                <a:spcPct val="100000"/>
              </a:lnSpc>
              <a:spcBef>
                <a:spcPts val="0"/>
              </a:spcBef>
              <a:spcAft>
                <a:spcPts val="0"/>
              </a:spcAft>
              <a:buClr>
                <a:srgbClr val="434343"/>
              </a:buClr>
              <a:buSzPts val="1600"/>
              <a:buNone/>
              <a:defRPr sz="1600">
                <a:solidFill>
                  <a:srgbClr val="434343"/>
                </a:solidFill>
              </a:defRPr>
            </a:lvl8pPr>
            <a:lvl9pPr lvl="8" rtl="0" algn="ctr">
              <a:lnSpc>
                <a:spcPct val="100000"/>
              </a:lnSpc>
              <a:spcBef>
                <a:spcPts val="0"/>
              </a:spcBef>
              <a:spcAft>
                <a:spcPts val="0"/>
              </a:spcAft>
              <a:buClr>
                <a:srgbClr val="434343"/>
              </a:buClr>
              <a:buSzPts val="1600"/>
              <a:buNone/>
              <a:defRPr sz="1600">
                <a:solidFill>
                  <a:srgbClr val="434343"/>
                </a:solidFill>
              </a:defRPr>
            </a:lvl9pPr>
          </a:lstStyle>
          <a:p/>
        </p:txBody>
      </p:sp>
      <p:sp>
        <p:nvSpPr>
          <p:cNvPr id="120" name="Google Shape;120;p5"/>
          <p:cNvSpPr txBox="1"/>
          <p:nvPr>
            <p:ph type="title"/>
          </p:nvPr>
        </p:nvSpPr>
        <p:spPr>
          <a:xfrm>
            <a:off x="713225" y="445025"/>
            <a:ext cx="7717800" cy="57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latin typeface="Poppins Black"/>
                <a:ea typeface="Poppins Black"/>
                <a:cs typeface="Poppins Black"/>
                <a:sym typeface="Poppins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5"/>
          <p:cNvSpPr txBox="1"/>
          <p:nvPr>
            <p:ph idx="3" type="subTitle"/>
          </p:nvPr>
        </p:nvSpPr>
        <p:spPr>
          <a:xfrm>
            <a:off x="2193167" y="26655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sz="2000">
                <a:solidFill>
                  <a:schemeClr val="accent1"/>
                </a:solidFill>
                <a:latin typeface="Poppins Black"/>
                <a:ea typeface="Poppins Black"/>
                <a:cs typeface="Poppins Black"/>
                <a:sym typeface="Poppins Black"/>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122" name="Google Shape;122;p5"/>
          <p:cNvSpPr txBox="1"/>
          <p:nvPr>
            <p:ph idx="4" type="subTitle"/>
          </p:nvPr>
        </p:nvSpPr>
        <p:spPr>
          <a:xfrm>
            <a:off x="5372263" y="26655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sz="2000">
                <a:solidFill>
                  <a:schemeClr val="accent1"/>
                </a:solidFill>
                <a:latin typeface="Poppins Black"/>
                <a:ea typeface="Poppins Black"/>
                <a:cs typeface="Poppins Black"/>
                <a:sym typeface="Poppins Black"/>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123" name="Google Shape;12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6"/>
          <p:cNvGrpSpPr/>
          <p:nvPr/>
        </p:nvGrpSpPr>
        <p:grpSpPr>
          <a:xfrm>
            <a:off x="8280678" y="4857373"/>
            <a:ext cx="895292" cy="298285"/>
            <a:chOff x="5977976" y="1238193"/>
            <a:chExt cx="1968973" cy="656003"/>
          </a:xfrm>
        </p:grpSpPr>
        <p:sp>
          <p:nvSpPr>
            <p:cNvPr id="126" name="Google Shape;126;p6"/>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6"/>
          <p:cNvGrpSpPr/>
          <p:nvPr/>
        </p:nvGrpSpPr>
        <p:grpSpPr>
          <a:xfrm rot="10800000">
            <a:off x="-52621" y="-3660"/>
            <a:ext cx="1548007" cy="515684"/>
            <a:chOff x="5977976" y="1238193"/>
            <a:chExt cx="1968973" cy="656003"/>
          </a:xfrm>
        </p:grpSpPr>
        <p:sp>
          <p:nvSpPr>
            <p:cNvPr id="130" name="Google Shape;130;p6"/>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6"/>
          <p:cNvGrpSpPr/>
          <p:nvPr/>
        </p:nvGrpSpPr>
        <p:grpSpPr>
          <a:xfrm rot="-5400000">
            <a:off x="8026178" y="-458174"/>
            <a:ext cx="762388" cy="1515161"/>
            <a:chOff x="8452324" y="1355509"/>
            <a:chExt cx="742489" cy="1475615"/>
          </a:xfrm>
        </p:grpSpPr>
        <p:sp>
          <p:nvSpPr>
            <p:cNvPr id="134" name="Google Shape;134;p6"/>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6"/>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 name="Google Shape;13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8" name="Shape 138"/>
        <p:cNvGrpSpPr/>
        <p:nvPr/>
      </p:nvGrpSpPr>
      <p:grpSpPr>
        <a:xfrm>
          <a:off x="0" y="0"/>
          <a:ext cx="0" cy="0"/>
          <a:chOff x="0" y="0"/>
          <a:chExt cx="0" cy="0"/>
        </a:xfrm>
      </p:grpSpPr>
      <p:grpSp>
        <p:nvGrpSpPr>
          <p:cNvPr id="139" name="Google Shape;139;p7"/>
          <p:cNvGrpSpPr/>
          <p:nvPr/>
        </p:nvGrpSpPr>
        <p:grpSpPr>
          <a:xfrm>
            <a:off x="-2" y="-14350"/>
            <a:ext cx="7005418" cy="5269880"/>
            <a:chOff x="-2" y="-14350"/>
            <a:chExt cx="7005418" cy="5269880"/>
          </a:xfrm>
        </p:grpSpPr>
        <p:grpSp>
          <p:nvGrpSpPr>
            <p:cNvPr id="140" name="Google Shape;140;p7"/>
            <p:cNvGrpSpPr/>
            <p:nvPr/>
          </p:nvGrpSpPr>
          <p:grpSpPr>
            <a:xfrm flipH="1" rot="-5400000">
              <a:off x="679226" y="3204930"/>
              <a:ext cx="1371372" cy="2729828"/>
              <a:chOff x="3360978" y="3384425"/>
              <a:chExt cx="884242" cy="1760044"/>
            </a:xfrm>
          </p:grpSpPr>
          <p:sp>
            <p:nvSpPr>
              <p:cNvPr id="141" name="Google Shape;141;p7"/>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7"/>
            <p:cNvGrpSpPr/>
            <p:nvPr/>
          </p:nvGrpSpPr>
          <p:grpSpPr>
            <a:xfrm>
              <a:off x="4509388" y="-14350"/>
              <a:ext cx="2496028" cy="1247583"/>
              <a:chOff x="7311775" y="-11925"/>
              <a:chExt cx="1832216" cy="915791"/>
            </a:xfrm>
          </p:grpSpPr>
          <p:sp>
            <p:nvSpPr>
              <p:cNvPr id="146" name="Google Shape;146;p7"/>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 name="Google Shape;149;p7"/>
          <p:cNvSpPr txBox="1"/>
          <p:nvPr>
            <p:ph idx="1" type="body"/>
          </p:nvPr>
        </p:nvSpPr>
        <p:spPr>
          <a:xfrm>
            <a:off x="631350" y="1385625"/>
            <a:ext cx="4129200" cy="26529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indent="-330200" lvl="1" marL="914400" rtl="0">
              <a:spcBef>
                <a:spcPts val="120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indent="-330200" lvl="2" marL="1371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indent="-330200" lvl="3" marL="18288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indent="-330200" lvl="4" marL="22860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indent="-330200" lvl="5" marL="2743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indent="-330200" lvl="6" marL="32004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indent="-330200" lvl="7" marL="3657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indent="-330200" lvl="8" marL="41148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p:txBody>
      </p:sp>
      <p:sp>
        <p:nvSpPr>
          <p:cNvPr id="150" name="Google Shape;150;p7"/>
          <p:cNvSpPr txBox="1"/>
          <p:nvPr>
            <p:ph type="title"/>
          </p:nvPr>
        </p:nvSpPr>
        <p:spPr>
          <a:xfrm>
            <a:off x="624575" y="398065"/>
            <a:ext cx="3947700" cy="1371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2" name="Shape 152"/>
        <p:cNvGrpSpPr/>
        <p:nvPr/>
      </p:nvGrpSpPr>
      <p:grpSpPr>
        <a:xfrm>
          <a:off x="0" y="0"/>
          <a:ext cx="0" cy="0"/>
          <a:chOff x="0" y="0"/>
          <a:chExt cx="0" cy="0"/>
        </a:xfrm>
      </p:grpSpPr>
      <p:sp>
        <p:nvSpPr>
          <p:cNvPr id="153" name="Google Shape;153;p8"/>
          <p:cNvSpPr txBox="1"/>
          <p:nvPr>
            <p:ph type="title"/>
          </p:nvPr>
        </p:nvSpPr>
        <p:spPr>
          <a:xfrm>
            <a:off x="1426025" y="1318000"/>
            <a:ext cx="6292200" cy="2230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4" name="Google Shape;154;p8"/>
          <p:cNvGrpSpPr/>
          <p:nvPr/>
        </p:nvGrpSpPr>
        <p:grpSpPr>
          <a:xfrm flipH="1" rot="-5400000">
            <a:off x="3934313" y="3538975"/>
            <a:ext cx="1233196" cy="2454569"/>
            <a:chOff x="8080916" y="984758"/>
            <a:chExt cx="1113898" cy="2217116"/>
          </a:xfrm>
        </p:grpSpPr>
        <p:sp>
          <p:nvSpPr>
            <p:cNvPr id="155" name="Google Shape;155;p8"/>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8414378" y="984758"/>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8080916" y="2097668"/>
              <a:ext cx="1113898" cy="110420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8080916" y="1308200"/>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8"/>
          <p:cNvGrpSpPr/>
          <p:nvPr/>
        </p:nvGrpSpPr>
        <p:grpSpPr>
          <a:xfrm rot="-5400000">
            <a:off x="7717234" y="-165684"/>
            <a:ext cx="1426226" cy="1425180"/>
            <a:chOff x="6062500" y="-2559918"/>
            <a:chExt cx="684928" cy="684426"/>
          </a:xfrm>
        </p:grpSpPr>
        <p:sp>
          <p:nvSpPr>
            <p:cNvPr id="161" name="Google Shape;161;p8"/>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8"/>
          <p:cNvSpPr/>
          <p:nvPr/>
        </p:nvSpPr>
        <p:spPr>
          <a:xfrm flipH="1" rot="10800000">
            <a:off x="597544" y="242260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8"/>
          <p:cNvGrpSpPr/>
          <p:nvPr/>
        </p:nvGrpSpPr>
        <p:grpSpPr>
          <a:xfrm rot="-5400000">
            <a:off x="92" y="3672463"/>
            <a:ext cx="1493198" cy="1493381"/>
            <a:chOff x="8228199" y="-11925"/>
            <a:chExt cx="915791" cy="915791"/>
          </a:xfrm>
        </p:grpSpPr>
        <p:sp>
          <p:nvSpPr>
            <p:cNvPr id="166" name="Google Shape;166;p8"/>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8"/>
          <p:cNvGrpSpPr/>
          <p:nvPr/>
        </p:nvGrpSpPr>
        <p:grpSpPr>
          <a:xfrm>
            <a:off x="-1385363" y="-62630"/>
            <a:ext cx="3128851" cy="1322525"/>
            <a:chOff x="3834318" y="-10041"/>
            <a:chExt cx="1846366" cy="780435"/>
          </a:xfrm>
        </p:grpSpPr>
        <p:sp>
          <p:nvSpPr>
            <p:cNvPr id="169" name="Google Shape;169;p8"/>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8"/>
          <p:cNvGrpSpPr/>
          <p:nvPr/>
        </p:nvGrpSpPr>
        <p:grpSpPr>
          <a:xfrm flipH="1" rot="-5400000">
            <a:off x="8261973" y="2293458"/>
            <a:ext cx="1322559" cy="440637"/>
            <a:chOff x="5977976" y="1238193"/>
            <a:chExt cx="1968973" cy="656003"/>
          </a:xfrm>
        </p:grpSpPr>
        <p:sp>
          <p:nvSpPr>
            <p:cNvPr id="173" name="Google Shape;173;p8"/>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8"/>
          <p:cNvGrpSpPr/>
          <p:nvPr/>
        </p:nvGrpSpPr>
        <p:grpSpPr>
          <a:xfrm flipH="1">
            <a:off x="6395658" y="4725113"/>
            <a:ext cx="1322559" cy="440637"/>
            <a:chOff x="5977976" y="1238193"/>
            <a:chExt cx="1968973" cy="656003"/>
          </a:xfrm>
        </p:grpSpPr>
        <p:sp>
          <p:nvSpPr>
            <p:cNvPr id="177" name="Google Shape;177;p8"/>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8"/>
          <p:cNvSpPr/>
          <p:nvPr/>
        </p:nvSpPr>
        <p:spPr>
          <a:xfrm flipH="1" rot="10800000">
            <a:off x="6009932" y="397770"/>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8"/>
          <p:cNvGrpSpPr/>
          <p:nvPr/>
        </p:nvGrpSpPr>
        <p:grpSpPr>
          <a:xfrm flipH="1" rot="-5400000">
            <a:off x="8567795" y="3306101"/>
            <a:ext cx="1235131" cy="2454685"/>
            <a:chOff x="8452324" y="1355509"/>
            <a:chExt cx="742489" cy="1475615"/>
          </a:xfrm>
        </p:grpSpPr>
        <p:sp>
          <p:nvSpPr>
            <p:cNvPr id="182" name="Google Shape;182;p8"/>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8"/>
          <p:cNvSpPr/>
          <p:nvPr/>
        </p:nvSpPr>
        <p:spPr>
          <a:xfrm flipH="1" rot="10800000">
            <a:off x="7569082" y="37195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8"/>
          <p:cNvGrpSpPr/>
          <p:nvPr/>
        </p:nvGrpSpPr>
        <p:grpSpPr>
          <a:xfrm flipH="1" rot="10800000">
            <a:off x="3239089" y="-12"/>
            <a:ext cx="1322559" cy="440637"/>
            <a:chOff x="5977976" y="1238193"/>
            <a:chExt cx="1968973" cy="656003"/>
          </a:xfrm>
        </p:grpSpPr>
        <p:sp>
          <p:nvSpPr>
            <p:cNvPr id="186" name="Google Shape;186;p8"/>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0" name="Shape 190"/>
        <p:cNvGrpSpPr/>
        <p:nvPr/>
      </p:nvGrpSpPr>
      <p:grpSpPr>
        <a:xfrm>
          <a:off x="0" y="0"/>
          <a:ext cx="0" cy="0"/>
          <a:chOff x="0" y="0"/>
          <a:chExt cx="0" cy="0"/>
        </a:xfrm>
      </p:grpSpPr>
      <p:grpSp>
        <p:nvGrpSpPr>
          <p:cNvPr id="191" name="Google Shape;191;p9"/>
          <p:cNvGrpSpPr/>
          <p:nvPr/>
        </p:nvGrpSpPr>
        <p:grpSpPr>
          <a:xfrm>
            <a:off x="-608010" y="-1576786"/>
            <a:ext cx="9751581" cy="6742539"/>
            <a:chOff x="-608010" y="-1576786"/>
            <a:chExt cx="9751581" cy="6742539"/>
          </a:xfrm>
        </p:grpSpPr>
        <p:grpSp>
          <p:nvGrpSpPr>
            <p:cNvPr id="192" name="Google Shape;192;p9"/>
            <p:cNvGrpSpPr/>
            <p:nvPr/>
          </p:nvGrpSpPr>
          <p:grpSpPr>
            <a:xfrm>
              <a:off x="7718335" y="-1576786"/>
              <a:ext cx="1425232" cy="2836799"/>
              <a:chOff x="8080916" y="984758"/>
              <a:chExt cx="1113898" cy="2217116"/>
            </a:xfrm>
          </p:grpSpPr>
          <p:sp>
            <p:nvSpPr>
              <p:cNvPr id="193" name="Google Shape;193;p9"/>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8414378" y="984758"/>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8080916" y="2097668"/>
                <a:ext cx="1113898" cy="110420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8080916" y="1308200"/>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9"/>
            <p:cNvGrpSpPr/>
            <p:nvPr/>
          </p:nvGrpSpPr>
          <p:grpSpPr>
            <a:xfrm flipH="1" rot="5400000">
              <a:off x="-5068" y="-165684"/>
              <a:ext cx="1426226" cy="1425180"/>
              <a:chOff x="6062500" y="-2559918"/>
              <a:chExt cx="684928" cy="684426"/>
            </a:xfrm>
          </p:grpSpPr>
          <p:sp>
            <p:nvSpPr>
              <p:cNvPr id="199" name="Google Shape;199;p9"/>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9"/>
            <p:cNvGrpSpPr/>
            <p:nvPr/>
          </p:nvGrpSpPr>
          <p:grpSpPr>
            <a:xfrm flipH="1" rot="5400000">
              <a:off x="7650282" y="3672463"/>
              <a:ext cx="1493198" cy="1493381"/>
              <a:chOff x="8228199" y="-11925"/>
              <a:chExt cx="915791" cy="915791"/>
            </a:xfrm>
          </p:grpSpPr>
          <p:sp>
            <p:nvSpPr>
              <p:cNvPr id="203" name="Google Shape;203;p9"/>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9"/>
            <p:cNvGrpSpPr/>
            <p:nvPr/>
          </p:nvGrpSpPr>
          <p:grpSpPr>
            <a:xfrm flipH="1">
              <a:off x="3548316" y="-5176"/>
              <a:ext cx="2047620" cy="865502"/>
              <a:chOff x="3834318" y="-10041"/>
              <a:chExt cx="1846366" cy="780435"/>
            </a:xfrm>
          </p:grpSpPr>
          <p:sp>
            <p:nvSpPr>
              <p:cNvPr id="206" name="Google Shape;206;p9"/>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rot="5400000">
              <a:off x="-221462" y="3499043"/>
              <a:ext cx="593842" cy="197851"/>
              <a:chOff x="5977976" y="1238193"/>
              <a:chExt cx="1968973" cy="656003"/>
            </a:xfrm>
          </p:grpSpPr>
          <p:sp>
            <p:nvSpPr>
              <p:cNvPr id="210" name="Google Shape;210;p9"/>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9"/>
            <p:cNvGrpSpPr/>
            <p:nvPr/>
          </p:nvGrpSpPr>
          <p:grpSpPr>
            <a:xfrm>
              <a:off x="5336518" y="4919538"/>
              <a:ext cx="738956" cy="246198"/>
              <a:chOff x="5977976" y="1238193"/>
              <a:chExt cx="1968973" cy="656003"/>
            </a:xfrm>
          </p:grpSpPr>
          <p:sp>
            <p:nvSpPr>
              <p:cNvPr id="214" name="Google Shape;214;p9"/>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9"/>
            <p:cNvGrpSpPr/>
            <p:nvPr/>
          </p:nvGrpSpPr>
          <p:grpSpPr>
            <a:xfrm rot="5400000">
              <a:off x="-314796" y="4278527"/>
              <a:ext cx="593917" cy="1180344"/>
              <a:chOff x="8452324" y="1355509"/>
              <a:chExt cx="742489" cy="1475615"/>
            </a:xfrm>
          </p:grpSpPr>
          <p:sp>
            <p:nvSpPr>
              <p:cNvPr id="218" name="Google Shape;218;p9"/>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9"/>
            <p:cNvSpPr/>
            <p:nvPr/>
          </p:nvSpPr>
          <p:spPr>
            <a:xfrm rot="10800000">
              <a:off x="6856274" y="397770"/>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9"/>
          <p:cNvSpPr txBox="1"/>
          <p:nvPr>
            <p:ph type="title"/>
          </p:nvPr>
        </p:nvSpPr>
        <p:spPr>
          <a:xfrm>
            <a:off x="600901" y="1342850"/>
            <a:ext cx="3837000" cy="1482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22" name="Google Shape;222;p9"/>
          <p:cNvSpPr txBox="1"/>
          <p:nvPr>
            <p:ph idx="1" type="subTitle"/>
          </p:nvPr>
        </p:nvSpPr>
        <p:spPr>
          <a:xfrm>
            <a:off x="600901" y="2815675"/>
            <a:ext cx="3837000" cy="1235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p:txBody>
      </p:sp>
      <p:sp>
        <p:nvSpPr>
          <p:cNvPr id="223" name="Google Shape;22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224" name="Shape 224"/>
        <p:cNvGrpSpPr/>
        <p:nvPr/>
      </p:nvGrpSpPr>
      <p:grpSpPr>
        <a:xfrm>
          <a:off x="0" y="0"/>
          <a:ext cx="0" cy="0"/>
          <a:chOff x="0" y="0"/>
          <a:chExt cx="0" cy="0"/>
        </a:xfrm>
      </p:grpSpPr>
      <p:sp>
        <p:nvSpPr>
          <p:cNvPr id="225" name="Google Shape;225;p10"/>
          <p:cNvSpPr/>
          <p:nvPr/>
        </p:nvSpPr>
        <p:spPr>
          <a:xfrm flipH="1">
            <a:off x="7025393" y="4118407"/>
            <a:ext cx="1810587" cy="1873225"/>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flipH="1">
            <a:off x="8648483" y="3868662"/>
            <a:ext cx="562222" cy="1529994"/>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flipH="1">
            <a:off x="7695911" y="4430657"/>
            <a:ext cx="1202568" cy="967999"/>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0"/>
          <p:cNvGrpSpPr/>
          <p:nvPr/>
        </p:nvGrpSpPr>
        <p:grpSpPr>
          <a:xfrm rot="-5400000">
            <a:off x="-715179" y="3153836"/>
            <a:ext cx="2860090" cy="1429734"/>
            <a:chOff x="7311775" y="-11925"/>
            <a:chExt cx="1832216" cy="915791"/>
          </a:xfrm>
        </p:grpSpPr>
        <p:sp>
          <p:nvSpPr>
            <p:cNvPr id="229" name="Google Shape;229;p10"/>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10"/>
          <p:cNvSpPr/>
          <p:nvPr/>
        </p:nvSpPr>
        <p:spPr>
          <a:xfrm>
            <a:off x="-50850" y="-114300"/>
            <a:ext cx="9245700" cy="137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4" name="Google Shape;23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800" cy="5727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1pPr>
            <a:lvl2pPr lvl="1">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2pPr>
            <a:lvl3pPr lvl="2">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3pPr>
            <a:lvl4pPr lvl="3">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4pPr>
            <a:lvl5pPr lvl="4">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5pPr>
            <a:lvl6pPr lvl="5">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6pPr>
            <a:lvl7pPr lvl="6">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7pPr>
            <a:lvl8pPr lvl="7">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8pPr>
            <a:lvl9pPr lvl="8">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9pPr>
          </a:lstStyle>
          <a:p/>
        </p:txBody>
      </p:sp>
      <p:sp>
        <p:nvSpPr>
          <p:cNvPr id="7" name="Google Shape;7;p1"/>
          <p:cNvSpPr txBox="1"/>
          <p:nvPr>
            <p:ph idx="1" type="body"/>
          </p:nvPr>
        </p:nvSpPr>
        <p:spPr>
          <a:xfrm>
            <a:off x="713225" y="1152475"/>
            <a:ext cx="7717800" cy="3416400"/>
          </a:xfrm>
          <a:prstGeom prst="rect">
            <a:avLst/>
          </a:prstGeom>
          <a:noFill/>
          <a:ln>
            <a:noFill/>
          </a:ln>
        </p:spPr>
        <p:txBody>
          <a:bodyPr anchorCtr="0" anchor="ctr"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1pPr>
            <a:lvl2pPr indent="-330200" lvl="1" marL="9144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2pPr>
            <a:lvl3pPr indent="-330200" lvl="2" marL="13716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3pPr>
            <a:lvl4pPr indent="-330200" lvl="3" marL="18288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4pPr>
            <a:lvl5pPr indent="-330200" lvl="4" marL="22860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5pPr>
            <a:lvl6pPr indent="-330200" lvl="5" marL="2743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6pPr>
            <a:lvl7pPr indent="-330200" lvl="6" marL="32004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7pPr>
            <a:lvl8pPr indent="-330200" lvl="7" marL="36576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8pPr>
            <a:lvl9pPr indent="-330200" lvl="8" marL="4114800">
              <a:lnSpc>
                <a:spcPct val="100000"/>
              </a:lnSpc>
              <a:spcBef>
                <a:spcPts val="1600"/>
              </a:spcBef>
              <a:spcAft>
                <a:spcPts val="160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Darker Grotesque Medium"/>
                <a:ea typeface="Darker Grotesque Medium"/>
                <a:cs typeface="Darker Grotesque Medium"/>
                <a:sym typeface="Darker Grotesque Medium"/>
              </a:defRPr>
            </a:lvl1pPr>
            <a:lvl2pPr lvl="1" algn="r">
              <a:buNone/>
              <a:defRPr sz="1300">
                <a:solidFill>
                  <a:schemeClr val="dk1"/>
                </a:solidFill>
                <a:latin typeface="Darker Grotesque Medium"/>
                <a:ea typeface="Darker Grotesque Medium"/>
                <a:cs typeface="Darker Grotesque Medium"/>
                <a:sym typeface="Darker Grotesque Medium"/>
              </a:defRPr>
            </a:lvl2pPr>
            <a:lvl3pPr lvl="2" algn="r">
              <a:buNone/>
              <a:defRPr sz="1300">
                <a:solidFill>
                  <a:schemeClr val="dk1"/>
                </a:solidFill>
                <a:latin typeface="Darker Grotesque Medium"/>
                <a:ea typeface="Darker Grotesque Medium"/>
                <a:cs typeface="Darker Grotesque Medium"/>
                <a:sym typeface="Darker Grotesque Medium"/>
              </a:defRPr>
            </a:lvl3pPr>
            <a:lvl4pPr lvl="3" algn="r">
              <a:buNone/>
              <a:defRPr sz="1300">
                <a:solidFill>
                  <a:schemeClr val="dk1"/>
                </a:solidFill>
                <a:latin typeface="Darker Grotesque Medium"/>
                <a:ea typeface="Darker Grotesque Medium"/>
                <a:cs typeface="Darker Grotesque Medium"/>
                <a:sym typeface="Darker Grotesque Medium"/>
              </a:defRPr>
            </a:lvl4pPr>
            <a:lvl5pPr lvl="4" algn="r">
              <a:buNone/>
              <a:defRPr sz="1300">
                <a:solidFill>
                  <a:schemeClr val="dk1"/>
                </a:solidFill>
                <a:latin typeface="Darker Grotesque Medium"/>
                <a:ea typeface="Darker Grotesque Medium"/>
                <a:cs typeface="Darker Grotesque Medium"/>
                <a:sym typeface="Darker Grotesque Medium"/>
              </a:defRPr>
            </a:lvl5pPr>
            <a:lvl6pPr lvl="5" algn="r">
              <a:buNone/>
              <a:defRPr sz="1300">
                <a:solidFill>
                  <a:schemeClr val="dk1"/>
                </a:solidFill>
                <a:latin typeface="Darker Grotesque Medium"/>
                <a:ea typeface="Darker Grotesque Medium"/>
                <a:cs typeface="Darker Grotesque Medium"/>
                <a:sym typeface="Darker Grotesque Medium"/>
              </a:defRPr>
            </a:lvl6pPr>
            <a:lvl7pPr lvl="6" algn="r">
              <a:buNone/>
              <a:defRPr sz="1300">
                <a:solidFill>
                  <a:schemeClr val="dk1"/>
                </a:solidFill>
                <a:latin typeface="Darker Grotesque Medium"/>
                <a:ea typeface="Darker Grotesque Medium"/>
                <a:cs typeface="Darker Grotesque Medium"/>
                <a:sym typeface="Darker Grotesque Medium"/>
              </a:defRPr>
            </a:lvl7pPr>
            <a:lvl8pPr lvl="7" algn="r">
              <a:buNone/>
              <a:defRPr sz="1300">
                <a:solidFill>
                  <a:schemeClr val="dk1"/>
                </a:solidFill>
                <a:latin typeface="Darker Grotesque Medium"/>
                <a:ea typeface="Darker Grotesque Medium"/>
                <a:cs typeface="Darker Grotesque Medium"/>
                <a:sym typeface="Darker Grotesque Medium"/>
              </a:defRPr>
            </a:lvl8pPr>
            <a:lvl9pPr lvl="8" algn="r">
              <a:buNone/>
              <a:defRPr sz="1300">
                <a:solidFill>
                  <a:schemeClr val="dk1"/>
                </a:solidFill>
                <a:latin typeface="Darker Grotesque Medium"/>
                <a:ea typeface="Darker Grotesque Medium"/>
                <a:cs typeface="Darker Grotesque Medium"/>
                <a:sym typeface="Darker Grotesque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mc:AlternateContent>
    <mc:Choice Requires="p14">
      <p:transition spd="slow" p14:dur="10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2"/>
          <p:cNvSpPr txBox="1"/>
          <p:nvPr>
            <p:ph type="ctrTitle"/>
          </p:nvPr>
        </p:nvSpPr>
        <p:spPr>
          <a:xfrm>
            <a:off x="487350" y="802925"/>
            <a:ext cx="8169300" cy="26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lt1"/>
                </a:solidFill>
              </a:rPr>
              <a:t>Data Mining</a:t>
            </a:r>
            <a:endParaRPr sz="3300">
              <a:solidFill>
                <a:srgbClr val="000000"/>
              </a:solidFill>
            </a:endParaRPr>
          </a:p>
          <a:p>
            <a:pPr indent="0" lvl="0" marL="0" rtl="0" algn="ctr">
              <a:spcBef>
                <a:spcPts val="0"/>
              </a:spcBef>
              <a:spcAft>
                <a:spcPts val="0"/>
              </a:spcAft>
              <a:buNone/>
            </a:pPr>
            <a:r>
              <a:rPr lang="en" sz="3300">
                <a:solidFill>
                  <a:schemeClr val="accent4"/>
                </a:solidFill>
              </a:rPr>
              <a:t>Group: 12</a:t>
            </a:r>
            <a:endParaRPr sz="3300">
              <a:solidFill>
                <a:schemeClr val="accent4"/>
              </a:solidFill>
            </a:endParaRPr>
          </a:p>
          <a:p>
            <a:pPr indent="0" lvl="0" marL="0" rtl="0" algn="ctr">
              <a:spcBef>
                <a:spcPts val="0"/>
              </a:spcBef>
              <a:spcAft>
                <a:spcPts val="0"/>
              </a:spcAft>
              <a:buNone/>
            </a:pPr>
            <a:r>
              <a:t/>
            </a:r>
            <a:endParaRPr>
              <a:solidFill>
                <a:srgbClr val="FF9900"/>
              </a:solidFill>
            </a:endParaRPr>
          </a:p>
        </p:txBody>
      </p:sp>
      <p:sp>
        <p:nvSpPr>
          <p:cNvPr id="703" name="Google Shape;703;p32"/>
          <p:cNvSpPr txBox="1"/>
          <p:nvPr>
            <p:ph idx="1" type="subTitle"/>
          </p:nvPr>
        </p:nvSpPr>
        <p:spPr>
          <a:xfrm>
            <a:off x="3753750" y="2719875"/>
            <a:ext cx="3311100" cy="17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u="sng">
                <a:solidFill>
                  <a:srgbClr val="741B47"/>
                </a:solidFill>
                <a:latin typeface="Darker Grotesque"/>
                <a:ea typeface="Darker Grotesque"/>
                <a:cs typeface="Darker Grotesque"/>
                <a:sym typeface="Darker Grotesque"/>
              </a:rPr>
              <a:t>Group members:</a:t>
            </a:r>
            <a:endParaRPr b="1" u="sng">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rPr b="1" lang="en">
                <a:solidFill>
                  <a:srgbClr val="741B47"/>
                </a:solidFill>
                <a:latin typeface="Darker Grotesque"/>
                <a:ea typeface="Darker Grotesque"/>
                <a:cs typeface="Darker Grotesque"/>
                <a:sym typeface="Darker Grotesque"/>
              </a:rPr>
              <a:t>1. Ngô Minh Đại - 1913008           </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rPr b="1" lang="en">
                <a:solidFill>
                  <a:srgbClr val="741B47"/>
                </a:solidFill>
                <a:latin typeface="Darker Grotesque"/>
                <a:ea typeface="Darker Grotesque"/>
                <a:cs typeface="Darker Grotesque"/>
                <a:sym typeface="Darker Grotesque"/>
              </a:rPr>
              <a:t>2. Trần Như Anh Vũ - 1752632  </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rPr b="1" lang="en">
                <a:solidFill>
                  <a:srgbClr val="741B47"/>
                </a:solidFill>
                <a:latin typeface="Darker Grotesque"/>
                <a:ea typeface="Darker Grotesque"/>
                <a:cs typeface="Darker Grotesque"/>
                <a:sym typeface="Darker Grotesque"/>
              </a:rPr>
              <a:t>3. Nguyễn Hải Đăng - 1952652</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rPr b="1" lang="en">
                <a:solidFill>
                  <a:srgbClr val="741B47"/>
                </a:solidFill>
                <a:latin typeface="Darker Grotesque"/>
                <a:ea typeface="Darker Grotesque"/>
                <a:cs typeface="Darker Grotesque"/>
                <a:sym typeface="Darker Grotesque"/>
              </a:rPr>
              <a:t>4. Nakamura Ryuta - 1752004</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t/>
            </a:r>
            <a:endParaRPr b="1">
              <a:solidFill>
                <a:srgbClr val="741B47"/>
              </a:solidFill>
              <a:latin typeface="Darker Grotesque"/>
              <a:ea typeface="Darker Grotesque"/>
              <a:cs typeface="Darker Grotesque"/>
              <a:sym typeface="Darker Grotesque"/>
            </a:endParaRPr>
          </a:p>
        </p:txBody>
      </p:sp>
      <p:sp>
        <p:nvSpPr>
          <p:cNvPr id="704" name="Google Shape;704;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9" name="Google Shape;769;p41"/>
          <p:cNvSpPr txBox="1"/>
          <p:nvPr/>
        </p:nvSpPr>
        <p:spPr>
          <a:xfrm>
            <a:off x="2536475" y="3781425"/>
            <a:ext cx="4442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Darker Grotesque"/>
                <a:ea typeface="Darker Grotesque"/>
                <a:cs typeface="Darker Grotesque"/>
                <a:sym typeface="Darker Grotesque"/>
              </a:rPr>
              <a:t>Table 2. Symbolic Conversion of Stock Data Set</a:t>
            </a:r>
            <a:endParaRPr b="1" sz="1600">
              <a:latin typeface="Darker Grotesque"/>
              <a:ea typeface="Darker Grotesque"/>
              <a:cs typeface="Darker Grotesque"/>
              <a:sym typeface="Darker Grotesque"/>
            </a:endParaRPr>
          </a:p>
          <a:p>
            <a:pPr indent="0" lvl="0" marL="0" rtl="0" algn="ctr">
              <a:spcBef>
                <a:spcPts val="0"/>
              </a:spcBef>
              <a:spcAft>
                <a:spcPts val="0"/>
              </a:spcAft>
              <a:buNone/>
            </a:pPr>
            <a:r>
              <a:t/>
            </a:r>
            <a:endParaRPr b="1" sz="1600">
              <a:latin typeface="Darker Grotesque"/>
              <a:ea typeface="Darker Grotesque"/>
              <a:cs typeface="Darker Grotesque"/>
              <a:sym typeface="Darker Grotesque"/>
            </a:endParaRPr>
          </a:p>
        </p:txBody>
      </p:sp>
      <p:graphicFrame>
        <p:nvGraphicFramePr>
          <p:cNvPr id="770" name="Google Shape;770;p41"/>
          <p:cNvGraphicFramePr/>
          <p:nvPr/>
        </p:nvGraphicFramePr>
        <p:xfrm>
          <a:off x="952500" y="1619250"/>
          <a:ext cx="3000000" cy="3000000"/>
        </p:xfrm>
        <a:graphic>
          <a:graphicData uri="http://schemas.openxmlformats.org/drawingml/2006/table">
            <a:tbl>
              <a:tblPr>
                <a:noFill/>
                <a:tableStyleId>{E63320F1-87A1-46F4-9013-E4AE1093A020}</a:tableStyleId>
              </a:tblPr>
              <a:tblGrid>
                <a:gridCol w="2413000"/>
                <a:gridCol w="2413000"/>
                <a:gridCol w="2413000"/>
              </a:tblGrid>
              <a:tr h="381000">
                <a:tc>
                  <a:txBody>
                    <a:bodyPr/>
                    <a:lstStyle/>
                    <a:p>
                      <a:pPr indent="0" lvl="0" marL="0" rtl="0" algn="ctr">
                        <a:spcBef>
                          <a:spcPts val="0"/>
                        </a:spcBef>
                        <a:spcAft>
                          <a:spcPts val="0"/>
                        </a:spcAft>
                        <a:buNone/>
                      </a:pPr>
                      <a:r>
                        <a:rPr b="1" lang="en"/>
                        <a:t>S.NO</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Variable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Symbolic Conversion</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38100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Open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 Open_rise, Open_fall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High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 High_rise, High_fall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Low</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 Low_rise, Low_fall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Close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 </a:t>
                      </a:r>
                      <a:r>
                        <a:rPr lang="en"/>
                        <a:t>{ Close_rise, Close_fall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6" name="Google Shape;776;p42"/>
          <p:cNvSpPr txBox="1"/>
          <p:nvPr/>
        </p:nvSpPr>
        <p:spPr>
          <a:xfrm>
            <a:off x="470250" y="4255050"/>
            <a:ext cx="3724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Darker Grotesque"/>
                <a:ea typeface="Darker Grotesque"/>
                <a:cs typeface="Darker Grotesque"/>
                <a:sym typeface="Darker Grotesque"/>
              </a:rPr>
              <a:t>Table 3. Data Classification of Open and High Price</a:t>
            </a:r>
            <a:endParaRPr b="1" sz="1600">
              <a:latin typeface="Darker Grotesque"/>
              <a:ea typeface="Darker Grotesque"/>
              <a:cs typeface="Darker Grotesque"/>
              <a:sym typeface="Darker Grotesque"/>
            </a:endParaRPr>
          </a:p>
        </p:txBody>
      </p:sp>
      <p:graphicFrame>
        <p:nvGraphicFramePr>
          <p:cNvPr id="777" name="Google Shape;777;p42"/>
          <p:cNvGraphicFramePr/>
          <p:nvPr/>
        </p:nvGraphicFramePr>
        <p:xfrm>
          <a:off x="470250" y="872000"/>
          <a:ext cx="3000000" cy="3000000"/>
        </p:xfrm>
        <a:graphic>
          <a:graphicData uri="http://schemas.openxmlformats.org/drawingml/2006/table">
            <a:tbl>
              <a:tblPr>
                <a:noFill/>
                <a:tableStyleId>{E63320F1-87A1-46F4-9013-E4AE1093A020}</a:tableStyleId>
              </a:tblPr>
              <a:tblGrid>
                <a:gridCol w="1037850"/>
                <a:gridCol w="1498875"/>
                <a:gridCol w="1579175"/>
              </a:tblGrid>
              <a:tr h="413550">
                <a:tc>
                  <a:txBody>
                    <a:bodyPr/>
                    <a:lstStyle/>
                    <a:p>
                      <a:pPr indent="0" lvl="0" marL="0" rtl="0" algn="ctr">
                        <a:spcBef>
                          <a:spcPts val="0"/>
                        </a:spcBef>
                        <a:spcAft>
                          <a:spcPts val="0"/>
                        </a:spcAft>
                        <a:buNone/>
                      </a:pPr>
                      <a:r>
                        <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b="1" lang="en"/>
                        <a:t>Open Price</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a:t>High Price</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solidFill>
                      <a:srgbClr val="9E9E9E"/>
                    </a:solidFill>
                  </a:tcPr>
                </a:tc>
              </a:tr>
              <a:tr h="822925">
                <a:tc>
                  <a:txBody>
                    <a:bodyPr/>
                    <a:lstStyle/>
                    <a:p>
                      <a:pPr indent="0" lvl="0" marL="0" rtl="0" algn="ctr">
                        <a:spcBef>
                          <a:spcPts val="0"/>
                        </a:spcBef>
                        <a:spcAft>
                          <a:spcPts val="0"/>
                        </a:spcAft>
                        <a:buNone/>
                      </a:pPr>
                      <a:r>
                        <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Lies between (1030-2665)</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Lies between(1141-2777)</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r>
              <a:tr h="413550">
                <a:tc>
                  <a:txBody>
                    <a:bodyPr/>
                    <a:lstStyle/>
                    <a:p>
                      <a:pPr indent="0" lvl="0" marL="0" rtl="0" algn="ctr">
                        <a:spcBef>
                          <a:spcPts val="0"/>
                        </a:spcBef>
                        <a:spcAft>
                          <a:spcPts val="0"/>
                        </a:spcAft>
                        <a:buNone/>
                      </a:pPr>
                      <a:r>
                        <a:rPr b="1" lang="en"/>
                        <a:t>Average</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a:t>1875</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b="1" lang="en"/>
                        <a:t>1972</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r>
              <a:tr h="822925">
                <a:tc>
                  <a:txBody>
                    <a:bodyPr/>
                    <a:lstStyle/>
                    <a:p>
                      <a:pPr indent="0" lvl="0" marL="0" rtl="0" algn="ctr">
                        <a:spcBef>
                          <a:spcPts val="0"/>
                        </a:spcBef>
                        <a:spcAft>
                          <a:spcPts val="0"/>
                        </a:spcAft>
                        <a:buNone/>
                      </a:pPr>
                      <a:r>
                        <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Open fall(1030-1866)</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High fall(1141-1952)</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r>
              <a:tr h="822925">
                <a:tc>
                  <a:txBody>
                    <a:bodyPr/>
                    <a:lstStyle/>
                    <a:p>
                      <a:pPr indent="0" lvl="0" marL="0" rtl="0" algn="ctr">
                        <a:spcBef>
                          <a:spcPts val="0"/>
                        </a:spcBef>
                        <a:spcAft>
                          <a:spcPts val="0"/>
                        </a:spcAft>
                        <a:buNone/>
                      </a:pPr>
                      <a:r>
                        <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Open rise(1875-2665)</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High rise(1985-2777)</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r>
            </a:tbl>
          </a:graphicData>
        </a:graphic>
      </p:graphicFrame>
      <p:sp>
        <p:nvSpPr>
          <p:cNvPr id="778" name="Google Shape;778;p42"/>
          <p:cNvSpPr txBox="1"/>
          <p:nvPr/>
        </p:nvSpPr>
        <p:spPr>
          <a:xfrm>
            <a:off x="4848450" y="4255050"/>
            <a:ext cx="3724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Darker Grotesque"/>
                <a:ea typeface="Darker Grotesque"/>
                <a:cs typeface="Darker Grotesque"/>
                <a:sym typeface="Darker Grotesque"/>
              </a:rPr>
              <a:t>Table 4. </a:t>
            </a:r>
            <a:r>
              <a:rPr b="1" lang="en" sz="1600">
                <a:latin typeface="Darker Grotesque"/>
                <a:ea typeface="Darker Grotesque"/>
                <a:cs typeface="Darker Grotesque"/>
                <a:sym typeface="Darker Grotesque"/>
              </a:rPr>
              <a:t>Data Classification of Low and Close Price</a:t>
            </a:r>
            <a:endParaRPr b="1" sz="1600">
              <a:latin typeface="Darker Grotesque"/>
              <a:ea typeface="Darker Grotesque"/>
              <a:cs typeface="Darker Grotesque"/>
              <a:sym typeface="Darker Grotesque"/>
            </a:endParaRPr>
          </a:p>
        </p:txBody>
      </p:sp>
      <p:graphicFrame>
        <p:nvGraphicFramePr>
          <p:cNvPr id="779" name="Google Shape;779;p42"/>
          <p:cNvGraphicFramePr/>
          <p:nvPr/>
        </p:nvGraphicFramePr>
        <p:xfrm>
          <a:off x="4848450" y="872000"/>
          <a:ext cx="3000000" cy="3000000"/>
        </p:xfrm>
        <a:graphic>
          <a:graphicData uri="http://schemas.openxmlformats.org/drawingml/2006/table">
            <a:tbl>
              <a:tblPr>
                <a:noFill/>
                <a:tableStyleId>{E63320F1-87A1-46F4-9013-E4AE1093A020}</a:tableStyleId>
              </a:tblPr>
              <a:tblGrid>
                <a:gridCol w="1037850"/>
                <a:gridCol w="1498875"/>
                <a:gridCol w="1579175"/>
              </a:tblGrid>
              <a:tr h="413550">
                <a:tc>
                  <a:txBody>
                    <a:bodyPr/>
                    <a:lstStyle/>
                    <a:p>
                      <a:pPr indent="0" lvl="0" marL="0" rtl="0" algn="ctr">
                        <a:spcBef>
                          <a:spcPts val="0"/>
                        </a:spcBef>
                        <a:spcAft>
                          <a:spcPts val="0"/>
                        </a:spcAft>
                        <a:buNone/>
                      </a:pPr>
                      <a:r>
                        <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b="1" lang="en"/>
                        <a:t>Low </a:t>
                      </a:r>
                      <a:r>
                        <a:rPr b="1" lang="en"/>
                        <a:t>Price</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a:t>Close</a:t>
                      </a:r>
                      <a:r>
                        <a:rPr b="1" lang="en"/>
                        <a:t> Price</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solidFill>
                      <a:srgbClr val="9E9E9E"/>
                    </a:solidFill>
                  </a:tcPr>
                </a:tc>
              </a:tr>
              <a:tr h="822925">
                <a:tc>
                  <a:txBody>
                    <a:bodyPr/>
                    <a:lstStyle/>
                    <a:p>
                      <a:pPr indent="0" lvl="0" marL="0" rtl="0" algn="ctr">
                        <a:spcBef>
                          <a:spcPts val="0"/>
                        </a:spcBef>
                        <a:spcAft>
                          <a:spcPts val="0"/>
                        </a:spcAft>
                        <a:buNone/>
                      </a:pPr>
                      <a:r>
                        <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Lies between (922-2513)</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Lies between(1045-2657)</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r>
              <a:tr h="413550">
                <a:tc>
                  <a:txBody>
                    <a:bodyPr/>
                    <a:lstStyle/>
                    <a:p>
                      <a:pPr indent="0" lvl="0" marL="0" rtl="0" algn="ctr">
                        <a:spcBef>
                          <a:spcPts val="0"/>
                        </a:spcBef>
                        <a:spcAft>
                          <a:spcPts val="0"/>
                        </a:spcAft>
                        <a:buNone/>
                      </a:pPr>
                      <a:r>
                        <a:rPr b="1" lang="en"/>
                        <a:t>Average</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a:t>1752</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b="1" lang="en"/>
                        <a:t>1879</a:t>
                      </a:r>
                      <a:endParaRPr b="1"/>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r>
              <a:tr h="822925">
                <a:tc>
                  <a:txBody>
                    <a:bodyPr/>
                    <a:lstStyle/>
                    <a:p>
                      <a:pPr indent="0" lvl="0" marL="0" rtl="0" algn="ctr">
                        <a:spcBef>
                          <a:spcPts val="0"/>
                        </a:spcBef>
                        <a:spcAft>
                          <a:spcPts val="0"/>
                        </a:spcAft>
                        <a:buNone/>
                      </a:pPr>
                      <a:r>
                        <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low</a:t>
                      </a:r>
                      <a:r>
                        <a:rPr lang="en"/>
                        <a:t> fall(922-1725)</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Close </a:t>
                      </a:r>
                      <a:r>
                        <a:rPr lang="en"/>
                        <a:t>fall(1045-1855)</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r>
              <a:tr h="822925">
                <a:tc>
                  <a:txBody>
                    <a:bodyPr/>
                    <a:lstStyle/>
                    <a:p>
                      <a:pPr indent="0" lvl="0" marL="0" rtl="0" algn="ctr">
                        <a:spcBef>
                          <a:spcPts val="0"/>
                        </a:spcBef>
                        <a:spcAft>
                          <a:spcPts val="0"/>
                        </a:spcAft>
                        <a:buNone/>
                      </a:pPr>
                      <a:r>
                        <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Open rise(1785-2513)</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High rise(1895-2657)</a:t>
                      </a:r>
                      <a:endParaRPr/>
                    </a:p>
                  </a:txBody>
                  <a:tcPr marT="91425" marB="91425" marR="91425" marL="91425">
                    <a:lnL cap="flat" cmpd="sng" w="9525">
                      <a:solidFill>
                        <a:srgbClr val="111111"/>
                      </a:solidFill>
                      <a:prstDash val="solid"/>
                      <a:round/>
                      <a:headEnd len="sm" w="sm" type="none"/>
                      <a:tailEnd len="sm" w="sm" type="none"/>
                    </a:lnL>
                    <a:lnR cap="flat" cmpd="sng" w="9525">
                      <a:solidFill>
                        <a:srgbClr val="111111"/>
                      </a:solidFill>
                      <a:prstDash val="solid"/>
                      <a:round/>
                      <a:headEnd len="sm" w="sm" type="none"/>
                      <a:tailEnd len="sm" w="sm" type="none"/>
                    </a:lnR>
                    <a:lnT cap="flat" cmpd="sng" w="9525">
                      <a:solidFill>
                        <a:srgbClr val="111111"/>
                      </a:solidFill>
                      <a:prstDash val="solid"/>
                      <a:round/>
                      <a:headEnd len="sm" w="sm" type="none"/>
                      <a:tailEnd len="sm" w="sm" type="none"/>
                    </a:lnT>
                    <a:lnB cap="flat" cmpd="sng" w="9525">
                      <a:solidFill>
                        <a:srgbClr val="11111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3"/>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Suggestion method</a:t>
            </a:r>
            <a:endParaRPr/>
          </a:p>
        </p:txBody>
      </p:sp>
      <p:sp>
        <p:nvSpPr>
          <p:cNvPr id="785" name="Google Shape;785;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6" name="Google Shape;786;p43"/>
          <p:cNvPicPr preferRelativeResize="0"/>
          <p:nvPr/>
        </p:nvPicPr>
        <p:blipFill>
          <a:blip r:embed="rId3">
            <a:alphaModFix/>
          </a:blip>
          <a:stretch>
            <a:fillRect/>
          </a:stretch>
        </p:blipFill>
        <p:spPr>
          <a:xfrm>
            <a:off x="1652575" y="1576388"/>
            <a:ext cx="5838825" cy="305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44"/>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Paper improvement</a:t>
            </a:r>
            <a:endParaRPr/>
          </a:p>
        </p:txBody>
      </p:sp>
      <p:sp>
        <p:nvSpPr>
          <p:cNvPr id="792" name="Google Shape;792;p44"/>
          <p:cNvSpPr txBox="1"/>
          <p:nvPr>
            <p:ph idx="1" type="body"/>
          </p:nvPr>
        </p:nvSpPr>
        <p:spPr>
          <a:xfrm>
            <a:off x="-43175" y="1256175"/>
            <a:ext cx="5040000" cy="33405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Char char="-"/>
            </a:pPr>
            <a:r>
              <a:rPr lang="en" sz="3100"/>
              <a:t>Won’t need to wait for yearly financial ratios, cash flow.</a:t>
            </a:r>
            <a:endParaRPr sz="3100"/>
          </a:p>
          <a:p>
            <a:pPr indent="-425450" lvl="0" marL="457200" rtl="0" algn="l">
              <a:spcBef>
                <a:spcPts val="0"/>
              </a:spcBef>
              <a:spcAft>
                <a:spcPts val="0"/>
              </a:spcAft>
              <a:buSzPts val="3100"/>
              <a:buChar char="-"/>
            </a:pPr>
            <a:r>
              <a:rPr lang="en" sz="3100"/>
              <a:t>May predict the stock price for the near future in the most accurate way</a:t>
            </a:r>
            <a:endParaRPr sz="3100"/>
          </a:p>
        </p:txBody>
      </p:sp>
      <p:sp>
        <p:nvSpPr>
          <p:cNvPr id="793" name="Google Shape;793;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4" name="Google Shape;794;p44"/>
          <p:cNvPicPr preferRelativeResize="0"/>
          <p:nvPr/>
        </p:nvPicPr>
        <p:blipFill rotWithShape="1">
          <a:blip r:embed="rId3">
            <a:alphaModFix/>
          </a:blip>
          <a:srcRect b="28936" l="0" r="0" t="0"/>
          <a:stretch/>
        </p:blipFill>
        <p:spPr>
          <a:xfrm>
            <a:off x="5064050" y="1509775"/>
            <a:ext cx="3820975" cy="271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45"/>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Suggestion method</a:t>
            </a:r>
            <a:endParaRPr/>
          </a:p>
        </p:txBody>
      </p:sp>
      <p:sp>
        <p:nvSpPr>
          <p:cNvPr id="800" name="Google Shape;80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1" name="Google Shape;801;p45"/>
          <p:cNvPicPr preferRelativeResize="0"/>
          <p:nvPr/>
        </p:nvPicPr>
        <p:blipFill>
          <a:blip r:embed="rId3">
            <a:alphaModFix/>
          </a:blip>
          <a:stretch>
            <a:fillRect/>
          </a:stretch>
        </p:blipFill>
        <p:spPr>
          <a:xfrm>
            <a:off x="1591350" y="1027950"/>
            <a:ext cx="5548721"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6"/>
          <p:cNvSpPr txBox="1"/>
          <p:nvPr>
            <p:ph type="ctrTitle"/>
          </p:nvPr>
        </p:nvSpPr>
        <p:spPr>
          <a:xfrm>
            <a:off x="50" y="1188175"/>
            <a:ext cx="9144000" cy="23661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3600"/>
              <a:t>Suggestion Method</a:t>
            </a:r>
            <a:endParaRPr sz="3600"/>
          </a:p>
          <a:p>
            <a:pPr indent="0" lvl="0" marL="0" rtl="0" algn="ctr">
              <a:lnSpc>
                <a:spcPct val="115000"/>
              </a:lnSpc>
              <a:spcBef>
                <a:spcPts val="1200"/>
              </a:spcBef>
              <a:spcAft>
                <a:spcPts val="1200"/>
              </a:spcAft>
              <a:buNone/>
            </a:pPr>
            <a:r>
              <a:rPr lang="en" sz="2100">
                <a:solidFill>
                  <a:srgbClr val="000000"/>
                </a:solidFill>
              </a:rPr>
              <a:t>Predicting stock price movements based on recent historical information and groups of related stocks.</a:t>
            </a:r>
            <a:endParaRPr sz="2100"/>
          </a:p>
        </p:txBody>
      </p:sp>
      <p:sp>
        <p:nvSpPr>
          <p:cNvPr id="807" name="Google Shape;80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47"/>
          <p:cNvSpPr txBox="1"/>
          <p:nvPr>
            <p:ph type="ctrTitle"/>
          </p:nvPr>
        </p:nvSpPr>
        <p:spPr>
          <a:xfrm>
            <a:off x="-38650" y="1188175"/>
            <a:ext cx="9144000" cy="23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How to know the related stocks? </a:t>
            </a:r>
            <a:endParaRPr sz="3500"/>
          </a:p>
        </p:txBody>
      </p:sp>
      <p:sp>
        <p:nvSpPr>
          <p:cNvPr id="813" name="Google Shape;81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9" name="Google Shape;819;p48"/>
          <p:cNvPicPr preferRelativeResize="0"/>
          <p:nvPr/>
        </p:nvPicPr>
        <p:blipFill rotWithShape="1">
          <a:blip r:embed="rId3">
            <a:alphaModFix/>
          </a:blip>
          <a:srcRect b="0" l="37816" r="3252" t="0"/>
          <a:stretch/>
        </p:blipFill>
        <p:spPr>
          <a:xfrm>
            <a:off x="4006625" y="836825"/>
            <a:ext cx="2977574" cy="3291574"/>
          </a:xfrm>
          <a:prstGeom prst="rect">
            <a:avLst/>
          </a:prstGeom>
          <a:noFill/>
          <a:ln>
            <a:noFill/>
          </a:ln>
        </p:spPr>
      </p:pic>
      <p:sp>
        <p:nvSpPr>
          <p:cNvPr id="820" name="Google Shape;820;p48"/>
          <p:cNvSpPr txBox="1"/>
          <p:nvPr/>
        </p:nvSpPr>
        <p:spPr>
          <a:xfrm>
            <a:off x="1511750" y="785875"/>
            <a:ext cx="3000000" cy="3648000"/>
          </a:xfrm>
          <a:prstGeom prst="rect">
            <a:avLst/>
          </a:prstGeom>
          <a:noFill/>
          <a:ln>
            <a:noFill/>
          </a:ln>
        </p:spPr>
        <p:txBody>
          <a:bodyPr anchorCtr="0" anchor="t" bIns="91425" lIns="91425" spcFirstLastPara="1" rIns="91425" wrap="square" tIns="91425">
            <a:spAutoFit/>
          </a:bodyPr>
          <a:lstStyle/>
          <a:p>
            <a:pPr indent="-514350" lvl="0" marL="457200" rtl="0" algn="l">
              <a:spcBef>
                <a:spcPts val="0"/>
              </a:spcBef>
              <a:spcAft>
                <a:spcPts val="0"/>
              </a:spcAft>
              <a:buClr>
                <a:schemeClr val="dk1"/>
              </a:buClr>
              <a:buSzPts val="4500"/>
              <a:buFont typeface="Poppins Black"/>
              <a:buChar char="-"/>
            </a:pPr>
            <a:r>
              <a:rPr lang="en" sz="4500">
                <a:solidFill>
                  <a:schemeClr val="dk1"/>
                </a:solidFill>
                <a:latin typeface="Poppins Black"/>
                <a:ea typeface="Poppins Black"/>
                <a:cs typeface="Poppins Black"/>
                <a:sym typeface="Poppins Black"/>
              </a:rPr>
              <a:t>FLC</a:t>
            </a:r>
            <a:endParaRPr sz="4500">
              <a:solidFill>
                <a:schemeClr val="dk1"/>
              </a:solidFill>
              <a:latin typeface="Poppins Black"/>
              <a:ea typeface="Poppins Black"/>
              <a:cs typeface="Poppins Black"/>
              <a:sym typeface="Poppins Black"/>
            </a:endParaRPr>
          </a:p>
          <a:p>
            <a:pPr indent="-514350" lvl="0" marL="457200" rtl="0" algn="l">
              <a:spcBef>
                <a:spcPts val="0"/>
              </a:spcBef>
              <a:spcAft>
                <a:spcPts val="0"/>
              </a:spcAft>
              <a:buClr>
                <a:schemeClr val="dk1"/>
              </a:buClr>
              <a:buSzPts val="4500"/>
              <a:buFont typeface="Poppins Black"/>
              <a:buChar char="-"/>
            </a:pPr>
            <a:r>
              <a:rPr lang="en" sz="4500">
                <a:solidFill>
                  <a:schemeClr val="dk1"/>
                </a:solidFill>
                <a:latin typeface="Poppins Black"/>
                <a:ea typeface="Poppins Black"/>
                <a:cs typeface="Poppins Black"/>
                <a:sym typeface="Poppins Black"/>
              </a:rPr>
              <a:t>ROS</a:t>
            </a:r>
            <a:endParaRPr sz="4500">
              <a:solidFill>
                <a:schemeClr val="dk1"/>
              </a:solidFill>
              <a:latin typeface="Poppins Black"/>
              <a:ea typeface="Poppins Black"/>
              <a:cs typeface="Poppins Black"/>
              <a:sym typeface="Poppins Black"/>
            </a:endParaRPr>
          </a:p>
          <a:p>
            <a:pPr indent="-514350" lvl="0" marL="457200" rtl="0" algn="l">
              <a:spcBef>
                <a:spcPts val="0"/>
              </a:spcBef>
              <a:spcAft>
                <a:spcPts val="0"/>
              </a:spcAft>
              <a:buClr>
                <a:schemeClr val="dk1"/>
              </a:buClr>
              <a:buSzPts val="4500"/>
              <a:buFont typeface="Poppins Black"/>
              <a:buChar char="-"/>
            </a:pPr>
            <a:r>
              <a:rPr lang="en" sz="4500">
                <a:solidFill>
                  <a:schemeClr val="dk1"/>
                </a:solidFill>
                <a:latin typeface="Poppins Black"/>
                <a:ea typeface="Poppins Black"/>
                <a:cs typeface="Poppins Black"/>
                <a:sym typeface="Poppins Black"/>
              </a:rPr>
              <a:t>HAI</a:t>
            </a:r>
            <a:endParaRPr sz="4500">
              <a:solidFill>
                <a:schemeClr val="dk1"/>
              </a:solidFill>
              <a:latin typeface="Poppins Black"/>
              <a:ea typeface="Poppins Black"/>
              <a:cs typeface="Poppins Black"/>
              <a:sym typeface="Poppins Black"/>
            </a:endParaRPr>
          </a:p>
          <a:p>
            <a:pPr indent="-514350" lvl="0" marL="457200" rtl="0" algn="l">
              <a:spcBef>
                <a:spcPts val="0"/>
              </a:spcBef>
              <a:spcAft>
                <a:spcPts val="0"/>
              </a:spcAft>
              <a:buClr>
                <a:schemeClr val="dk1"/>
              </a:buClr>
              <a:buSzPts val="4500"/>
              <a:buFont typeface="Poppins Black"/>
              <a:buChar char="-"/>
            </a:pPr>
            <a:r>
              <a:rPr lang="en" sz="4500">
                <a:solidFill>
                  <a:schemeClr val="dk1"/>
                </a:solidFill>
                <a:latin typeface="Poppins Black"/>
                <a:ea typeface="Poppins Black"/>
                <a:cs typeface="Poppins Black"/>
                <a:sym typeface="Poppins Black"/>
              </a:rPr>
              <a:t>KLF</a:t>
            </a:r>
            <a:endParaRPr sz="4500">
              <a:solidFill>
                <a:schemeClr val="dk1"/>
              </a:solidFill>
              <a:latin typeface="Poppins Black"/>
              <a:ea typeface="Poppins Black"/>
              <a:cs typeface="Poppins Black"/>
              <a:sym typeface="Poppins Black"/>
            </a:endParaRPr>
          </a:p>
          <a:p>
            <a:pPr indent="-514350" lvl="0" marL="457200" rtl="0" algn="l">
              <a:spcBef>
                <a:spcPts val="0"/>
              </a:spcBef>
              <a:spcAft>
                <a:spcPts val="0"/>
              </a:spcAft>
              <a:buClr>
                <a:schemeClr val="dk1"/>
              </a:buClr>
              <a:buSzPts val="4500"/>
              <a:buFont typeface="Poppins Black"/>
              <a:buChar char="-"/>
            </a:pPr>
            <a:r>
              <a:rPr lang="en" sz="4500">
                <a:solidFill>
                  <a:schemeClr val="dk1"/>
                </a:solidFill>
                <a:latin typeface="Poppins Black"/>
                <a:ea typeface="Poppins Black"/>
                <a:cs typeface="Poppins Black"/>
                <a:sym typeface="Poppins Black"/>
              </a:rPr>
              <a:t>ART</a:t>
            </a:r>
            <a:endParaRPr sz="4500">
              <a:solidFill>
                <a:schemeClr val="dk1"/>
              </a:solidFill>
              <a:latin typeface="Poppins Black"/>
              <a:ea typeface="Poppins Black"/>
              <a:cs typeface="Poppins Black"/>
              <a:sym typeface="Poppins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6" name="Google Shape;826;p49"/>
          <p:cNvPicPr preferRelativeResize="0"/>
          <p:nvPr/>
        </p:nvPicPr>
        <p:blipFill>
          <a:blip r:embed="rId3">
            <a:alphaModFix/>
          </a:blip>
          <a:stretch>
            <a:fillRect/>
          </a:stretch>
        </p:blipFill>
        <p:spPr>
          <a:xfrm>
            <a:off x="489150" y="591225"/>
            <a:ext cx="2694925" cy="1918249"/>
          </a:xfrm>
          <a:prstGeom prst="rect">
            <a:avLst/>
          </a:prstGeom>
          <a:noFill/>
          <a:ln>
            <a:noFill/>
          </a:ln>
        </p:spPr>
      </p:pic>
      <p:pic>
        <p:nvPicPr>
          <p:cNvPr id="827" name="Google Shape;827;p49"/>
          <p:cNvPicPr preferRelativeResize="0"/>
          <p:nvPr/>
        </p:nvPicPr>
        <p:blipFill>
          <a:blip r:embed="rId4">
            <a:alphaModFix/>
          </a:blip>
          <a:stretch>
            <a:fillRect/>
          </a:stretch>
        </p:blipFill>
        <p:spPr>
          <a:xfrm>
            <a:off x="3538525" y="576475"/>
            <a:ext cx="2694926" cy="1944272"/>
          </a:xfrm>
          <a:prstGeom prst="rect">
            <a:avLst/>
          </a:prstGeom>
          <a:noFill/>
          <a:ln>
            <a:noFill/>
          </a:ln>
        </p:spPr>
      </p:pic>
      <p:pic>
        <p:nvPicPr>
          <p:cNvPr id="828" name="Google Shape;828;p49"/>
          <p:cNvPicPr preferRelativeResize="0"/>
          <p:nvPr/>
        </p:nvPicPr>
        <p:blipFill>
          <a:blip r:embed="rId5">
            <a:alphaModFix/>
          </a:blip>
          <a:stretch>
            <a:fillRect/>
          </a:stretch>
        </p:blipFill>
        <p:spPr>
          <a:xfrm>
            <a:off x="6408300" y="2236025"/>
            <a:ext cx="2620848" cy="1918250"/>
          </a:xfrm>
          <a:prstGeom prst="rect">
            <a:avLst/>
          </a:prstGeom>
          <a:noFill/>
          <a:ln>
            <a:noFill/>
          </a:ln>
        </p:spPr>
      </p:pic>
      <p:pic>
        <p:nvPicPr>
          <p:cNvPr id="829" name="Google Shape;829;p49"/>
          <p:cNvPicPr preferRelativeResize="0"/>
          <p:nvPr/>
        </p:nvPicPr>
        <p:blipFill>
          <a:blip r:embed="rId6">
            <a:alphaModFix/>
          </a:blip>
          <a:stretch>
            <a:fillRect/>
          </a:stretch>
        </p:blipFill>
        <p:spPr>
          <a:xfrm>
            <a:off x="489150" y="2836349"/>
            <a:ext cx="2694924" cy="1913495"/>
          </a:xfrm>
          <a:prstGeom prst="rect">
            <a:avLst/>
          </a:prstGeom>
          <a:noFill/>
          <a:ln>
            <a:noFill/>
          </a:ln>
        </p:spPr>
      </p:pic>
      <p:pic>
        <p:nvPicPr>
          <p:cNvPr id="830" name="Google Shape;830;p49"/>
          <p:cNvPicPr preferRelativeResize="0"/>
          <p:nvPr/>
        </p:nvPicPr>
        <p:blipFill>
          <a:blip r:embed="rId7">
            <a:alphaModFix/>
          </a:blip>
          <a:stretch>
            <a:fillRect/>
          </a:stretch>
        </p:blipFill>
        <p:spPr>
          <a:xfrm>
            <a:off x="3397487" y="2678550"/>
            <a:ext cx="2824589" cy="207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6" name="Google Shape;836;p50"/>
          <p:cNvSpPr txBox="1"/>
          <p:nvPr/>
        </p:nvSpPr>
        <p:spPr>
          <a:xfrm>
            <a:off x="470250" y="4255050"/>
            <a:ext cx="3724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Darker Grotesque"/>
                <a:ea typeface="Darker Grotesque"/>
                <a:cs typeface="Darker Grotesque"/>
                <a:sym typeface="Darker Grotesque"/>
              </a:rPr>
              <a:t>Input (FLC historical price information)</a:t>
            </a:r>
            <a:endParaRPr b="1" sz="1600">
              <a:latin typeface="Darker Grotesque"/>
              <a:ea typeface="Darker Grotesque"/>
              <a:cs typeface="Darker Grotesque"/>
              <a:sym typeface="Darker Grotesque"/>
            </a:endParaRPr>
          </a:p>
        </p:txBody>
      </p:sp>
      <p:sp>
        <p:nvSpPr>
          <p:cNvPr id="837" name="Google Shape;837;p50"/>
          <p:cNvSpPr txBox="1"/>
          <p:nvPr/>
        </p:nvSpPr>
        <p:spPr>
          <a:xfrm>
            <a:off x="4848450" y="4255050"/>
            <a:ext cx="3724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Darker Grotesque"/>
                <a:ea typeface="Darker Grotesque"/>
                <a:cs typeface="Darker Grotesque"/>
                <a:sym typeface="Darker Grotesque"/>
              </a:rPr>
              <a:t>Transform data</a:t>
            </a:r>
            <a:endParaRPr b="1" sz="1600">
              <a:latin typeface="Darker Grotesque"/>
              <a:ea typeface="Darker Grotesque"/>
              <a:cs typeface="Darker Grotesque"/>
              <a:sym typeface="Darker Grotesque"/>
            </a:endParaRPr>
          </a:p>
        </p:txBody>
      </p:sp>
      <p:graphicFrame>
        <p:nvGraphicFramePr>
          <p:cNvPr id="838" name="Google Shape;838;p50"/>
          <p:cNvGraphicFramePr/>
          <p:nvPr/>
        </p:nvGraphicFramePr>
        <p:xfrm>
          <a:off x="884700" y="1078338"/>
          <a:ext cx="3000000" cy="3000000"/>
        </p:xfrm>
        <a:graphic>
          <a:graphicData uri="http://schemas.openxmlformats.org/drawingml/2006/table">
            <a:tbl>
              <a:tblPr>
                <a:noFill/>
                <a:tableStyleId>{E63320F1-87A1-46F4-9013-E4AE1093A020}</a:tableStyleId>
              </a:tblPr>
              <a:tblGrid>
                <a:gridCol w="1447800"/>
                <a:gridCol w="1447800"/>
              </a:tblGrid>
              <a:tr h="381000">
                <a:tc>
                  <a:txBody>
                    <a:bodyPr/>
                    <a:lstStyle/>
                    <a:p>
                      <a:pPr indent="0" lvl="0" marL="0" rtl="0" algn="ctr">
                        <a:spcBef>
                          <a:spcPts val="0"/>
                        </a:spcBef>
                        <a:spcAft>
                          <a:spcPts val="0"/>
                        </a:spcAft>
                        <a:buNone/>
                      </a:pPr>
                      <a:r>
                        <a:rPr b="1" lang="en"/>
                        <a:t>Date</a:t>
                      </a:r>
                      <a:endParaRPr b="1"/>
                    </a:p>
                    <a:p>
                      <a:pPr indent="0" lvl="0" marL="0" rtl="0" algn="ctr">
                        <a:spcBef>
                          <a:spcPts val="0"/>
                        </a:spcBef>
                        <a:spcAft>
                          <a:spcPts val="0"/>
                        </a:spcAft>
                        <a:buNone/>
                      </a:pPr>
                      <a:r>
                        <a:rPr b="1" lang="en"/>
                        <a:t> (Per week)</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Change</a:t>
                      </a:r>
                      <a:endParaRPr b="1"/>
                    </a:p>
                    <a:p>
                      <a:pPr indent="0" lvl="0" marL="0" rtl="0" algn="ctr">
                        <a:spcBef>
                          <a:spcPts val="0"/>
                        </a:spcBef>
                        <a:spcAft>
                          <a:spcPts val="0"/>
                        </a:spcAft>
                        <a:buNone/>
                      </a:pPr>
                      <a:r>
                        <a:rPr b="1" lang="en"/>
                        <a:t>(%)</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381000">
                <a:tc>
                  <a:txBody>
                    <a:bodyPr/>
                    <a:lstStyle/>
                    <a:p>
                      <a:pPr indent="0" lvl="0" marL="0" rtl="0" algn="ctr">
                        <a:spcBef>
                          <a:spcPts val="0"/>
                        </a:spcBef>
                        <a:spcAft>
                          <a:spcPts val="0"/>
                        </a:spcAft>
                        <a:buNone/>
                      </a:pPr>
                      <a:r>
                        <a:rPr lang="en"/>
                        <a:t>Jan 02,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25.28%</a:t>
                      </a:r>
                      <a:endParaRPr>
                        <a:solidFill>
                          <a:srgbClr val="00FF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Jan 09,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-28.60%</a:t>
                      </a:r>
                      <a:endParaRPr>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Apr 24,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33.23%</a:t>
                      </a:r>
                      <a:endParaRPr>
                        <a:solidFill>
                          <a:srgbClr val="00FF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May 01,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-17.46%</a:t>
                      </a:r>
                      <a:endParaRPr>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May 08,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3.16%</a:t>
                      </a:r>
                      <a:endParaRPr>
                        <a:solidFill>
                          <a:srgbClr val="00FF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839" name="Google Shape;839;p50"/>
          <p:cNvGraphicFramePr/>
          <p:nvPr/>
        </p:nvGraphicFramePr>
        <p:xfrm>
          <a:off x="4625325" y="1119163"/>
          <a:ext cx="3000000" cy="3000000"/>
        </p:xfrm>
        <a:graphic>
          <a:graphicData uri="http://schemas.openxmlformats.org/drawingml/2006/table">
            <a:tbl>
              <a:tblPr>
                <a:noFill/>
                <a:tableStyleId>{E63320F1-87A1-46F4-9013-E4AE1093A020}</a:tableStyleId>
              </a:tblPr>
              <a:tblGrid>
                <a:gridCol w="1965725"/>
                <a:gridCol w="1965725"/>
              </a:tblGrid>
              <a:tr h="609575">
                <a:tc>
                  <a:txBody>
                    <a:bodyPr/>
                    <a:lstStyle/>
                    <a:p>
                      <a:pPr indent="0" lvl="0" marL="0" rtl="0" algn="ctr">
                        <a:spcBef>
                          <a:spcPts val="0"/>
                        </a:spcBef>
                        <a:spcAft>
                          <a:spcPts val="0"/>
                        </a:spcAft>
                        <a:buNone/>
                      </a:pPr>
                      <a:r>
                        <a:rPr b="1" lang="en"/>
                        <a:t>Date</a:t>
                      </a:r>
                      <a:endParaRPr b="1"/>
                    </a:p>
                    <a:p>
                      <a:pPr indent="0" lvl="0" marL="0" rtl="0" algn="ctr">
                        <a:spcBef>
                          <a:spcPts val="0"/>
                        </a:spcBef>
                        <a:spcAft>
                          <a:spcPts val="0"/>
                        </a:spcAft>
                        <a:buNone/>
                      </a:pPr>
                      <a:r>
                        <a:rPr b="1" lang="en"/>
                        <a:t> (Per week)</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Change</a:t>
                      </a:r>
                      <a:endParaRPr b="1"/>
                    </a:p>
                    <a:p>
                      <a:pPr indent="0" lvl="0" marL="0" rtl="0" algn="ctr">
                        <a:spcBef>
                          <a:spcPts val="0"/>
                        </a:spcBef>
                        <a:spcAft>
                          <a:spcPts val="0"/>
                        </a:spcAft>
                        <a:buNone/>
                      </a:pPr>
                      <a:r>
                        <a:rPr b="1" lang="en"/>
                        <a:t>(%)</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396200">
                <a:tc>
                  <a:txBody>
                    <a:bodyPr/>
                    <a:lstStyle/>
                    <a:p>
                      <a:pPr indent="0" lvl="0" marL="0" rtl="0" algn="ctr">
                        <a:spcBef>
                          <a:spcPts val="0"/>
                        </a:spcBef>
                        <a:spcAft>
                          <a:spcPts val="0"/>
                        </a:spcAft>
                        <a:buNone/>
                      </a:pPr>
                      <a:r>
                        <a:rPr lang="en"/>
                        <a:t>Jan 02,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Rise</a:t>
                      </a:r>
                      <a:endParaRPr>
                        <a:solidFill>
                          <a:srgbClr val="00FF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Jan 09,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Fall</a:t>
                      </a:r>
                      <a:endParaRPr>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…(maybe Stable)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Apr 24,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Rise</a:t>
                      </a:r>
                      <a:endParaRPr>
                        <a:solidFill>
                          <a:srgbClr val="00FF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May 01,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Fall</a:t>
                      </a:r>
                      <a:endParaRPr>
                        <a:solidFill>
                          <a:srgbClr val="FF00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May 08, 2022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00"/>
                          </a:solidFill>
                        </a:rPr>
                        <a:t>Rise</a:t>
                      </a:r>
                      <a:endParaRPr>
                        <a:solidFill>
                          <a:srgbClr val="00FF00"/>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3"/>
          <p:cNvSpPr txBox="1"/>
          <p:nvPr>
            <p:ph type="ctrTitle"/>
          </p:nvPr>
        </p:nvSpPr>
        <p:spPr>
          <a:xfrm>
            <a:off x="1424749" y="1188185"/>
            <a:ext cx="6294900" cy="23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Do you like stock?</a:t>
            </a:r>
            <a:endParaRPr sz="4500"/>
          </a:p>
        </p:txBody>
      </p:sp>
      <p:sp>
        <p:nvSpPr>
          <p:cNvPr id="710" name="Google Shape;71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51"/>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Assume that</a:t>
            </a:r>
            <a:endParaRPr/>
          </a:p>
        </p:txBody>
      </p:sp>
      <p:sp>
        <p:nvSpPr>
          <p:cNvPr id="845" name="Google Shape;845;p51"/>
          <p:cNvSpPr txBox="1"/>
          <p:nvPr>
            <p:ph idx="1" type="body"/>
          </p:nvPr>
        </p:nvSpPr>
        <p:spPr>
          <a:xfrm>
            <a:off x="314000" y="1154125"/>
            <a:ext cx="5040000" cy="33405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Char char="-"/>
            </a:pPr>
            <a:r>
              <a:rPr lang="en" sz="3100"/>
              <a:t>FLC0: is last week</a:t>
            </a:r>
            <a:endParaRPr sz="3100"/>
          </a:p>
          <a:p>
            <a:pPr indent="-425450" lvl="0" marL="457200" rtl="0" algn="l">
              <a:spcBef>
                <a:spcPts val="0"/>
              </a:spcBef>
              <a:spcAft>
                <a:spcPts val="0"/>
              </a:spcAft>
              <a:buSzPts val="3100"/>
              <a:buChar char="-"/>
            </a:pPr>
            <a:r>
              <a:rPr lang="en" sz="3100"/>
              <a:t>FLC1: is this week</a:t>
            </a:r>
            <a:endParaRPr sz="3100"/>
          </a:p>
          <a:p>
            <a:pPr indent="-425450" lvl="0" marL="457200" rtl="0" algn="l">
              <a:spcBef>
                <a:spcPts val="0"/>
              </a:spcBef>
              <a:spcAft>
                <a:spcPts val="0"/>
              </a:spcAft>
              <a:buSzPts val="3100"/>
              <a:buChar char="-"/>
            </a:pPr>
            <a:r>
              <a:rPr lang="en" sz="3100"/>
              <a:t>FLC2: is next week</a:t>
            </a:r>
            <a:endParaRPr sz="3100"/>
          </a:p>
        </p:txBody>
      </p:sp>
      <p:sp>
        <p:nvSpPr>
          <p:cNvPr id="846" name="Google Shape;84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7" name="Google Shape;847;p51"/>
          <p:cNvPicPr preferRelativeResize="0"/>
          <p:nvPr/>
        </p:nvPicPr>
        <p:blipFill>
          <a:blip r:embed="rId3">
            <a:alphaModFix/>
          </a:blip>
          <a:stretch>
            <a:fillRect/>
          </a:stretch>
        </p:blipFill>
        <p:spPr>
          <a:xfrm>
            <a:off x="4751200" y="1772250"/>
            <a:ext cx="3485199" cy="19139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53" name="Google Shape;853;p52"/>
          <p:cNvPicPr preferRelativeResize="0"/>
          <p:nvPr/>
        </p:nvPicPr>
        <p:blipFill>
          <a:blip r:embed="rId3">
            <a:alphaModFix/>
          </a:blip>
          <a:stretch>
            <a:fillRect/>
          </a:stretch>
        </p:blipFill>
        <p:spPr>
          <a:xfrm>
            <a:off x="194825" y="866775"/>
            <a:ext cx="8839200" cy="29797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59" name="Google Shape;859;p53"/>
          <p:cNvPicPr preferRelativeResize="0"/>
          <p:nvPr/>
        </p:nvPicPr>
        <p:blipFill>
          <a:blip r:embed="rId3">
            <a:alphaModFix/>
          </a:blip>
          <a:stretch>
            <a:fillRect/>
          </a:stretch>
        </p:blipFill>
        <p:spPr>
          <a:xfrm>
            <a:off x="446013" y="157088"/>
            <a:ext cx="8251985" cy="48293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54"/>
          <p:cNvSpPr txBox="1"/>
          <p:nvPr>
            <p:ph type="ctrTitle"/>
          </p:nvPr>
        </p:nvSpPr>
        <p:spPr>
          <a:xfrm>
            <a:off x="-38650" y="1188175"/>
            <a:ext cx="9144000" cy="23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Apply association rule</a:t>
            </a:r>
            <a:br>
              <a:rPr lang="en" sz="4500"/>
            </a:br>
            <a:r>
              <a:rPr lang="en" sz="4500"/>
              <a:t>Apiori</a:t>
            </a:r>
            <a:endParaRPr sz="4500"/>
          </a:p>
        </p:txBody>
      </p:sp>
      <p:sp>
        <p:nvSpPr>
          <p:cNvPr id="865" name="Google Shape;86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6"/>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76" name="Google Shape;876;p56"/>
          <p:cNvSpPr txBox="1"/>
          <p:nvPr>
            <p:ph idx="1" type="body"/>
          </p:nvPr>
        </p:nvSpPr>
        <p:spPr>
          <a:xfrm>
            <a:off x="432925" y="901500"/>
            <a:ext cx="6452100" cy="33405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 sz="3100">
                <a:latin typeface="Darker Grotesque"/>
                <a:ea typeface="Darker Grotesque"/>
                <a:cs typeface="Darker Grotesque"/>
                <a:sym typeface="Darker Grotesque"/>
              </a:rPr>
              <a:t>There are many ways to invest in stock effectively if you like:</a:t>
            </a:r>
            <a:endParaRPr b="1" sz="3100">
              <a:latin typeface="Darker Grotesque"/>
              <a:ea typeface="Darker Grotesque"/>
              <a:cs typeface="Darker Grotesque"/>
              <a:sym typeface="Darker Grotesque"/>
            </a:endParaRPr>
          </a:p>
          <a:p>
            <a:pPr indent="-419100" lvl="0" marL="457200" rtl="0" algn="l">
              <a:spcBef>
                <a:spcPts val="1600"/>
              </a:spcBef>
              <a:spcAft>
                <a:spcPts val="0"/>
              </a:spcAft>
              <a:buSzPts val="3000"/>
              <a:buChar char="-"/>
            </a:pPr>
            <a:r>
              <a:rPr lang="en" sz="3100"/>
              <a:t>Long-term investment</a:t>
            </a:r>
            <a:endParaRPr sz="3100"/>
          </a:p>
          <a:p>
            <a:pPr indent="-425450" lvl="0" marL="457200" rtl="0" algn="l">
              <a:spcBef>
                <a:spcPts val="0"/>
              </a:spcBef>
              <a:spcAft>
                <a:spcPts val="0"/>
              </a:spcAft>
              <a:buSzPts val="3100"/>
              <a:buChar char="-"/>
            </a:pPr>
            <a:r>
              <a:rPr lang="en" sz="3100"/>
              <a:t>Swing Trading</a:t>
            </a:r>
            <a:endParaRPr sz="3100"/>
          </a:p>
        </p:txBody>
      </p:sp>
      <p:sp>
        <p:nvSpPr>
          <p:cNvPr id="877" name="Google Shape;87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8" name="Google Shape;878;p56"/>
          <p:cNvPicPr preferRelativeResize="0"/>
          <p:nvPr/>
        </p:nvPicPr>
        <p:blipFill>
          <a:blip r:embed="rId3">
            <a:alphaModFix/>
          </a:blip>
          <a:stretch>
            <a:fillRect/>
          </a:stretch>
        </p:blipFill>
        <p:spPr>
          <a:xfrm>
            <a:off x="5955150" y="2243825"/>
            <a:ext cx="2724150" cy="167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57"/>
          <p:cNvSpPr txBox="1"/>
          <p:nvPr>
            <p:ph type="ctrTitle"/>
          </p:nvPr>
        </p:nvSpPr>
        <p:spPr>
          <a:xfrm>
            <a:off x="0" y="1188175"/>
            <a:ext cx="9144000" cy="328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Thank you for listening</a:t>
            </a:r>
            <a:endParaRPr sz="4500"/>
          </a:p>
          <a:p>
            <a:pPr indent="0" lvl="0" marL="0" rtl="0" algn="ctr">
              <a:spcBef>
                <a:spcPts val="0"/>
              </a:spcBef>
              <a:spcAft>
                <a:spcPts val="0"/>
              </a:spcAft>
              <a:buNone/>
            </a:pPr>
            <a:r>
              <a:rPr lang="en" sz="4500"/>
              <a:t>Q&amp;A section</a:t>
            </a:r>
            <a:endParaRPr sz="4500"/>
          </a:p>
        </p:txBody>
      </p:sp>
      <p:sp>
        <p:nvSpPr>
          <p:cNvPr id="884" name="Google Shape;88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4"/>
          <p:cNvSpPr txBox="1"/>
          <p:nvPr>
            <p:ph type="ctrTitle"/>
          </p:nvPr>
        </p:nvSpPr>
        <p:spPr>
          <a:xfrm>
            <a:off x="-38650" y="1188175"/>
            <a:ext cx="9144000" cy="23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Do you know how to investigate in stock efficiently?</a:t>
            </a:r>
            <a:endParaRPr sz="4500"/>
          </a:p>
        </p:txBody>
      </p:sp>
      <p:sp>
        <p:nvSpPr>
          <p:cNvPr id="716" name="Google Shape;71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2" name="Google Shape;722;p35"/>
          <p:cNvPicPr preferRelativeResize="0"/>
          <p:nvPr/>
        </p:nvPicPr>
        <p:blipFill>
          <a:blip r:embed="rId3">
            <a:alphaModFix/>
          </a:blip>
          <a:stretch>
            <a:fillRect/>
          </a:stretch>
        </p:blipFill>
        <p:spPr>
          <a:xfrm>
            <a:off x="1898201" y="181550"/>
            <a:ext cx="5235350" cy="456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36"/>
          <p:cNvSpPr txBox="1"/>
          <p:nvPr>
            <p:ph type="ctrTitle"/>
          </p:nvPr>
        </p:nvSpPr>
        <p:spPr>
          <a:xfrm>
            <a:off x="487350" y="802925"/>
            <a:ext cx="8169300" cy="26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chemeClr val="lt1"/>
                </a:solidFill>
              </a:rPr>
              <a:t>Data Mining</a:t>
            </a:r>
            <a:endParaRPr sz="3300">
              <a:solidFill>
                <a:schemeClr val="lt1"/>
              </a:solidFill>
            </a:endParaRPr>
          </a:p>
          <a:p>
            <a:pPr indent="0" lvl="0" marL="0" rtl="0" algn="ctr">
              <a:spcBef>
                <a:spcPts val="0"/>
              </a:spcBef>
              <a:spcAft>
                <a:spcPts val="0"/>
              </a:spcAft>
              <a:buNone/>
            </a:pPr>
            <a:r>
              <a:rPr lang="en" sz="2200">
                <a:solidFill>
                  <a:srgbClr val="000000"/>
                </a:solidFill>
              </a:rPr>
              <a:t>Stock Selection Using Association Rules on Cash Flow and Accrual Financial Indicators</a:t>
            </a:r>
            <a:endParaRPr sz="3300">
              <a:solidFill>
                <a:srgbClr val="000000"/>
              </a:solidFill>
            </a:endParaRPr>
          </a:p>
          <a:p>
            <a:pPr indent="0" lvl="0" marL="0" rtl="0" algn="ctr">
              <a:spcBef>
                <a:spcPts val="0"/>
              </a:spcBef>
              <a:spcAft>
                <a:spcPts val="0"/>
              </a:spcAft>
              <a:buNone/>
            </a:pPr>
            <a:r>
              <a:rPr lang="en" sz="3300">
                <a:solidFill>
                  <a:schemeClr val="accent4"/>
                </a:solidFill>
              </a:rPr>
              <a:t>Group: 12</a:t>
            </a:r>
            <a:endParaRPr sz="3300">
              <a:solidFill>
                <a:schemeClr val="accent4"/>
              </a:solidFill>
            </a:endParaRPr>
          </a:p>
          <a:p>
            <a:pPr indent="0" lvl="0" marL="0" rtl="0" algn="ctr">
              <a:spcBef>
                <a:spcPts val="0"/>
              </a:spcBef>
              <a:spcAft>
                <a:spcPts val="0"/>
              </a:spcAft>
              <a:buNone/>
            </a:pPr>
            <a:r>
              <a:t/>
            </a:r>
            <a:endParaRPr>
              <a:solidFill>
                <a:srgbClr val="FF9900"/>
              </a:solidFill>
            </a:endParaRPr>
          </a:p>
        </p:txBody>
      </p:sp>
      <p:sp>
        <p:nvSpPr>
          <p:cNvPr id="728" name="Google Shape;728;p36"/>
          <p:cNvSpPr txBox="1"/>
          <p:nvPr>
            <p:ph idx="1" type="subTitle"/>
          </p:nvPr>
        </p:nvSpPr>
        <p:spPr>
          <a:xfrm>
            <a:off x="1315225" y="2872275"/>
            <a:ext cx="7197300" cy="17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u="sng">
                <a:solidFill>
                  <a:srgbClr val="741B47"/>
                </a:solidFill>
                <a:latin typeface="Darker Grotesque"/>
                <a:ea typeface="Darker Grotesque"/>
                <a:cs typeface="Darker Grotesque"/>
                <a:sym typeface="Darker Grotesque"/>
              </a:rPr>
              <a:t>Group members:</a:t>
            </a:r>
            <a:endParaRPr b="1" u="sng">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rPr b="1" lang="en">
                <a:solidFill>
                  <a:srgbClr val="741B47"/>
                </a:solidFill>
                <a:latin typeface="Darker Grotesque"/>
                <a:ea typeface="Darker Grotesque"/>
                <a:cs typeface="Darker Grotesque"/>
                <a:sym typeface="Darker Grotesque"/>
              </a:rPr>
              <a:t>1. Ngô Minh Đại - 1913008           </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rPr b="1" lang="en">
                <a:solidFill>
                  <a:srgbClr val="741B47"/>
                </a:solidFill>
                <a:latin typeface="Darker Grotesque"/>
                <a:ea typeface="Darker Grotesque"/>
                <a:cs typeface="Darker Grotesque"/>
                <a:sym typeface="Darker Grotesque"/>
              </a:rPr>
              <a:t>2. Trần Như Anh Vũ - 1752632  </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rPr b="1" lang="en">
                <a:solidFill>
                  <a:srgbClr val="741B47"/>
                </a:solidFill>
                <a:latin typeface="Darker Grotesque"/>
                <a:ea typeface="Darker Grotesque"/>
                <a:cs typeface="Darker Grotesque"/>
                <a:sym typeface="Darker Grotesque"/>
              </a:rPr>
              <a:t>3. Nguyễn Hải Đăng - 1952652</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rPr b="1" lang="en">
                <a:solidFill>
                  <a:srgbClr val="741B47"/>
                </a:solidFill>
                <a:latin typeface="Darker Grotesque"/>
                <a:ea typeface="Darker Grotesque"/>
                <a:cs typeface="Darker Grotesque"/>
                <a:sym typeface="Darker Grotesque"/>
              </a:rPr>
              <a:t>4. Nakamura Ryuta - 1752004</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t/>
            </a:r>
            <a:endParaRPr b="1">
              <a:solidFill>
                <a:srgbClr val="741B47"/>
              </a:solidFill>
              <a:latin typeface="Darker Grotesque"/>
              <a:ea typeface="Darker Grotesque"/>
              <a:cs typeface="Darker Grotesque"/>
              <a:sym typeface="Darker Grotesque"/>
            </a:endParaRPr>
          </a:p>
          <a:p>
            <a:pPr indent="0" lvl="0" marL="0" rtl="0" algn="l">
              <a:spcBef>
                <a:spcPts val="0"/>
              </a:spcBef>
              <a:spcAft>
                <a:spcPts val="0"/>
              </a:spcAft>
              <a:buNone/>
            </a:pPr>
            <a:r>
              <a:t/>
            </a:r>
            <a:endParaRPr b="1">
              <a:solidFill>
                <a:srgbClr val="741B47"/>
              </a:solidFill>
              <a:latin typeface="Darker Grotesque"/>
              <a:ea typeface="Darker Grotesque"/>
              <a:cs typeface="Darker Grotesque"/>
              <a:sym typeface="Darker Grotesque"/>
            </a:endParaRPr>
          </a:p>
        </p:txBody>
      </p:sp>
      <p:sp>
        <p:nvSpPr>
          <p:cNvPr id="729" name="Google Shape;729;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37"/>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  </a:t>
            </a:r>
            <a:endParaRPr/>
          </a:p>
        </p:txBody>
      </p:sp>
      <p:sp>
        <p:nvSpPr>
          <p:cNvPr id="735" name="Google Shape;735;p37"/>
          <p:cNvSpPr txBox="1"/>
          <p:nvPr>
            <p:ph idx="1" type="body"/>
          </p:nvPr>
        </p:nvSpPr>
        <p:spPr>
          <a:xfrm>
            <a:off x="644325" y="1082275"/>
            <a:ext cx="8461200" cy="3868500"/>
          </a:xfrm>
          <a:prstGeom prst="rect">
            <a:avLst/>
          </a:prstGeom>
        </p:spPr>
        <p:txBody>
          <a:bodyPr anchorCtr="0" anchor="ctr" bIns="91425" lIns="91425" spcFirstLastPara="1" rIns="91425" wrap="square" tIns="91425">
            <a:noAutofit/>
          </a:bodyPr>
          <a:lstStyle/>
          <a:p>
            <a:pPr indent="0" lvl="0" marL="457200" marR="19050" rtl="0" algn="l">
              <a:spcBef>
                <a:spcPts val="0"/>
              </a:spcBef>
              <a:spcAft>
                <a:spcPts val="0"/>
              </a:spcAft>
              <a:buNone/>
            </a:pPr>
            <a:r>
              <a:t/>
            </a:r>
            <a:endParaRPr sz="3600"/>
          </a:p>
          <a:p>
            <a:pPr indent="-457200" lvl="0" marL="457200" marR="19050" rtl="0" algn="l">
              <a:spcBef>
                <a:spcPts val="1600"/>
              </a:spcBef>
              <a:spcAft>
                <a:spcPts val="0"/>
              </a:spcAft>
              <a:buSzPts val="3600"/>
              <a:buChar char="●"/>
            </a:pPr>
            <a:r>
              <a:rPr lang="en" sz="3600"/>
              <a:t>Introduction and related work</a:t>
            </a:r>
            <a:endParaRPr sz="3600"/>
          </a:p>
          <a:p>
            <a:pPr indent="-457200" lvl="0" marL="457200" marR="19050" rtl="0" algn="l">
              <a:spcBef>
                <a:spcPts val="0"/>
              </a:spcBef>
              <a:spcAft>
                <a:spcPts val="0"/>
              </a:spcAft>
              <a:buSzPts val="3600"/>
              <a:buChar char="●"/>
            </a:pPr>
            <a:r>
              <a:rPr lang="en" sz="3600"/>
              <a:t>Method</a:t>
            </a:r>
            <a:endParaRPr sz="3600"/>
          </a:p>
          <a:p>
            <a:pPr indent="-457200" lvl="0" marL="457200" marR="19050" rtl="0" algn="l">
              <a:spcBef>
                <a:spcPts val="0"/>
              </a:spcBef>
              <a:spcAft>
                <a:spcPts val="0"/>
              </a:spcAft>
              <a:buSzPts val="3600"/>
              <a:buChar char="●"/>
            </a:pPr>
            <a:r>
              <a:rPr lang="en" sz="3600"/>
              <a:t>Experimental design, results and discussion</a:t>
            </a:r>
            <a:endParaRPr sz="3600"/>
          </a:p>
          <a:p>
            <a:pPr indent="-457200" lvl="0" marL="457200" marR="19050" rtl="0" algn="l">
              <a:spcBef>
                <a:spcPts val="0"/>
              </a:spcBef>
              <a:spcAft>
                <a:spcPts val="0"/>
              </a:spcAft>
              <a:buSzPts val="3600"/>
              <a:buChar char="●"/>
            </a:pPr>
            <a:r>
              <a:rPr lang="en" sz="3600"/>
              <a:t>Demonstration</a:t>
            </a:r>
            <a:endParaRPr sz="3600"/>
          </a:p>
          <a:p>
            <a:pPr indent="-457200" lvl="0" marL="457200" marR="19050" rtl="0" algn="l">
              <a:spcBef>
                <a:spcPts val="0"/>
              </a:spcBef>
              <a:spcAft>
                <a:spcPts val="0"/>
              </a:spcAft>
              <a:buSzPts val="3600"/>
              <a:buChar char="●"/>
            </a:pPr>
            <a:r>
              <a:rPr lang="en" sz="3600"/>
              <a:t>Conclusion</a:t>
            </a:r>
            <a:endParaRPr sz="3600"/>
          </a:p>
          <a:p>
            <a:pPr indent="-457200" lvl="0" marL="457200" marR="19050" rtl="0" algn="l">
              <a:spcBef>
                <a:spcPts val="0"/>
              </a:spcBef>
              <a:spcAft>
                <a:spcPts val="0"/>
              </a:spcAft>
              <a:buSzPts val="3600"/>
              <a:buChar char="●"/>
            </a:pPr>
            <a:r>
              <a:rPr lang="en" sz="3600"/>
              <a:t>Kahoot</a:t>
            </a:r>
            <a:endParaRPr sz="3600"/>
          </a:p>
          <a:p>
            <a:pPr indent="0" lvl="0" marL="457200" marR="19050" rtl="0" algn="l">
              <a:spcBef>
                <a:spcPts val="1600"/>
              </a:spcBef>
              <a:spcAft>
                <a:spcPts val="1600"/>
              </a:spcAft>
              <a:buNone/>
            </a:pPr>
            <a:r>
              <a:t/>
            </a:r>
            <a:endParaRPr sz="3600"/>
          </a:p>
        </p:txBody>
      </p:sp>
      <p:sp>
        <p:nvSpPr>
          <p:cNvPr id="736" name="Google Shape;73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38"/>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42" name="Google Shape;74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3" name="Google Shape;743;p38"/>
          <p:cNvSpPr txBox="1"/>
          <p:nvPr>
            <p:ph idx="1" type="body"/>
          </p:nvPr>
        </p:nvSpPr>
        <p:spPr>
          <a:xfrm>
            <a:off x="637025" y="2214863"/>
            <a:ext cx="8461200" cy="1929900"/>
          </a:xfrm>
          <a:prstGeom prst="rect">
            <a:avLst/>
          </a:prstGeom>
        </p:spPr>
        <p:txBody>
          <a:bodyPr anchorCtr="0" anchor="ctr" bIns="91425" lIns="91425" spcFirstLastPara="1" rIns="91425" wrap="square" tIns="91425">
            <a:noAutofit/>
          </a:bodyPr>
          <a:lstStyle/>
          <a:p>
            <a:pPr indent="0" lvl="0" marL="457200" marR="19050" rtl="0" algn="l">
              <a:spcBef>
                <a:spcPts val="0"/>
              </a:spcBef>
              <a:spcAft>
                <a:spcPts val="0"/>
              </a:spcAft>
              <a:buNone/>
            </a:pPr>
            <a:r>
              <a:t/>
            </a:r>
            <a:endParaRPr sz="2000"/>
          </a:p>
          <a:p>
            <a:pPr indent="-355600" lvl="0" marL="457200" marR="19050" rtl="0" algn="l">
              <a:spcBef>
                <a:spcPts val="1600"/>
              </a:spcBef>
              <a:spcAft>
                <a:spcPts val="0"/>
              </a:spcAft>
              <a:buSzPts val="2000"/>
              <a:buChar char="●"/>
            </a:pPr>
            <a:r>
              <a:rPr lang="en" sz="2000"/>
              <a:t>In this study, ARM algorithm apply on stock data set, finding the relationship among stock variables open price, high price, low price and close price and generating the rules with these variables of TCS index</a:t>
            </a:r>
            <a:endParaRPr sz="2000"/>
          </a:p>
          <a:p>
            <a:pPr indent="-355600" lvl="0" marL="457200" marR="19050" rtl="0" algn="l">
              <a:spcBef>
                <a:spcPts val="0"/>
              </a:spcBef>
              <a:spcAft>
                <a:spcPts val="0"/>
              </a:spcAft>
              <a:buSzPts val="2000"/>
              <a:buChar char="●"/>
            </a:pPr>
            <a:r>
              <a:rPr lang="en" sz="2000"/>
              <a:t>The data set encompassed the trading months from 1-1-2006 to 30-12-2011</a:t>
            </a:r>
            <a:endParaRPr sz="2000"/>
          </a:p>
          <a:p>
            <a:pPr indent="-355600" lvl="0" marL="457200" marR="19050" rtl="0" algn="l">
              <a:spcBef>
                <a:spcPts val="0"/>
              </a:spcBef>
              <a:spcAft>
                <a:spcPts val="0"/>
              </a:spcAft>
              <a:buSzPts val="2000"/>
              <a:buChar char="●"/>
            </a:pPr>
            <a:r>
              <a:rPr lang="en" sz="2000"/>
              <a:t>The task is to predict the stock prices of TCS Company will be up or down from today to tomorrow by using the past values of company stock. The stock market data sample is given by Table 1</a:t>
            </a:r>
            <a:endParaRPr sz="2000"/>
          </a:p>
          <a:p>
            <a:pPr indent="0" lvl="0" marL="457200" marR="19050" rtl="0" algn="l">
              <a:spcBef>
                <a:spcPts val="1600"/>
              </a:spcBef>
              <a:spcAft>
                <a:spcPts val="0"/>
              </a:spcAft>
              <a:buNone/>
            </a:pPr>
            <a:r>
              <a:t/>
            </a:r>
            <a:endParaRPr sz="2000"/>
          </a:p>
          <a:p>
            <a:pPr indent="0" lvl="0" marL="457200" marR="19050" rtl="0" algn="l">
              <a:spcBef>
                <a:spcPts val="1600"/>
              </a:spcBef>
              <a:spcAft>
                <a:spcPts val="16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9" name="Google Shape;749;p39"/>
          <p:cNvSpPr txBox="1"/>
          <p:nvPr>
            <p:ph idx="2" type="subTitle"/>
          </p:nvPr>
        </p:nvSpPr>
        <p:spPr>
          <a:xfrm>
            <a:off x="458850" y="3714025"/>
            <a:ext cx="3693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is the highest price at which a stock is traded during a period. </a:t>
            </a:r>
            <a:endParaRPr sz="1800"/>
          </a:p>
        </p:txBody>
      </p:sp>
      <p:sp>
        <p:nvSpPr>
          <p:cNvPr id="750" name="Google Shape;750;p39"/>
          <p:cNvSpPr txBox="1"/>
          <p:nvPr>
            <p:ph idx="6" type="subTitle"/>
          </p:nvPr>
        </p:nvSpPr>
        <p:spPr>
          <a:xfrm>
            <a:off x="5517325" y="2038625"/>
            <a:ext cx="32931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is the last price at which a security traded during the regular trading day.</a:t>
            </a:r>
            <a:endParaRPr sz="1800"/>
          </a:p>
        </p:txBody>
      </p:sp>
      <p:sp>
        <p:nvSpPr>
          <p:cNvPr id="751" name="Google Shape;751;p39"/>
          <p:cNvSpPr txBox="1"/>
          <p:nvPr>
            <p:ph idx="7" type="subTitle"/>
          </p:nvPr>
        </p:nvSpPr>
        <p:spPr>
          <a:xfrm>
            <a:off x="894850" y="1362325"/>
            <a:ext cx="231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Open price</a:t>
            </a:r>
            <a:endParaRPr sz="1800"/>
          </a:p>
        </p:txBody>
      </p:sp>
      <p:sp>
        <p:nvSpPr>
          <p:cNvPr id="752" name="Google Shape;752;p39"/>
          <p:cNvSpPr txBox="1"/>
          <p:nvPr>
            <p:ph idx="8" type="subTitle"/>
          </p:nvPr>
        </p:nvSpPr>
        <p:spPr>
          <a:xfrm>
            <a:off x="458850" y="1953725"/>
            <a:ext cx="3693000" cy="7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is the price at which a security first trades when an exchange opens for the day.</a:t>
            </a:r>
            <a:endParaRPr sz="1800"/>
          </a:p>
        </p:txBody>
      </p:sp>
      <p:sp>
        <p:nvSpPr>
          <p:cNvPr id="753" name="Google Shape;753;p39"/>
          <p:cNvSpPr txBox="1"/>
          <p:nvPr>
            <p:ph idx="7" type="subTitle"/>
          </p:nvPr>
        </p:nvSpPr>
        <p:spPr>
          <a:xfrm>
            <a:off x="894850" y="3006438"/>
            <a:ext cx="231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H</a:t>
            </a:r>
            <a:r>
              <a:rPr lang="en" sz="1800"/>
              <a:t>igh</a:t>
            </a:r>
            <a:r>
              <a:rPr lang="en" sz="1800"/>
              <a:t> </a:t>
            </a:r>
            <a:r>
              <a:rPr lang="en" sz="1800"/>
              <a:t>price</a:t>
            </a:r>
            <a:endParaRPr sz="1800"/>
          </a:p>
        </p:txBody>
      </p:sp>
      <p:sp>
        <p:nvSpPr>
          <p:cNvPr id="754" name="Google Shape;754;p39"/>
          <p:cNvSpPr txBox="1"/>
          <p:nvPr>
            <p:ph idx="7" type="subTitle"/>
          </p:nvPr>
        </p:nvSpPr>
        <p:spPr>
          <a:xfrm>
            <a:off x="6005725" y="1381025"/>
            <a:ext cx="231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Close</a:t>
            </a:r>
            <a:r>
              <a:rPr lang="en" sz="1800"/>
              <a:t> price</a:t>
            </a:r>
            <a:endParaRPr sz="1800"/>
          </a:p>
        </p:txBody>
      </p:sp>
      <p:sp>
        <p:nvSpPr>
          <p:cNvPr id="755" name="Google Shape;755;p39"/>
          <p:cNvSpPr txBox="1"/>
          <p:nvPr>
            <p:ph idx="7" type="subTitle"/>
          </p:nvPr>
        </p:nvSpPr>
        <p:spPr>
          <a:xfrm>
            <a:off x="6005725" y="3006438"/>
            <a:ext cx="231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Low </a:t>
            </a:r>
            <a:r>
              <a:rPr lang="en" sz="1800"/>
              <a:t>price</a:t>
            </a:r>
            <a:endParaRPr sz="1800"/>
          </a:p>
        </p:txBody>
      </p:sp>
      <p:sp>
        <p:nvSpPr>
          <p:cNvPr id="756" name="Google Shape;756;p39"/>
          <p:cNvSpPr txBox="1"/>
          <p:nvPr>
            <p:ph idx="2" type="subTitle"/>
          </p:nvPr>
        </p:nvSpPr>
        <p:spPr>
          <a:xfrm>
            <a:off x="5317375" y="3714025"/>
            <a:ext cx="3693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is the lowest price at which a stock is traded during a period. </a:t>
            </a:r>
            <a:endParaRPr sz="1800"/>
          </a:p>
          <a:p>
            <a:pPr indent="0" lvl="0" marL="0" rtl="0" algn="ctr">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62" name="Google Shape;762;p40"/>
          <p:cNvGraphicFramePr/>
          <p:nvPr/>
        </p:nvGraphicFramePr>
        <p:xfrm>
          <a:off x="952500" y="1238250"/>
          <a:ext cx="3000000" cy="3000000"/>
        </p:xfrm>
        <a:graphic>
          <a:graphicData uri="http://schemas.openxmlformats.org/drawingml/2006/table">
            <a:tbl>
              <a:tblPr>
                <a:noFill/>
                <a:tableStyleId>{E63320F1-87A1-46F4-9013-E4AE1093A020}</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rPr b="1" lang="en"/>
                        <a:t>Month </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Open</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High</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Low</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Close</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7B7B7"/>
                    </a:solidFill>
                  </a:tcPr>
                </a:tc>
              </a:tr>
              <a:tr h="381000">
                <a:tc>
                  <a:txBody>
                    <a:bodyPr/>
                    <a:lstStyle/>
                    <a:p>
                      <a:pPr indent="0" lvl="0" marL="0" rtl="0" algn="ctr">
                        <a:spcBef>
                          <a:spcPts val="0"/>
                        </a:spcBef>
                        <a:spcAft>
                          <a:spcPts val="0"/>
                        </a:spcAft>
                        <a:buNone/>
                      </a:pPr>
                      <a:r>
                        <a:rPr lang="en"/>
                        <a:t>Jan-06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1189</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1258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1169</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1251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Feb-06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1255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1301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1230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1295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Oct-11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2012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2168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1948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2156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Nov-11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2141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2163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1881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1953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Dec-11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2212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2304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1715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2190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763" name="Google Shape;763;p40"/>
          <p:cNvSpPr txBox="1"/>
          <p:nvPr/>
        </p:nvSpPr>
        <p:spPr>
          <a:xfrm>
            <a:off x="2891700" y="4158850"/>
            <a:ext cx="3360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Darker Grotesque"/>
                <a:ea typeface="Darker Grotesque"/>
                <a:cs typeface="Darker Grotesque"/>
                <a:sym typeface="Darker Grotesque"/>
              </a:rPr>
              <a:t>Table 1. Sample of Stock Dataset</a:t>
            </a:r>
            <a:endParaRPr b="1" sz="1600">
              <a:latin typeface="Darker Grotesque"/>
              <a:ea typeface="Darker Grotesque"/>
              <a:cs typeface="Darker Grotesque"/>
              <a:sym typeface="Darker Grotesq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nancial Statement Project Proposal by Slidesgo">
  <a:themeElements>
    <a:clrScheme name="Simple Light">
      <a:dk1>
        <a:srgbClr val="1D2B95"/>
      </a:dk1>
      <a:lt1>
        <a:srgbClr val="449BFF"/>
      </a:lt1>
      <a:dk2>
        <a:srgbClr val="FFACCA"/>
      </a:dk2>
      <a:lt2>
        <a:srgbClr val="D9B695"/>
      </a:lt2>
      <a:accent1>
        <a:srgbClr val="FFFFFF"/>
      </a:accent1>
      <a:accent2>
        <a:srgbClr val="FFACCA"/>
      </a:accent2>
      <a:accent3>
        <a:srgbClr val="D9B695"/>
      </a:accent3>
      <a:accent4>
        <a:srgbClr val="449BFF"/>
      </a:accent4>
      <a:accent5>
        <a:srgbClr val="FFFFFF"/>
      </a:accent5>
      <a:accent6>
        <a:srgbClr val="1D2B95"/>
      </a:accent6>
      <a:hlink>
        <a:srgbClr val="1D2B9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