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9"/>
  </p:notesMasterIdLst>
  <p:sldIdLst>
    <p:sldId id="256" r:id="rId2"/>
    <p:sldId id="258" r:id="rId3"/>
    <p:sldId id="260" r:id="rId4"/>
    <p:sldId id="259" r:id="rId5"/>
    <p:sldId id="326" r:id="rId6"/>
    <p:sldId id="312" r:id="rId7"/>
    <p:sldId id="330" r:id="rId8"/>
    <p:sldId id="313" r:id="rId9"/>
    <p:sldId id="266" r:id="rId10"/>
    <p:sldId id="324" r:id="rId11"/>
    <p:sldId id="269" r:id="rId12"/>
    <p:sldId id="322" r:id="rId13"/>
    <p:sldId id="283" r:id="rId14"/>
    <p:sldId id="327" r:id="rId15"/>
    <p:sldId id="328" r:id="rId16"/>
    <p:sldId id="329" r:id="rId17"/>
    <p:sldId id="325" r:id="rId18"/>
    <p:sldId id="272" r:id="rId19"/>
    <p:sldId id="317" r:id="rId20"/>
    <p:sldId id="261" r:id="rId21"/>
    <p:sldId id="280" r:id="rId22"/>
    <p:sldId id="331" r:id="rId23"/>
    <p:sldId id="332" r:id="rId24"/>
    <p:sldId id="338" r:id="rId25"/>
    <p:sldId id="333" r:id="rId26"/>
    <p:sldId id="334" r:id="rId27"/>
    <p:sldId id="277" r:id="rId28"/>
    <p:sldId id="335" r:id="rId29"/>
    <p:sldId id="270" r:id="rId30"/>
    <p:sldId id="336" r:id="rId31"/>
    <p:sldId id="318" r:id="rId32"/>
    <p:sldId id="279" r:id="rId33"/>
    <p:sldId id="337" r:id="rId34"/>
    <p:sldId id="319" r:id="rId35"/>
    <p:sldId id="320" r:id="rId36"/>
    <p:sldId id="282" r:id="rId37"/>
    <p:sldId id="286" r:id="rId38"/>
  </p:sldIdLst>
  <p:sldSz cx="9144000" cy="5143500" type="screen16x9"/>
  <p:notesSz cx="6858000" cy="9144000"/>
  <p:embeddedFontLst>
    <p:embeddedFont>
      <p:font typeface="DM Sans" panose="020B0604020202020204" charset="0"/>
      <p:regular r:id="rId40"/>
      <p:bold r:id="rId41"/>
      <p:italic r:id="rId42"/>
      <p:boldItalic r:id="rId43"/>
    </p:embeddedFont>
    <p:embeddedFont>
      <p:font typeface="Encode Sans" panose="020B0604020202020204" charset="0"/>
      <p:regular r:id="rId44"/>
      <p:bold r:id="rId45"/>
    </p:embeddedFont>
    <p:embeddedFont>
      <p:font typeface="Hind Siliguri" panose="02000000000000000000" pitchFamily="2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381AF-4A4B-4B8B-8762-B6AC06DDF274}">
  <a:tblStyle styleId="{BDA381AF-4A4B-4B8B-8762-B6AC06DDF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3" d="100"/>
          <a:sy n="103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6" name="Google Shape;80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7" name="Google Shape;80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0" name="Google Shape;8510;gbde6e3e688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1" name="Google Shape;8511;gbde6e3e688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0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5" name="Google Shape;9005;gbde6e3e688_0_9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6" name="Google Shape;9006;gbde6e3e688_0_9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5" name="Google Shape;9005;gbde6e3e688_0_9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6" name="Google Shape;9006;gbde6e3e688_0_9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23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5" name="Google Shape;9005;gbde6e3e688_0_9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6" name="Google Shape;9006;gbde6e3e688_0_9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7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5" name="Google Shape;9005;gbde6e3e688_0_9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6" name="Google Shape;9006;gbde6e3e688_0_9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0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43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6" name="Google Shape;8586;gbe7e3be7b9_3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7" name="Google Shape;8587;gbe7e3be7b9_3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064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" name="Google Shape;8232;gbe365412c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3" name="Google Shape;8233;gbe365412c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" name="Google Shape;8059;gbe365412c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0" name="Google Shape;8060;gbe365412c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083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58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456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75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8" name="Google Shape;8958;gbde6e3e688_0_8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9" name="Google Shape;8959;gbde6e3e688_0_8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06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2" name="Google Shape;8912;gbde6e3e688_0_6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3" name="Google Shape;8913;gbde6e3e688_0_6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2" name="Google Shape;8912;gbde6e3e688_0_6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3" name="Google Shape;8913;gbde6e3e688_0_6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727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5" name="Google Shape;8555;gbde6e3e688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6" name="Google Shape;8556;gbde6e3e688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5" name="Google Shape;8555;gbde6e3e688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6" name="Google Shape;8556;gbde6e3e688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250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4" name="Google Shape;8934;gbde6e3e688_0_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5" name="Google Shape;8935;gbde6e3e688_0_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4" name="Google Shape;8934;gbde6e3e688_0_7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5" name="Google Shape;8935;gbde6e3e688_0_7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76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367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15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" name="Google Shape;8990;gbde6e3e688_0_9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1" name="Google Shape;8991;gbde6e3e688_0_9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3" name="Google Shape;9053;gbde6e3e688_0_1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4" name="Google Shape;9054;gbde6e3e688_0_1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6" name="Google Shape;8076;gbe365412c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7" name="Google Shape;8077;gbe365412c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6" name="Google Shape;8076;gbe365412c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7" name="Google Shape;8077;gbe365412c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99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5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59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5" name="Google Shape;8375;gbdde9ca734_0_23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6" name="Google Shape;8376;gbdde9ca734_0_23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gbe365412c6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8" name="Google Shape;8138;gbe365412c6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284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0774" y="254"/>
            <a:ext cx="9366512" cy="5143614"/>
            <a:chOff x="4421100" y="4511375"/>
            <a:chExt cx="5257950" cy="2887400"/>
          </a:xfrm>
        </p:grpSpPr>
        <p:sp>
          <p:nvSpPr>
            <p:cNvPr id="10" name="Google Shape;10;p2"/>
            <p:cNvSpPr/>
            <p:nvPr/>
          </p:nvSpPr>
          <p:spPr>
            <a:xfrm>
              <a:off x="4696475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798025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448175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75025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77925" y="71499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79475" y="734575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3" y="0"/>
                  </a:moveTo>
                  <a:cubicBezTo>
                    <a:pt x="1036" y="0"/>
                    <a:pt x="846" y="50"/>
                    <a:pt x="678" y="158"/>
                  </a:cubicBezTo>
                  <a:cubicBezTo>
                    <a:pt x="182" y="429"/>
                    <a:pt x="1" y="1106"/>
                    <a:pt x="272" y="1602"/>
                  </a:cubicBezTo>
                  <a:cubicBezTo>
                    <a:pt x="481" y="1930"/>
                    <a:pt x="828" y="2121"/>
                    <a:pt x="1182" y="2121"/>
                  </a:cubicBezTo>
                  <a:cubicBezTo>
                    <a:pt x="1364" y="2121"/>
                    <a:pt x="1548" y="2070"/>
                    <a:pt x="1716" y="1963"/>
                  </a:cubicBezTo>
                  <a:cubicBezTo>
                    <a:pt x="2258" y="1692"/>
                    <a:pt x="2439" y="1060"/>
                    <a:pt x="2123" y="519"/>
                  </a:cubicBezTo>
                  <a:cubicBezTo>
                    <a:pt x="1944" y="191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8500" y="7146550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56475" y="71262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58250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559800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77925" y="71499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51950" y="71256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077925" y="692985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7947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09950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36800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964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9802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964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67162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48175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421100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779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79475" y="690615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077925" y="692985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051950" y="7126225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28500" y="7146550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02550" y="71262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96475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671625" y="69061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964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98025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2850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56475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58250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5980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58250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33400" y="6906400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09950" y="69264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182875" y="69061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0779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05195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779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794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099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3680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8385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940125" y="690615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58250" y="6929850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33400" y="6906150"/>
              <a:ext cx="59850" cy="53075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58250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559800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9027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817125" y="6686100"/>
              <a:ext cx="54200" cy="53050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200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32157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2200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94050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38575" y="670980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1372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8385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941250" y="6466600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97060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9857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00325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01900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2"/>
                    <a:pt x="1761" y="1977"/>
                  </a:cubicBezTo>
                  <a:cubicBezTo>
                    <a:pt x="2258" y="1661"/>
                    <a:pt x="2438" y="1029"/>
                    <a:pt x="2168" y="533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220025" y="670980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321575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5205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578900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981800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083350" y="66863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980650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582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600325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75500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00325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7019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3237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96035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362100" y="670980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63675" y="69064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38" y="2133"/>
                    <a:pt x="1206" y="2133"/>
                  </a:cubicBezTo>
                  <a:cubicBezTo>
                    <a:pt x="1390" y="2133"/>
                    <a:pt x="1581" y="2082"/>
                    <a:pt x="1761" y="1977"/>
                  </a:cubicBezTo>
                  <a:cubicBezTo>
                    <a:pt x="2258" y="1706"/>
                    <a:pt x="2438" y="1029"/>
                    <a:pt x="2122" y="533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80650" y="670980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083350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5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11382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340675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62100" y="670980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37275" y="66863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62100" y="6489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4636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4941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721000" y="6466025"/>
              <a:ext cx="54175" cy="54200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504200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05775" y="66863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2" y="1"/>
                  </a:moveTo>
                  <a:cubicBezTo>
                    <a:pt x="1028" y="1"/>
                    <a:pt x="848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82" y="1"/>
                    <a:pt x="120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825592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482775" y="6466025"/>
              <a:ext cx="53050" cy="54200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779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7947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0779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051950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2850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2550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64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716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458250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598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458250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4334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2099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8287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0779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05195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2099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3680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38575" y="62707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401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38575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813725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9027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564325" y="6686100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458250" y="6489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33400" y="6466275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458250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5598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5902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17125" y="6247075"/>
              <a:ext cx="54200" cy="53075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220025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3215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200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19405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97060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44650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838575" y="62707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8137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838575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941250" y="6027025"/>
              <a:ext cx="59850" cy="53050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9706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9857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0325" y="626965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70190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00325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575500" y="6686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352050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324975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220025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19405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220025" y="62707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3215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3520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7890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81800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083350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98065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95582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3237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06425" y="6466025"/>
              <a:ext cx="53075" cy="54200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600325" y="626965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5755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6003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019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3237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96035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62100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463675" y="64666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95" y="2121"/>
                  </a:cubicBezTo>
                  <a:cubicBezTo>
                    <a:pt x="1384" y="2121"/>
                    <a:pt x="1578" y="2071"/>
                    <a:pt x="1761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362100" y="6489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7337275" y="6686675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36" y="1693"/>
                    <a:pt x="678" y="1963"/>
                  </a:cubicBezTo>
                  <a:cubicBezTo>
                    <a:pt x="846" y="2071"/>
                    <a:pt x="1030" y="2121"/>
                    <a:pt x="1212" y="2121"/>
                  </a:cubicBezTo>
                  <a:cubicBezTo>
                    <a:pt x="1567" y="2121"/>
                    <a:pt x="191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7113825" y="6707525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86750" y="668610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81800" y="6489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5582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2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82" y="0"/>
                    <a:pt x="120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8065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8335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439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11382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34067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424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8440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424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17600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494150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467075" y="6466025"/>
              <a:ext cx="54175" cy="54200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362100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337275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362100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463675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4941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21000" y="6027025"/>
              <a:ext cx="54175" cy="53050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23875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225450" y="64666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424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8440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8744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810245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8504200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86057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50420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8479375" y="64666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8255925" y="648747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8228850" y="6466025"/>
              <a:ext cx="53050" cy="54200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8123875" y="62707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8097925" y="62465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8123875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22545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825592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482775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8845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986100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504200" y="6489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479375" y="6466275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504200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60577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6362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86422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884525" y="62707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8597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8845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987225" y="60272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90177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9244550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458250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4334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2099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18287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838575" y="583065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4012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838575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8137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5902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64325" y="624707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458250" y="6050725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433400" y="6026525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58250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5598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902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817125" y="5806950"/>
              <a:ext cx="54200" cy="53075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2002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32157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22002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194050" y="6027025"/>
              <a:ext cx="60975" cy="53550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9706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944650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838575" y="5830650"/>
              <a:ext cx="137700" cy="225725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81372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838575" y="56105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9401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6014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7019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6003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755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3520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2497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20025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194050" y="60264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22002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215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520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57890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981800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3350" y="5806950"/>
              <a:ext cx="59850" cy="53075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0"/>
                  </a:moveTo>
                  <a:cubicBezTo>
                    <a:pt x="1024" y="0"/>
                    <a:pt x="843" y="46"/>
                    <a:pt x="678" y="136"/>
                  </a:cubicBezTo>
                  <a:cubicBezTo>
                    <a:pt x="136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393" y="1039"/>
                    <a:pt x="2123" y="542"/>
                  </a:cubicBezTo>
                  <a:cubicBezTo>
                    <a:pt x="1912" y="18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98065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955825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73237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706425" y="6027025"/>
              <a:ext cx="53075" cy="53050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6014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5755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6003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7019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7362100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746367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7362100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337275" y="624655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393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11382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708675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981800" y="605072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95582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8065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708335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71138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734067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77424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78440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77424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7717600" y="6027025"/>
              <a:ext cx="60975" cy="53050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749415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7467075" y="6027025"/>
              <a:ext cx="54175" cy="53050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7362100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733615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48" y="0"/>
                  </a:moveTo>
                  <a:cubicBezTo>
                    <a:pt x="1069" y="0"/>
                    <a:pt x="888" y="46"/>
                    <a:pt x="723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527" y="1942"/>
                    <a:pt x="878" y="2122"/>
                    <a:pt x="1236" y="2122"/>
                  </a:cubicBezTo>
                  <a:cubicBezTo>
                    <a:pt x="1415" y="2122"/>
                    <a:pt x="1596" y="2077"/>
                    <a:pt x="1761" y="1987"/>
                  </a:cubicBezTo>
                  <a:cubicBezTo>
                    <a:pt x="2303" y="1671"/>
                    <a:pt x="2438" y="1039"/>
                    <a:pt x="2168" y="542"/>
                  </a:cubicBezTo>
                  <a:cubicBezTo>
                    <a:pt x="1957" y="18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7362100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74636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49415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7721000" y="5586875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8123875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822545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8123875" y="60507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8097925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7874475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7848525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77424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7176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7424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7845125" y="5807200"/>
              <a:ext cx="59850" cy="53350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78744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810245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8504200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8605775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850420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8479375" y="60272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8255925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8228850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8123875" y="58306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8097925" y="58072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123875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254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255925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482775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8845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8986100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8884525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8859700" y="62465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636250" y="62674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8610300" y="62470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8504200" y="60507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8479375" y="602652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04200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86057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86362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886422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926597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936755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92659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9241150" y="6027250"/>
              <a:ext cx="59850" cy="53325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9017700" y="6047325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990625" y="6027025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884525" y="5830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859700" y="580695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8845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987225" y="558712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901770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9244550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9265975" y="5830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936755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93980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9624875" y="5806950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838575" y="5610575"/>
              <a:ext cx="137700" cy="225750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81372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5902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564325" y="5806950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6003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5755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3520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32497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22002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940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7362100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4636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362100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33727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71138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08675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981800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9558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7742425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7176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749415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467075" y="5586875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7362100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7337275" y="5367400"/>
              <a:ext cx="59850" cy="53025"/>
            </a:xfrm>
            <a:custGeom>
              <a:avLst/>
              <a:gdLst/>
              <a:ahLst/>
              <a:cxnLst/>
              <a:rect l="l" t="t" r="r" b="b"/>
              <a:pathLst>
                <a:path w="2394" h="2121" extrusionOk="0">
                  <a:moveTo>
                    <a:pt x="1212" y="0"/>
                  </a:moveTo>
                  <a:cubicBezTo>
                    <a:pt x="1030" y="0"/>
                    <a:pt x="846" y="51"/>
                    <a:pt x="678" y="158"/>
                  </a:cubicBezTo>
                  <a:cubicBezTo>
                    <a:pt x="136" y="429"/>
                    <a:pt x="1" y="1106"/>
                    <a:pt x="272" y="1602"/>
                  </a:cubicBezTo>
                  <a:cubicBezTo>
                    <a:pt x="481" y="1930"/>
                    <a:pt x="827" y="2121"/>
                    <a:pt x="1182" y="2121"/>
                  </a:cubicBezTo>
                  <a:cubicBezTo>
                    <a:pt x="1364" y="2121"/>
                    <a:pt x="1548" y="2070"/>
                    <a:pt x="1716" y="1963"/>
                  </a:cubicBezTo>
                  <a:cubicBezTo>
                    <a:pt x="2258" y="1692"/>
                    <a:pt x="2393" y="1060"/>
                    <a:pt x="2123" y="519"/>
                  </a:cubicBezTo>
                  <a:cubicBezTo>
                    <a:pt x="1914" y="191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8123875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822545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8123875" y="5610575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8097925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787447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7848525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77424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7717600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7742425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78440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787447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8102450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8504200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8605775" y="53674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504200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4793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255925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228850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8123875" y="539052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97925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123875" y="51715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225450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255925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8482775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8884525" y="53905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987225" y="558712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8884525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859700" y="580720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8636250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610300" y="580695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8504200" y="5610575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47937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8504200" y="53916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605775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636250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8864225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9265975" y="517157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936755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9265975" y="5391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92400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9017700" y="5608325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8990625" y="5586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8884525" y="539052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88597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884525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987225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9017700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9244550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9398025" y="582727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9370950" y="5806950"/>
              <a:ext cx="54175" cy="53075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9265975" y="5610575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9240025" y="55871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9265975" y="5391650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36755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39802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624875" y="5366825"/>
              <a:ext cx="54175" cy="54175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8123875" y="4951500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225450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8123875" y="51715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8097925" y="5367400"/>
              <a:ext cx="60975" cy="53025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787447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7848525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7874475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8102450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8504200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8605775" y="49273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8504200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8479375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8255925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8228850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8123875" y="4951500"/>
              <a:ext cx="136600" cy="225750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8097925" y="4927300"/>
              <a:ext cx="60975" cy="53575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8123875" y="47314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8225450" y="47079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8255925" y="4728050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8482775" y="47077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8884525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8986100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8884525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8859700" y="5367400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8636250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8610300" y="5366825"/>
              <a:ext cx="53050" cy="54175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8504200" y="51715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8479375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504200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605775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636250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64225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265975" y="495150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9241150" y="51473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9017700" y="5168200"/>
              <a:ext cx="253950" cy="1130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8990625" y="5147875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884525" y="4951500"/>
              <a:ext cx="137725" cy="225750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8859700" y="492730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8884525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8987225" y="4707975"/>
              <a:ext cx="59850" cy="53375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9398025" y="5388250"/>
              <a:ext cx="253950" cy="11325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9370950" y="5366825"/>
              <a:ext cx="54175" cy="54175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9265975" y="5171575"/>
              <a:ext cx="136575" cy="225725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9240025" y="514732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9265975" y="4951500"/>
              <a:ext cx="136575" cy="225750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9367550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8123875" y="45113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8225450" y="47079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8123875" y="4731450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8097925" y="4927800"/>
              <a:ext cx="60975" cy="53075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874475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848525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8504200" y="45113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8479375" y="47079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8255925" y="4728050"/>
              <a:ext cx="253950" cy="1245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8228850" y="4707750"/>
              <a:ext cx="53050" cy="53050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8123875" y="4511375"/>
              <a:ext cx="136600" cy="225725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8884525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8859700" y="4928050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8636250" y="4948125"/>
              <a:ext cx="253950" cy="12425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8610300" y="4927800"/>
              <a:ext cx="53050" cy="53075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8504200" y="4731450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8479375" y="4707975"/>
              <a:ext cx="60975" cy="53325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504200" y="4511375"/>
              <a:ext cx="137725" cy="225725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2"/>
          <p:cNvSpPr txBox="1">
            <a:spLocks noGrp="1"/>
          </p:cNvSpPr>
          <p:nvPr>
            <p:ph type="ctrTitle"/>
          </p:nvPr>
        </p:nvSpPr>
        <p:spPr>
          <a:xfrm>
            <a:off x="1512150" y="1419388"/>
            <a:ext cx="6119700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7" name="Google Shape;497;p2"/>
          <p:cNvSpPr txBox="1">
            <a:spLocks noGrp="1"/>
          </p:cNvSpPr>
          <p:nvPr>
            <p:ph type="subTitle" idx="1"/>
          </p:nvPr>
        </p:nvSpPr>
        <p:spPr>
          <a:xfrm>
            <a:off x="1512150" y="3218938"/>
            <a:ext cx="61197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9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" name="Google Shape;3809;p21"/>
          <p:cNvGrpSpPr/>
          <p:nvPr/>
        </p:nvGrpSpPr>
        <p:grpSpPr>
          <a:xfrm rot="10800000" flipH="1">
            <a:off x="-196614" y="677522"/>
            <a:ext cx="4138008" cy="4116902"/>
            <a:chOff x="1829898" y="-516917"/>
            <a:chExt cx="2106822" cy="2096075"/>
          </a:xfrm>
        </p:grpSpPr>
        <p:sp>
          <p:nvSpPr>
            <p:cNvPr id="3810" name="Google Shape;3810;p21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1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1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1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1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1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1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1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1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1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1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1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1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1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1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1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1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1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1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1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1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1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1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1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1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1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1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1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1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1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1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1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1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1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1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1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1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1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1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1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1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1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1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1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1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1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1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1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1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1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1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1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1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1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1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1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1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1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1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1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1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1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1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1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1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1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1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1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1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1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1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1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1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1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1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1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1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1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1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1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1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1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1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1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1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1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1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1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1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1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1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1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1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1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1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1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1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1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1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1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1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1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1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1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1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1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1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1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1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1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1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1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1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1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1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1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1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1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1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1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1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1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1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1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1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1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1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1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1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1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1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1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1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1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1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1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1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1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1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1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1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1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1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1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1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1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1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1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1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1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1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1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1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1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1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1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1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1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1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1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1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1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1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1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1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1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1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1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1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1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1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1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1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1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1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1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1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1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1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1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1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1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1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1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1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1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1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1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1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1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1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1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1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1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1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1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1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1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1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1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1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1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1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1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1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1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1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1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1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1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1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1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1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1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1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1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1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1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1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1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1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1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1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1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1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5" name="Google Shape;4035;p21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6" name="Google Shape;4036;p21"/>
          <p:cNvSpPr txBox="1">
            <a:spLocks noGrp="1"/>
          </p:cNvSpPr>
          <p:nvPr>
            <p:ph type="subTitle" idx="1"/>
          </p:nvPr>
        </p:nvSpPr>
        <p:spPr>
          <a:xfrm>
            <a:off x="5054400" y="2205538"/>
            <a:ext cx="3493500" cy="1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37" name="Google Shape;4037;p21"/>
          <p:cNvSpPr txBox="1">
            <a:spLocks noGrp="1"/>
          </p:cNvSpPr>
          <p:nvPr>
            <p:ph type="subTitle" idx="2"/>
          </p:nvPr>
        </p:nvSpPr>
        <p:spPr>
          <a:xfrm>
            <a:off x="5054400" y="1683513"/>
            <a:ext cx="34935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4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Google Shape;4505;p24"/>
          <p:cNvSpPr txBox="1">
            <a:spLocks noGrp="1"/>
          </p:cNvSpPr>
          <p:nvPr>
            <p:ph type="title"/>
          </p:nvPr>
        </p:nvSpPr>
        <p:spPr>
          <a:xfrm>
            <a:off x="4871350" y="1338150"/>
            <a:ext cx="3615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6" name="Google Shape;4506;p24"/>
          <p:cNvSpPr txBox="1">
            <a:spLocks noGrp="1"/>
          </p:cNvSpPr>
          <p:nvPr>
            <p:ph type="subTitle" idx="1"/>
          </p:nvPr>
        </p:nvSpPr>
        <p:spPr>
          <a:xfrm>
            <a:off x="4871415" y="2093850"/>
            <a:ext cx="3615000" cy="17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07" name="Google Shape;4507;p24"/>
          <p:cNvGrpSpPr/>
          <p:nvPr/>
        </p:nvGrpSpPr>
        <p:grpSpPr>
          <a:xfrm>
            <a:off x="-10" y="482698"/>
            <a:ext cx="4199528" cy="4178107"/>
            <a:chOff x="1829898" y="-516917"/>
            <a:chExt cx="2106822" cy="2096075"/>
          </a:xfrm>
        </p:grpSpPr>
        <p:sp>
          <p:nvSpPr>
            <p:cNvPr id="4508" name="Google Shape;4508;p24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4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4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4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4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4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4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4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4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4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4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4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4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4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4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4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4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4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4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4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4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4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4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4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4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4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4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4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4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4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4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4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4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4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4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4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4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4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4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4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4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4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4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4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4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4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4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4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4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4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4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4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4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4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4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4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4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4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4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4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4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4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4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4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6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4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4" name="Google Shape;4734;p25"/>
          <p:cNvGrpSpPr/>
          <p:nvPr/>
        </p:nvGrpSpPr>
        <p:grpSpPr>
          <a:xfrm>
            <a:off x="4742807" y="472449"/>
            <a:ext cx="4504806" cy="4481828"/>
            <a:chOff x="1829898" y="-516917"/>
            <a:chExt cx="2106822" cy="2096075"/>
          </a:xfrm>
        </p:grpSpPr>
        <p:sp>
          <p:nvSpPr>
            <p:cNvPr id="4735" name="Google Shape;4735;p25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5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5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5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5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5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5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5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5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5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5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5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5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5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5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5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5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5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5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5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5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5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5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5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5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5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5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5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5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5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5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5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5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5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5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5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5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5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5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5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5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5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5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5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5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5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5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5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5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5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5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5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5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5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5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5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5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25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25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5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5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25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25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0" name="Google Shape;4960;p25"/>
          <p:cNvSpPr txBox="1">
            <a:spLocks noGrp="1"/>
          </p:cNvSpPr>
          <p:nvPr>
            <p:ph type="subTitle" idx="1"/>
          </p:nvPr>
        </p:nvSpPr>
        <p:spPr>
          <a:xfrm>
            <a:off x="713225" y="1872300"/>
            <a:ext cx="3344700" cy="13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1" name="Google Shape;4961;p25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7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3" name="Google Shape;4963;p26"/>
          <p:cNvGrpSpPr/>
          <p:nvPr/>
        </p:nvGrpSpPr>
        <p:grpSpPr>
          <a:xfrm>
            <a:off x="-1621268" y="-1768463"/>
            <a:ext cx="4504806" cy="4481828"/>
            <a:chOff x="1829898" y="-516917"/>
            <a:chExt cx="2106822" cy="2096075"/>
          </a:xfrm>
        </p:grpSpPr>
        <p:sp>
          <p:nvSpPr>
            <p:cNvPr id="4964" name="Google Shape;4964;p26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6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6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6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6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6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6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6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6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6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6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6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6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6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6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6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6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6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6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6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6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6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6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6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6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6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6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6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6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6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6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6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6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6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6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6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6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6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6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6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6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6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6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6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6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6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6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6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6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6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6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6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6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6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6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6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6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6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6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6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6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6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6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6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6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6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6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6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6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6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6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6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6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6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6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6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6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6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6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6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6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6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6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6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6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6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6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6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6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6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6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6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6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6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6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6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6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6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6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6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6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6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6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6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6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6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6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6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6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6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6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6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6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6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6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6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6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6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6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6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6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6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6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6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6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6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6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6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6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6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6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26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26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26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26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26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26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26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26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6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6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6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6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6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6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6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6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6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6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6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6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6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6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6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6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6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6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6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6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6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6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6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6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6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6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6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6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6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6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6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6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6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6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6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6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6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6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6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6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6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6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6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6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6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6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6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6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6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6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6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6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6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6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6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6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6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6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6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6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6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6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6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6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6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6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6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6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6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6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6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6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6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6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6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6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6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6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6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6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6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6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6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6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6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6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9" name="Google Shape;5189;p26"/>
          <p:cNvGrpSpPr/>
          <p:nvPr/>
        </p:nvGrpSpPr>
        <p:grpSpPr>
          <a:xfrm rot="-2197686">
            <a:off x="7134683" y="3664169"/>
            <a:ext cx="1845109" cy="2632535"/>
            <a:chOff x="7298830" y="2566587"/>
            <a:chExt cx="1845166" cy="2632617"/>
          </a:xfrm>
        </p:grpSpPr>
        <p:sp>
          <p:nvSpPr>
            <p:cNvPr id="5190" name="Google Shape;5190;p26"/>
            <p:cNvSpPr/>
            <p:nvPr/>
          </p:nvSpPr>
          <p:spPr>
            <a:xfrm rot="10800000">
              <a:off x="729883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6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6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6"/>
            <p:cNvSpPr/>
            <p:nvPr/>
          </p:nvSpPr>
          <p:spPr>
            <a:xfrm rot="10800000">
              <a:off x="8292904" y="2995341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6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6"/>
            <p:cNvSpPr/>
            <p:nvPr/>
          </p:nvSpPr>
          <p:spPr>
            <a:xfrm rot="10800000">
              <a:off x="7551947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6"/>
            <p:cNvSpPr/>
            <p:nvPr/>
          </p:nvSpPr>
          <p:spPr>
            <a:xfrm rot="10800000">
              <a:off x="7545324" y="2567074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6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6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6"/>
            <p:cNvSpPr/>
            <p:nvPr/>
          </p:nvSpPr>
          <p:spPr>
            <a:xfrm rot="10800000">
              <a:off x="8040025" y="3424047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6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6"/>
            <p:cNvSpPr/>
            <p:nvPr/>
          </p:nvSpPr>
          <p:spPr>
            <a:xfrm rot="10800000">
              <a:off x="8286280" y="2995341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6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6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6"/>
            <p:cNvSpPr/>
            <p:nvPr/>
          </p:nvSpPr>
          <p:spPr>
            <a:xfrm rot="10800000">
              <a:off x="7545324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6"/>
            <p:cNvSpPr/>
            <p:nvPr/>
          </p:nvSpPr>
          <p:spPr>
            <a:xfrm rot="10800000">
              <a:off x="7604699" y="2608376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6"/>
            <p:cNvSpPr/>
            <p:nvPr/>
          </p:nvSpPr>
          <p:spPr>
            <a:xfrm rot="10800000">
              <a:off x="8046649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6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6"/>
            <p:cNvSpPr/>
            <p:nvPr/>
          </p:nvSpPr>
          <p:spPr>
            <a:xfrm rot="10800000">
              <a:off x="828628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6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6"/>
            <p:cNvSpPr/>
            <p:nvPr/>
          </p:nvSpPr>
          <p:spPr>
            <a:xfrm rot="10800000">
              <a:off x="8040025" y="3423024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6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6"/>
            <p:cNvSpPr/>
            <p:nvPr/>
          </p:nvSpPr>
          <p:spPr>
            <a:xfrm rot="10800000">
              <a:off x="7551947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6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6"/>
            <p:cNvSpPr/>
            <p:nvPr/>
          </p:nvSpPr>
          <p:spPr>
            <a:xfrm rot="10800000">
              <a:off x="7545324" y="3423073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6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6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6"/>
            <p:cNvSpPr/>
            <p:nvPr/>
          </p:nvSpPr>
          <p:spPr>
            <a:xfrm rot="10800000">
              <a:off x="7545324" y="342302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6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6"/>
            <p:cNvSpPr/>
            <p:nvPr/>
          </p:nvSpPr>
          <p:spPr>
            <a:xfrm rot="10800000">
              <a:off x="8046649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6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6"/>
            <p:cNvSpPr/>
            <p:nvPr/>
          </p:nvSpPr>
          <p:spPr>
            <a:xfrm rot="10800000">
              <a:off x="803775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6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6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6"/>
            <p:cNvSpPr/>
            <p:nvPr/>
          </p:nvSpPr>
          <p:spPr>
            <a:xfrm rot="10800000">
              <a:off x="9031829" y="4284516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6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6"/>
            <p:cNvSpPr/>
            <p:nvPr/>
          </p:nvSpPr>
          <p:spPr>
            <a:xfrm rot="10800000">
              <a:off x="8290872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6"/>
            <p:cNvSpPr/>
            <p:nvPr/>
          </p:nvSpPr>
          <p:spPr>
            <a:xfrm rot="10800000">
              <a:off x="8284249" y="3856249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6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6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6"/>
            <p:cNvSpPr/>
            <p:nvPr/>
          </p:nvSpPr>
          <p:spPr>
            <a:xfrm rot="10800000">
              <a:off x="8778950" y="4713222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6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6"/>
            <p:cNvSpPr/>
            <p:nvPr/>
          </p:nvSpPr>
          <p:spPr>
            <a:xfrm rot="10800000">
              <a:off x="9025205" y="4284516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6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6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6"/>
            <p:cNvSpPr/>
            <p:nvPr/>
          </p:nvSpPr>
          <p:spPr>
            <a:xfrm rot="10800000">
              <a:off x="8284249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6"/>
            <p:cNvSpPr/>
            <p:nvPr/>
          </p:nvSpPr>
          <p:spPr>
            <a:xfrm rot="10800000">
              <a:off x="8343624" y="3897551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6"/>
            <p:cNvSpPr/>
            <p:nvPr/>
          </p:nvSpPr>
          <p:spPr>
            <a:xfrm rot="10800000">
              <a:off x="8785574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6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6"/>
            <p:cNvSpPr/>
            <p:nvPr/>
          </p:nvSpPr>
          <p:spPr>
            <a:xfrm rot="10800000">
              <a:off x="902520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6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6"/>
            <p:cNvSpPr/>
            <p:nvPr/>
          </p:nvSpPr>
          <p:spPr>
            <a:xfrm rot="10800000">
              <a:off x="8778950" y="4712199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6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6"/>
            <p:cNvSpPr/>
            <p:nvPr/>
          </p:nvSpPr>
          <p:spPr>
            <a:xfrm rot="10800000">
              <a:off x="8290872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6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6"/>
            <p:cNvSpPr/>
            <p:nvPr/>
          </p:nvSpPr>
          <p:spPr>
            <a:xfrm rot="10800000">
              <a:off x="8284249" y="4712248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6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6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6"/>
            <p:cNvSpPr/>
            <p:nvPr/>
          </p:nvSpPr>
          <p:spPr>
            <a:xfrm rot="10800000">
              <a:off x="8284249" y="471219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6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6"/>
            <p:cNvSpPr/>
            <p:nvPr/>
          </p:nvSpPr>
          <p:spPr>
            <a:xfrm rot="10800000">
              <a:off x="8785574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6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2" name="Google Shape;5252;p26"/>
          <p:cNvSpPr txBox="1">
            <a:spLocks noGrp="1"/>
          </p:cNvSpPr>
          <p:nvPr>
            <p:ph type="subTitle" idx="1"/>
          </p:nvPr>
        </p:nvSpPr>
        <p:spPr>
          <a:xfrm>
            <a:off x="3733450" y="2027400"/>
            <a:ext cx="39363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3" name="Google Shape;5253;p26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23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5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5" name="Google Shape;5255;p27"/>
          <p:cNvGrpSpPr/>
          <p:nvPr/>
        </p:nvGrpSpPr>
        <p:grpSpPr>
          <a:xfrm rot="10448402" flipH="1">
            <a:off x="-776156" y="-742266"/>
            <a:ext cx="3447988" cy="3144385"/>
            <a:chOff x="-110774" y="1958368"/>
            <a:chExt cx="3447900" cy="3144305"/>
          </a:xfrm>
        </p:grpSpPr>
        <p:sp>
          <p:nvSpPr>
            <p:cNvPr id="5256" name="Google Shape;5256;p27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9" name="Google Shape;5369;p27"/>
          <p:cNvSpPr txBox="1">
            <a:spLocks noGrp="1"/>
          </p:cNvSpPr>
          <p:nvPr>
            <p:ph type="subTitle" idx="1"/>
          </p:nvPr>
        </p:nvSpPr>
        <p:spPr>
          <a:xfrm>
            <a:off x="4493300" y="1767275"/>
            <a:ext cx="33447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0" name="Google Shape;5370;p27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71" name="Google Shape;5371;p27"/>
          <p:cNvSpPr txBox="1">
            <a:spLocks noGrp="1"/>
          </p:cNvSpPr>
          <p:nvPr>
            <p:ph type="subTitle" idx="2"/>
          </p:nvPr>
        </p:nvSpPr>
        <p:spPr>
          <a:xfrm>
            <a:off x="1305925" y="3522525"/>
            <a:ext cx="33447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2" name="Google Shape;5372;p27"/>
          <p:cNvSpPr txBox="1">
            <a:spLocks noGrp="1"/>
          </p:cNvSpPr>
          <p:nvPr>
            <p:ph type="subTitle" idx="3"/>
          </p:nvPr>
        </p:nvSpPr>
        <p:spPr>
          <a:xfrm>
            <a:off x="4493313" y="1293975"/>
            <a:ext cx="33447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5373" name="Google Shape;5373;p27"/>
          <p:cNvSpPr txBox="1">
            <a:spLocks noGrp="1"/>
          </p:cNvSpPr>
          <p:nvPr>
            <p:ph type="subTitle" idx="4"/>
          </p:nvPr>
        </p:nvSpPr>
        <p:spPr>
          <a:xfrm>
            <a:off x="1305938" y="3052775"/>
            <a:ext cx="33447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Encode Sans"/>
              <a:buNone/>
              <a:defRPr sz="2200" b="1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grpSp>
        <p:nvGrpSpPr>
          <p:cNvPr id="5374" name="Google Shape;5374;p27"/>
          <p:cNvGrpSpPr/>
          <p:nvPr/>
        </p:nvGrpSpPr>
        <p:grpSpPr>
          <a:xfrm rot="-6044549" flipH="1">
            <a:off x="7507905" y="2696526"/>
            <a:ext cx="1845214" cy="2632684"/>
            <a:chOff x="7298830" y="2566587"/>
            <a:chExt cx="1845166" cy="2632617"/>
          </a:xfrm>
        </p:grpSpPr>
        <p:sp>
          <p:nvSpPr>
            <p:cNvPr id="5375" name="Google Shape;5375;p27"/>
            <p:cNvSpPr/>
            <p:nvPr/>
          </p:nvSpPr>
          <p:spPr>
            <a:xfrm rot="10800000">
              <a:off x="729883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7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7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7"/>
            <p:cNvSpPr/>
            <p:nvPr/>
          </p:nvSpPr>
          <p:spPr>
            <a:xfrm rot="10800000">
              <a:off x="8292904" y="2995341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7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7"/>
            <p:cNvSpPr/>
            <p:nvPr/>
          </p:nvSpPr>
          <p:spPr>
            <a:xfrm rot="10800000">
              <a:off x="7551947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7"/>
            <p:cNvSpPr/>
            <p:nvPr/>
          </p:nvSpPr>
          <p:spPr>
            <a:xfrm rot="10800000">
              <a:off x="7545324" y="2567074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7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7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7"/>
            <p:cNvSpPr/>
            <p:nvPr/>
          </p:nvSpPr>
          <p:spPr>
            <a:xfrm rot="10800000">
              <a:off x="8040025" y="3424047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7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7"/>
            <p:cNvSpPr/>
            <p:nvPr/>
          </p:nvSpPr>
          <p:spPr>
            <a:xfrm rot="10800000">
              <a:off x="8286280" y="2995341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7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7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7"/>
            <p:cNvSpPr/>
            <p:nvPr/>
          </p:nvSpPr>
          <p:spPr>
            <a:xfrm rot="10800000">
              <a:off x="7545324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7"/>
            <p:cNvSpPr/>
            <p:nvPr/>
          </p:nvSpPr>
          <p:spPr>
            <a:xfrm rot="10800000">
              <a:off x="7604699" y="2608376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7"/>
            <p:cNvSpPr/>
            <p:nvPr/>
          </p:nvSpPr>
          <p:spPr>
            <a:xfrm rot="10800000">
              <a:off x="8046649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7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7"/>
            <p:cNvSpPr/>
            <p:nvPr/>
          </p:nvSpPr>
          <p:spPr>
            <a:xfrm rot="10800000">
              <a:off x="828628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7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7"/>
            <p:cNvSpPr/>
            <p:nvPr/>
          </p:nvSpPr>
          <p:spPr>
            <a:xfrm rot="10800000">
              <a:off x="8040025" y="3423024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7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7"/>
            <p:cNvSpPr/>
            <p:nvPr/>
          </p:nvSpPr>
          <p:spPr>
            <a:xfrm rot="10800000">
              <a:off x="7551947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7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7"/>
            <p:cNvSpPr/>
            <p:nvPr/>
          </p:nvSpPr>
          <p:spPr>
            <a:xfrm rot="10800000">
              <a:off x="7545324" y="3423073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7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7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7"/>
            <p:cNvSpPr/>
            <p:nvPr/>
          </p:nvSpPr>
          <p:spPr>
            <a:xfrm rot="10800000">
              <a:off x="7545324" y="342302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7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7"/>
            <p:cNvSpPr/>
            <p:nvPr/>
          </p:nvSpPr>
          <p:spPr>
            <a:xfrm rot="10800000">
              <a:off x="8046649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7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7"/>
            <p:cNvSpPr/>
            <p:nvPr/>
          </p:nvSpPr>
          <p:spPr>
            <a:xfrm rot="10800000">
              <a:off x="803775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7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7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7"/>
            <p:cNvSpPr/>
            <p:nvPr/>
          </p:nvSpPr>
          <p:spPr>
            <a:xfrm rot="10800000">
              <a:off x="9031829" y="4284516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7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7"/>
            <p:cNvSpPr/>
            <p:nvPr/>
          </p:nvSpPr>
          <p:spPr>
            <a:xfrm rot="10800000">
              <a:off x="8290872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7"/>
            <p:cNvSpPr/>
            <p:nvPr/>
          </p:nvSpPr>
          <p:spPr>
            <a:xfrm rot="10800000">
              <a:off x="8284249" y="3856249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7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7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7"/>
            <p:cNvSpPr/>
            <p:nvPr/>
          </p:nvSpPr>
          <p:spPr>
            <a:xfrm rot="10800000">
              <a:off x="8778950" y="4713222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7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7"/>
            <p:cNvSpPr/>
            <p:nvPr/>
          </p:nvSpPr>
          <p:spPr>
            <a:xfrm rot="10800000">
              <a:off x="9025205" y="4284516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7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7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7"/>
            <p:cNvSpPr/>
            <p:nvPr/>
          </p:nvSpPr>
          <p:spPr>
            <a:xfrm rot="10800000">
              <a:off x="8284249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7"/>
            <p:cNvSpPr/>
            <p:nvPr/>
          </p:nvSpPr>
          <p:spPr>
            <a:xfrm rot="10800000">
              <a:off x="8343624" y="3897551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7"/>
            <p:cNvSpPr/>
            <p:nvPr/>
          </p:nvSpPr>
          <p:spPr>
            <a:xfrm rot="10800000">
              <a:off x="8785574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7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7"/>
            <p:cNvSpPr/>
            <p:nvPr/>
          </p:nvSpPr>
          <p:spPr>
            <a:xfrm rot="10800000">
              <a:off x="902520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7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7"/>
            <p:cNvSpPr/>
            <p:nvPr/>
          </p:nvSpPr>
          <p:spPr>
            <a:xfrm rot="10800000">
              <a:off x="8778950" y="4712199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7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7"/>
            <p:cNvSpPr/>
            <p:nvPr/>
          </p:nvSpPr>
          <p:spPr>
            <a:xfrm rot="10800000">
              <a:off x="8290872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7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7"/>
            <p:cNvSpPr/>
            <p:nvPr/>
          </p:nvSpPr>
          <p:spPr>
            <a:xfrm rot="10800000">
              <a:off x="8284249" y="4712248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7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7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7"/>
            <p:cNvSpPr/>
            <p:nvPr/>
          </p:nvSpPr>
          <p:spPr>
            <a:xfrm rot="10800000">
              <a:off x="8284249" y="471219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7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7"/>
            <p:cNvSpPr/>
            <p:nvPr/>
          </p:nvSpPr>
          <p:spPr>
            <a:xfrm rot="10800000">
              <a:off x="8785574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7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0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6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9" name="Google Shape;6899;p34"/>
          <p:cNvGrpSpPr/>
          <p:nvPr/>
        </p:nvGrpSpPr>
        <p:grpSpPr>
          <a:xfrm rot="7642686" flipH="1">
            <a:off x="453597" y="2278221"/>
            <a:ext cx="4199608" cy="4178187"/>
            <a:chOff x="1829898" y="-516917"/>
            <a:chExt cx="2106822" cy="2096075"/>
          </a:xfrm>
        </p:grpSpPr>
        <p:sp>
          <p:nvSpPr>
            <p:cNvPr id="6900" name="Google Shape;6900;p34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4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4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4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4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4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4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4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4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4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4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4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4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4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4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4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4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4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4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4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4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4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4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4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4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4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4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4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4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4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4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4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4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4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4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4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4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4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4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4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4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4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4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4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4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4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4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4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4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4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4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4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4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4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4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4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4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4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4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4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4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4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4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4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4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4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4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4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4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4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4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4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4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4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4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4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4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4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4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4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4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4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4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4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4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4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4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4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4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4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4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5" name="Google Shape;7125;p34"/>
          <p:cNvGrpSpPr/>
          <p:nvPr/>
        </p:nvGrpSpPr>
        <p:grpSpPr>
          <a:xfrm rot="-2569675">
            <a:off x="8427042" y="-108389"/>
            <a:ext cx="1845170" cy="2632622"/>
            <a:chOff x="7298830" y="2566587"/>
            <a:chExt cx="1845166" cy="2632617"/>
          </a:xfrm>
        </p:grpSpPr>
        <p:sp>
          <p:nvSpPr>
            <p:cNvPr id="7126" name="Google Shape;7126;p34"/>
            <p:cNvSpPr/>
            <p:nvPr/>
          </p:nvSpPr>
          <p:spPr>
            <a:xfrm rot="10800000">
              <a:off x="729883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4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4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4"/>
            <p:cNvSpPr/>
            <p:nvPr/>
          </p:nvSpPr>
          <p:spPr>
            <a:xfrm rot="10800000">
              <a:off x="8292904" y="2995341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4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4"/>
            <p:cNvSpPr/>
            <p:nvPr/>
          </p:nvSpPr>
          <p:spPr>
            <a:xfrm rot="10800000">
              <a:off x="7551947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4"/>
            <p:cNvSpPr/>
            <p:nvPr/>
          </p:nvSpPr>
          <p:spPr>
            <a:xfrm rot="10800000">
              <a:off x="7545324" y="2567074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4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4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4"/>
            <p:cNvSpPr/>
            <p:nvPr/>
          </p:nvSpPr>
          <p:spPr>
            <a:xfrm rot="10800000">
              <a:off x="8040025" y="3424047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4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4"/>
            <p:cNvSpPr/>
            <p:nvPr/>
          </p:nvSpPr>
          <p:spPr>
            <a:xfrm rot="10800000">
              <a:off x="8286280" y="2995341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4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4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4"/>
            <p:cNvSpPr/>
            <p:nvPr/>
          </p:nvSpPr>
          <p:spPr>
            <a:xfrm rot="10800000">
              <a:off x="7545324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4"/>
            <p:cNvSpPr/>
            <p:nvPr/>
          </p:nvSpPr>
          <p:spPr>
            <a:xfrm rot="10800000">
              <a:off x="7604699" y="2608376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4"/>
            <p:cNvSpPr/>
            <p:nvPr/>
          </p:nvSpPr>
          <p:spPr>
            <a:xfrm rot="10800000">
              <a:off x="8046649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4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4"/>
            <p:cNvSpPr/>
            <p:nvPr/>
          </p:nvSpPr>
          <p:spPr>
            <a:xfrm rot="10800000">
              <a:off x="828628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4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4"/>
            <p:cNvSpPr/>
            <p:nvPr/>
          </p:nvSpPr>
          <p:spPr>
            <a:xfrm rot="10800000">
              <a:off x="8040025" y="3423024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4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4"/>
            <p:cNvSpPr/>
            <p:nvPr/>
          </p:nvSpPr>
          <p:spPr>
            <a:xfrm rot="10800000">
              <a:off x="7551947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4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4"/>
            <p:cNvSpPr/>
            <p:nvPr/>
          </p:nvSpPr>
          <p:spPr>
            <a:xfrm rot="10800000">
              <a:off x="7545324" y="3423073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4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4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4"/>
            <p:cNvSpPr/>
            <p:nvPr/>
          </p:nvSpPr>
          <p:spPr>
            <a:xfrm rot="10800000">
              <a:off x="7545324" y="342302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4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4"/>
            <p:cNvSpPr/>
            <p:nvPr/>
          </p:nvSpPr>
          <p:spPr>
            <a:xfrm rot="10800000">
              <a:off x="8046649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4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4"/>
            <p:cNvSpPr/>
            <p:nvPr/>
          </p:nvSpPr>
          <p:spPr>
            <a:xfrm rot="10800000">
              <a:off x="803775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4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4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4"/>
            <p:cNvSpPr/>
            <p:nvPr/>
          </p:nvSpPr>
          <p:spPr>
            <a:xfrm rot="10800000">
              <a:off x="9031829" y="4284516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4"/>
            <p:cNvSpPr/>
            <p:nvPr/>
          </p:nvSpPr>
          <p:spPr>
            <a:xfrm rot="10800000">
              <a:off x="8778950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4"/>
            <p:cNvSpPr/>
            <p:nvPr/>
          </p:nvSpPr>
          <p:spPr>
            <a:xfrm rot="10800000">
              <a:off x="8290872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4"/>
            <p:cNvSpPr/>
            <p:nvPr/>
          </p:nvSpPr>
          <p:spPr>
            <a:xfrm rot="10800000">
              <a:off x="8284249" y="3856249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4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4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4"/>
            <p:cNvSpPr/>
            <p:nvPr/>
          </p:nvSpPr>
          <p:spPr>
            <a:xfrm rot="10800000">
              <a:off x="8778950" y="4713222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4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4"/>
            <p:cNvSpPr/>
            <p:nvPr/>
          </p:nvSpPr>
          <p:spPr>
            <a:xfrm rot="10800000">
              <a:off x="9025205" y="4284516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4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4"/>
            <p:cNvSpPr/>
            <p:nvPr/>
          </p:nvSpPr>
          <p:spPr>
            <a:xfrm rot="10800000">
              <a:off x="8086360" y="3901938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4"/>
            <p:cNvSpPr/>
            <p:nvPr/>
          </p:nvSpPr>
          <p:spPr>
            <a:xfrm rot="10800000">
              <a:off x="8284249" y="385624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4"/>
            <p:cNvSpPr/>
            <p:nvPr/>
          </p:nvSpPr>
          <p:spPr>
            <a:xfrm rot="10800000">
              <a:off x="8343624" y="3897551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4"/>
            <p:cNvSpPr/>
            <p:nvPr/>
          </p:nvSpPr>
          <p:spPr>
            <a:xfrm rot="10800000">
              <a:off x="8785574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4"/>
            <p:cNvSpPr/>
            <p:nvPr/>
          </p:nvSpPr>
          <p:spPr>
            <a:xfrm rot="10800000">
              <a:off x="8827316" y="3901938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4"/>
            <p:cNvSpPr/>
            <p:nvPr/>
          </p:nvSpPr>
          <p:spPr>
            <a:xfrm rot="10800000">
              <a:off x="9025205" y="4284955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4"/>
            <p:cNvSpPr/>
            <p:nvPr/>
          </p:nvSpPr>
          <p:spPr>
            <a:xfrm rot="10800000">
              <a:off x="8827316" y="4330692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4"/>
            <p:cNvSpPr/>
            <p:nvPr/>
          </p:nvSpPr>
          <p:spPr>
            <a:xfrm rot="10800000">
              <a:off x="8778950" y="4712199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4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4"/>
            <p:cNvSpPr/>
            <p:nvPr/>
          </p:nvSpPr>
          <p:spPr>
            <a:xfrm rot="10800000">
              <a:off x="8290872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4"/>
            <p:cNvSpPr/>
            <p:nvPr/>
          </p:nvSpPr>
          <p:spPr>
            <a:xfrm rot="10800000">
              <a:off x="8086360" y="4330692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4"/>
            <p:cNvSpPr/>
            <p:nvPr/>
          </p:nvSpPr>
          <p:spPr>
            <a:xfrm rot="10800000">
              <a:off x="8284249" y="4712248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4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4"/>
            <p:cNvSpPr/>
            <p:nvPr/>
          </p:nvSpPr>
          <p:spPr>
            <a:xfrm rot="10800000">
              <a:off x="8086360" y="4759398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4"/>
            <p:cNvSpPr/>
            <p:nvPr/>
          </p:nvSpPr>
          <p:spPr>
            <a:xfrm rot="10800000">
              <a:off x="8284249" y="4712199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4"/>
            <p:cNvSpPr/>
            <p:nvPr/>
          </p:nvSpPr>
          <p:spPr>
            <a:xfrm rot="10800000">
              <a:off x="8343624" y="4752819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4"/>
            <p:cNvSpPr/>
            <p:nvPr/>
          </p:nvSpPr>
          <p:spPr>
            <a:xfrm rot="10800000">
              <a:off x="8785574" y="471322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4"/>
            <p:cNvSpPr/>
            <p:nvPr/>
          </p:nvSpPr>
          <p:spPr>
            <a:xfrm rot="10800000">
              <a:off x="8827316" y="4759398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8" name="Google Shape;7188;p34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89" name="Google Shape;7189;p34"/>
          <p:cNvSpPr txBox="1">
            <a:spLocks noGrp="1"/>
          </p:cNvSpPr>
          <p:nvPr>
            <p:ph type="subTitle" idx="1"/>
          </p:nvPr>
        </p:nvSpPr>
        <p:spPr>
          <a:xfrm>
            <a:off x="1080675" y="1413463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190" name="Google Shape;7190;p34"/>
          <p:cNvSpPr txBox="1">
            <a:spLocks noGrp="1"/>
          </p:cNvSpPr>
          <p:nvPr>
            <p:ph type="subTitle" idx="2"/>
          </p:nvPr>
        </p:nvSpPr>
        <p:spPr>
          <a:xfrm>
            <a:off x="1080675" y="1852388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1" name="Google Shape;7191;p34"/>
          <p:cNvSpPr txBox="1">
            <a:spLocks noGrp="1"/>
          </p:cNvSpPr>
          <p:nvPr>
            <p:ph type="subTitle" idx="3"/>
          </p:nvPr>
        </p:nvSpPr>
        <p:spPr>
          <a:xfrm>
            <a:off x="3596650" y="1413463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192" name="Google Shape;7192;p34"/>
          <p:cNvSpPr txBox="1">
            <a:spLocks noGrp="1"/>
          </p:cNvSpPr>
          <p:nvPr>
            <p:ph type="subTitle" idx="4"/>
          </p:nvPr>
        </p:nvSpPr>
        <p:spPr>
          <a:xfrm>
            <a:off x="3596650" y="1852388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3" name="Google Shape;7193;p34"/>
          <p:cNvSpPr txBox="1">
            <a:spLocks noGrp="1"/>
          </p:cNvSpPr>
          <p:nvPr>
            <p:ph type="subTitle" idx="5"/>
          </p:nvPr>
        </p:nvSpPr>
        <p:spPr>
          <a:xfrm>
            <a:off x="6074376" y="1413475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194" name="Google Shape;7194;p34"/>
          <p:cNvSpPr txBox="1">
            <a:spLocks noGrp="1"/>
          </p:cNvSpPr>
          <p:nvPr>
            <p:ph type="subTitle" idx="6"/>
          </p:nvPr>
        </p:nvSpPr>
        <p:spPr>
          <a:xfrm>
            <a:off x="6074376" y="1852400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5" name="Google Shape;7195;p34"/>
          <p:cNvSpPr txBox="1">
            <a:spLocks noGrp="1"/>
          </p:cNvSpPr>
          <p:nvPr>
            <p:ph type="subTitle" idx="7"/>
          </p:nvPr>
        </p:nvSpPr>
        <p:spPr>
          <a:xfrm>
            <a:off x="1080675" y="3007213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196" name="Google Shape;7196;p34"/>
          <p:cNvSpPr txBox="1">
            <a:spLocks noGrp="1"/>
          </p:cNvSpPr>
          <p:nvPr>
            <p:ph type="subTitle" idx="8"/>
          </p:nvPr>
        </p:nvSpPr>
        <p:spPr>
          <a:xfrm>
            <a:off x="1080675" y="3446138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7" name="Google Shape;7197;p34"/>
          <p:cNvSpPr txBox="1">
            <a:spLocks noGrp="1"/>
          </p:cNvSpPr>
          <p:nvPr>
            <p:ph type="subTitle" idx="9"/>
          </p:nvPr>
        </p:nvSpPr>
        <p:spPr>
          <a:xfrm>
            <a:off x="3596650" y="3007213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198" name="Google Shape;7198;p34"/>
          <p:cNvSpPr txBox="1">
            <a:spLocks noGrp="1"/>
          </p:cNvSpPr>
          <p:nvPr>
            <p:ph type="subTitle" idx="13"/>
          </p:nvPr>
        </p:nvSpPr>
        <p:spPr>
          <a:xfrm>
            <a:off x="3596650" y="3446138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9" name="Google Shape;7199;p34"/>
          <p:cNvSpPr txBox="1">
            <a:spLocks noGrp="1"/>
          </p:cNvSpPr>
          <p:nvPr>
            <p:ph type="subTitle" idx="14"/>
          </p:nvPr>
        </p:nvSpPr>
        <p:spPr>
          <a:xfrm>
            <a:off x="6074376" y="3018750"/>
            <a:ext cx="2046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200" name="Google Shape;7200;p34"/>
          <p:cNvSpPr txBox="1">
            <a:spLocks noGrp="1"/>
          </p:cNvSpPr>
          <p:nvPr>
            <p:ph type="subTitle" idx="15"/>
          </p:nvPr>
        </p:nvSpPr>
        <p:spPr>
          <a:xfrm>
            <a:off x="6074376" y="3457675"/>
            <a:ext cx="20463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7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2" name="Google Shape;7202;p35"/>
          <p:cNvGrpSpPr/>
          <p:nvPr/>
        </p:nvGrpSpPr>
        <p:grpSpPr>
          <a:xfrm>
            <a:off x="-260974" y="430345"/>
            <a:ext cx="3892181" cy="3186078"/>
            <a:chOff x="-110774" y="1916595"/>
            <a:chExt cx="3892181" cy="3186078"/>
          </a:xfrm>
        </p:grpSpPr>
        <p:sp>
          <p:nvSpPr>
            <p:cNvPr id="7203" name="Google Shape;7203;p35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5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5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5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5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5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5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5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5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5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5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5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5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5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5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5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5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5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5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5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5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5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5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5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5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5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5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5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5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5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5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5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5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5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5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5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5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5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5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5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5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5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5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5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5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5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5"/>
            <p:cNvSpPr/>
            <p:nvPr/>
          </p:nvSpPr>
          <p:spPr>
            <a:xfrm>
              <a:off x="2595217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5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5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5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5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5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5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5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5"/>
            <p:cNvSpPr/>
            <p:nvPr/>
          </p:nvSpPr>
          <p:spPr>
            <a:xfrm>
              <a:off x="327473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5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5"/>
            <p:cNvSpPr/>
            <p:nvPr/>
          </p:nvSpPr>
          <p:spPr>
            <a:xfrm>
              <a:off x="3047559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5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5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5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5"/>
            <p:cNvSpPr/>
            <p:nvPr/>
          </p:nvSpPr>
          <p:spPr>
            <a:xfrm>
              <a:off x="2597221" y="3483291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5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5"/>
            <p:cNvSpPr/>
            <p:nvPr/>
          </p:nvSpPr>
          <p:spPr>
            <a:xfrm>
              <a:off x="3055620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5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5"/>
            <p:cNvSpPr/>
            <p:nvPr/>
          </p:nvSpPr>
          <p:spPr>
            <a:xfrm>
              <a:off x="3274732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5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5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5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5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5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5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5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5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5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5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5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5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5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5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5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5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5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5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5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5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5"/>
            <p:cNvSpPr/>
            <p:nvPr/>
          </p:nvSpPr>
          <p:spPr>
            <a:xfrm>
              <a:off x="259521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5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5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5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5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5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5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5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5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5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5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5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5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5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5"/>
            <p:cNvSpPr/>
            <p:nvPr/>
          </p:nvSpPr>
          <p:spPr>
            <a:xfrm>
              <a:off x="3047559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5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5"/>
            <p:cNvSpPr/>
            <p:nvPr/>
          </p:nvSpPr>
          <p:spPr>
            <a:xfrm>
              <a:off x="2603278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5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5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5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5"/>
            <p:cNvSpPr/>
            <p:nvPr/>
          </p:nvSpPr>
          <p:spPr>
            <a:xfrm>
              <a:off x="2597221" y="2700232"/>
              <a:ext cx="106617" cy="94503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5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5"/>
            <p:cNvSpPr/>
            <p:nvPr/>
          </p:nvSpPr>
          <p:spPr>
            <a:xfrm>
              <a:off x="3055620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5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5"/>
            <p:cNvSpPr/>
            <p:nvPr/>
          </p:nvSpPr>
          <p:spPr>
            <a:xfrm>
              <a:off x="3280789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5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5"/>
            <p:cNvSpPr/>
            <p:nvPr/>
          </p:nvSpPr>
          <p:spPr>
            <a:xfrm>
              <a:off x="3047559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5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5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5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5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5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5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5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5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5"/>
            <p:cNvSpPr/>
            <p:nvPr/>
          </p:nvSpPr>
          <p:spPr>
            <a:xfrm>
              <a:off x="259521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5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5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5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5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5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5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5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5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5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5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5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5"/>
            <p:cNvSpPr/>
            <p:nvPr/>
          </p:nvSpPr>
          <p:spPr>
            <a:xfrm>
              <a:off x="3274732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5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5"/>
            <p:cNvSpPr/>
            <p:nvPr/>
          </p:nvSpPr>
          <p:spPr>
            <a:xfrm>
              <a:off x="3047559" y="2700232"/>
              <a:ext cx="108621" cy="95394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5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5"/>
            <p:cNvSpPr/>
            <p:nvPr/>
          </p:nvSpPr>
          <p:spPr>
            <a:xfrm>
              <a:off x="2603278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5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5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5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5"/>
            <p:cNvSpPr/>
            <p:nvPr/>
          </p:nvSpPr>
          <p:spPr>
            <a:xfrm>
              <a:off x="259521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5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5"/>
            <p:cNvSpPr/>
            <p:nvPr/>
          </p:nvSpPr>
          <p:spPr>
            <a:xfrm>
              <a:off x="3280789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5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5"/>
            <p:cNvSpPr/>
            <p:nvPr/>
          </p:nvSpPr>
          <p:spPr>
            <a:xfrm>
              <a:off x="3047559" y="2699253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5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5"/>
            <p:cNvSpPr/>
            <p:nvPr/>
          </p:nvSpPr>
          <p:spPr>
            <a:xfrm>
              <a:off x="327473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5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5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5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5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5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5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5"/>
            <p:cNvSpPr/>
            <p:nvPr/>
          </p:nvSpPr>
          <p:spPr>
            <a:xfrm>
              <a:off x="3280789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5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5"/>
            <p:cNvSpPr/>
            <p:nvPr/>
          </p:nvSpPr>
          <p:spPr>
            <a:xfrm>
              <a:off x="30475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9" name="Google Shape;7359;p35"/>
          <p:cNvGrpSpPr/>
          <p:nvPr/>
        </p:nvGrpSpPr>
        <p:grpSpPr>
          <a:xfrm>
            <a:off x="3631199" y="397579"/>
            <a:ext cx="5528664" cy="4361491"/>
            <a:chOff x="3727074" y="254"/>
            <a:chExt cx="5528664" cy="4361491"/>
          </a:xfrm>
        </p:grpSpPr>
        <p:sp>
          <p:nvSpPr>
            <p:cNvPr id="7360" name="Google Shape;7360;p35"/>
            <p:cNvSpPr/>
            <p:nvPr/>
          </p:nvSpPr>
          <p:spPr>
            <a:xfrm>
              <a:off x="3771297" y="3916528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5"/>
            <p:cNvSpPr/>
            <p:nvPr/>
          </p:nvSpPr>
          <p:spPr>
            <a:xfrm>
              <a:off x="3952243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2"/>
                    <a:pt x="1761" y="1977"/>
                  </a:cubicBezTo>
                  <a:cubicBezTo>
                    <a:pt x="2258" y="1661"/>
                    <a:pt x="2438" y="1029"/>
                    <a:pt x="2168" y="533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5"/>
            <p:cNvSpPr/>
            <p:nvPr/>
          </p:nvSpPr>
          <p:spPr>
            <a:xfrm>
              <a:off x="3733131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5"/>
            <p:cNvSpPr/>
            <p:nvPr/>
          </p:nvSpPr>
          <p:spPr>
            <a:xfrm>
              <a:off x="4450857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5"/>
            <p:cNvSpPr/>
            <p:nvPr/>
          </p:nvSpPr>
          <p:spPr>
            <a:xfrm>
              <a:off x="4631758" y="3874709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5"/>
            <p:cNvSpPr/>
            <p:nvPr/>
          </p:nvSpPr>
          <p:spPr>
            <a:xfrm>
              <a:off x="4448808" y="3916528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5"/>
            <p:cNvSpPr/>
            <p:nvPr/>
          </p:nvSpPr>
          <p:spPr>
            <a:xfrm>
              <a:off x="440458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5"/>
            <p:cNvSpPr/>
            <p:nvPr/>
          </p:nvSpPr>
          <p:spPr>
            <a:xfrm>
              <a:off x="3771297" y="3916528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5"/>
            <p:cNvSpPr/>
            <p:nvPr/>
          </p:nvSpPr>
          <p:spPr>
            <a:xfrm>
              <a:off x="3727074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5"/>
            <p:cNvSpPr/>
            <p:nvPr/>
          </p:nvSpPr>
          <p:spPr>
            <a:xfrm>
              <a:off x="3771297" y="3524486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5"/>
            <p:cNvSpPr/>
            <p:nvPr/>
          </p:nvSpPr>
          <p:spPr>
            <a:xfrm>
              <a:off x="3952243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5"/>
            <p:cNvSpPr/>
            <p:nvPr/>
          </p:nvSpPr>
          <p:spPr>
            <a:xfrm>
              <a:off x="4006531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5"/>
            <p:cNvSpPr/>
            <p:nvPr/>
          </p:nvSpPr>
          <p:spPr>
            <a:xfrm>
              <a:off x="4412646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5"/>
            <p:cNvSpPr/>
            <p:nvPr/>
          </p:nvSpPr>
          <p:spPr>
            <a:xfrm>
              <a:off x="5128323" y="3916528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5"/>
            <p:cNvSpPr/>
            <p:nvPr/>
          </p:nvSpPr>
          <p:spPr>
            <a:xfrm>
              <a:off x="5309269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571"/>
                  </a:cubicBezTo>
                  <a:cubicBezTo>
                    <a:pt x="497" y="1932"/>
                    <a:pt x="838" y="2133"/>
                    <a:pt x="1206" y="2133"/>
                  </a:cubicBezTo>
                  <a:cubicBezTo>
                    <a:pt x="1390" y="2133"/>
                    <a:pt x="1581" y="2082"/>
                    <a:pt x="1761" y="1977"/>
                  </a:cubicBezTo>
                  <a:cubicBezTo>
                    <a:pt x="2258" y="1706"/>
                    <a:pt x="2438" y="1029"/>
                    <a:pt x="2122" y="533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5"/>
            <p:cNvSpPr/>
            <p:nvPr/>
          </p:nvSpPr>
          <p:spPr>
            <a:xfrm>
              <a:off x="4448808" y="3916528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5"/>
            <p:cNvSpPr/>
            <p:nvPr/>
          </p:nvSpPr>
          <p:spPr>
            <a:xfrm>
              <a:off x="4631758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5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5"/>
            <p:cNvSpPr/>
            <p:nvPr/>
          </p:nvSpPr>
          <p:spPr>
            <a:xfrm>
              <a:off x="4686046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5"/>
            <p:cNvSpPr/>
            <p:nvPr/>
          </p:nvSpPr>
          <p:spPr>
            <a:xfrm>
              <a:off x="5090156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5"/>
            <p:cNvSpPr/>
            <p:nvPr/>
          </p:nvSpPr>
          <p:spPr>
            <a:xfrm>
              <a:off x="5128323" y="3916528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5"/>
            <p:cNvSpPr/>
            <p:nvPr/>
          </p:nvSpPr>
          <p:spPr>
            <a:xfrm>
              <a:off x="5084100" y="3874709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173" y="1"/>
                  </a:moveTo>
                  <a:cubicBezTo>
                    <a:pt x="1004" y="1"/>
                    <a:pt x="834" y="41"/>
                    <a:pt x="678" y="127"/>
                  </a:cubicBezTo>
                  <a:cubicBezTo>
                    <a:pt x="136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393" y="1029"/>
                    <a:pt x="2123" y="533"/>
                  </a:cubicBezTo>
                  <a:cubicBezTo>
                    <a:pt x="1906" y="193"/>
                    <a:pt x="1541" y="1"/>
                    <a:pt x="117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5"/>
            <p:cNvSpPr/>
            <p:nvPr/>
          </p:nvSpPr>
          <p:spPr>
            <a:xfrm>
              <a:off x="5128323" y="3524486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5"/>
            <p:cNvSpPr/>
            <p:nvPr/>
          </p:nvSpPr>
          <p:spPr>
            <a:xfrm>
              <a:off x="5309269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5"/>
            <p:cNvSpPr/>
            <p:nvPr/>
          </p:nvSpPr>
          <p:spPr>
            <a:xfrm>
              <a:off x="5363557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5"/>
            <p:cNvSpPr/>
            <p:nvPr/>
          </p:nvSpPr>
          <p:spPr>
            <a:xfrm>
              <a:off x="5767667" y="3482267"/>
              <a:ext cx="96507" cy="96552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5"/>
            <p:cNvSpPr/>
            <p:nvPr/>
          </p:nvSpPr>
          <p:spPr>
            <a:xfrm>
              <a:off x="7162860" y="3524486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5"/>
            <p:cNvSpPr/>
            <p:nvPr/>
          </p:nvSpPr>
          <p:spPr>
            <a:xfrm>
              <a:off x="73438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2" y="1"/>
                  </a:moveTo>
                  <a:cubicBezTo>
                    <a:pt x="1028" y="1"/>
                    <a:pt x="848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8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82" y="1"/>
                    <a:pt x="120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5"/>
            <p:cNvSpPr/>
            <p:nvPr/>
          </p:nvSpPr>
          <p:spPr>
            <a:xfrm>
              <a:off x="67205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5"/>
            <p:cNvSpPr/>
            <p:nvPr/>
          </p:nvSpPr>
          <p:spPr>
            <a:xfrm>
              <a:off x="7124693" y="3482267"/>
              <a:ext cx="94503" cy="96552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5"/>
            <p:cNvSpPr/>
            <p:nvPr/>
          </p:nvSpPr>
          <p:spPr>
            <a:xfrm>
              <a:off x="3771297" y="3132445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5"/>
            <p:cNvSpPr/>
            <p:nvPr/>
          </p:nvSpPr>
          <p:spPr>
            <a:xfrm>
              <a:off x="3952243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5"/>
            <p:cNvSpPr/>
            <p:nvPr/>
          </p:nvSpPr>
          <p:spPr>
            <a:xfrm>
              <a:off x="3771297" y="3524486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5"/>
            <p:cNvSpPr/>
            <p:nvPr/>
          </p:nvSpPr>
          <p:spPr>
            <a:xfrm>
              <a:off x="3727074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5"/>
            <p:cNvSpPr/>
            <p:nvPr/>
          </p:nvSpPr>
          <p:spPr>
            <a:xfrm>
              <a:off x="3733131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5"/>
            <p:cNvSpPr/>
            <p:nvPr/>
          </p:nvSpPr>
          <p:spPr>
            <a:xfrm>
              <a:off x="4450857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5"/>
            <p:cNvSpPr/>
            <p:nvPr/>
          </p:nvSpPr>
          <p:spPr>
            <a:xfrm>
              <a:off x="4631758" y="3091294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5"/>
            <p:cNvSpPr/>
            <p:nvPr/>
          </p:nvSpPr>
          <p:spPr>
            <a:xfrm>
              <a:off x="4448808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5"/>
            <p:cNvSpPr/>
            <p:nvPr/>
          </p:nvSpPr>
          <p:spPr>
            <a:xfrm>
              <a:off x="440458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48" y="2094"/>
                    <a:pt x="1028" y="2135"/>
                    <a:pt x="1204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5"/>
            <p:cNvSpPr/>
            <p:nvPr/>
          </p:nvSpPr>
          <p:spPr>
            <a:xfrm>
              <a:off x="4006531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5"/>
            <p:cNvSpPr/>
            <p:nvPr/>
          </p:nvSpPr>
          <p:spPr>
            <a:xfrm>
              <a:off x="396030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5"/>
            <p:cNvSpPr/>
            <p:nvPr/>
          </p:nvSpPr>
          <p:spPr>
            <a:xfrm>
              <a:off x="3771297" y="3132445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72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5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35"/>
            <p:cNvSpPr/>
            <p:nvPr/>
          </p:nvSpPr>
          <p:spPr>
            <a:xfrm>
              <a:off x="3771297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35"/>
            <p:cNvSpPr/>
            <p:nvPr/>
          </p:nvSpPr>
          <p:spPr>
            <a:xfrm>
              <a:off x="3952243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35"/>
            <p:cNvSpPr/>
            <p:nvPr/>
          </p:nvSpPr>
          <p:spPr>
            <a:xfrm>
              <a:off x="4006531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35"/>
            <p:cNvSpPr/>
            <p:nvPr/>
          </p:nvSpPr>
          <p:spPr>
            <a:xfrm>
              <a:off x="4412646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35"/>
            <p:cNvSpPr/>
            <p:nvPr/>
          </p:nvSpPr>
          <p:spPr>
            <a:xfrm>
              <a:off x="5128323" y="3134449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35"/>
            <p:cNvSpPr/>
            <p:nvPr/>
          </p:nvSpPr>
          <p:spPr>
            <a:xfrm>
              <a:off x="5309269" y="3483291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95" y="2121"/>
                  </a:cubicBezTo>
                  <a:cubicBezTo>
                    <a:pt x="1384" y="2121"/>
                    <a:pt x="1578" y="2071"/>
                    <a:pt x="1761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35"/>
            <p:cNvSpPr/>
            <p:nvPr/>
          </p:nvSpPr>
          <p:spPr>
            <a:xfrm>
              <a:off x="5128323" y="3524486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1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35"/>
            <p:cNvSpPr/>
            <p:nvPr/>
          </p:nvSpPr>
          <p:spPr>
            <a:xfrm>
              <a:off x="5084100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82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36" y="1693"/>
                    <a:pt x="678" y="1963"/>
                  </a:cubicBezTo>
                  <a:cubicBezTo>
                    <a:pt x="846" y="2071"/>
                    <a:pt x="1030" y="2121"/>
                    <a:pt x="1212" y="2121"/>
                  </a:cubicBezTo>
                  <a:cubicBezTo>
                    <a:pt x="1567" y="2121"/>
                    <a:pt x="1914" y="1930"/>
                    <a:pt x="2123" y="1602"/>
                  </a:cubicBezTo>
                  <a:cubicBezTo>
                    <a:pt x="2439" y="1061"/>
                    <a:pt x="2258" y="429"/>
                    <a:pt x="1716" y="158"/>
                  </a:cubicBezTo>
                  <a:cubicBezTo>
                    <a:pt x="1548" y="51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35"/>
            <p:cNvSpPr/>
            <p:nvPr/>
          </p:nvSpPr>
          <p:spPr>
            <a:xfrm>
              <a:off x="4686046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35"/>
            <p:cNvSpPr/>
            <p:nvPr/>
          </p:nvSpPr>
          <p:spPr>
            <a:xfrm>
              <a:off x="4637814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35"/>
            <p:cNvSpPr/>
            <p:nvPr/>
          </p:nvSpPr>
          <p:spPr>
            <a:xfrm>
              <a:off x="4450857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35"/>
            <p:cNvSpPr/>
            <p:nvPr/>
          </p:nvSpPr>
          <p:spPr>
            <a:xfrm>
              <a:off x="440458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2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82" y="0"/>
                    <a:pt x="120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35"/>
            <p:cNvSpPr/>
            <p:nvPr/>
          </p:nvSpPr>
          <p:spPr>
            <a:xfrm>
              <a:off x="4448808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35"/>
            <p:cNvSpPr/>
            <p:nvPr/>
          </p:nvSpPr>
          <p:spPr>
            <a:xfrm>
              <a:off x="463175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439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35"/>
            <p:cNvSpPr/>
            <p:nvPr/>
          </p:nvSpPr>
          <p:spPr>
            <a:xfrm>
              <a:off x="4686046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35"/>
            <p:cNvSpPr/>
            <p:nvPr/>
          </p:nvSpPr>
          <p:spPr>
            <a:xfrm>
              <a:off x="5090156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35"/>
            <p:cNvSpPr/>
            <p:nvPr/>
          </p:nvSpPr>
          <p:spPr>
            <a:xfrm>
              <a:off x="5805834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35"/>
            <p:cNvSpPr/>
            <p:nvPr/>
          </p:nvSpPr>
          <p:spPr>
            <a:xfrm>
              <a:off x="5986780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35"/>
            <p:cNvSpPr/>
            <p:nvPr/>
          </p:nvSpPr>
          <p:spPr>
            <a:xfrm>
              <a:off x="5805834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35"/>
            <p:cNvSpPr/>
            <p:nvPr/>
          </p:nvSpPr>
          <p:spPr>
            <a:xfrm>
              <a:off x="5761611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35"/>
            <p:cNvSpPr/>
            <p:nvPr/>
          </p:nvSpPr>
          <p:spPr>
            <a:xfrm>
              <a:off x="5363557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35"/>
            <p:cNvSpPr/>
            <p:nvPr/>
          </p:nvSpPr>
          <p:spPr>
            <a:xfrm>
              <a:off x="5315325" y="3482267"/>
              <a:ext cx="96507" cy="96552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35"/>
            <p:cNvSpPr/>
            <p:nvPr/>
          </p:nvSpPr>
          <p:spPr>
            <a:xfrm>
              <a:off x="5128323" y="3134449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35"/>
            <p:cNvSpPr/>
            <p:nvPr/>
          </p:nvSpPr>
          <p:spPr>
            <a:xfrm>
              <a:off x="5084100" y="3091294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12" y="0"/>
                  </a:moveTo>
                  <a:cubicBezTo>
                    <a:pt x="1030" y="0"/>
                    <a:pt x="846" y="50"/>
                    <a:pt x="678" y="157"/>
                  </a:cubicBezTo>
                  <a:cubicBezTo>
                    <a:pt x="136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393" y="1060"/>
                    <a:pt x="2123" y="518"/>
                  </a:cubicBezTo>
                  <a:cubicBezTo>
                    <a:pt x="1914" y="190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35"/>
            <p:cNvSpPr/>
            <p:nvPr/>
          </p:nvSpPr>
          <p:spPr>
            <a:xfrm>
              <a:off x="5128323" y="2742452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35"/>
            <p:cNvSpPr/>
            <p:nvPr/>
          </p:nvSpPr>
          <p:spPr>
            <a:xfrm>
              <a:off x="5309269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35"/>
            <p:cNvSpPr/>
            <p:nvPr/>
          </p:nvSpPr>
          <p:spPr>
            <a:xfrm>
              <a:off x="5363557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35"/>
            <p:cNvSpPr/>
            <p:nvPr/>
          </p:nvSpPr>
          <p:spPr>
            <a:xfrm>
              <a:off x="5767667" y="2700232"/>
              <a:ext cx="96507" cy="94503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35"/>
            <p:cNvSpPr/>
            <p:nvPr/>
          </p:nvSpPr>
          <p:spPr>
            <a:xfrm>
              <a:off x="6485349" y="3134449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35"/>
            <p:cNvSpPr/>
            <p:nvPr/>
          </p:nvSpPr>
          <p:spPr>
            <a:xfrm>
              <a:off x="6666295" y="3483291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35"/>
            <p:cNvSpPr/>
            <p:nvPr/>
          </p:nvSpPr>
          <p:spPr>
            <a:xfrm>
              <a:off x="5805834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35"/>
            <p:cNvSpPr/>
            <p:nvPr/>
          </p:nvSpPr>
          <p:spPr>
            <a:xfrm>
              <a:off x="5986780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35"/>
            <p:cNvSpPr/>
            <p:nvPr/>
          </p:nvSpPr>
          <p:spPr>
            <a:xfrm>
              <a:off x="6041068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35"/>
            <p:cNvSpPr/>
            <p:nvPr/>
          </p:nvSpPr>
          <p:spPr>
            <a:xfrm>
              <a:off x="6447182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35"/>
            <p:cNvSpPr/>
            <p:nvPr/>
          </p:nvSpPr>
          <p:spPr>
            <a:xfrm>
              <a:off x="7162860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35"/>
            <p:cNvSpPr/>
            <p:nvPr/>
          </p:nvSpPr>
          <p:spPr>
            <a:xfrm>
              <a:off x="73438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35"/>
            <p:cNvSpPr/>
            <p:nvPr/>
          </p:nvSpPr>
          <p:spPr>
            <a:xfrm>
              <a:off x="7162860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35"/>
            <p:cNvSpPr/>
            <p:nvPr/>
          </p:nvSpPr>
          <p:spPr>
            <a:xfrm>
              <a:off x="71186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35"/>
            <p:cNvSpPr/>
            <p:nvPr/>
          </p:nvSpPr>
          <p:spPr>
            <a:xfrm>
              <a:off x="67205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35"/>
            <p:cNvSpPr/>
            <p:nvPr/>
          </p:nvSpPr>
          <p:spPr>
            <a:xfrm>
              <a:off x="6672351" y="3482267"/>
              <a:ext cx="94503" cy="96552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35"/>
            <p:cNvSpPr/>
            <p:nvPr/>
          </p:nvSpPr>
          <p:spPr>
            <a:xfrm>
              <a:off x="6485349" y="3134449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35"/>
            <p:cNvSpPr/>
            <p:nvPr/>
          </p:nvSpPr>
          <p:spPr>
            <a:xfrm>
              <a:off x="6439122" y="309133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35"/>
            <p:cNvSpPr/>
            <p:nvPr/>
          </p:nvSpPr>
          <p:spPr>
            <a:xfrm>
              <a:off x="6485349" y="2742452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35"/>
            <p:cNvSpPr/>
            <p:nvPr/>
          </p:nvSpPr>
          <p:spPr>
            <a:xfrm>
              <a:off x="6666295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35"/>
            <p:cNvSpPr/>
            <p:nvPr/>
          </p:nvSpPr>
          <p:spPr>
            <a:xfrm>
              <a:off x="67205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35"/>
            <p:cNvSpPr/>
            <p:nvPr/>
          </p:nvSpPr>
          <p:spPr>
            <a:xfrm>
              <a:off x="7124693" y="2700232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35"/>
            <p:cNvSpPr/>
            <p:nvPr/>
          </p:nvSpPr>
          <p:spPr>
            <a:xfrm>
              <a:off x="7840371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35"/>
            <p:cNvSpPr/>
            <p:nvPr/>
          </p:nvSpPr>
          <p:spPr>
            <a:xfrm>
              <a:off x="802131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35"/>
            <p:cNvSpPr/>
            <p:nvPr/>
          </p:nvSpPr>
          <p:spPr>
            <a:xfrm>
              <a:off x="7162860" y="3524486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35"/>
            <p:cNvSpPr/>
            <p:nvPr/>
          </p:nvSpPr>
          <p:spPr>
            <a:xfrm>
              <a:off x="711863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35"/>
            <p:cNvSpPr/>
            <p:nvPr/>
          </p:nvSpPr>
          <p:spPr>
            <a:xfrm>
              <a:off x="7162860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35"/>
            <p:cNvSpPr/>
            <p:nvPr/>
          </p:nvSpPr>
          <p:spPr>
            <a:xfrm>
              <a:off x="73438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35"/>
            <p:cNvSpPr/>
            <p:nvPr/>
          </p:nvSpPr>
          <p:spPr>
            <a:xfrm>
              <a:off x="73980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35"/>
            <p:cNvSpPr/>
            <p:nvPr/>
          </p:nvSpPr>
          <p:spPr>
            <a:xfrm>
              <a:off x="7804208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35"/>
            <p:cNvSpPr/>
            <p:nvPr/>
          </p:nvSpPr>
          <p:spPr>
            <a:xfrm>
              <a:off x="7840371" y="3134449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35"/>
            <p:cNvSpPr/>
            <p:nvPr/>
          </p:nvSpPr>
          <p:spPr>
            <a:xfrm>
              <a:off x="77961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35"/>
            <p:cNvSpPr/>
            <p:nvPr/>
          </p:nvSpPr>
          <p:spPr>
            <a:xfrm>
              <a:off x="7840371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35"/>
            <p:cNvSpPr/>
            <p:nvPr/>
          </p:nvSpPr>
          <p:spPr>
            <a:xfrm>
              <a:off x="8023321" y="2700633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35"/>
            <p:cNvSpPr/>
            <p:nvPr/>
          </p:nvSpPr>
          <p:spPr>
            <a:xfrm>
              <a:off x="8077609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35"/>
            <p:cNvSpPr/>
            <p:nvPr/>
          </p:nvSpPr>
          <p:spPr>
            <a:xfrm>
              <a:off x="8481719" y="2700232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35"/>
            <p:cNvSpPr/>
            <p:nvPr/>
          </p:nvSpPr>
          <p:spPr>
            <a:xfrm>
              <a:off x="3773346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35"/>
            <p:cNvSpPr/>
            <p:nvPr/>
          </p:nvSpPr>
          <p:spPr>
            <a:xfrm>
              <a:off x="3952243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35"/>
            <p:cNvSpPr/>
            <p:nvPr/>
          </p:nvSpPr>
          <p:spPr>
            <a:xfrm>
              <a:off x="3771297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35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35"/>
            <p:cNvSpPr/>
            <p:nvPr/>
          </p:nvSpPr>
          <p:spPr>
            <a:xfrm>
              <a:off x="3733131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35"/>
            <p:cNvSpPr/>
            <p:nvPr/>
          </p:nvSpPr>
          <p:spPr>
            <a:xfrm>
              <a:off x="4450857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35"/>
            <p:cNvSpPr/>
            <p:nvPr/>
          </p:nvSpPr>
          <p:spPr>
            <a:xfrm>
              <a:off x="4631758" y="2308191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0"/>
                  </a:moveTo>
                  <a:cubicBezTo>
                    <a:pt x="1024" y="0"/>
                    <a:pt x="843" y="46"/>
                    <a:pt x="678" y="136"/>
                  </a:cubicBezTo>
                  <a:cubicBezTo>
                    <a:pt x="136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393" y="1039"/>
                    <a:pt x="2123" y="542"/>
                  </a:cubicBezTo>
                  <a:cubicBezTo>
                    <a:pt x="1912" y="18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35"/>
            <p:cNvSpPr/>
            <p:nvPr/>
          </p:nvSpPr>
          <p:spPr>
            <a:xfrm>
              <a:off x="4448808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35"/>
            <p:cNvSpPr/>
            <p:nvPr/>
          </p:nvSpPr>
          <p:spPr>
            <a:xfrm>
              <a:off x="4404585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26" y="0"/>
                  </a:moveTo>
                  <a:cubicBezTo>
                    <a:pt x="85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58" y="2077"/>
                    <a:pt x="1049" y="2122"/>
                    <a:pt x="1235" y="2122"/>
                  </a:cubicBezTo>
                  <a:cubicBezTo>
                    <a:pt x="1606" y="212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0" y="0"/>
                    <a:pt x="122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35"/>
            <p:cNvSpPr/>
            <p:nvPr/>
          </p:nvSpPr>
          <p:spPr>
            <a:xfrm>
              <a:off x="4006531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35"/>
            <p:cNvSpPr/>
            <p:nvPr/>
          </p:nvSpPr>
          <p:spPr>
            <a:xfrm>
              <a:off x="396030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35"/>
            <p:cNvSpPr/>
            <p:nvPr/>
          </p:nvSpPr>
          <p:spPr>
            <a:xfrm>
              <a:off x="3773346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35"/>
            <p:cNvSpPr/>
            <p:nvPr/>
          </p:nvSpPr>
          <p:spPr>
            <a:xfrm>
              <a:off x="3727074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35"/>
            <p:cNvSpPr/>
            <p:nvPr/>
          </p:nvSpPr>
          <p:spPr>
            <a:xfrm>
              <a:off x="3771297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35"/>
            <p:cNvSpPr/>
            <p:nvPr/>
          </p:nvSpPr>
          <p:spPr>
            <a:xfrm>
              <a:off x="3952243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35"/>
            <p:cNvSpPr/>
            <p:nvPr/>
          </p:nvSpPr>
          <p:spPr>
            <a:xfrm>
              <a:off x="5128323" y="2350410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35"/>
            <p:cNvSpPr/>
            <p:nvPr/>
          </p:nvSpPr>
          <p:spPr>
            <a:xfrm>
              <a:off x="5309269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35"/>
            <p:cNvSpPr/>
            <p:nvPr/>
          </p:nvSpPr>
          <p:spPr>
            <a:xfrm>
              <a:off x="5128323" y="2742452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35"/>
            <p:cNvSpPr/>
            <p:nvPr/>
          </p:nvSpPr>
          <p:spPr>
            <a:xfrm>
              <a:off x="5084100" y="3091294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82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36" y="1692"/>
                    <a:pt x="678" y="2008"/>
                  </a:cubicBezTo>
                  <a:cubicBezTo>
                    <a:pt x="834" y="2093"/>
                    <a:pt x="1004" y="2134"/>
                    <a:pt x="1173" y="2134"/>
                  </a:cubicBezTo>
                  <a:cubicBezTo>
                    <a:pt x="1541" y="2134"/>
                    <a:pt x="1906" y="1942"/>
                    <a:pt x="2123" y="1602"/>
                  </a:cubicBezTo>
                  <a:cubicBezTo>
                    <a:pt x="2393" y="1105"/>
                    <a:pt x="2258" y="428"/>
                    <a:pt x="1716" y="157"/>
                  </a:cubicBezTo>
                  <a:cubicBezTo>
                    <a:pt x="1548" y="50"/>
                    <a:pt x="1364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35"/>
            <p:cNvSpPr/>
            <p:nvPr/>
          </p:nvSpPr>
          <p:spPr>
            <a:xfrm>
              <a:off x="4686046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35"/>
            <p:cNvSpPr/>
            <p:nvPr/>
          </p:nvSpPr>
          <p:spPr>
            <a:xfrm>
              <a:off x="4637814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35"/>
            <p:cNvSpPr/>
            <p:nvPr/>
          </p:nvSpPr>
          <p:spPr>
            <a:xfrm>
              <a:off x="4450857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35"/>
            <p:cNvSpPr/>
            <p:nvPr/>
          </p:nvSpPr>
          <p:spPr>
            <a:xfrm>
              <a:off x="4404585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0"/>
                  </a:moveTo>
                  <a:cubicBezTo>
                    <a:pt x="1049" y="0"/>
                    <a:pt x="858" y="50"/>
                    <a:pt x="678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35"/>
            <p:cNvSpPr/>
            <p:nvPr/>
          </p:nvSpPr>
          <p:spPr>
            <a:xfrm>
              <a:off x="4448808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35"/>
            <p:cNvSpPr/>
            <p:nvPr/>
          </p:nvSpPr>
          <p:spPr>
            <a:xfrm>
              <a:off x="463175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35"/>
            <p:cNvSpPr/>
            <p:nvPr/>
          </p:nvSpPr>
          <p:spPr>
            <a:xfrm>
              <a:off x="4686046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35"/>
            <p:cNvSpPr/>
            <p:nvPr/>
          </p:nvSpPr>
          <p:spPr>
            <a:xfrm>
              <a:off x="5090156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35"/>
            <p:cNvSpPr/>
            <p:nvPr/>
          </p:nvSpPr>
          <p:spPr>
            <a:xfrm>
              <a:off x="5805834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35"/>
            <p:cNvSpPr/>
            <p:nvPr/>
          </p:nvSpPr>
          <p:spPr>
            <a:xfrm>
              <a:off x="5986780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35"/>
            <p:cNvSpPr/>
            <p:nvPr/>
          </p:nvSpPr>
          <p:spPr>
            <a:xfrm>
              <a:off x="5805834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35"/>
            <p:cNvSpPr/>
            <p:nvPr/>
          </p:nvSpPr>
          <p:spPr>
            <a:xfrm>
              <a:off x="5761611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35"/>
            <p:cNvSpPr/>
            <p:nvPr/>
          </p:nvSpPr>
          <p:spPr>
            <a:xfrm>
              <a:off x="5363557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35"/>
            <p:cNvSpPr/>
            <p:nvPr/>
          </p:nvSpPr>
          <p:spPr>
            <a:xfrm>
              <a:off x="5315325" y="2700232"/>
              <a:ext cx="96507" cy="94503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35"/>
            <p:cNvSpPr/>
            <p:nvPr/>
          </p:nvSpPr>
          <p:spPr>
            <a:xfrm>
              <a:off x="5128323" y="2350410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35"/>
            <p:cNvSpPr/>
            <p:nvPr/>
          </p:nvSpPr>
          <p:spPr>
            <a:xfrm>
              <a:off x="5082096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48" y="0"/>
                  </a:moveTo>
                  <a:cubicBezTo>
                    <a:pt x="1069" y="0"/>
                    <a:pt x="888" y="46"/>
                    <a:pt x="723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527" y="1942"/>
                    <a:pt x="878" y="2122"/>
                    <a:pt x="1236" y="2122"/>
                  </a:cubicBezTo>
                  <a:cubicBezTo>
                    <a:pt x="1415" y="2122"/>
                    <a:pt x="1596" y="2077"/>
                    <a:pt x="1761" y="1987"/>
                  </a:cubicBezTo>
                  <a:cubicBezTo>
                    <a:pt x="2303" y="1671"/>
                    <a:pt x="2438" y="1039"/>
                    <a:pt x="2168" y="542"/>
                  </a:cubicBezTo>
                  <a:cubicBezTo>
                    <a:pt x="1957" y="18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35"/>
            <p:cNvSpPr/>
            <p:nvPr/>
          </p:nvSpPr>
          <p:spPr>
            <a:xfrm>
              <a:off x="5128323" y="1958368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35"/>
            <p:cNvSpPr/>
            <p:nvPr/>
          </p:nvSpPr>
          <p:spPr>
            <a:xfrm>
              <a:off x="530926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35"/>
            <p:cNvSpPr/>
            <p:nvPr/>
          </p:nvSpPr>
          <p:spPr>
            <a:xfrm>
              <a:off x="5363557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35"/>
            <p:cNvSpPr/>
            <p:nvPr/>
          </p:nvSpPr>
          <p:spPr>
            <a:xfrm>
              <a:off x="5767667" y="1916149"/>
              <a:ext cx="96507" cy="94548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35"/>
            <p:cNvSpPr/>
            <p:nvPr/>
          </p:nvSpPr>
          <p:spPr>
            <a:xfrm>
              <a:off x="6485349" y="2350410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35"/>
            <p:cNvSpPr/>
            <p:nvPr/>
          </p:nvSpPr>
          <p:spPr>
            <a:xfrm>
              <a:off x="6666295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35"/>
            <p:cNvSpPr/>
            <p:nvPr/>
          </p:nvSpPr>
          <p:spPr>
            <a:xfrm>
              <a:off x="6485349" y="2742452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35"/>
            <p:cNvSpPr/>
            <p:nvPr/>
          </p:nvSpPr>
          <p:spPr>
            <a:xfrm>
              <a:off x="64391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35"/>
            <p:cNvSpPr/>
            <p:nvPr/>
          </p:nvSpPr>
          <p:spPr>
            <a:xfrm>
              <a:off x="6041068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35"/>
            <p:cNvSpPr/>
            <p:nvPr/>
          </p:nvSpPr>
          <p:spPr>
            <a:xfrm>
              <a:off x="5994840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35"/>
            <p:cNvSpPr/>
            <p:nvPr/>
          </p:nvSpPr>
          <p:spPr>
            <a:xfrm>
              <a:off x="5805834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35"/>
            <p:cNvSpPr/>
            <p:nvPr/>
          </p:nvSpPr>
          <p:spPr>
            <a:xfrm>
              <a:off x="5761611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35"/>
            <p:cNvSpPr/>
            <p:nvPr/>
          </p:nvSpPr>
          <p:spPr>
            <a:xfrm>
              <a:off x="5805834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35"/>
            <p:cNvSpPr/>
            <p:nvPr/>
          </p:nvSpPr>
          <p:spPr>
            <a:xfrm>
              <a:off x="5988784" y="2308636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35"/>
            <p:cNvSpPr/>
            <p:nvPr/>
          </p:nvSpPr>
          <p:spPr>
            <a:xfrm>
              <a:off x="6041068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35"/>
            <p:cNvSpPr/>
            <p:nvPr/>
          </p:nvSpPr>
          <p:spPr>
            <a:xfrm>
              <a:off x="6447182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35"/>
            <p:cNvSpPr/>
            <p:nvPr/>
          </p:nvSpPr>
          <p:spPr>
            <a:xfrm>
              <a:off x="7162860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35"/>
            <p:cNvSpPr/>
            <p:nvPr/>
          </p:nvSpPr>
          <p:spPr>
            <a:xfrm>
              <a:off x="7343806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35"/>
            <p:cNvSpPr/>
            <p:nvPr/>
          </p:nvSpPr>
          <p:spPr>
            <a:xfrm>
              <a:off x="7162860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35"/>
            <p:cNvSpPr/>
            <p:nvPr/>
          </p:nvSpPr>
          <p:spPr>
            <a:xfrm>
              <a:off x="7118637" y="2700633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35"/>
            <p:cNvSpPr/>
            <p:nvPr/>
          </p:nvSpPr>
          <p:spPr>
            <a:xfrm>
              <a:off x="67205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35"/>
            <p:cNvSpPr/>
            <p:nvPr/>
          </p:nvSpPr>
          <p:spPr>
            <a:xfrm>
              <a:off x="6672351" y="2700232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35"/>
            <p:cNvSpPr/>
            <p:nvPr/>
          </p:nvSpPr>
          <p:spPr>
            <a:xfrm>
              <a:off x="6485349" y="2350410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35"/>
            <p:cNvSpPr/>
            <p:nvPr/>
          </p:nvSpPr>
          <p:spPr>
            <a:xfrm>
              <a:off x="6439122" y="2308636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35"/>
            <p:cNvSpPr/>
            <p:nvPr/>
          </p:nvSpPr>
          <p:spPr>
            <a:xfrm>
              <a:off x="6485349" y="1958368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35"/>
            <p:cNvSpPr/>
            <p:nvPr/>
          </p:nvSpPr>
          <p:spPr>
            <a:xfrm>
              <a:off x="6666295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35"/>
            <p:cNvSpPr/>
            <p:nvPr/>
          </p:nvSpPr>
          <p:spPr>
            <a:xfrm>
              <a:off x="6720583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35"/>
            <p:cNvSpPr/>
            <p:nvPr/>
          </p:nvSpPr>
          <p:spPr>
            <a:xfrm>
              <a:off x="7124693" y="191614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35"/>
            <p:cNvSpPr/>
            <p:nvPr/>
          </p:nvSpPr>
          <p:spPr>
            <a:xfrm>
              <a:off x="7840371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35"/>
            <p:cNvSpPr/>
            <p:nvPr/>
          </p:nvSpPr>
          <p:spPr>
            <a:xfrm>
              <a:off x="802131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35"/>
            <p:cNvSpPr/>
            <p:nvPr/>
          </p:nvSpPr>
          <p:spPr>
            <a:xfrm>
              <a:off x="7840371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35"/>
            <p:cNvSpPr/>
            <p:nvPr/>
          </p:nvSpPr>
          <p:spPr>
            <a:xfrm>
              <a:off x="77961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35"/>
            <p:cNvSpPr/>
            <p:nvPr/>
          </p:nvSpPr>
          <p:spPr>
            <a:xfrm>
              <a:off x="73980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35"/>
            <p:cNvSpPr/>
            <p:nvPr/>
          </p:nvSpPr>
          <p:spPr>
            <a:xfrm>
              <a:off x="7351866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35"/>
            <p:cNvSpPr/>
            <p:nvPr/>
          </p:nvSpPr>
          <p:spPr>
            <a:xfrm>
              <a:off x="7162860" y="2742452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35"/>
            <p:cNvSpPr/>
            <p:nvPr/>
          </p:nvSpPr>
          <p:spPr>
            <a:xfrm>
              <a:off x="711863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35"/>
            <p:cNvSpPr/>
            <p:nvPr/>
          </p:nvSpPr>
          <p:spPr>
            <a:xfrm>
              <a:off x="7162860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35"/>
            <p:cNvSpPr/>
            <p:nvPr/>
          </p:nvSpPr>
          <p:spPr>
            <a:xfrm>
              <a:off x="73438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35"/>
            <p:cNvSpPr/>
            <p:nvPr/>
          </p:nvSpPr>
          <p:spPr>
            <a:xfrm>
              <a:off x="73980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5"/>
            <p:cNvSpPr/>
            <p:nvPr/>
          </p:nvSpPr>
          <p:spPr>
            <a:xfrm>
              <a:off x="7804208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5"/>
            <p:cNvSpPr/>
            <p:nvPr/>
          </p:nvSpPr>
          <p:spPr>
            <a:xfrm>
              <a:off x="8519886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5"/>
            <p:cNvSpPr/>
            <p:nvPr/>
          </p:nvSpPr>
          <p:spPr>
            <a:xfrm>
              <a:off x="8700832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5"/>
            <p:cNvSpPr/>
            <p:nvPr/>
          </p:nvSpPr>
          <p:spPr>
            <a:xfrm>
              <a:off x="8519886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5"/>
            <p:cNvSpPr/>
            <p:nvPr/>
          </p:nvSpPr>
          <p:spPr>
            <a:xfrm>
              <a:off x="8475663" y="2700633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5"/>
            <p:cNvSpPr/>
            <p:nvPr/>
          </p:nvSpPr>
          <p:spPr>
            <a:xfrm>
              <a:off x="8077609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5"/>
            <p:cNvSpPr/>
            <p:nvPr/>
          </p:nvSpPr>
          <p:spPr>
            <a:xfrm>
              <a:off x="8029377" y="2700232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5"/>
            <p:cNvSpPr/>
            <p:nvPr/>
          </p:nvSpPr>
          <p:spPr>
            <a:xfrm>
              <a:off x="7840371" y="2350410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5"/>
            <p:cNvSpPr/>
            <p:nvPr/>
          </p:nvSpPr>
          <p:spPr>
            <a:xfrm>
              <a:off x="77961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5"/>
            <p:cNvSpPr/>
            <p:nvPr/>
          </p:nvSpPr>
          <p:spPr>
            <a:xfrm>
              <a:off x="7840371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5"/>
            <p:cNvSpPr/>
            <p:nvPr/>
          </p:nvSpPr>
          <p:spPr>
            <a:xfrm>
              <a:off x="8023321" y="1916595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5"/>
            <p:cNvSpPr/>
            <p:nvPr/>
          </p:nvSpPr>
          <p:spPr>
            <a:xfrm>
              <a:off x="8077609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5"/>
            <p:cNvSpPr/>
            <p:nvPr/>
          </p:nvSpPr>
          <p:spPr>
            <a:xfrm>
              <a:off x="8481719" y="191614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5"/>
            <p:cNvSpPr/>
            <p:nvPr/>
          </p:nvSpPr>
          <p:spPr>
            <a:xfrm>
              <a:off x="8519886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5"/>
            <p:cNvSpPr/>
            <p:nvPr/>
          </p:nvSpPr>
          <p:spPr>
            <a:xfrm>
              <a:off x="870083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5"/>
            <p:cNvSpPr/>
            <p:nvPr/>
          </p:nvSpPr>
          <p:spPr>
            <a:xfrm>
              <a:off x="87551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5"/>
            <p:cNvSpPr/>
            <p:nvPr/>
          </p:nvSpPr>
          <p:spPr>
            <a:xfrm>
              <a:off x="9159230" y="2308191"/>
              <a:ext cx="96507" cy="94548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5"/>
            <p:cNvSpPr/>
            <p:nvPr/>
          </p:nvSpPr>
          <p:spPr>
            <a:xfrm>
              <a:off x="3771297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5"/>
            <p:cNvSpPr/>
            <p:nvPr/>
          </p:nvSpPr>
          <p:spPr>
            <a:xfrm>
              <a:off x="3727074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5"/>
            <p:cNvSpPr/>
            <p:nvPr/>
          </p:nvSpPr>
          <p:spPr>
            <a:xfrm>
              <a:off x="5128323" y="1566371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5"/>
            <p:cNvSpPr/>
            <p:nvPr/>
          </p:nvSpPr>
          <p:spPr>
            <a:xfrm>
              <a:off x="530926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5"/>
            <p:cNvSpPr/>
            <p:nvPr/>
          </p:nvSpPr>
          <p:spPr>
            <a:xfrm>
              <a:off x="5128323" y="1958368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5"/>
            <p:cNvSpPr/>
            <p:nvPr/>
          </p:nvSpPr>
          <p:spPr>
            <a:xfrm>
              <a:off x="5084100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3" y="1616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5"/>
            <p:cNvSpPr/>
            <p:nvPr/>
          </p:nvSpPr>
          <p:spPr>
            <a:xfrm>
              <a:off x="4686046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35"/>
            <p:cNvSpPr/>
            <p:nvPr/>
          </p:nvSpPr>
          <p:spPr>
            <a:xfrm>
              <a:off x="4637814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35"/>
            <p:cNvSpPr/>
            <p:nvPr/>
          </p:nvSpPr>
          <p:spPr>
            <a:xfrm>
              <a:off x="4450857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5"/>
            <p:cNvSpPr/>
            <p:nvPr/>
          </p:nvSpPr>
          <p:spPr>
            <a:xfrm>
              <a:off x="4404585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5"/>
            <p:cNvSpPr/>
            <p:nvPr/>
          </p:nvSpPr>
          <p:spPr>
            <a:xfrm>
              <a:off x="5805834" y="156837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5"/>
            <p:cNvSpPr/>
            <p:nvPr/>
          </p:nvSpPr>
          <p:spPr>
            <a:xfrm>
              <a:off x="5761611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5"/>
            <p:cNvSpPr/>
            <p:nvPr/>
          </p:nvSpPr>
          <p:spPr>
            <a:xfrm>
              <a:off x="5363557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5"/>
            <p:cNvSpPr/>
            <p:nvPr/>
          </p:nvSpPr>
          <p:spPr>
            <a:xfrm>
              <a:off x="5315325" y="1916149"/>
              <a:ext cx="96507" cy="94548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5"/>
            <p:cNvSpPr/>
            <p:nvPr/>
          </p:nvSpPr>
          <p:spPr>
            <a:xfrm>
              <a:off x="5128323" y="1566371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5"/>
            <p:cNvSpPr/>
            <p:nvPr/>
          </p:nvSpPr>
          <p:spPr>
            <a:xfrm>
              <a:off x="5084100" y="1525176"/>
              <a:ext cx="106617" cy="94459"/>
            </a:xfrm>
            <a:custGeom>
              <a:avLst/>
              <a:gdLst/>
              <a:ahLst/>
              <a:cxnLst/>
              <a:rect l="l" t="t" r="r" b="b"/>
              <a:pathLst>
                <a:path w="2394" h="2121" extrusionOk="0">
                  <a:moveTo>
                    <a:pt x="1212" y="0"/>
                  </a:moveTo>
                  <a:cubicBezTo>
                    <a:pt x="1030" y="0"/>
                    <a:pt x="846" y="51"/>
                    <a:pt x="678" y="158"/>
                  </a:cubicBezTo>
                  <a:cubicBezTo>
                    <a:pt x="136" y="429"/>
                    <a:pt x="1" y="1106"/>
                    <a:pt x="272" y="1602"/>
                  </a:cubicBezTo>
                  <a:cubicBezTo>
                    <a:pt x="481" y="1930"/>
                    <a:pt x="827" y="2121"/>
                    <a:pt x="1182" y="2121"/>
                  </a:cubicBezTo>
                  <a:cubicBezTo>
                    <a:pt x="1364" y="2121"/>
                    <a:pt x="1548" y="2070"/>
                    <a:pt x="1716" y="1963"/>
                  </a:cubicBezTo>
                  <a:cubicBezTo>
                    <a:pt x="2258" y="1692"/>
                    <a:pt x="2393" y="1060"/>
                    <a:pt x="2123" y="519"/>
                  </a:cubicBezTo>
                  <a:cubicBezTo>
                    <a:pt x="1914" y="191"/>
                    <a:pt x="1567" y="0"/>
                    <a:pt x="121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5"/>
            <p:cNvSpPr/>
            <p:nvPr/>
          </p:nvSpPr>
          <p:spPr>
            <a:xfrm>
              <a:off x="6485349" y="1566371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5"/>
            <p:cNvSpPr/>
            <p:nvPr/>
          </p:nvSpPr>
          <p:spPr>
            <a:xfrm>
              <a:off x="6666295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5"/>
            <p:cNvSpPr/>
            <p:nvPr/>
          </p:nvSpPr>
          <p:spPr>
            <a:xfrm>
              <a:off x="6485349" y="1958368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5"/>
            <p:cNvSpPr/>
            <p:nvPr/>
          </p:nvSpPr>
          <p:spPr>
            <a:xfrm>
              <a:off x="643912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5"/>
            <p:cNvSpPr/>
            <p:nvPr/>
          </p:nvSpPr>
          <p:spPr>
            <a:xfrm>
              <a:off x="6041068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5"/>
            <p:cNvSpPr/>
            <p:nvPr/>
          </p:nvSpPr>
          <p:spPr>
            <a:xfrm>
              <a:off x="5994840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5"/>
            <p:cNvSpPr/>
            <p:nvPr/>
          </p:nvSpPr>
          <p:spPr>
            <a:xfrm>
              <a:off x="5805834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5"/>
            <p:cNvSpPr/>
            <p:nvPr/>
          </p:nvSpPr>
          <p:spPr>
            <a:xfrm>
              <a:off x="5761611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5"/>
            <p:cNvSpPr/>
            <p:nvPr/>
          </p:nvSpPr>
          <p:spPr>
            <a:xfrm>
              <a:off x="5805834" y="156837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5"/>
            <p:cNvSpPr/>
            <p:nvPr/>
          </p:nvSpPr>
          <p:spPr>
            <a:xfrm>
              <a:off x="5986780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5"/>
            <p:cNvSpPr/>
            <p:nvPr/>
          </p:nvSpPr>
          <p:spPr>
            <a:xfrm>
              <a:off x="6041068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5"/>
            <p:cNvSpPr/>
            <p:nvPr/>
          </p:nvSpPr>
          <p:spPr>
            <a:xfrm>
              <a:off x="6447182" y="1524152"/>
              <a:ext cx="94503" cy="96507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5"/>
            <p:cNvSpPr/>
            <p:nvPr/>
          </p:nvSpPr>
          <p:spPr>
            <a:xfrm>
              <a:off x="7162860" y="117633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5"/>
            <p:cNvSpPr/>
            <p:nvPr/>
          </p:nvSpPr>
          <p:spPr>
            <a:xfrm>
              <a:off x="7343806" y="1525176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5"/>
            <p:cNvSpPr/>
            <p:nvPr/>
          </p:nvSpPr>
          <p:spPr>
            <a:xfrm>
              <a:off x="7162860" y="156837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5"/>
            <p:cNvSpPr/>
            <p:nvPr/>
          </p:nvSpPr>
          <p:spPr>
            <a:xfrm>
              <a:off x="711863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5"/>
            <p:cNvSpPr/>
            <p:nvPr/>
          </p:nvSpPr>
          <p:spPr>
            <a:xfrm>
              <a:off x="6720583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35"/>
            <p:cNvSpPr/>
            <p:nvPr/>
          </p:nvSpPr>
          <p:spPr>
            <a:xfrm>
              <a:off x="6672351" y="191614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35"/>
            <p:cNvSpPr/>
            <p:nvPr/>
          </p:nvSpPr>
          <p:spPr>
            <a:xfrm>
              <a:off x="6485349" y="1566371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5"/>
            <p:cNvSpPr/>
            <p:nvPr/>
          </p:nvSpPr>
          <p:spPr>
            <a:xfrm>
              <a:off x="6439122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5"/>
            <p:cNvSpPr/>
            <p:nvPr/>
          </p:nvSpPr>
          <p:spPr>
            <a:xfrm>
              <a:off x="6485349" y="1176334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5"/>
            <p:cNvSpPr/>
            <p:nvPr/>
          </p:nvSpPr>
          <p:spPr>
            <a:xfrm>
              <a:off x="6666295" y="1133224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5"/>
            <p:cNvSpPr/>
            <p:nvPr/>
          </p:nvSpPr>
          <p:spPr>
            <a:xfrm>
              <a:off x="6720583" y="1170322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5"/>
            <p:cNvSpPr/>
            <p:nvPr/>
          </p:nvSpPr>
          <p:spPr>
            <a:xfrm>
              <a:off x="7124693" y="1134115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5"/>
            <p:cNvSpPr/>
            <p:nvPr/>
          </p:nvSpPr>
          <p:spPr>
            <a:xfrm>
              <a:off x="7840371" y="1566371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5"/>
            <p:cNvSpPr/>
            <p:nvPr/>
          </p:nvSpPr>
          <p:spPr>
            <a:xfrm>
              <a:off x="8023321" y="1916595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5"/>
            <p:cNvSpPr/>
            <p:nvPr/>
          </p:nvSpPr>
          <p:spPr>
            <a:xfrm>
              <a:off x="7840371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5"/>
            <p:cNvSpPr/>
            <p:nvPr/>
          </p:nvSpPr>
          <p:spPr>
            <a:xfrm>
              <a:off x="77961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5"/>
            <p:cNvSpPr/>
            <p:nvPr/>
          </p:nvSpPr>
          <p:spPr>
            <a:xfrm>
              <a:off x="73980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5"/>
            <p:cNvSpPr/>
            <p:nvPr/>
          </p:nvSpPr>
          <p:spPr>
            <a:xfrm>
              <a:off x="7351866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5"/>
            <p:cNvSpPr/>
            <p:nvPr/>
          </p:nvSpPr>
          <p:spPr>
            <a:xfrm>
              <a:off x="7162860" y="1958368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5"/>
            <p:cNvSpPr/>
            <p:nvPr/>
          </p:nvSpPr>
          <p:spPr>
            <a:xfrm>
              <a:off x="711863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5"/>
            <p:cNvSpPr/>
            <p:nvPr/>
          </p:nvSpPr>
          <p:spPr>
            <a:xfrm>
              <a:off x="7162860" y="156837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5"/>
            <p:cNvSpPr/>
            <p:nvPr/>
          </p:nvSpPr>
          <p:spPr>
            <a:xfrm>
              <a:off x="7343806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5"/>
            <p:cNvSpPr/>
            <p:nvPr/>
          </p:nvSpPr>
          <p:spPr>
            <a:xfrm>
              <a:off x="7398094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5"/>
            <p:cNvSpPr/>
            <p:nvPr/>
          </p:nvSpPr>
          <p:spPr>
            <a:xfrm>
              <a:off x="7804208" y="1524152"/>
              <a:ext cx="94503" cy="96507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5"/>
            <p:cNvSpPr/>
            <p:nvPr/>
          </p:nvSpPr>
          <p:spPr>
            <a:xfrm>
              <a:off x="8519886" y="1176334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5"/>
            <p:cNvSpPr/>
            <p:nvPr/>
          </p:nvSpPr>
          <p:spPr>
            <a:xfrm>
              <a:off x="8700832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5"/>
            <p:cNvSpPr/>
            <p:nvPr/>
          </p:nvSpPr>
          <p:spPr>
            <a:xfrm>
              <a:off x="8519886" y="1568375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5"/>
            <p:cNvSpPr/>
            <p:nvPr/>
          </p:nvSpPr>
          <p:spPr>
            <a:xfrm>
              <a:off x="84736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5"/>
            <p:cNvSpPr/>
            <p:nvPr/>
          </p:nvSpPr>
          <p:spPr>
            <a:xfrm>
              <a:off x="8077609" y="1954360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5"/>
            <p:cNvSpPr/>
            <p:nvPr/>
          </p:nvSpPr>
          <p:spPr>
            <a:xfrm>
              <a:off x="8029377" y="191614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5"/>
            <p:cNvSpPr/>
            <p:nvPr/>
          </p:nvSpPr>
          <p:spPr>
            <a:xfrm>
              <a:off x="7840371" y="1566371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5"/>
            <p:cNvSpPr/>
            <p:nvPr/>
          </p:nvSpPr>
          <p:spPr>
            <a:xfrm>
              <a:off x="7796148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5"/>
            <p:cNvSpPr/>
            <p:nvPr/>
          </p:nvSpPr>
          <p:spPr>
            <a:xfrm>
              <a:off x="7840371" y="117633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5"/>
            <p:cNvSpPr/>
            <p:nvPr/>
          </p:nvSpPr>
          <p:spPr>
            <a:xfrm>
              <a:off x="8023321" y="1133224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5"/>
            <p:cNvSpPr/>
            <p:nvPr/>
          </p:nvSpPr>
          <p:spPr>
            <a:xfrm>
              <a:off x="8077609" y="1170322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5"/>
            <p:cNvSpPr/>
            <p:nvPr/>
          </p:nvSpPr>
          <p:spPr>
            <a:xfrm>
              <a:off x="8481719" y="1134115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5"/>
            <p:cNvSpPr/>
            <p:nvPr/>
          </p:nvSpPr>
          <p:spPr>
            <a:xfrm>
              <a:off x="87551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5"/>
            <p:cNvSpPr/>
            <p:nvPr/>
          </p:nvSpPr>
          <p:spPr>
            <a:xfrm>
              <a:off x="8706888" y="2308191"/>
              <a:ext cx="96507" cy="94548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5"/>
            <p:cNvSpPr/>
            <p:nvPr/>
          </p:nvSpPr>
          <p:spPr>
            <a:xfrm>
              <a:off x="8519886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5"/>
            <p:cNvSpPr/>
            <p:nvPr/>
          </p:nvSpPr>
          <p:spPr>
            <a:xfrm>
              <a:off x="84736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5"/>
            <p:cNvSpPr/>
            <p:nvPr/>
          </p:nvSpPr>
          <p:spPr>
            <a:xfrm>
              <a:off x="8519886" y="1568375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5"/>
            <p:cNvSpPr/>
            <p:nvPr/>
          </p:nvSpPr>
          <p:spPr>
            <a:xfrm>
              <a:off x="8700832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5"/>
            <p:cNvSpPr/>
            <p:nvPr/>
          </p:nvSpPr>
          <p:spPr>
            <a:xfrm>
              <a:off x="8755120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5"/>
            <p:cNvSpPr/>
            <p:nvPr/>
          </p:nvSpPr>
          <p:spPr>
            <a:xfrm>
              <a:off x="9159230" y="1524152"/>
              <a:ext cx="96507" cy="96507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5"/>
            <p:cNvSpPr/>
            <p:nvPr/>
          </p:nvSpPr>
          <p:spPr>
            <a:xfrm>
              <a:off x="6485349" y="784292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5"/>
            <p:cNvSpPr/>
            <p:nvPr/>
          </p:nvSpPr>
          <p:spPr>
            <a:xfrm>
              <a:off x="6666295" y="113313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5"/>
            <p:cNvSpPr/>
            <p:nvPr/>
          </p:nvSpPr>
          <p:spPr>
            <a:xfrm>
              <a:off x="6485349" y="1176334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5"/>
            <p:cNvSpPr/>
            <p:nvPr/>
          </p:nvSpPr>
          <p:spPr>
            <a:xfrm>
              <a:off x="6439122" y="1525176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5"/>
            <p:cNvSpPr/>
            <p:nvPr/>
          </p:nvSpPr>
          <p:spPr>
            <a:xfrm>
              <a:off x="6041068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5"/>
            <p:cNvSpPr/>
            <p:nvPr/>
          </p:nvSpPr>
          <p:spPr>
            <a:xfrm>
              <a:off x="5994840" y="1524152"/>
              <a:ext cx="94503" cy="96507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5"/>
            <p:cNvSpPr/>
            <p:nvPr/>
          </p:nvSpPr>
          <p:spPr>
            <a:xfrm>
              <a:off x="6041068" y="778280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5"/>
            <p:cNvSpPr/>
            <p:nvPr/>
          </p:nvSpPr>
          <p:spPr>
            <a:xfrm>
              <a:off x="6447182" y="742073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5"/>
            <p:cNvSpPr/>
            <p:nvPr/>
          </p:nvSpPr>
          <p:spPr>
            <a:xfrm>
              <a:off x="7162860" y="39229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5"/>
            <p:cNvSpPr/>
            <p:nvPr/>
          </p:nvSpPr>
          <p:spPr>
            <a:xfrm>
              <a:off x="7343806" y="74118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5"/>
            <p:cNvSpPr/>
            <p:nvPr/>
          </p:nvSpPr>
          <p:spPr>
            <a:xfrm>
              <a:off x="7162860" y="784292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5"/>
            <p:cNvSpPr/>
            <p:nvPr/>
          </p:nvSpPr>
          <p:spPr>
            <a:xfrm>
              <a:off x="7118637" y="1133224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5"/>
            <p:cNvSpPr/>
            <p:nvPr/>
          </p:nvSpPr>
          <p:spPr>
            <a:xfrm>
              <a:off x="6720583" y="1170322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5"/>
            <p:cNvSpPr/>
            <p:nvPr/>
          </p:nvSpPr>
          <p:spPr>
            <a:xfrm>
              <a:off x="6672351" y="1134115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5"/>
            <p:cNvSpPr/>
            <p:nvPr/>
          </p:nvSpPr>
          <p:spPr>
            <a:xfrm>
              <a:off x="6485349" y="784292"/>
              <a:ext cx="243339" cy="402151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5"/>
            <p:cNvSpPr/>
            <p:nvPr/>
          </p:nvSpPr>
          <p:spPr>
            <a:xfrm>
              <a:off x="6439122" y="741182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5"/>
            <p:cNvSpPr/>
            <p:nvPr/>
          </p:nvSpPr>
          <p:spPr>
            <a:xfrm>
              <a:off x="6485349" y="392295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5"/>
            <p:cNvSpPr/>
            <p:nvPr/>
          </p:nvSpPr>
          <p:spPr>
            <a:xfrm>
              <a:off x="6666295" y="350477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5"/>
            <p:cNvSpPr/>
            <p:nvPr/>
          </p:nvSpPr>
          <p:spPr>
            <a:xfrm>
              <a:off x="6720583" y="386238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5"/>
            <p:cNvSpPr/>
            <p:nvPr/>
          </p:nvSpPr>
          <p:spPr>
            <a:xfrm>
              <a:off x="7124693" y="350076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5"/>
            <p:cNvSpPr/>
            <p:nvPr/>
          </p:nvSpPr>
          <p:spPr>
            <a:xfrm>
              <a:off x="7840371" y="784292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5"/>
            <p:cNvSpPr/>
            <p:nvPr/>
          </p:nvSpPr>
          <p:spPr>
            <a:xfrm>
              <a:off x="8021317" y="113313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5"/>
            <p:cNvSpPr/>
            <p:nvPr/>
          </p:nvSpPr>
          <p:spPr>
            <a:xfrm>
              <a:off x="7840371" y="117633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5"/>
            <p:cNvSpPr/>
            <p:nvPr/>
          </p:nvSpPr>
          <p:spPr>
            <a:xfrm>
              <a:off x="7796148" y="1525176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5"/>
            <p:cNvSpPr/>
            <p:nvPr/>
          </p:nvSpPr>
          <p:spPr>
            <a:xfrm>
              <a:off x="7398094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5"/>
            <p:cNvSpPr/>
            <p:nvPr/>
          </p:nvSpPr>
          <p:spPr>
            <a:xfrm>
              <a:off x="7351866" y="1524152"/>
              <a:ext cx="94503" cy="96507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5"/>
            <p:cNvSpPr/>
            <p:nvPr/>
          </p:nvSpPr>
          <p:spPr>
            <a:xfrm>
              <a:off x="7162860" y="117633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5"/>
            <p:cNvSpPr/>
            <p:nvPr/>
          </p:nvSpPr>
          <p:spPr>
            <a:xfrm>
              <a:off x="7118637" y="113313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5"/>
            <p:cNvSpPr/>
            <p:nvPr/>
          </p:nvSpPr>
          <p:spPr>
            <a:xfrm>
              <a:off x="7162860" y="784292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5"/>
            <p:cNvSpPr/>
            <p:nvPr/>
          </p:nvSpPr>
          <p:spPr>
            <a:xfrm>
              <a:off x="7343806" y="742518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5"/>
            <p:cNvSpPr/>
            <p:nvPr/>
          </p:nvSpPr>
          <p:spPr>
            <a:xfrm>
              <a:off x="7398094" y="778280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5"/>
            <p:cNvSpPr/>
            <p:nvPr/>
          </p:nvSpPr>
          <p:spPr>
            <a:xfrm>
              <a:off x="7804208" y="742073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5"/>
            <p:cNvSpPr/>
            <p:nvPr/>
          </p:nvSpPr>
          <p:spPr>
            <a:xfrm>
              <a:off x="8519886" y="784292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5"/>
            <p:cNvSpPr/>
            <p:nvPr/>
          </p:nvSpPr>
          <p:spPr>
            <a:xfrm>
              <a:off x="8475663" y="1133224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5"/>
            <p:cNvSpPr/>
            <p:nvPr/>
          </p:nvSpPr>
          <p:spPr>
            <a:xfrm>
              <a:off x="8077609" y="1170322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5"/>
            <p:cNvSpPr/>
            <p:nvPr/>
          </p:nvSpPr>
          <p:spPr>
            <a:xfrm>
              <a:off x="8029377" y="1134115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5"/>
            <p:cNvSpPr/>
            <p:nvPr/>
          </p:nvSpPr>
          <p:spPr>
            <a:xfrm>
              <a:off x="7840371" y="784292"/>
              <a:ext cx="245343" cy="402151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5"/>
            <p:cNvSpPr/>
            <p:nvPr/>
          </p:nvSpPr>
          <p:spPr>
            <a:xfrm>
              <a:off x="7796148" y="74118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5"/>
            <p:cNvSpPr/>
            <p:nvPr/>
          </p:nvSpPr>
          <p:spPr>
            <a:xfrm>
              <a:off x="7840371" y="39229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5"/>
            <p:cNvSpPr/>
            <p:nvPr/>
          </p:nvSpPr>
          <p:spPr>
            <a:xfrm>
              <a:off x="8023321" y="350477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5"/>
            <p:cNvSpPr/>
            <p:nvPr/>
          </p:nvSpPr>
          <p:spPr>
            <a:xfrm>
              <a:off x="8755120" y="1562319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5"/>
            <p:cNvSpPr/>
            <p:nvPr/>
          </p:nvSpPr>
          <p:spPr>
            <a:xfrm>
              <a:off x="8706888" y="1524152"/>
              <a:ext cx="96507" cy="96507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5"/>
            <p:cNvSpPr/>
            <p:nvPr/>
          </p:nvSpPr>
          <p:spPr>
            <a:xfrm>
              <a:off x="8519886" y="1176334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5"/>
            <p:cNvSpPr/>
            <p:nvPr/>
          </p:nvSpPr>
          <p:spPr>
            <a:xfrm>
              <a:off x="8473659" y="113313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5"/>
            <p:cNvSpPr/>
            <p:nvPr/>
          </p:nvSpPr>
          <p:spPr>
            <a:xfrm>
              <a:off x="8519886" y="784292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5"/>
            <p:cNvSpPr/>
            <p:nvPr/>
          </p:nvSpPr>
          <p:spPr>
            <a:xfrm>
              <a:off x="8700832" y="742518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5"/>
            <p:cNvSpPr/>
            <p:nvPr/>
          </p:nvSpPr>
          <p:spPr>
            <a:xfrm>
              <a:off x="6485349" y="254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5"/>
            <p:cNvSpPr/>
            <p:nvPr/>
          </p:nvSpPr>
          <p:spPr>
            <a:xfrm>
              <a:off x="6666295" y="350477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5"/>
            <p:cNvSpPr/>
            <p:nvPr/>
          </p:nvSpPr>
          <p:spPr>
            <a:xfrm>
              <a:off x="6485349" y="392295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5"/>
            <p:cNvSpPr/>
            <p:nvPr/>
          </p:nvSpPr>
          <p:spPr>
            <a:xfrm>
              <a:off x="6439122" y="742073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5"/>
            <p:cNvSpPr/>
            <p:nvPr/>
          </p:nvSpPr>
          <p:spPr>
            <a:xfrm>
              <a:off x="6041068" y="778280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5"/>
            <p:cNvSpPr/>
            <p:nvPr/>
          </p:nvSpPr>
          <p:spPr>
            <a:xfrm>
              <a:off x="5994840" y="742073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5"/>
            <p:cNvSpPr/>
            <p:nvPr/>
          </p:nvSpPr>
          <p:spPr>
            <a:xfrm>
              <a:off x="7162860" y="25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5"/>
            <p:cNvSpPr/>
            <p:nvPr/>
          </p:nvSpPr>
          <p:spPr>
            <a:xfrm>
              <a:off x="7118637" y="350477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5"/>
            <p:cNvSpPr/>
            <p:nvPr/>
          </p:nvSpPr>
          <p:spPr>
            <a:xfrm>
              <a:off x="6720583" y="386238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5"/>
            <p:cNvSpPr/>
            <p:nvPr/>
          </p:nvSpPr>
          <p:spPr>
            <a:xfrm>
              <a:off x="6672351" y="350076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5"/>
            <p:cNvSpPr/>
            <p:nvPr/>
          </p:nvSpPr>
          <p:spPr>
            <a:xfrm>
              <a:off x="6485349" y="254"/>
              <a:ext cx="243339" cy="40210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5"/>
            <p:cNvSpPr/>
            <p:nvPr/>
          </p:nvSpPr>
          <p:spPr>
            <a:xfrm>
              <a:off x="7840371" y="39229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5"/>
            <p:cNvSpPr/>
            <p:nvPr/>
          </p:nvSpPr>
          <p:spPr>
            <a:xfrm>
              <a:off x="7796148" y="742518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5"/>
            <p:cNvSpPr/>
            <p:nvPr/>
          </p:nvSpPr>
          <p:spPr>
            <a:xfrm>
              <a:off x="7398094" y="778280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5"/>
            <p:cNvSpPr/>
            <p:nvPr/>
          </p:nvSpPr>
          <p:spPr>
            <a:xfrm>
              <a:off x="7351866" y="742073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5"/>
            <p:cNvSpPr/>
            <p:nvPr/>
          </p:nvSpPr>
          <p:spPr>
            <a:xfrm>
              <a:off x="7162860" y="392295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5"/>
            <p:cNvSpPr/>
            <p:nvPr/>
          </p:nvSpPr>
          <p:spPr>
            <a:xfrm>
              <a:off x="7118637" y="350477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5"/>
            <p:cNvSpPr/>
            <p:nvPr/>
          </p:nvSpPr>
          <p:spPr>
            <a:xfrm>
              <a:off x="7162860" y="254"/>
              <a:ext cx="245343" cy="40210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89" name="Google Shape;7689;p35"/>
          <p:cNvSpPr/>
          <p:nvPr/>
        </p:nvSpPr>
        <p:spPr>
          <a:xfrm>
            <a:off x="1441800" y="430350"/>
            <a:ext cx="6260400" cy="437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0" name="Google Shape;7690;p35"/>
          <p:cNvSpPr txBox="1">
            <a:spLocks noGrp="1"/>
          </p:cNvSpPr>
          <p:nvPr>
            <p:ph type="title"/>
          </p:nvPr>
        </p:nvSpPr>
        <p:spPr>
          <a:xfrm>
            <a:off x="2254200" y="548650"/>
            <a:ext cx="46356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91" name="Google Shape;7691;p35"/>
          <p:cNvSpPr txBox="1"/>
          <p:nvPr/>
        </p:nvSpPr>
        <p:spPr>
          <a:xfrm>
            <a:off x="2720550" y="3320350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rgbClr val="000000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92" name="Google Shape;7692;p35"/>
          <p:cNvSpPr txBox="1">
            <a:spLocks noGrp="1"/>
          </p:cNvSpPr>
          <p:nvPr>
            <p:ph type="subTitle" idx="1"/>
          </p:nvPr>
        </p:nvSpPr>
        <p:spPr>
          <a:xfrm>
            <a:off x="2254200" y="1711725"/>
            <a:ext cx="4635600" cy="9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7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7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7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6" name="Google Shape;7696;p38"/>
          <p:cNvGrpSpPr/>
          <p:nvPr/>
        </p:nvGrpSpPr>
        <p:grpSpPr>
          <a:xfrm>
            <a:off x="6247053" y="-2059470"/>
            <a:ext cx="4316035" cy="4294020"/>
            <a:chOff x="1829898" y="-516917"/>
            <a:chExt cx="2106822" cy="2096075"/>
          </a:xfrm>
        </p:grpSpPr>
        <p:sp>
          <p:nvSpPr>
            <p:cNvPr id="7697" name="Google Shape;7697;p38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8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8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8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8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8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8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8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8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8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8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8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8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8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8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8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8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8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8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8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8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8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8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8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8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8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8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8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8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8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8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8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8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8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8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8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8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8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8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8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8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8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8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8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8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8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8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8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8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8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8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8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8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8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8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8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8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8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8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8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8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8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8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8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8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8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8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3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38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38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38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8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8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8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8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8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8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3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38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8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8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8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8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8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8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8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8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8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8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8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8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8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8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8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8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8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3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3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3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8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8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8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8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8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8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8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8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8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8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8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8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8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8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8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8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8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8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38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3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8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8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8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8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8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8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8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8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8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8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8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8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8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8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8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8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8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8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8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8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8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38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3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8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8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38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38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8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8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38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3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8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8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38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38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8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38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38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38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38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38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8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8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8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8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8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8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0" name="Google Shape;50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1" name="Google Shape;501;p3"/>
          <p:cNvSpPr txBox="1">
            <a:spLocks noGrp="1"/>
          </p:cNvSpPr>
          <p:nvPr>
            <p:ph type="subTitle" idx="1"/>
          </p:nvPr>
        </p:nvSpPr>
        <p:spPr>
          <a:xfrm>
            <a:off x="713225" y="3089300"/>
            <a:ext cx="2702400" cy="7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2" name="Google Shape;502;p3"/>
          <p:cNvGrpSpPr/>
          <p:nvPr/>
        </p:nvGrpSpPr>
        <p:grpSpPr>
          <a:xfrm>
            <a:off x="4298574" y="323745"/>
            <a:ext cx="5296161" cy="4275717"/>
            <a:chOff x="-110774" y="1916595"/>
            <a:chExt cx="3946469" cy="3186078"/>
          </a:xfrm>
        </p:grpSpPr>
        <p:sp>
          <p:nvSpPr>
            <p:cNvPr id="503" name="Google Shape;503;p3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2595217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27473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047559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2597221" y="3483291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3055620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3274732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3733131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727074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259521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047559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2603278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597221" y="2700232"/>
              <a:ext cx="106617" cy="94503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3055620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727074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280789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047559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3733131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59521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274732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047559" y="2700232"/>
              <a:ext cx="108621" cy="95394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603278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259521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3280789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3047559" y="2699253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27473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733131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3727074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727074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3280789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30475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7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3" name="Google Shape;7923;p39"/>
          <p:cNvGrpSpPr/>
          <p:nvPr/>
        </p:nvGrpSpPr>
        <p:grpSpPr>
          <a:xfrm rot="351598">
            <a:off x="-122431" y="2363034"/>
            <a:ext cx="3447988" cy="3144385"/>
            <a:chOff x="-110774" y="1958368"/>
            <a:chExt cx="3447900" cy="3144305"/>
          </a:xfrm>
        </p:grpSpPr>
        <p:sp>
          <p:nvSpPr>
            <p:cNvPr id="7924" name="Google Shape;7924;p3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9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9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9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9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9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9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9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9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9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9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9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9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9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9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3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39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9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9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9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9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9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9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9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9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9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9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9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9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9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9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9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9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39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3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9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9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39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3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9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3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39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3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3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9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9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9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9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9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9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9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9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9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9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9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9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9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9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"/>
          <p:cNvSpPr txBox="1">
            <a:spLocks noGrp="1"/>
          </p:cNvSpPr>
          <p:nvPr>
            <p:ph type="title"/>
          </p:nvPr>
        </p:nvSpPr>
        <p:spPr>
          <a:xfrm>
            <a:off x="713225" y="1323750"/>
            <a:ext cx="3344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9" name="Google Shape;1299;p7"/>
          <p:cNvSpPr txBox="1">
            <a:spLocks noGrp="1"/>
          </p:cNvSpPr>
          <p:nvPr>
            <p:ph type="body" idx="1"/>
          </p:nvPr>
        </p:nvSpPr>
        <p:spPr>
          <a:xfrm>
            <a:off x="713225" y="2079450"/>
            <a:ext cx="33441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300" name="Google Shape;1300;p7"/>
          <p:cNvGrpSpPr/>
          <p:nvPr/>
        </p:nvGrpSpPr>
        <p:grpSpPr>
          <a:xfrm>
            <a:off x="4826081" y="429897"/>
            <a:ext cx="4317931" cy="4295906"/>
            <a:chOff x="1829898" y="-516917"/>
            <a:chExt cx="2106822" cy="2096075"/>
          </a:xfrm>
        </p:grpSpPr>
        <p:sp>
          <p:nvSpPr>
            <p:cNvPr id="1301" name="Google Shape;1301;p7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7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7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7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7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7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7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7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7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7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7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7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7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7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7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7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7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7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7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7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7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7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7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7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7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7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7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7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7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7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7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7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7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7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7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7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7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7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7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7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7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7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7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7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7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7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7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7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7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7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7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8" name="Google Shape;2338;p13"/>
          <p:cNvGrpSpPr/>
          <p:nvPr/>
        </p:nvGrpSpPr>
        <p:grpSpPr>
          <a:xfrm>
            <a:off x="-1809764" y="-2012703"/>
            <a:ext cx="4138008" cy="4116902"/>
            <a:chOff x="1829898" y="-516917"/>
            <a:chExt cx="2106822" cy="2096075"/>
          </a:xfrm>
        </p:grpSpPr>
        <p:sp>
          <p:nvSpPr>
            <p:cNvPr id="2339" name="Google Shape;2339;p13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3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3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3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3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3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3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3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3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3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3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3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3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3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3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3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3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3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3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3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3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3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3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3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3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3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3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3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3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3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3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3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3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3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3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3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3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3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3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3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3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3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3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3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3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3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3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3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3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3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3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3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3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3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3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3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3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3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3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3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3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3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3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3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3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3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3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3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3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3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3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3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3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3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3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3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3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3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3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3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3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3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3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3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3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3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3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3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3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3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3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3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3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3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3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3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3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3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3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3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3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3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3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3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3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3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3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3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3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3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3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3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3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3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3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3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3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3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3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3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3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3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3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3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3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3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3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3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3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3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3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3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3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3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3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3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3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3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3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3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3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3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3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3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3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3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3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3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3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3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3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3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3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3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3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3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3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3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3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3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4" name="Google Shape;2564;p13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5" name="Google Shape;2565;p13"/>
          <p:cNvSpPr txBox="1">
            <a:spLocks noGrp="1"/>
          </p:cNvSpPr>
          <p:nvPr>
            <p:ph type="subTitle" idx="1"/>
          </p:nvPr>
        </p:nvSpPr>
        <p:spPr>
          <a:xfrm>
            <a:off x="1389049" y="1483825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566" name="Google Shape;2566;p13"/>
          <p:cNvSpPr txBox="1">
            <a:spLocks noGrp="1"/>
          </p:cNvSpPr>
          <p:nvPr>
            <p:ph type="subTitle" idx="2"/>
          </p:nvPr>
        </p:nvSpPr>
        <p:spPr>
          <a:xfrm>
            <a:off x="5003774" y="1483825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567" name="Google Shape;2567;p13"/>
          <p:cNvSpPr txBox="1">
            <a:spLocks noGrp="1"/>
          </p:cNvSpPr>
          <p:nvPr>
            <p:ph type="subTitle" idx="3"/>
          </p:nvPr>
        </p:nvSpPr>
        <p:spPr>
          <a:xfrm>
            <a:off x="1389049" y="2985925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568" name="Google Shape;2568;p13"/>
          <p:cNvSpPr txBox="1">
            <a:spLocks noGrp="1"/>
          </p:cNvSpPr>
          <p:nvPr>
            <p:ph type="subTitle" idx="4"/>
          </p:nvPr>
        </p:nvSpPr>
        <p:spPr>
          <a:xfrm>
            <a:off x="5003775" y="2985925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569" name="Google Shape;2569;p13"/>
          <p:cNvSpPr txBox="1">
            <a:spLocks noGrp="1"/>
          </p:cNvSpPr>
          <p:nvPr>
            <p:ph type="subTitle" idx="5"/>
          </p:nvPr>
        </p:nvSpPr>
        <p:spPr>
          <a:xfrm>
            <a:off x="1389049" y="1916104"/>
            <a:ext cx="28056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0" name="Google Shape;2570;p13"/>
          <p:cNvSpPr txBox="1">
            <a:spLocks noGrp="1"/>
          </p:cNvSpPr>
          <p:nvPr>
            <p:ph type="subTitle" idx="6"/>
          </p:nvPr>
        </p:nvSpPr>
        <p:spPr>
          <a:xfrm>
            <a:off x="5003725" y="1916104"/>
            <a:ext cx="28056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13"/>
          <p:cNvSpPr txBox="1">
            <a:spLocks noGrp="1"/>
          </p:cNvSpPr>
          <p:nvPr>
            <p:ph type="subTitle" idx="7"/>
          </p:nvPr>
        </p:nvSpPr>
        <p:spPr>
          <a:xfrm>
            <a:off x="1389049" y="3398675"/>
            <a:ext cx="28056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2" name="Google Shape;2572;p13"/>
          <p:cNvSpPr txBox="1">
            <a:spLocks noGrp="1"/>
          </p:cNvSpPr>
          <p:nvPr>
            <p:ph type="subTitle" idx="8"/>
          </p:nvPr>
        </p:nvSpPr>
        <p:spPr>
          <a:xfrm>
            <a:off x="5003725" y="3398675"/>
            <a:ext cx="28056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3" name="Google Shape;2573;p13"/>
          <p:cNvSpPr txBox="1">
            <a:spLocks noGrp="1"/>
          </p:cNvSpPr>
          <p:nvPr>
            <p:ph type="title" idx="9" hasCustomPrompt="1"/>
          </p:nvPr>
        </p:nvSpPr>
        <p:spPr>
          <a:xfrm>
            <a:off x="4194650" y="1495200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74" name="Google Shape;2574;p13"/>
          <p:cNvSpPr txBox="1">
            <a:spLocks noGrp="1"/>
          </p:cNvSpPr>
          <p:nvPr>
            <p:ph type="title" idx="13" hasCustomPrompt="1"/>
          </p:nvPr>
        </p:nvSpPr>
        <p:spPr>
          <a:xfrm>
            <a:off x="7809350" y="1495200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75" name="Google Shape;2575;p13"/>
          <p:cNvSpPr txBox="1">
            <a:spLocks noGrp="1"/>
          </p:cNvSpPr>
          <p:nvPr>
            <p:ph type="title" idx="14" hasCustomPrompt="1"/>
          </p:nvPr>
        </p:nvSpPr>
        <p:spPr>
          <a:xfrm>
            <a:off x="4194650" y="2985924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576" name="Google Shape;2576;p13"/>
          <p:cNvSpPr txBox="1">
            <a:spLocks noGrp="1"/>
          </p:cNvSpPr>
          <p:nvPr>
            <p:ph type="title" idx="15" hasCustomPrompt="1"/>
          </p:nvPr>
        </p:nvSpPr>
        <p:spPr>
          <a:xfrm>
            <a:off x="7809350" y="2985924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14"/>
          <p:cNvSpPr txBox="1">
            <a:spLocks noGrp="1"/>
          </p:cNvSpPr>
          <p:nvPr>
            <p:ph type="title"/>
          </p:nvPr>
        </p:nvSpPr>
        <p:spPr>
          <a:xfrm>
            <a:off x="4846300" y="2982600"/>
            <a:ext cx="3640200" cy="4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79" name="Google Shape;2579;p14"/>
          <p:cNvSpPr txBox="1">
            <a:spLocks noGrp="1"/>
          </p:cNvSpPr>
          <p:nvPr>
            <p:ph type="subTitle" idx="1"/>
          </p:nvPr>
        </p:nvSpPr>
        <p:spPr>
          <a:xfrm>
            <a:off x="4846400" y="1715100"/>
            <a:ext cx="36402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0" name="Google Shape;2580;p14"/>
          <p:cNvGrpSpPr/>
          <p:nvPr/>
        </p:nvGrpSpPr>
        <p:grpSpPr>
          <a:xfrm flipH="1">
            <a:off x="-10" y="593898"/>
            <a:ext cx="4199528" cy="4178107"/>
            <a:chOff x="1829898" y="-516917"/>
            <a:chExt cx="2106822" cy="2096075"/>
          </a:xfrm>
        </p:grpSpPr>
        <p:sp>
          <p:nvSpPr>
            <p:cNvPr id="2581" name="Google Shape;2581;p14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4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4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4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4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4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4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4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4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4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4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4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4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4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4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4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4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4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4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4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4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4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4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4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4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4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4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4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4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4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4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4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4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4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4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4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4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16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24" name="Google Shape;2924;p16"/>
          <p:cNvGrpSpPr/>
          <p:nvPr/>
        </p:nvGrpSpPr>
        <p:grpSpPr>
          <a:xfrm>
            <a:off x="-2107126" y="-1455505"/>
            <a:ext cx="5296161" cy="4275717"/>
            <a:chOff x="-110774" y="1916595"/>
            <a:chExt cx="3946469" cy="3186078"/>
          </a:xfrm>
        </p:grpSpPr>
        <p:sp>
          <p:nvSpPr>
            <p:cNvPr id="2925" name="Google Shape;2925;p16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6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6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6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6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6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6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6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6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6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6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6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6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6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6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6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6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6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6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6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6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6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2595217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6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6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6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6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6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6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6"/>
            <p:cNvSpPr/>
            <p:nvPr/>
          </p:nvSpPr>
          <p:spPr>
            <a:xfrm>
              <a:off x="327473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6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6"/>
            <p:cNvSpPr/>
            <p:nvPr/>
          </p:nvSpPr>
          <p:spPr>
            <a:xfrm>
              <a:off x="3047559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6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6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6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6"/>
            <p:cNvSpPr/>
            <p:nvPr/>
          </p:nvSpPr>
          <p:spPr>
            <a:xfrm>
              <a:off x="2597221" y="3483291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6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6"/>
            <p:cNvSpPr/>
            <p:nvPr/>
          </p:nvSpPr>
          <p:spPr>
            <a:xfrm>
              <a:off x="3055620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6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6"/>
            <p:cNvSpPr/>
            <p:nvPr/>
          </p:nvSpPr>
          <p:spPr>
            <a:xfrm>
              <a:off x="3274732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6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6"/>
            <p:cNvSpPr/>
            <p:nvPr/>
          </p:nvSpPr>
          <p:spPr>
            <a:xfrm>
              <a:off x="3733131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6"/>
            <p:cNvSpPr/>
            <p:nvPr/>
          </p:nvSpPr>
          <p:spPr>
            <a:xfrm>
              <a:off x="3727074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6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6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6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6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6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6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6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6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6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6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6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6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6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6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6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6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6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6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6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6"/>
            <p:cNvSpPr/>
            <p:nvPr/>
          </p:nvSpPr>
          <p:spPr>
            <a:xfrm>
              <a:off x="259521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6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6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6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6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6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6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6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6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6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6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6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6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6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6"/>
            <p:cNvSpPr/>
            <p:nvPr/>
          </p:nvSpPr>
          <p:spPr>
            <a:xfrm>
              <a:off x="3047559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6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6"/>
            <p:cNvSpPr/>
            <p:nvPr/>
          </p:nvSpPr>
          <p:spPr>
            <a:xfrm>
              <a:off x="2603278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6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6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6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6"/>
            <p:cNvSpPr/>
            <p:nvPr/>
          </p:nvSpPr>
          <p:spPr>
            <a:xfrm>
              <a:off x="2597221" y="2700232"/>
              <a:ext cx="106617" cy="94503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6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6"/>
            <p:cNvSpPr/>
            <p:nvPr/>
          </p:nvSpPr>
          <p:spPr>
            <a:xfrm>
              <a:off x="3055620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6"/>
            <p:cNvSpPr/>
            <p:nvPr/>
          </p:nvSpPr>
          <p:spPr>
            <a:xfrm>
              <a:off x="3727074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6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6"/>
            <p:cNvSpPr/>
            <p:nvPr/>
          </p:nvSpPr>
          <p:spPr>
            <a:xfrm>
              <a:off x="3280789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6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6"/>
            <p:cNvSpPr/>
            <p:nvPr/>
          </p:nvSpPr>
          <p:spPr>
            <a:xfrm>
              <a:off x="3047559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6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6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6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6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6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6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6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6"/>
            <p:cNvSpPr/>
            <p:nvPr/>
          </p:nvSpPr>
          <p:spPr>
            <a:xfrm>
              <a:off x="259521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6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6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6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6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6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6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6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6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6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6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6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6"/>
            <p:cNvSpPr/>
            <p:nvPr/>
          </p:nvSpPr>
          <p:spPr>
            <a:xfrm>
              <a:off x="3274732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6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3047559" y="2700232"/>
              <a:ext cx="108621" cy="95394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2603278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259521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>
              <a:off x="3280789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6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6"/>
            <p:cNvSpPr/>
            <p:nvPr/>
          </p:nvSpPr>
          <p:spPr>
            <a:xfrm>
              <a:off x="3047559" y="2699253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6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6"/>
            <p:cNvSpPr/>
            <p:nvPr/>
          </p:nvSpPr>
          <p:spPr>
            <a:xfrm>
              <a:off x="327473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6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6"/>
            <p:cNvSpPr/>
            <p:nvPr/>
          </p:nvSpPr>
          <p:spPr>
            <a:xfrm>
              <a:off x="3733131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6"/>
            <p:cNvSpPr/>
            <p:nvPr/>
          </p:nvSpPr>
          <p:spPr>
            <a:xfrm>
              <a:off x="3727074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6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6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6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6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6"/>
            <p:cNvSpPr/>
            <p:nvPr/>
          </p:nvSpPr>
          <p:spPr>
            <a:xfrm>
              <a:off x="3727074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6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6"/>
            <p:cNvSpPr/>
            <p:nvPr/>
          </p:nvSpPr>
          <p:spPr>
            <a:xfrm>
              <a:off x="3280789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6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6"/>
            <p:cNvSpPr/>
            <p:nvPr/>
          </p:nvSpPr>
          <p:spPr>
            <a:xfrm>
              <a:off x="30475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7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17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87" name="Google Shape;3087;p17"/>
          <p:cNvGrpSpPr/>
          <p:nvPr/>
        </p:nvGrpSpPr>
        <p:grpSpPr>
          <a:xfrm rot="4875128">
            <a:off x="-2291978" y="2595348"/>
            <a:ext cx="4827689" cy="4803065"/>
            <a:chOff x="1829898" y="-516917"/>
            <a:chExt cx="2106822" cy="2096075"/>
          </a:xfrm>
        </p:grpSpPr>
        <p:sp>
          <p:nvSpPr>
            <p:cNvPr id="3088" name="Google Shape;3088;p17"/>
            <p:cNvSpPr/>
            <p:nvPr/>
          </p:nvSpPr>
          <p:spPr>
            <a:xfrm>
              <a:off x="2074614" y="1341955"/>
              <a:ext cx="51520" cy="51544"/>
            </a:xfrm>
            <a:custGeom>
              <a:avLst/>
              <a:gdLst/>
              <a:ahLst/>
              <a:cxnLst/>
              <a:rect l="l" t="t" r="r" b="b"/>
              <a:pathLst>
                <a:path w="2167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2799062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2071381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7" y="1"/>
                  </a:moveTo>
                  <a:cubicBezTo>
                    <a:pt x="833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2074614" y="924466"/>
              <a:ext cx="51520" cy="50451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2554346" y="134250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061"/>
                    <a:pt x="272" y="1603"/>
                  </a:cubicBezTo>
                  <a:cubicBezTo>
                    <a:pt x="480" y="1931"/>
                    <a:pt x="827" y="2121"/>
                    <a:pt x="1182" y="2121"/>
                  </a:cubicBezTo>
                  <a:cubicBezTo>
                    <a:pt x="1364" y="2121"/>
                    <a:pt x="1548" y="2071"/>
                    <a:pt x="1716" y="1964"/>
                  </a:cubicBezTo>
                  <a:cubicBezTo>
                    <a:pt x="2258" y="1693"/>
                    <a:pt x="2438" y="1016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2094989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2191587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2437373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2795829" y="134250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1"/>
                  </a:moveTo>
                  <a:cubicBezTo>
                    <a:pt x="827" y="1"/>
                    <a:pt x="480" y="191"/>
                    <a:pt x="272" y="519"/>
                  </a:cubicBezTo>
                  <a:cubicBezTo>
                    <a:pt x="1" y="1061"/>
                    <a:pt x="181" y="1693"/>
                    <a:pt x="678" y="2009"/>
                  </a:cubicBezTo>
                  <a:cubicBezTo>
                    <a:pt x="834" y="2094"/>
                    <a:pt x="1008" y="2135"/>
                    <a:pt x="1182" y="2135"/>
                  </a:cubicBezTo>
                  <a:cubicBezTo>
                    <a:pt x="1561" y="2135"/>
                    <a:pt x="1937" y="1943"/>
                    <a:pt x="2122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8" y="51"/>
                    <a:pt x="1384" y="1"/>
                    <a:pt x="119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2583328" y="1362354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2557579" y="1341955"/>
              <a:ext cx="50451" cy="51544"/>
            </a:xfrm>
            <a:custGeom>
              <a:avLst/>
              <a:gdLst/>
              <a:ahLst/>
              <a:cxnLst/>
              <a:rect l="l" t="t" r="r" b="b"/>
              <a:pathLst>
                <a:path w="2122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0" y="2167"/>
                    <a:pt x="2122" y="1671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2457748" y="115627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2433070" y="1133258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2554346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5" y="0"/>
                  </a:moveTo>
                  <a:cubicBezTo>
                    <a:pt x="833" y="0"/>
                    <a:pt x="482" y="181"/>
                    <a:pt x="272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2799062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3277724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525" y="1944"/>
                    <a:pt x="872" y="2134"/>
                    <a:pt x="1227" y="2134"/>
                  </a:cubicBezTo>
                  <a:cubicBezTo>
                    <a:pt x="1409" y="2134"/>
                    <a:pt x="1593" y="2084"/>
                    <a:pt x="1761" y="1977"/>
                  </a:cubicBezTo>
                  <a:cubicBezTo>
                    <a:pt x="2303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2819437" y="136449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2795829" y="1342193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2819437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057" y="1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2916035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3161821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3181126" y="115627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2" y="0"/>
                  </a:moveTo>
                  <a:cubicBezTo>
                    <a:pt x="1056" y="0"/>
                    <a:pt x="861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22" y="518"/>
                  </a:cubicBezTo>
                  <a:cubicBezTo>
                    <a:pt x="1943" y="190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3278794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3523510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2191587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2071381" y="924466"/>
              <a:ext cx="57987" cy="50451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2074614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2554346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2457748" y="94700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2433070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2220569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2195890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2094989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2071381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2094989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2192657" y="715412"/>
              <a:ext cx="56917" cy="507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2437373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2916035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3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601" y="0"/>
                    <a:pt x="123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2795829" y="92468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661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2583328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2557579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2457748" y="73771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2433070" y="715412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2799062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3277724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8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33" y="1940"/>
                    <a:pt x="898" y="2132"/>
                    <a:pt x="1266" y="2132"/>
                  </a:cubicBezTo>
                  <a:cubicBezTo>
                    <a:pt x="1435" y="2132"/>
                    <a:pt x="1605" y="2092"/>
                    <a:pt x="1761" y="2006"/>
                  </a:cubicBezTo>
                  <a:cubicBezTo>
                    <a:pt x="2303" y="1690"/>
                    <a:pt x="2438" y="1058"/>
                    <a:pt x="2167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7"/>
            <p:cNvSpPr/>
            <p:nvPr/>
          </p:nvSpPr>
          <p:spPr>
            <a:xfrm>
              <a:off x="3181126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7"/>
            <p:cNvSpPr/>
            <p:nvPr/>
          </p:nvSpPr>
          <p:spPr>
            <a:xfrm>
              <a:off x="3157518" y="1133234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7"/>
            <p:cNvSpPr/>
            <p:nvPr/>
          </p:nvSpPr>
          <p:spPr>
            <a:xfrm>
              <a:off x="2945017" y="115306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0" y="0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7"/>
            <p:cNvSpPr/>
            <p:nvPr/>
          </p:nvSpPr>
          <p:spPr>
            <a:xfrm>
              <a:off x="2920338" y="113373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7"/>
            <p:cNvSpPr/>
            <p:nvPr/>
          </p:nvSpPr>
          <p:spPr>
            <a:xfrm>
              <a:off x="2819437" y="94700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7"/>
            <p:cNvSpPr/>
            <p:nvPr/>
          </p:nvSpPr>
          <p:spPr>
            <a:xfrm>
              <a:off x="2795829" y="923990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3" y="0"/>
                  </a:moveTo>
                  <a:cubicBezTo>
                    <a:pt x="1024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7"/>
            <p:cNvSpPr/>
            <p:nvPr/>
          </p:nvSpPr>
          <p:spPr>
            <a:xfrm>
              <a:off x="2819437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7"/>
            <p:cNvSpPr/>
            <p:nvPr/>
          </p:nvSpPr>
          <p:spPr>
            <a:xfrm>
              <a:off x="2916035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7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7"/>
            <p:cNvSpPr/>
            <p:nvPr/>
          </p:nvSpPr>
          <p:spPr>
            <a:xfrm>
              <a:off x="3161821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7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7"/>
            <p:cNvSpPr/>
            <p:nvPr/>
          </p:nvSpPr>
          <p:spPr>
            <a:xfrm>
              <a:off x="3640483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271" y="1580"/>
                  </a:cubicBezTo>
                  <a:cubicBezTo>
                    <a:pt x="482" y="1942"/>
                    <a:pt x="833" y="2122"/>
                    <a:pt x="1204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7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7"/>
            <p:cNvSpPr/>
            <p:nvPr/>
          </p:nvSpPr>
          <p:spPr>
            <a:xfrm>
              <a:off x="3520277" y="924680"/>
              <a:ext cx="56917" cy="50712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3" y="2083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2" y="1571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7"/>
            <p:cNvSpPr/>
            <p:nvPr/>
          </p:nvSpPr>
          <p:spPr>
            <a:xfrm>
              <a:off x="3307776" y="943771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7"/>
            <p:cNvSpPr/>
            <p:nvPr/>
          </p:nvSpPr>
          <p:spPr>
            <a:xfrm>
              <a:off x="3282027" y="924466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22" y="1625"/>
                    <a:pt x="2122" y="1038"/>
                  </a:cubicBezTo>
                  <a:cubicBezTo>
                    <a:pt x="2122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7"/>
            <p:cNvSpPr/>
            <p:nvPr/>
          </p:nvSpPr>
          <p:spPr>
            <a:xfrm>
              <a:off x="3181126" y="73771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7"/>
            <p:cNvSpPr/>
            <p:nvPr/>
          </p:nvSpPr>
          <p:spPr>
            <a:xfrm>
              <a:off x="3157518" y="715174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3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38" y="2122"/>
                    <a:pt x="1206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8" y="1039"/>
                    <a:pt x="2122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7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7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7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7"/>
            <p:cNvSpPr/>
            <p:nvPr/>
          </p:nvSpPr>
          <p:spPr>
            <a:xfrm>
              <a:off x="3523510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7"/>
            <p:cNvSpPr/>
            <p:nvPr/>
          </p:nvSpPr>
          <p:spPr>
            <a:xfrm>
              <a:off x="3543885" y="73771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7"/>
            <p:cNvSpPr/>
            <p:nvPr/>
          </p:nvSpPr>
          <p:spPr>
            <a:xfrm>
              <a:off x="3640483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2" y="2134"/>
                  </a:cubicBezTo>
                  <a:cubicBezTo>
                    <a:pt x="160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7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7"/>
            <p:cNvSpPr/>
            <p:nvPr/>
          </p:nvSpPr>
          <p:spPr>
            <a:xfrm>
              <a:off x="3885199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7"/>
            <p:cNvSpPr/>
            <p:nvPr/>
          </p:nvSpPr>
          <p:spPr>
            <a:xfrm>
              <a:off x="1829898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33" y="2134"/>
                    <a:pt x="1197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7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7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5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7"/>
            <p:cNvSpPr/>
            <p:nvPr/>
          </p:nvSpPr>
          <p:spPr>
            <a:xfrm>
              <a:off x="1858880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7"/>
            <p:cNvSpPr/>
            <p:nvPr/>
          </p:nvSpPr>
          <p:spPr>
            <a:xfrm>
              <a:off x="1833131" y="505883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7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7"/>
            <p:cNvSpPr/>
            <p:nvPr/>
          </p:nvSpPr>
          <p:spPr>
            <a:xfrm>
              <a:off x="2554346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7"/>
            <p:cNvSpPr/>
            <p:nvPr/>
          </p:nvSpPr>
          <p:spPr>
            <a:xfrm>
              <a:off x="2457748" y="528422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7"/>
            <p:cNvSpPr/>
            <p:nvPr/>
          </p:nvSpPr>
          <p:spPr>
            <a:xfrm>
              <a:off x="2433070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7"/>
            <p:cNvSpPr/>
            <p:nvPr/>
          </p:nvSpPr>
          <p:spPr>
            <a:xfrm>
              <a:off x="2220569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7"/>
            <p:cNvSpPr/>
            <p:nvPr/>
          </p:nvSpPr>
          <p:spPr>
            <a:xfrm>
              <a:off x="2195890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7"/>
            <p:cNvSpPr/>
            <p:nvPr/>
          </p:nvSpPr>
          <p:spPr>
            <a:xfrm>
              <a:off x="2094989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7"/>
            <p:cNvSpPr/>
            <p:nvPr/>
          </p:nvSpPr>
          <p:spPr>
            <a:xfrm>
              <a:off x="2071381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95" y="2134"/>
                  </a:cubicBezTo>
                  <a:cubicBezTo>
                    <a:pt x="1384" y="2134"/>
                    <a:pt x="1578" y="2084"/>
                    <a:pt x="1761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7"/>
            <p:cNvSpPr/>
            <p:nvPr/>
          </p:nvSpPr>
          <p:spPr>
            <a:xfrm>
              <a:off x="2094989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7"/>
            <p:cNvSpPr/>
            <p:nvPr/>
          </p:nvSpPr>
          <p:spPr>
            <a:xfrm>
              <a:off x="2191587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4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7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7"/>
            <p:cNvSpPr/>
            <p:nvPr/>
          </p:nvSpPr>
          <p:spPr>
            <a:xfrm>
              <a:off x="2437373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7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7"/>
            <p:cNvSpPr/>
            <p:nvPr/>
          </p:nvSpPr>
          <p:spPr>
            <a:xfrm>
              <a:off x="2916035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496" y="1930"/>
                    <a:pt x="852" y="2121"/>
                    <a:pt x="1217" y="2121"/>
                  </a:cubicBezTo>
                  <a:cubicBezTo>
                    <a:pt x="1404" y="2121"/>
                    <a:pt x="1593" y="2070"/>
                    <a:pt x="1761" y="1963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7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7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5" y="2134"/>
                    <a:pt x="1222" y="2134"/>
                  </a:cubicBezTo>
                  <a:cubicBezTo>
                    <a:pt x="1587" y="2134"/>
                    <a:pt x="1943" y="1944"/>
                    <a:pt x="2122" y="1616"/>
                  </a:cubicBezTo>
                  <a:cubicBezTo>
                    <a:pt x="2438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7"/>
            <p:cNvSpPr/>
            <p:nvPr/>
          </p:nvSpPr>
          <p:spPr>
            <a:xfrm>
              <a:off x="2583328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7"/>
            <p:cNvSpPr/>
            <p:nvPr/>
          </p:nvSpPr>
          <p:spPr>
            <a:xfrm>
              <a:off x="2557579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7"/>
            <p:cNvSpPr/>
            <p:nvPr/>
          </p:nvSpPr>
          <p:spPr>
            <a:xfrm>
              <a:off x="2457748" y="319154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71"/>
                  </a:lnTo>
                  <a:lnTo>
                    <a:pt x="5057" y="9028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7"/>
            <p:cNvSpPr/>
            <p:nvPr/>
          </p:nvSpPr>
          <p:spPr>
            <a:xfrm>
              <a:off x="2433070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7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7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7"/>
            <p:cNvSpPr/>
            <p:nvPr/>
          </p:nvSpPr>
          <p:spPr>
            <a:xfrm>
              <a:off x="2554346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7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7"/>
            <p:cNvSpPr/>
            <p:nvPr/>
          </p:nvSpPr>
          <p:spPr>
            <a:xfrm>
              <a:off x="2799062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7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7"/>
            <p:cNvSpPr/>
            <p:nvPr/>
          </p:nvSpPr>
          <p:spPr>
            <a:xfrm>
              <a:off x="3278794" y="50612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3" y="1029"/>
                    <a:pt x="2122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7"/>
            <p:cNvSpPr/>
            <p:nvPr/>
          </p:nvSpPr>
          <p:spPr>
            <a:xfrm>
              <a:off x="3181126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2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7"/>
            <p:cNvSpPr/>
            <p:nvPr/>
          </p:nvSpPr>
          <p:spPr>
            <a:xfrm>
              <a:off x="3157518" y="715412"/>
              <a:ext cx="57987" cy="507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8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1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7"/>
            <p:cNvSpPr/>
            <p:nvPr/>
          </p:nvSpPr>
          <p:spPr>
            <a:xfrm>
              <a:off x="2945017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7"/>
            <p:cNvSpPr/>
            <p:nvPr/>
          </p:nvSpPr>
          <p:spPr>
            <a:xfrm>
              <a:off x="2920338" y="71517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8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7"/>
            <p:cNvSpPr/>
            <p:nvPr/>
          </p:nvSpPr>
          <p:spPr>
            <a:xfrm>
              <a:off x="2819437" y="528422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7"/>
            <p:cNvSpPr/>
            <p:nvPr/>
          </p:nvSpPr>
          <p:spPr>
            <a:xfrm>
              <a:off x="2795829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0"/>
                  </a:moveTo>
                  <a:cubicBezTo>
                    <a:pt x="1008" y="0"/>
                    <a:pt x="834" y="41"/>
                    <a:pt x="678" y="126"/>
                  </a:cubicBezTo>
                  <a:cubicBezTo>
                    <a:pt x="181" y="442"/>
                    <a:pt x="1" y="1074"/>
                    <a:pt x="272" y="1616"/>
                  </a:cubicBezTo>
                  <a:cubicBezTo>
                    <a:pt x="480" y="1944"/>
                    <a:pt x="827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8" y="1029"/>
                    <a:pt x="2122" y="532"/>
                  </a:cubicBezTo>
                  <a:cubicBezTo>
                    <a:pt x="1937" y="192"/>
                    <a:pt x="1561" y="0"/>
                    <a:pt x="118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7"/>
            <p:cNvSpPr/>
            <p:nvPr/>
          </p:nvSpPr>
          <p:spPr>
            <a:xfrm>
              <a:off x="2819437" y="32022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7"/>
            <p:cNvSpPr/>
            <p:nvPr/>
          </p:nvSpPr>
          <p:spPr>
            <a:xfrm>
              <a:off x="2916035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7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7"/>
            <p:cNvSpPr/>
            <p:nvPr/>
          </p:nvSpPr>
          <p:spPr>
            <a:xfrm>
              <a:off x="3161821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7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7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0"/>
                  </a:moveTo>
                  <a:cubicBezTo>
                    <a:pt x="1035" y="0"/>
                    <a:pt x="846" y="51"/>
                    <a:pt x="678" y="158"/>
                  </a:cubicBezTo>
                  <a:cubicBezTo>
                    <a:pt x="181" y="429"/>
                    <a:pt x="1" y="1106"/>
                    <a:pt x="271" y="1602"/>
                  </a:cubicBezTo>
                  <a:cubicBezTo>
                    <a:pt x="488" y="1942"/>
                    <a:pt x="853" y="2134"/>
                    <a:pt x="1235" y="2134"/>
                  </a:cubicBezTo>
                  <a:cubicBezTo>
                    <a:pt x="1411" y="2134"/>
                    <a:pt x="1591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587" y="0"/>
                    <a:pt x="122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7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7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66" y="0"/>
                  </a:moveTo>
                  <a:cubicBezTo>
                    <a:pt x="898" y="0"/>
                    <a:pt x="533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303" y="442"/>
                    <a:pt x="1761" y="126"/>
                  </a:cubicBezTo>
                  <a:cubicBezTo>
                    <a:pt x="1605" y="41"/>
                    <a:pt x="1435" y="0"/>
                    <a:pt x="126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7"/>
            <p:cNvSpPr/>
            <p:nvPr/>
          </p:nvSpPr>
          <p:spPr>
            <a:xfrm>
              <a:off x="3307776" y="526282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7"/>
            <p:cNvSpPr/>
            <p:nvPr/>
          </p:nvSpPr>
          <p:spPr>
            <a:xfrm>
              <a:off x="3282027" y="505883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0" y="2122"/>
                    <a:pt x="2122" y="1671"/>
                    <a:pt x="2122" y="1084"/>
                  </a:cubicBezTo>
                  <a:cubicBezTo>
                    <a:pt x="2122" y="497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7"/>
            <p:cNvSpPr/>
            <p:nvPr/>
          </p:nvSpPr>
          <p:spPr>
            <a:xfrm>
              <a:off x="3181126" y="319154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52" y="0"/>
                  </a:moveTo>
                  <a:lnTo>
                    <a:pt x="1" y="271"/>
                  </a:lnTo>
                  <a:lnTo>
                    <a:pt x="5102" y="9028"/>
                  </a:lnTo>
                  <a:lnTo>
                    <a:pt x="5508" y="8803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7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2" y="0"/>
                  </a:moveTo>
                  <a:cubicBezTo>
                    <a:pt x="1056" y="0"/>
                    <a:pt x="861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2"/>
                    <a:pt x="878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22" y="519"/>
                  </a:cubicBezTo>
                  <a:cubicBezTo>
                    <a:pt x="1943" y="191"/>
                    <a:pt x="1607" y="0"/>
                    <a:pt x="1242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7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7"/>
            <p:cNvSpPr/>
            <p:nvPr/>
          </p:nvSpPr>
          <p:spPr>
            <a:xfrm>
              <a:off x="3278794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7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7"/>
            <p:cNvSpPr/>
            <p:nvPr/>
          </p:nvSpPr>
          <p:spPr>
            <a:xfrm>
              <a:off x="3523510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7"/>
            <p:cNvSpPr/>
            <p:nvPr/>
          </p:nvSpPr>
          <p:spPr>
            <a:xfrm>
              <a:off x="3669465" y="734504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7"/>
            <p:cNvSpPr/>
            <p:nvPr/>
          </p:nvSpPr>
          <p:spPr>
            <a:xfrm>
              <a:off x="3643716" y="715174"/>
              <a:ext cx="51520" cy="50474"/>
            </a:xfrm>
            <a:custGeom>
              <a:avLst/>
              <a:gdLst/>
              <a:ahLst/>
              <a:cxnLst/>
              <a:rect l="l" t="t" r="r" b="b"/>
              <a:pathLst>
                <a:path w="2167" h="2123" extrusionOk="0">
                  <a:moveTo>
                    <a:pt x="1083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3" y="2122"/>
                  </a:cubicBezTo>
                  <a:cubicBezTo>
                    <a:pt x="1670" y="2122"/>
                    <a:pt x="2167" y="1671"/>
                    <a:pt x="2167" y="1084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7"/>
            <p:cNvSpPr/>
            <p:nvPr/>
          </p:nvSpPr>
          <p:spPr>
            <a:xfrm>
              <a:off x="3543885" y="528422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7"/>
            <p:cNvSpPr/>
            <p:nvPr/>
          </p:nvSpPr>
          <p:spPr>
            <a:xfrm>
              <a:off x="3519207" y="50612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7"/>
            <p:cNvSpPr/>
            <p:nvPr/>
          </p:nvSpPr>
          <p:spPr>
            <a:xfrm>
              <a:off x="3543885" y="320224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7" y="0"/>
                  </a:moveTo>
                  <a:lnTo>
                    <a:pt x="1" y="8758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7"/>
            <p:cNvSpPr/>
            <p:nvPr/>
          </p:nvSpPr>
          <p:spPr>
            <a:xfrm>
              <a:off x="3640483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95" y="0"/>
                  </a:moveTo>
                  <a:cubicBezTo>
                    <a:pt x="827" y="0"/>
                    <a:pt x="480" y="191"/>
                    <a:pt x="271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4"/>
                    <a:pt x="1008" y="2134"/>
                    <a:pt x="1182" y="2134"/>
                  </a:cubicBezTo>
                  <a:cubicBezTo>
                    <a:pt x="1560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77" y="51"/>
                    <a:pt x="1383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7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7"/>
            <p:cNvSpPr/>
            <p:nvPr/>
          </p:nvSpPr>
          <p:spPr>
            <a:xfrm>
              <a:off x="3885199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7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7"/>
            <p:cNvSpPr/>
            <p:nvPr/>
          </p:nvSpPr>
          <p:spPr>
            <a:xfrm>
              <a:off x="2554346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2" y="1"/>
                  </a:moveTo>
                  <a:cubicBezTo>
                    <a:pt x="1035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43" y="191"/>
                    <a:pt x="1587" y="1"/>
                    <a:pt x="122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7"/>
            <p:cNvSpPr/>
            <p:nvPr/>
          </p:nvSpPr>
          <p:spPr>
            <a:xfrm>
              <a:off x="2457748" y="110933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7"/>
            <p:cNvSpPr/>
            <p:nvPr/>
          </p:nvSpPr>
          <p:spPr>
            <a:xfrm>
              <a:off x="2433070" y="297162"/>
              <a:ext cx="57987" cy="50427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1963"/>
                  </a:cubicBezTo>
                  <a:cubicBezTo>
                    <a:pt x="861" y="2070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7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7"/>
            <p:cNvSpPr/>
            <p:nvPr/>
          </p:nvSpPr>
          <p:spPr>
            <a:xfrm>
              <a:off x="2220569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7"/>
            <p:cNvSpPr/>
            <p:nvPr/>
          </p:nvSpPr>
          <p:spPr>
            <a:xfrm>
              <a:off x="2195890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9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9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7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7"/>
            <p:cNvSpPr/>
            <p:nvPr/>
          </p:nvSpPr>
          <p:spPr>
            <a:xfrm>
              <a:off x="2437373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7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7"/>
            <p:cNvSpPr/>
            <p:nvPr/>
          </p:nvSpPr>
          <p:spPr>
            <a:xfrm>
              <a:off x="2916035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3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8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601" y="1"/>
                    <a:pt x="123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7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7"/>
            <p:cNvSpPr/>
            <p:nvPr/>
          </p:nvSpPr>
          <p:spPr>
            <a:xfrm>
              <a:off x="2795829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5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81" y="1691"/>
                    <a:pt x="678" y="2007"/>
                  </a:cubicBezTo>
                  <a:cubicBezTo>
                    <a:pt x="834" y="2092"/>
                    <a:pt x="1008" y="2133"/>
                    <a:pt x="1182" y="2133"/>
                  </a:cubicBezTo>
                  <a:cubicBezTo>
                    <a:pt x="1561" y="2133"/>
                    <a:pt x="1937" y="1941"/>
                    <a:pt x="2122" y="1600"/>
                  </a:cubicBezTo>
                  <a:cubicBezTo>
                    <a:pt x="2438" y="1104"/>
                    <a:pt x="2258" y="427"/>
                    <a:pt x="1761" y="156"/>
                  </a:cubicBezTo>
                  <a:cubicBezTo>
                    <a:pt x="1581" y="51"/>
                    <a:pt x="1390" y="0"/>
                    <a:pt x="120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7"/>
            <p:cNvSpPr/>
            <p:nvPr/>
          </p:nvSpPr>
          <p:spPr>
            <a:xfrm>
              <a:off x="2583328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7"/>
            <p:cNvSpPr/>
            <p:nvPr/>
          </p:nvSpPr>
          <p:spPr>
            <a:xfrm>
              <a:off x="2557579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7"/>
            <p:cNvSpPr/>
            <p:nvPr/>
          </p:nvSpPr>
          <p:spPr>
            <a:xfrm>
              <a:off x="2457748" y="-98359"/>
              <a:ext cx="129907" cy="214688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407" y="1"/>
                  </a:moveTo>
                  <a:lnTo>
                    <a:pt x="1" y="227"/>
                  </a:lnTo>
                  <a:lnTo>
                    <a:pt x="5057" y="9029"/>
                  </a:lnTo>
                  <a:lnTo>
                    <a:pt x="5463" y="880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2433070" y="-121373"/>
              <a:ext cx="57987" cy="50950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72"/>
                    <a:pt x="1" y="1104"/>
                    <a:pt x="317" y="1601"/>
                  </a:cubicBezTo>
                  <a:cubicBezTo>
                    <a:pt x="497" y="1962"/>
                    <a:pt x="858" y="2143"/>
                    <a:pt x="1226" y="2143"/>
                  </a:cubicBezTo>
                  <a:cubicBezTo>
                    <a:pt x="1410" y="2143"/>
                    <a:pt x="1596" y="2097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7"/>
            <p:cNvSpPr/>
            <p:nvPr/>
          </p:nvSpPr>
          <p:spPr>
            <a:xfrm>
              <a:off x="2554346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3" y="2083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2" y="1571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7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7"/>
            <p:cNvSpPr/>
            <p:nvPr/>
          </p:nvSpPr>
          <p:spPr>
            <a:xfrm>
              <a:off x="2799062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3277724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33" y="1943"/>
                    <a:pt x="898" y="2135"/>
                    <a:pt x="1266" y="2135"/>
                  </a:cubicBezTo>
                  <a:cubicBezTo>
                    <a:pt x="1435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3181126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3157518" y="297162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4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2" y="1602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2945017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2920338" y="296616"/>
              <a:ext cx="50451" cy="51520"/>
            </a:xfrm>
            <a:custGeom>
              <a:avLst/>
              <a:gdLst/>
              <a:ahLst/>
              <a:cxnLst/>
              <a:rect l="l" t="t" r="r" b="b"/>
              <a:pathLst>
                <a:path w="2122" h="2167" extrusionOk="0">
                  <a:moveTo>
                    <a:pt x="1038" y="0"/>
                  </a:moveTo>
                  <a:cubicBezTo>
                    <a:pt x="452" y="0"/>
                    <a:pt x="0" y="497"/>
                    <a:pt x="0" y="1083"/>
                  </a:cubicBezTo>
                  <a:cubicBezTo>
                    <a:pt x="0" y="1670"/>
                    <a:pt x="452" y="2167"/>
                    <a:pt x="1038" y="2167"/>
                  </a:cubicBezTo>
                  <a:cubicBezTo>
                    <a:pt x="1625" y="2167"/>
                    <a:pt x="2122" y="1670"/>
                    <a:pt x="2122" y="1083"/>
                  </a:cubicBezTo>
                  <a:cubicBezTo>
                    <a:pt x="2122" y="497"/>
                    <a:pt x="1625" y="0"/>
                    <a:pt x="103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2819437" y="110933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7"/>
            <p:cNvSpPr/>
            <p:nvPr/>
          </p:nvSpPr>
          <p:spPr>
            <a:xfrm>
              <a:off x="2795829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2" y="1"/>
                  </a:moveTo>
                  <a:cubicBezTo>
                    <a:pt x="1030" y="1"/>
                    <a:pt x="846" y="51"/>
                    <a:pt x="678" y="158"/>
                  </a:cubicBezTo>
                  <a:cubicBezTo>
                    <a:pt x="181" y="429"/>
                    <a:pt x="1" y="1106"/>
                    <a:pt x="272" y="1602"/>
                  </a:cubicBezTo>
                  <a:cubicBezTo>
                    <a:pt x="488" y="1943"/>
                    <a:pt x="853" y="2135"/>
                    <a:pt x="1221" y="2135"/>
                  </a:cubicBezTo>
                  <a:cubicBezTo>
                    <a:pt x="1390" y="2135"/>
                    <a:pt x="1560" y="2094"/>
                    <a:pt x="1716" y="2009"/>
                  </a:cubicBezTo>
                  <a:cubicBezTo>
                    <a:pt x="2258" y="1693"/>
                    <a:pt x="2438" y="1061"/>
                    <a:pt x="2122" y="519"/>
                  </a:cubicBezTo>
                  <a:cubicBezTo>
                    <a:pt x="1914" y="191"/>
                    <a:pt x="1567" y="1"/>
                    <a:pt x="121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7"/>
            <p:cNvSpPr/>
            <p:nvPr/>
          </p:nvSpPr>
          <p:spPr>
            <a:xfrm>
              <a:off x="2819437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5102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508" y="227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2916035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3161821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3520277" y="8791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91" y="0"/>
                  </a:moveTo>
                  <a:cubicBezTo>
                    <a:pt x="833" y="0"/>
                    <a:pt x="482" y="201"/>
                    <a:pt x="272" y="562"/>
                  </a:cubicBezTo>
                  <a:cubicBezTo>
                    <a:pt x="1" y="1059"/>
                    <a:pt x="136" y="1691"/>
                    <a:pt x="678" y="2007"/>
                  </a:cubicBezTo>
                  <a:cubicBezTo>
                    <a:pt x="834" y="2092"/>
                    <a:pt x="1004" y="2133"/>
                    <a:pt x="1173" y="2133"/>
                  </a:cubicBezTo>
                  <a:cubicBezTo>
                    <a:pt x="1541" y="2133"/>
                    <a:pt x="1906" y="1941"/>
                    <a:pt x="2122" y="1600"/>
                  </a:cubicBezTo>
                  <a:cubicBezTo>
                    <a:pt x="2438" y="1104"/>
                    <a:pt x="2258" y="472"/>
                    <a:pt x="1716" y="156"/>
                  </a:cubicBezTo>
                  <a:cubicBezTo>
                    <a:pt x="1551" y="51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3307776" y="107723"/>
              <a:ext cx="241506" cy="10746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3282027" y="88394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2"/>
                    <a:pt x="1084" y="2122"/>
                  </a:cubicBezTo>
                  <a:cubicBezTo>
                    <a:pt x="1670" y="2122"/>
                    <a:pt x="2122" y="1626"/>
                    <a:pt x="2122" y="1039"/>
                  </a:cubicBezTo>
                  <a:cubicBezTo>
                    <a:pt x="2122" y="452"/>
                    <a:pt x="1670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3181126" y="-98359"/>
              <a:ext cx="130976" cy="214688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52" y="1"/>
                  </a:moveTo>
                  <a:lnTo>
                    <a:pt x="1" y="227"/>
                  </a:lnTo>
                  <a:lnTo>
                    <a:pt x="5102" y="9029"/>
                  </a:lnTo>
                  <a:lnTo>
                    <a:pt x="5508" y="8804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3157518" y="-121373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1"/>
                  </a:moveTo>
                  <a:cubicBezTo>
                    <a:pt x="1029" y="1"/>
                    <a:pt x="843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57" y="2133"/>
                    <a:pt x="1237" y="2133"/>
                  </a:cubicBezTo>
                  <a:cubicBezTo>
                    <a:pt x="1411" y="2133"/>
                    <a:pt x="1591" y="2092"/>
                    <a:pt x="1761" y="2007"/>
                  </a:cubicBezTo>
                  <a:cubicBezTo>
                    <a:pt x="2258" y="1691"/>
                    <a:pt x="2438" y="1059"/>
                    <a:pt x="2122" y="563"/>
                  </a:cubicBezTo>
                  <a:cubicBezTo>
                    <a:pt x="1942" y="20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3278794" y="-329951"/>
              <a:ext cx="56917" cy="50760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36" y="1707"/>
                    <a:pt x="678" y="1977"/>
                  </a:cubicBezTo>
                  <a:cubicBezTo>
                    <a:pt x="846" y="2085"/>
                    <a:pt x="1030" y="2135"/>
                    <a:pt x="1212" y="2135"/>
                  </a:cubicBezTo>
                  <a:cubicBezTo>
                    <a:pt x="1567" y="2135"/>
                    <a:pt x="1914" y="1944"/>
                    <a:pt x="2122" y="1616"/>
                  </a:cubicBezTo>
                  <a:cubicBezTo>
                    <a:pt x="2393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3669465" y="316991"/>
              <a:ext cx="241506" cy="10770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0" y="1"/>
                  </a:moveTo>
                  <a:lnTo>
                    <a:pt x="0" y="452"/>
                  </a:lnTo>
                  <a:lnTo>
                    <a:pt x="10157" y="452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3643716" y="296616"/>
              <a:ext cx="51520" cy="51520"/>
            </a:xfrm>
            <a:custGeom>
              <a:avLst/>
              <a:gdLst/>
              <a:ahLst/>
              <a:cxnLst/>
              <a:rect l="l" t="t" r="r" b="b"/>
              <a:pathLst>
                <a:path w="2167" h="2167" extrusionOk="0">
                  <a:moveTo>
                    <a:pt x="1083" y="0"/>
                  </a:moveTo>
                  <a:cubicBezTo>
                    <a:pt x="497" y="0"/>
                    <a:pt x="0" y="497"/>
                    <a:pt x="0" y="1083"/>
                  </a:cubicBezTo>
                  <a:cubicBezTo>
                    <a:pt x="0" y="1670"/>
                    <a:pt x="497" y="2167"/>
                    <a:pt x="1083" y="2167"/>
                  </a:cubicBezTo>
                  <a:cubicBezTo>
                    <a:pt x="1670" y="2167"/>
                    <a:pt x="2167" y="1670"/>
                    <a:pt x="2167" y="1083"/>
                  </a:cubicBezTo>
                  <a:cubicBezTo>
                    <a:pt x="2167" y="497"/>
                    <a:pt x="1670" y="0"/>
                    <a:pt x="10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3543885" y="110933"/>
              <a:ext cx="129883" cy="214664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7" y="1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758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3519207" y="8787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1075" y="1"/>
                    <a:pt x="891" y="51"/>
                    <a:pt x="723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8" y="2135"/>
                    <a:pt x="1257" y="2135"/>
                  </a:cubicBezTo>
                  <a:cubicBezTo>
                    <a:pt x="1430" y="2135"/>
                    <a:pt x="1605" y="2094"/>
                    <a:pt x="1761" y="2009"/>
                  </a:cubicBezTo>
                  <a:cubicBezTo>
                    <a:pt x="2258" y="1693"/>
                    <a:pt x="2438" y="1061"/>
                    <a:pt x="2167" y="519"/>
                  </a:cubicBezTo>
                  <a:cubicBezTo>
                    <a:pt x="1959" y="191"/>
                    <a:pt x="1612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3543885" y="-98359"/>
              <a:ext cx="129883" cy="214688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7" y="1"/>
                  </a:moveTo>
                  <a:lnTo>
                    <a:pt x="1" y="8804"/>
                  </a:lnTo>
                  <a:lnTo>
                    <a:pt x="407" y="9029"/>
                  </a:lnTo>
                  <a:lnTo>
                    <a:pt x="5463" y="227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3640483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3" y="2133"/>
                  </a:cubicBezTo>
                  <a:cubicBezTo>
                    <a:pt x="1601" y="2133"/>
                    <a:pt x="1942" y="1932"/>
                    <a:pt x="2122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7"/>
            <p:cNvSpPr/>
            <p:nvPr/>
          </p:nvSpPr>
          <p:spPr>
            <a:xfrm>
              <a:off x="2554346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616"/>
                  </a:cubicBezTo>
                  <a:cubicBezTo>
                    <a:pt x="480" y="1944"/>
                    <a:pt x="827" y="2135"/>
                    <a:pt x="1195" y="2135"/>
                  </a:cubicBezTo>
                  <a:cubicBezTo>
                    <a:pt x="1384" y="2135"/>
                    <a:pt x="1578" y="2085"/>
                    <a:pt x="1761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7"/>
            <p:cNvSpPr/>
            <p:nvPr/>
          </p:nvSpPr>
          <p:spPr>
            <a:xfrm>
              <a:off x="2457748" y="-307626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2433070" y="-120897"/>
              <a:ext cx="57987" cy="50474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8" y="1"/>
                    <a:pt x="497" y="181"/>
                    <a:pt x="317" y="543"/>
                  </a:cubicBezTo>
                  <a:cubicBezTo>
                    <a:pt x="1" y="1039"/>
                    <a:pt x="181" y="1671"/>
                    <a:pt x="723" y="1987"/>
                  </a:cubicBezTo>
                  <a:cubicBezTo>
                    <a:pt x="888" y="2077"/>
                    <a:pt x="1069" y="2123"/>
                    <a:pt x="1248" y="2123"/>
                  </a:cubicBezTo>
                  <a:cubicBezTo>
                    <a:pt x="1606" y="2123"/>
                    <a:pt x="1957" y="1942"/>
                    <a:pt x="2167" y="1581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2220569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2195890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2795829" y="-329951"/>
              <a:ext cx="57987" cy="50760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21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5" y="2135"/>
                    <a:pt x="1222" y="2135"/>
                  </a:cubicBezTo>
                  <a:cubicBezTo>
                    <a:pt x="1587" y="2135"/>
                    <a:pt x="1943" y="1944"/>
                    <a:pt x="2122" y="1616"/>
                  </a:cubicBezTo>
                  <a:cubicBezTo>
                    <a:pt x="2438" y="1075"/>
                    <a:pt x="2258" y="443"/>
                    <a:pt x="1716" y="127"/>
                  </a:cubicBezTo>
                  <a:cubicBezTo>
                    <a:pt x="1560" y="41"/>
                    <a:pt x="1390" y="1"/>
                    <a:pt x="1221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7"/>
            <p:cNvSpPr/>
            <p:nvPr/>
          </p:nvSpPr>
          <p:spPr>
            <a:xfrm>
              <a:off x="2583328" y="-310859"/>
              <a:ext cx="241506" cy="11840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7"/>
            <p:cNvSpPr/>
            <p:nvPr/>
          </p:nvSpPr>
          <p:spPr>
            <a:xfrm>
              <a:off x="2557579" y="-330165"/>
              <a:ext cx="50451" cy="50451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0" y="2122"/>
                    <a:pt x="2122" y="1670"/>
                    <a:pt x="2122" y="1084"/>
                  </a:cubicBezTo>
                  <a:cubicBezTo>
                    <a:pt x="2122" y="497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2457748" y="-516917"/>
              <a:ext cx="129907" cy="214664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3181126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7"/>
            <p:cNvSpPr/>
            <p:nvPr/>
          </p:nvSpPr>
          <p:spPr>
            <a:xfrm>
              <a:off x="3157518" y="-120659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8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58" y="2082"/>
                    <a:pt x="1049" y="2133"/>
                    <a:pt x="1235" y="2133"/>
                  </a:cubicBezTo>
                  <a:cubicBezTo>
                    <a:pt x="1606" y="2133"/>
                    <a:pt x="1957" y="1932"/>
                    <a:pt x="2167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7"/>
            <p:cNvSpPr/>
            <p:nvPr/>
          </p:nvSpPr>
          <p:spPr>
            <a:xfrm>
              <a:off x="2945017" y="-101568"/>
              <a:ext cx="241506" cy="1181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0" y="0"/>
                  </a:moveTo>
                  <a:lnTo>
                    <a:pt x="0" y="497"/>
                  </a:lnTo>
                  <a:lnTo>
                    <a:pt x="10157" y="497"/>
                  </a:lnTo>
                  <a:lnTo>
                    <a:pt x="101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2920338" y="-120897"/>
              <a:ext cx="50451" cy="50474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8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8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2819437" y="-307626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2795829" y="-329951"/>
              <a:ext cx="57987" cy="50712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8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8" y="1029"/>
                    <a:pt x="2122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2819437" y="-516917"/>
              <a:ext cx="130976" cy="214664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71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2"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5" name="Google Shape;3605;p19"/>
          <p:cNvGrpSpPr/>
          <p:nvPr/>
        </p:nvGrpSpPr>
        <p:grpSpPr>
          <a:xfrm flipH="1">
            <a:off x="4547374" y="1015945"/>
            <a:ext cx="5296161" cy="4275717"/>
            <a:chOff x="-110774" y="1916595"/>
            <a:chExt cx="3946469" cy="3186078"/>
          </a:xfrm>
        </p:grpSpPr>
        <p:sp>
          <p:nvSpPr>
            <p:cNvPr id="3606" name="Google Shape;3606;p1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9"/>
            <p:cNvSpPr/>
            <p:nvPr/>
          </p:nvSpPr>
          <p:spPr>
            <a:xfrm>
              <a:off x="560680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9"/>
            <p:cNvSpPr/>
            <p:nvPr/>
          </p:nvSpPr>
          <p:spPr>
            <a:xfrm>
              <a:off x="341568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9"/>
            <p:cNvSpPr/>
            <p:nvPr/>
          </p:nvSpPr>
          <p:spPr>
            <a:xfrm>
              <a:off x="1021083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9"/>
            <p:cNvSpPr/>
            <p:nvPr/>
          </p:nvSpPr>
          <p:spPr>
            <a:xfrm>
              <a:off x="1917706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3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23" y="519"/>
                  </a:cubicBezTo>
                  <a:cubicBezTo>
                    <a:pt x="1944" y="191"/>
                    <a:pt x="1607" y="1"/>
                    <a:pt x="124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9"/>
            <p:cNvSpPr/>
            <p:nvPr/>
          </p:nvSpPr>
          <p:spPr>
            <a:xfrm>
              <a:off x="1059294" y="470056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9"/>
            <p:cNvSpPr/>
            <p:nvPr/>
          </p:nvSpPr>
          <p:spPr>
            <a:xfrm>
              <a:off x="1013022" y="4657368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1"/>
                  </a:moveTo>
                  <a:cubicBezTo>
                    <a:pt x="1056" y="1"/>
                    <a:pt x="862" y="51"/>
                    <a:pt x="678" y="158"/>
                  </a:cubicBezTo>
                  <a:cubicBezTo>
                    <a:pt x="181" y="429"/>
                    <a:pt x="1" y="1106"/>
                    <a:pt x="317" y="1602"/>
                  </a:cubicBezTo>
                  <a:cubicBezTo>
                    <a:pt x="502" y="1943"/>
                    <a:pt x="879" y="2135"/>
                    <a:pt x="1257" y="2135"/>
                  </a:cubicBezTo>
                  <a:cubicBezTo>
                    <a:pt x="1431" y="2135"/>
                    <a:pt x="1605" y="2094"/>
                    <a:pt x="1761" y="2009"/>
                  </a:cubicBezTo>
                  <a:cubicBezTo>
                    <a:pt x="2258" y="1693"/>
                    <a:pt x="2439" y="1061"/>
                    <a:pt x="2168" y="519"/>
                  </a:cubicBezTo>
                  <a:cubicBezTo>
                    <a:pt x="1959" y="191"/>
                    <a:pt x="1612" y="1"/>
                    <a:pt x="124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9"/>
            <p:cNvSpPr/>
            <p:nvPr/>
          </p:nvSpPr>
          <p:spPr>
            <a:xfrm>
              <a:off x="1240195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706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9"/>
            <p:cNvSpPr/>
            <p:nvPr/>
          </p:nvSpPr>
          <p:spPr>
            <a:xfrm>
              <a:off x="169859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9"/>
            <p:cNvSpPr/>
            <p:nvPr/>
          </p:nvSpPr>
          <p:spPr>
            <a:xfrm>
              <a:off x="560680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9"/>
            <p:cNvSpPr/>
            <p:nvPr/>
          </p:nvSpPr>
          <p:spPr>
            <a:xfrm>
              <a:off x="335511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6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82" y="1661"/>
                    <a:pt x="678" y="1977"/>
                  </a:cubicBezTo>
                  <a:cubicBezTo>
                    <a:pt x="844" y="2082"/>
                    <a:pt x="1029" y="2133"/>
                    <a:pt x="1213" y="2133"/>
                  </a:cubicBezTo>
                  <a:cubicBezTo>
                    <a:pt x="1581" y="2133"/>
                    <a:pt x="1942" y="1932"/>
                    <a:pt x="2123" y="1571"/>
                  </a:cubicBezTo>
                  <a:cubicBezTo>
                    <a:pt x="2439" y="1074"/>
                    <a:pt x="2258" y="442"/>
                    <a:pt x="1762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9"/>
            <p:cNvSpPr/>
            <p:nvPr/>
          </p:nvSpPr>
          <p:spPr>
            <a:xfrm>
              <a:off x="-6254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9"/>
            <p:cNvSpPr/>
            <p:nvPr/>
          </p:nvSpPr>
          <p:spPr>
            <a:xfrm>
              <a:off x="-110774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9"/>
            <p:cNvSpPr/>
            <p:nvPr/>
          </p:nvSpPr>
          <p:spPr>
            <a:xfrm>
              <a:off x="1240195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43"/>
                    <a:pt x="1191" y="2143"/>
                  </a:cubicBezTo>
                  <a:cubicBezTo>
                    <a:pt x="1370" y="2143"/>
                    <a:pt x="1551" y="2092"/>
                    <a:pt x="1716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9"/>
            <p:cNvSpPr/>
            <p:nvPr/>
          </p:nvSpPr>
          <p:spPr>
            <a:xfrm>
              <a:off x="1059294" y="4308525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804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9"/>
            <p:cNvSpPr/>
            <p:nvPr/>
          </p:nvSpPr>
          <p:spPr>
            <a:xfrm>
              <a:off x="1013022" y="4658347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26" y="1"/>
                  </a:moveTo>
                  <a:cubicBezTo>
                    <a:pt x="859" y="1"/>
                    <a:pt x="497" y="181"/>
                    <a:pt x="317" y="542"/>
                  </a:cubicBezTo>
                  <a:cubicBezTo>
                    <a:pt x="1" y="1039"/>
                    <a:pt x="181" y="1671"/>
                    <a:pt x="678" y="1987"/>
                  </a:cubicBezTo>
                  <a:cubicBezTo>
                    <a:pt x="859" y="2077"/>
                    <a:pt x="1049" y="2122"/>
                    <a:pt x="1235" y="2122"/>
                  </a:cubicBezTo>
                  <a:cubicBezTo>
                    <a:pt x="1606" y="2122"/>
                    <a:pt x="1957" y="1942"/>
                    <a:pt x="2168" y="1580"/>
                  </a:cubicBezTo>
                  <a:cubicBezTo>
                    <a:pt x="2439" y="1084"/>
                    <a:pt x="2258" y="452"/>
                    <a:pt x="1761" y="136"/>
                  </a:cubicBezTo>
                  <a:cubicBezTo>
                    <a:pt x="1596" y="46"/>
                    <a:pt x="1410" y="1"/>
                    <a:pt x="122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9"/>
            <p:cNvSpPr/>
            <p:nvPr/>
          </p:nvSpPr>
          <p:spPr>
            <a:xfrm>
              <a:off x="614968" y="4694554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9"/>
            <p:cNvSpPr/>
            <p:nvPr/>
          </p:nvSpPr>
          <p:spPr>
            <a:xfrm>
              <a:off x="568741" y="4658347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2"/>
                    <a:pt x="1039" y="2122"/>
                  </a:cubicBezTo>
                  <a:cubicBezTo>
                    <a:pt x="1626" y="2122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9"/>
            <p:cNvSpPr/>
            <p:nvPr/>
          </p:nvSpPr>
          <p:spPr>
            <a:xfrm>
              <a:off x="379779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9"/>
            <p:cNvSpPr/>
            <p:nvPr/>
          </p:nvSpPr>
          <p:spPr>
            <a:xfrm>
              <a:off x="335511" y="4266306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1"/>
                  </a:moveTo>
                  <a:cubicBezTo>
                    <a:pt x="1029" y="1"/>
                    <a:pt x="844" y="46"/>
                    <a:pt x="678" y="136"/>
                  </a:cubicBezTo>
                  <a:cubicBezTo>
                    <a:pt x="182" y="452"/>
                    <a:pt x="1" y="1084"/>
                    <a:pt x="272" y="1581"/>
                  </a:cubicBezTo>
                  <a:cubicBezTo>
                    <a:pt x="483" y="1942"/>
                    <a:pt x="834" y="2123"/>
                    <a:pt x="1205" y="2123"/>
                  </a:cubicBezTo>
                  <a:cubicBezTo>
                    <a:pt x="1390" y="2123"/>
                    <a:pt x="1581" y="2077"/>
                    <a:pt x="1762" y="1987"/>
                  </a:cubicBezTo>
                  <a:cubicBezTo>
                    <a:pt x="2258" y="1671"/>
                    <a:pt x="2439" y="1039"/>
                    <a:pt x="2123" y="543"/>
                  </a:cubicBezTo>
                  <a:cubicBezTo>
                    <a:pt x="1942" y="181"/>
                    <a:pt x="1581" y="1"/>
                    <a:pt x="121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9"/>
            <p:cNvSpPr/>
            <p:nvPr/>
          </p:nvSpPr>
          <p:spPr>
            <a:xfrm>
              <a:off x="379779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9"/>
            <p:cNvSpPr/>
            <p:nvPr/>
          </p:nvSpPr>
          <p:spPr>
            <a:xfrm>
              <a:off x="560680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9"/>
            <p:cNvSpPr/>
            <p:nvPr/>
          </p:nvSpPr>
          <p:spPr>
            <a:xfrm>
              <a:off x="1021083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9"/>
            <p:cNvSpPr/>
            <p:nvPr/>
          </p:nvSpPr>
          <p:spPr>
            <a:xfrm>
              <a:off x="1917706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9"/>
            <p:cNvSpPr/>
            <p:nvPr/>
          </p:nvSpPr>
          <p:spPr>
            <a:xfrm>
              <a:off x="1692537" y="4266751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21" y="0"/>
                  </a:moveTo>
                  <a:cubicBezTo>
                    <a:pt x="853" y="0"/>
                    <a:pt x="488" y="192"/>
                    <a:pt x="272" y="533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4" y="2082"/>
                    <a:pt x="1024" y="2133"/>
                    <a:pt x="1203" y="2133"/>
                  </a:cubicBezTo>
                  <a:cubicBezTo>
                    <a:pt x="1561" y="2133"/>
                    <a:pt x="1912" y="1932"/>
                    <a:pt x="2123" y="1571"/>
                  </a:cubicBezTo>
                  <a:cubicBezTo>
                    <a:pt x="2394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9"/>
            <p:cNvSpPr/>
            <p:nvPr/>
          </p:nvSpPr>
          <p:spPr>
            <a:xfrm>
              <a:off x="1294483" y="4302513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9"/>
            <p:cNvSpPr/>
            <p:nvPr/>
          </p:nvSpPr>
          <p:spPr>
            <a:xfrm>
              <a:off x="1246252" y="4266306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84" y="1"/>
                  </a:moveTo>
                  <a:cubicBezTo>
                    <a:pt x="497" y="1"/>
                    <a:pt x="0" y="497"/>
                    <a:pt x="0" y="1084"/>
                  </a:cubicBezTo>
                  <a:cubicBezTo>
                    <a:pt x="0" y="1671"/>
                    <a:pt x="497" y="2123"/>
                    <a:pt x="1084" y="2123"/>
                  </a:cubicBezTo>
                  <a:cubicBezTo>
                    <a:pt x="1671" y="2123"/>
                    <a:pt x="2122" y="1671"/>
                    <a:pt x="2122" y="1084"/>
                  </a:cubicBezTo>
                  <a:cubicBezTo>
                    <a:pt x="2122" y="497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9"/>
            <p:cNvSpPr/>
            <p:nvPr/>
          </p:nvSpPr>
          <p:spPr>
            <a:xfrm>
              <a:off x="1059294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9"/>
            <p:cNvSpPr/>
            <p:nvPr/>
          </p:nvSpPr>
          <p:spPr>
            <a:xfrm>
              <a:off x="101302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1"/>
                  </a:moveTo>
                  <a:cubicBezTo>
                    <a:pt x="1028" y="1"/>
                    <a:pt x="849" y="41"/>
                    <a:pt x="678" y="127"/>
                  </a:cubicBezTo>
                  <a:cubicBezTo>
                    <a:pt x="181" y="443"/>
                    <a:pt x="1" y="1075"/>
                    <a:pt x="317" y="1571"/>
                  </a:cubicBezTo>
                  <a:cubicBezTo>
                    <a:pt x="497" y="1932"/>
                    <a:pt x="859" y="2133"/>
                    <a:pt x="1226" y="2133"/>
                  </a:cubicBezTo>
                  <a:cubicBezTo>
                    <a:pt x="1410" y="2133"/>
                    <a:pt x="1596" y="2083"/>
                    <a:pt x="1761" y="1977"/>
                  </a:cubicBezTo>
                  <a:cubicBezTo>
                    <a:pt x="2258" y="1707"/>
                    <a:pt x="2439" y="1029"/>
                    <a:pt x="2168" y="533"/>
                  </a:cubicBezTo>
                  <a:cubicBezTo>
                    <a:pt x="1951" y="193"/>
                    <a:pt x="1586" y="1"/>
                    <a:pt x="120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9"/>
            <p:cNvSpPr/>
            <p:nvPr/>
          </p:nvSpPr>
          <p:spPr>
            <a:xfrm>
              <a:off x="1240195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9"/>
            <p:cNvSpPr/>
            <p:nvPr/>
          </p:nvSpPr>
          <p:spPr>
            <a:xfrm>
              <a:off x="1698594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9"/>
            <p:cNvSpPr/>
            <p:nvPr/>
          </p:nvSpPr>
          <p:spPr>
            <a:xfrm>
              <a:off x="2595217" y="4266306"/>
              <a:ext cx="108621" cy="95439"/>
            </a:xfrm>
            <a:custGeom>
              <a:avLst/>
              <a:gdLst/>
              <a:ahLst/>
              <a:cxnLst/>
              <a:rect l="l" t="t" r="r" b="b"/>
              <a:pathLst>
                <a:path w="2439" h="2143" extrusionOk="0">
                  <a:moveTo>
                    <a:pt x="1248" y="1"/>
                  </a:moveTo>
                  <a:cubicBezTo>
                    <a:pt x="1069" y="1"/>
                    <a:pt x="889" y="46"/>
                    <a:pt x="723" y="136"/>
                  </a:cubicBezTo>
                  <a:cubicBezTo>
                    <a:pt x="181" y="452"/>
                    <a:pt x="1" y="1084"/>
                    <a:pt x="317" y="1581"/>
                  </a:cubicBezTo>
                  <a:cubicBezTo>
                    <a:pt x="497" y="1942"/>
                    <a:pt x="859" y="2143"/>
                    <a:pt x="1226" y="2143"/>
                  </a:cubicBezTo>
                  <a:cubicBezTo>
                    <a:pt x="1410" y="2143"/>
                    <a:pt x="1596" y="2092"/>
                    <a:pt x="1761" y="1987"/>
                  </a:cubicBezTo>
                  <a:cubicBezTo>
                    <a:pt x="2258" y="1671"/>
                    <a:pt x="2438" y="1039"/>
                    <a:pt x="2168" y="543"/>
                  </a:cubicBezTo>
                  <a:cubicBezTo>
                    <a:pt x="1957" y="181"/>
                    <a:pt x="1606" y="1"/>
                    <a:pt x="1248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9"/>
            <p:cNvSpPr/>
            <p:nvPr/>
          </p:nvSpPr>
          <p:spPr>
            <a:xfrm>
              <a:off x="1736805" y="4308525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507" y="8804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9"/>
            <p:cNvSpPr/>
            <p:nvPr/>
          </p:nvSpPr>
          <p:spPr>
            <a:xfrm>
              <a:off x="1692537" y="4266306"/>
              <a:ext cx="106617" cy="94548"/>
            </a:xfrm>
            <a:custGeom>
              <a:avLst/>
              <a:gdLst/>
              <a:ahLst/>
              <a:cxnLst/>
              <a:rect l="l" t="t" r="r" b="b"/>
              <a:pathLst>
                <a:path w="2394" h="2123" extrusionOk="0">
                  <a:moveTo>
                    <a:pt x="1203" y="1"/>
                  </a:moveTo>
                  <a:cubicBezTo>
                    <a:pt x="1024" y="1"/>
                    <a:pt x="844" y="46"/>
                    <a:pt x="678" y="136"/>
                  </a:cubicBezTo>
                  <a:cubicBezTo>
                    <a:pt x="136" y="452"/>
                    <a:pt x="1" y="1084"/>
                    <a:pt x="272" y="1581"/>
                  </a:cubicBezTo>
                  <a:cubicBezTo>
                    <a:pt x="482" y="1942"/>
                    <a:pt x="834" y="2123"/>
                    <a:pt x="1191" y="2123"/>
                  </a:cubicBezTo>
                  <a:cubicBezTo>
                    <a:pt x="1370" y="2123"/>
                    <a:pt x="1551" y="2077"/>
                    <a:pt x="1716" y="1987"/>
                  </a:cubicBezTo>
                  <a:cubicBezTo>
                    <a:pt x="2258" y="1671"/>
                    <a:pt x="2394" y="1039"/>
                    <a:pt x="2123" y="543"/>
                  </a:cubicBezTo>
                  <a:cubicBezTo>
                    <a:pt x="1912" y="181"/>
                    <a:pt x="1561" y="1"/>
                    <a:pt x="1203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9"/>
            <p:cNvSpPr/>
            <p:nvPr/>
          </p:nvSpPr>
          <p:spPr>
            <a:xfrm>
              <a:off x="1736805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9"/>
            <p:cNvSpPr/>
            <p:nvPr/>
          </p:nvSpPr>
          <p:spPr>
            <a:xfrm>
              <a:off x="1917706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217" y="0"/>
                  </a:moveTo>
                  <a:cubicBezTo>
                    <a:pt x="852" y="0"/>
                    <a:pt x="496" y="191"/>
                    <a:pt x="317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62" y="2071"/>
                    <a:pt x="1056" y="2121"/>
                    <a:pt x="1244" y="2121"/>
                  </a:cubicBezTo>
                  <a:cubicBezTo>
                    <a:pt x="1612" y="2121"/>
                    <a:pt x="1959" y="1930"/>
                    <a:pt x="2168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93" y="51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9"/>
            <p:cNvSpPr/>
            <p:nvPr/>
          </p:nvSpPr>
          <p:spPr>
            <a:xfrm>
              <a:off x="2376105" y="3874309"/>
              <a:ext cx="96552" cy="94503"/>
            </a:xfrm>
            <a:custGeom>
              <a:avLst/>
              <a:gdLst/>
              <a:ahLst/>
              <a:cxnLst/>
              <a:rect l="l" t="t" r="r" b="b"/>
              <a:pathLst>
                <a:path w="2168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67" y="1670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9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9"/>
            <p:cNvSpPr/>
            <p:nvPr/>
          </p:nvSpPr>
          <p:spPr>
            <a:xfrm>
              <a:off x="3274732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9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9"/>
            <p:cNvSpPr/>
            <p:nvPr/>
          </p:nvSpPr>
          <p:spPr>
            <a:xfrm>
              <a:off x="3047559" y="4266751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57" y="0"/>
                  </a:moveTo>
                  <a:cubicBezTo>
                    <a:pt x="879" y="0"/>
                    <a:pt x="502" y="192"/>
                    <a:pt x="317" y="533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89" y="2082"/>
                    <a:pt x="1069" y="2133"/>
                    <a:pt x="1248" y="2133"/>
                  </a:cubicBezTo>
                  <a:cubicBezTo>
                    <a:pt x="1606" y="2133"/>
                    <a:pt x="1957" y="1932"/>
                    <a:pt x="2168" y="1571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9"/>
            <p:cNvSpPr/>
            <p:nvPr/>
          </p:nvSpPr>
          <p:spPr>
            <a:xfrm>
              <a:off x="2414316" y="3916528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9"/>
            <p:cNvSpPr/>
            <p:nvPr/>
          </p:nvSpPr>
          <p:spPr>
            <a:xfrm>
              <a:off x="2370048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4" y="2133"/>
                    <a:pt x="1205" y="2133"/>
                  </a:cubicBezTo>
                  <a:cubicBezTo>
                    <a:pt x="1390" y="2133"/>
                    <a:pt x="1581" y="2083"/>
                    <a:pt x="1761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9"/>
            <p:cNvSpPr/>
            <p:nvPr/>
          </p:nvSpPr>
          <p:spPr>
            <a:xfrm>
              <a:off x="2597221" y="3483291"/>
              <a:ext cx="106617" cy="95082"/>
            </a:xfrm>
            <a:custGeom>
              <a:avLst/>
              <a:gdLst/>
              <a:ahLst/>
              <a:cxnLst/>
              <a:rect l="l" t="t" r="r" b="b"/>
              <a:pathLst>
                <a:path w="2394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36" y="1693"/>
                    <a:pt x="678" y="2009"/>
                  </a:cubicBezTo>
                  <a:cubicBezTo>
                    <a:pt x="834" y="2094"/>
                    <a:pt x="1004" y="2135"/>
                    <a:pt x="1173" y="2135"/>
                  </a:cubicBezTo>
                  <a:cubicBezTo>
                    <a:pt x="1541" y="2135"/>
                    <a:pt x="1906" y="1943"/>
                    <a:pt x="2123" y="1603"/>
                  </a:cubicBezTo>
                  <a:cubicBezTo>
                    <a:pt x="2393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9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9"/>
            <p:cNvSpPr/>
            <p:nvPr/>
          </p:nvSpPr>
          <p:spPr>
            <a:xfrm>
              <a:off x="3055620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25" y="2167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9"/>
            <p:cNvSpPr/>
            <p:nvPr/>
          </p:nvSpPr>
          <p:spPr>
            <a:xfrm>
              <a:off x="3093831" y="3916528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9"/>
            <p:cNvSpPr/>
            <p:nvPr/>
          </p:nvSpPr>
          <p:spPr>
            <a:xfrm>
              <a:off x="3274732" y="3875333"/>
              <a:ext cx="108621" cy="94459"/>
            </a:xfrm>
            <a:custGeom>
              <a:avLst/>
              <a:gdLst/>
              <a:ahLst/>
              <a:cxnLst/>
              <a:rect l="l" t="t" r="r" b="b"/>
              <a:pathLst>
                <a:path w="2439" h="2121" extrusionOk="0">
                  <a:moveTo>
                    <a:pt x="1195" y="0"/>
                  </a:moveTo>
                  <a:cubicBezTo>
                    <a:pt x="827" y="0"/>
                    <a:pt x="481" y="191"/>
                    <a:pt x="272" y="519"/>
                  </a:cubicBezTo>
                  <a:cubicBezTo>
                    <a:pt x="1" y="1015"/>
                    <a:pt x="181" y="1693"/>
                    <a:pt x="678" y="1963"/>
                  </a:cubicBezTo>
                  <a:cubicBezTo>
                    <a:pt x="846" y="2071"/>
                    <a:pt x="1036" y="2121"/>
                    <a:pt x="1223" y="2121"/>
                  </a:cubicBezTo>
                  <a:cubicBezTo>
                    <a:pt x="1587" y="2121"/>
                    <a:pt x="1944" y="1930"/>
                    <a:pt x="2123" y="1602"/>
                  </a:cubicBezTo>
                  <a:cubicBezTo>
                    <a:pt x="2439" y="1061"/>
                    <a:pt x="2258" y="429"/>
                    <a:pt x="1761" y="158"/>
                  </a:cubicBezTo>
                  <a:cubicBezTo>
                    <a:pt x="1578" y="51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9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9"/>
            <p:cNvSpPr/>
            <p:nvPr/>
          </p:nvSpPr>
          <p:spPr>
            <a:xfrm>
              <a:off x="3733131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9"/>
            <p:cNvSpPr/>
            <p:nvPr/>
          </p:nvSpPr>
          <p:spPr>
            <a:xfrm>
              <a:off x="3727074" y="3874709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182" y="1"/>
                  </a:moveTo>
                  <a:cubicBezTo>
                    <a:pt x="1009" y="1"/>
                    <a:pt x="834" y="41"/>
                    <a:pt x="678" y="127"/>
                  </a:cubicBezTo>
                  <a:cubicBezTo>
                    <a:pt x="181" y="443"/>
                    <a:pt x="1" y="1075"/>
                    <a:pt x="272" y="1571"/>
                  </a:cubicBezTo>
                  <a:cubicBezTo>
                    <a:pt x="482" y="1932"/>
                    <a:pt x="833" y="2133"/>
                    <a:pt x="1191" y="2133"/>
                  </a:cubicBezTo>
                  <a:cubicBezTo>
                    <a:pt x="1370" y="2133"/>
                    <a:pt x="1551" y="2083"/>
                    <a:pt x="1716" y="1977"/>
                  </a:cubicBezTo>
                  <a:cubicBezTo>
                    <a:pt x="2258" y="1707"/>
                    <a:pt x="2439" y="1029"/>
                    <a:pt x="2123" y="533"/>
                  </a:cubicBezTo>
                  <a:cubicBezTo>
                    <a:pt x="1937" y="193"/>
                    <a:pt x="1561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9"/>
            <p:cNvSpPr/>
            <p:nvPr/>
          </p:nvSpPr>
          <p:spPr>
            <a:xfrm>
              <a:off x="1240195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9"/>
            <p:cNvSpPr/>
            <p:nvPr/>
          </p:nvSpPr>
          <p:spPr>
            <a:xfrm>
              <a:off x="1059294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71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9"/>
            <p:cNvSpPr/>
            <p:nvPr/>
          </p:nvSpPr>
          <p:spPr>
            <a:xfrm>
              <a:off x="1013022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1"/>
                  </a:moveTo>
                  <a:cubicBezTo>
                    <a:pt x="879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62" y="2085"/>
                    <a:pt x="1056" y="2135"/>
                    <a:pt x="1244" y="2135"/>
                  </a:cubicBezTo>
                  <a:cubicBezTo>
                    <a:pt x="1612" y="2135"/>
                    <a:pt x="1959" y="1944"/>
                    <a:pt x="2168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605" y="41"/>
                    <a:pt x="1431" y="1"/>
                    <a:pt x="125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9"/>
            <p:cNvSpPr/>
            <p:nvPr/>
          </p:nvSpPr>
          <p:spPr>
            <a:xfrm>
              <a:off x="614968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9"/>
            <p:cNvSpPr/>
            <p:nvPr/>
          </p:nvSpPr>
          <p:spPr>
            <a:xfrm>
              <a:off x="568741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9"/>
            <p:cNvSpPr/>
            <p:nvPr/>
          </p:nvSpPr>
          <p:spPr>
            <a:xfrm>
              <a:off x="379779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9"/>
            <p:cNvSpPr/>
            <p:nvPr/>
          </p:nvSpPr>
          <p:spPr>
            <a:xfrm>
              <a:off x="335511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83" y="0"/>
                  </a:moveTo>
                  <a:cubicBezTo>
                    <a:pt x="1009" y="0"/>
                    <a:pt x="834" y="41"/>
                    <a:pt x="678" y="126"/>
                  </a:cubicBezTo>
                  <a:cubicBezTo>
                    <a:pt x="182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95" y="2134"/>
                  </a:cubicBezTo>
                  <a:cubicBezTo>
                    <a:pt x="1384" y="2134"/>
                    <a:pt x="1578" y="2084"/>
                    <a:pt x="1762" y="1977"/>
                  </a:cubicBezTo>
                  <a:cubicBezTo>
                    <a:pt x="2258" y="1706"/>
                    <a:pt x="2439" y="1029"/>
                    <a:pt x="2123" y="532"/>
                  </a:cubicBezTo>
                  <a:cubicBezTo>
                    <a:pt x="1937" y="192"/>
                    <a:pt x="1561" y="0"/>
                    <a:pt x="118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9"/>
            <p:cNvSpPr/>
            <p:nvPr/>
          </p:nvSpPr>
          <p:spPr>
            <a:xfrm>
              <a:off x="1692537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182" y="1"/>
                  </a:moveTo>
                  <a:cubicBezTo>
                    <a:pt x="828" y="1"/>
                    <a:pt x="481" y="191"/>
                    <a:pt x="272" y="519"/>
                  </a:cubicBezTo>
                  <a:cubicBezTo>
                    <a:pt x="1" y="1061"/>
                    <a:pt x="182" y="1693"/>
                    <a:pt x="678" y="2009"/>
                  </a:cubicBezTo>
                  <a:cubicBezTo>
                    <a:pt x="834" y="2094"/>
                    <a:pt x="1009" y="2135"/>
                    <a:pt x="1183" y="2135"/>
                  </a:cubicBezTo>
                  <a:cubicBezTo>
                    <a:pt x="1561" y="2135"/>
                    <a:pt x="1937" y="1943"/>
                    <a:pt x="2123" y="1603"/>
                  </a:cubicBezTo>
                  <a:cubicBezTo>
                    <a:pt x="2439" y="1106"/>
                    <a:pt x="2258" y="429"/>
                    <a:pt x="1716" y="158"/>
                  </a:cubicBezTo>
                  <a:cubicBezTo>
                    <a:pt x="1548" y="51"/>
                    <a:pt x="1364" y="1"/>
                    <a:pt x="1182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9"/>
            <p:cNvSpPr/>
            <p:nvPr/>
          </p:nvSpPr>
          <p:spPr>
            <a:xfrm>
              <a:off x="1294483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9"/>
            <p:cNvSpPr/>
            <p:nvPr/>
          </p:nvSpPr>
          <p:spPr>
            <a:xfrm>
              <a:off x="1246252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67"/>
                    <a:pt x="1084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9"/>
            <p:cNvSpPr/>
            <p:nvPr/>
          </p:nvSpPr>
          <p:spPr>
            <a:xfrm>
              <a:off x="1059294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056" y="9029"/>
                  </a:lnTo>
                  <a:lnTo>
                    <a:pt x="5462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9"/>
            <p:cNvSpPr/>
            <p:nvPr/>
          </p:nvSpPr>
          <p:spPr>
            <a:xfrm>
              <a:off x="101302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44" y="0"/>
                  </a:moveTo>
                  <a:cubicBezTo>
                    <a:pt x="1056" y="0"/>
                    <a:pt x="862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9" y="1060"/>
                    <a:pt x="2168" y="518"/>
                  </a:cubicBezTo>
                  <a:cubicBezTo>
                    <a:pt x="1959" y="190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9"/>
            <p:cNvSpPr/>
            <p:nvPr/>
          </p:nvSpPr>
          <p:spPr>
            <a:xfrm>
              <a:off x="1698594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9"/>
            <p:cNvSpPr/>
            <p:nvPr/>
          </p:nvSpPr>
          <p:spPr>
            <a:xfrm>
              <a:off x="2595217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9"/>
            <p:cNvSpPr/>
            <p:nvPr/>
          </p:nvSpPr>
          <p:spPr>
            <a:xfrm>
              <a:off x="2414316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1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9"/>
            <p:cNvSpPr/>
            <p:nvPr/>
          </p:nvSpPr>
          <p:spPr>
            <a:xfrm>
              <a:off x="2370048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7" y="1"/>
                  </a:moveTo>
                  <a:cubicBezTo>
                    <a:pt x="858" y="1"/>
                    <a:pt x="502" y="193"/>
                    <a:pt x="317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9"/>
            <p:cNvSpPr/>
            <p:nvPr/>
          </p:nvSpPr>
          <p:spPr>
            <a:xfrm>
              <a:off x="1971994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9"/>
            <p:cNvSpPr/>
            <p:nvPr/>
          </p:nvSpPr>
          <p:spPr>
            <a:xfrm>
              <a:off x="1925767" y="3874309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0"/>
                    <a:pt x="452" y="2122"/>
                    <a:pt x="1039" y="2122"/>
                  </a:cubicBezTo>
                  <a:cubicBezTo>
                    <a:pt x="1626" y="2122"/>
                    <a:pt x="2122" y="1670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9"/>
            <p:cNvSpPr/>
            <p:nvPr/>
          </p:nvSpPr>
          <p:spPr>
            <a:xfrm>
              <a:off x="1736805" y="3524486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71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9"/>
            <p:cNvSpPr/>
            <p:nvPr/>
          </p:nvSpPr>
          <p:spPr>
            <a:xfrm>
              <a:off x="1692537" y="3482712"/>
              <a:ext cx="106617" cy="95038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173" y="0"/>
                  </a:moveTo>
                  <a:cubicBezTo>
                    <a:pt x="1004" y="0"/>
                    <a:pt x="834" y="41"/>
                    <a:pt x="678" y="126"/>
                  </a:cubicBezTo>
                  <a:cubicBezTo>
                    <a:pt x="136" y="442"/>
                    <a:pt x="1" y="1074"/>
                    <a:pt x="272" y="1616"/>
                  </a:cubicBezTo>
                  <a:cubicBezTo>
                    <a:pt x="481" y="1944"/>
                    <a:pt x="828" y="2134"/>
                    <a:pt x="1182" y="2134"/>
                  </a:cubicBezTo>
                  <a:cubicBezTo>
                    <a:pt x="1364" y="2134"/>
                    <a:pt x="1548" y="2084"/>
                    <a:pt x="1716" y="1977"/>
                  </a:cubicBezTo>
                  <a:cubicBezTo>
                    <a:pt x="2258" y="1706"/>
                    <a:pt x="2394" y="1029"/>
                    <a:pt x="2123" y="532"/>
                  </a:cubicBezTo>
                  <a:cubicBezTo>
                    <a:pt x="1906" y="192"/>
                    <a:pt x="1541" y="0"/>
                    <a:pt x="117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9"/>
            <p:cNvSpPr/>
            <p:nvPr/>
          </p:nvSpPr>
          <p:spPr>
            <a:xfrm>
              <a:off x="1736805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9"/>
            <p:cNvSpPr/>
            <p:nvPr/>
          </p:nvSpPr>
          <p:spPr>
            <a:xfrm>
              <a:off x="1917706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9" y="2093"/>
                    <a:pt x="1028" y="2134"/>
                    <a:pt x="1202" y="2134"/>
                  </a:cubicBezTo>
                  <a:cubicBezTo>
                    <a:pt x="1582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9"/>
            <p:cNvSpPr/>
            <p:nvPr/>
          </p:nvSpPr>
          <p:spPr>
            <a:xfrm>
              <a:off x="2376105" y="3092229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67" y="1626"/>
                    <a:pt x="2167" y="1039"/>
                  </a:cubicBezTo>
                  <a:cubicBezTo>
                    <a:pt x="2167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9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9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36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9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9"/>
            <p:cNvSpPr/>
            <p:nvPr/>
          </p:nvSpPr>
          <p:spPr>
            <a:xfrm>
              <a:off x="3047559" y="3483291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7" y="1"/>
                  </a:moveTo>
                  <a:cubicBezTo>
                    <a:pt x="852" y="1"/>
                    <a:pt x="496" y="191"/>
                    <a:pt x="317" y="519"/>
                  </a:cubicBezTo>
                  <a:cubicBezTo>
                    <a:pt x="1" y="1061"/>
                    <a:pt x="181" y="1693"/>
                    <a:pt x="723" y="2009"/>
                  </a:cubicBezTo>
                  <a:cubicBezTo>
                    <a:pt x="879" y="2094"/>
                    <a:pt x="1049" y="2135"/>
                    <a:pt x="1218" y="2135"/>
                  </a:cubicBezTo>
                  <a:cubicBezTo>
                    <a:pt x="1586" y="2135"/>
                    <a:pt x="1951" y="1943"/>
                    <a:pt x="2168" y="1603"/>
                  </a:cubicBezTo>
                  <a:cubicBezTo>
                    <a:pt x="2438" y="1106"/>
                    <a:pt x="2258" y="429"/>
                    <a:pt x="1761" y="158"/>
                  </a:cubicBezTo>
                  <a:cubicBezTo>
                    <a:pt x="1593" y="51"/>
                    <a:pt x="1404" y="1"/>
                    <a:pt x="1217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9"/>
            <p:cNvSpPr/>
            <p:nvPr/>
          </p:nvSpPr>
          <p:spPr>
            <a:xfrm>
              <a:off x="2649505" y="3520478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9"/>
            <p:cNvSpPr/>
            <p:nvPr/>
          </p:nvSpPr>
          <p:spPr>
            <a:xfrm>
              <a:off x="2603278" y="3482267"/>
              <a:ext cx="94548" cy="96552"/>
            </a:xfrm>
            <a:custGeom>
              <a:avLst/>
              <a:gdLst/>
              <a:ahLst/>
              <a:cxnLst/>
              <a:rect l="l" t="t" r="r" b="b"/>
              <a:pathLst>
                <a:path w="2123" h="2168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67"/>
                    <a:pt x="1039" y="2167"/>
                  </a:cubicBezTo>
                  <a:cubicBezTo>
                    <a:pt x="1671" y="2167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9"/>
            <p:cNvSpPr/>
            <p:nvPr/>
          </p:nvSpPr>
          <p:spPr>
            <a:xfrm>
              <a:off x="2414316" y="3134449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406" y="1"/>
                  </a:moveTo>
                  <a:lnTo>
                    <a:pt x="0" y="227"/>
                  </a:lnTo>
                  <a:lnTo>
                    <a:pt x="5101" y="9029"/>
                  </a:lnTo>
                  <a:lnTo>
                    <a:pt x="5507" y="8758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58" y="2134"/>
                    <a:pt x="1237" y="2134"/>
                  </a:cubicBezTo>
                  <a:cubicBezTo>
                    <a:pt x="1411" y="2134"/>
                    <a:pt x="1591" y="2093"/>
                    <a:pt x="1761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9"/>
            <p:cNvSpPr/>
            <p:nvPr/>
          </p:nvSpPr>
          <p:spPr>
            <a:xfrm>
              <a:off x="2597221" y="2700232"/>
              <a:ext cx="106617" cy="94503"/>
            </a:xfrm>
            <a:custGeom>
              <a:avLst/>
              <a:gdLst/>
              <a:ahLst/>
              <a:cxnLst/>
              <a:rect l="l" t="t" r="r" b="b"/>
              <a:pathLst>
                <a:path w="2394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36" y="1670"/>
                    <a:pt x="678" y="1986"/>
                  </a:cubicBezTo>
                  <a:cubicBezTo>
                    <a:pt x="844" y="2077"/>
                    <a:pt x="1024" y="2122"/>
                    <a:pt x="1203" y="2122"/>
                  </a:cubicBezTo>
                  <a:cubicBezTo>
                    <a:pt x="1561" y="2122"/>
                    <a:pt x="1912" y="1941"/>
                    <a:pt x="2123" y="1580"/>
                  </a:cubicBezTo>
                  <a:cubicBezTo>
                    <a:pt x="2393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9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9"/>
            <p:cNvSpPr/>
            <p:nvPr/>
          </p:nvSpPr>
          <p:spPr>
            <a:xfrm>
              <a:off x="3055620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25" y="2122"/>
                    <a:pt x="2122" y="1625"/>
                    <a:pt x="2122" y="1038"/>
                  </a:cubicBezTo>
                  <a:cubicBezTo>
                    <a:pt x="2122" y="452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9"/>
            <p:cNvSpPr/>
            <p:nvPr/>
          </p:nvSpPr>
          <p:spPr>
            <a:xfrm>
              <a:off x="3727074" y="3874709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36" y="1"/>
                  </a:moveTo>
                  <a:cubicBezTo>
                    <a:pt x="853" y="1"/>
                    <a:pt x="488" y="193"/>
                    <a:pt x="272" y="533"/>
                  </a:cubicBezTo>
                  <a:cubicBezTo>
                    <a:pt x="1" y="1029"/>
                    <a:pt x="181" y="1707"/>
                    <a:pt x="678" y="1977"/>
                  </a:cubicBezTo>
                  <a:cubicBezTo>
                    <a:pt x="846" y="2085"/>
                    <a:pt x="1036" y="2135"/>
                    <a:pt x="1223" y="2135"/>
                  </a:cubicBezTo>
                  <a:cubicBezTo>
                    <a:pt x="1587" y="2135"/>
                    <a:pt x="1944" y="1944"/>
                    <a:pt x="2123" y="1616"/>
                  </a:cubicBezTo>
                  <a:cubicBezTo>
                    <a:pt x="2439" y="1075"/>
                    <a:pt x="2258" y="443"/>
                    <a:pt x="1761" y="127"/>
                  </a:cubicBezTo>
                  <a:cubicBezTo>
                    <a:pt x="1591" y="41"/>
                    <a:pt x="1411" y="1"/>
                    <a:pt x="1236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9"/>
            <p:cNvSpPr/>
            <p:nvPr/>
          </p:nvSpPr>
          <p:spPr>
            <a:xfrm>
              <a:off x="3329020" y="3912475"/>
              <a:ext cx="452387" cy="20174"/>
            </a:xfrm>
            <a:custGeom>
              <a:avLst/>
              <a:gdLst/>
              <a:ahLst/>
              <a:cxnLst/>
              <a:rect l="l" t="t" r="r" b="b"/>
              <a:pathLst>
                <a:path w="10158" h="453" extrusionOk="0">
                  <a:moveTo>
                    <a:pt x="1" y="1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9"/>
            <p:cNvSpPr/>
            <p:nvPr/>
          </p:nvSpPr>
          <p:spPr>
            <a:xfrm>
              <a:off x="3280789" y="3874309"/>
              <a:ext cx="94503" cy="94503"/>
            </a:xfrm>
            <a:custGeom>
              <a:avLst/>
              <a:gdLst/>
              <a:ahLst/>
              <a:cxnLst/>
              <a:rect l="l" t="t" r="r" b="b"/>
              <a:pathLst>
                <a:path w="2122" h="2122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0"/>
                    <a:pt x="497" y="2122"/>
                    <a:pt x="1084" y="2122"/>
                  </a:cubicBezTo>
                  <a:cubicBezTo>
                    <a:pt x="1671" y="2122"/>
                    <a:pt x="2122" y="1670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9"/>
            <p:cNvSpPr/>
            <p:nvPr/>
          </p:nvSpPr>
          <p:spPr>
            <a:xfrm>
              <a:off x="3093831" y="3524486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9"/>
            <p:cNvSpPr/>
            <p:nvPr/>
          </p:nvSpPr>
          <p:spPr>
            <a:xfrm>
              <a:off x="3047559" y="3482712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04" y="0"/>
                  </a:moveTo>
                  <a:cubicBezTo>
                    <a:pt x="1028" y="0"/>
                    <a:pt x="849" y="41"/>
                    <a:pt x="678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9"/>
            <p:cNvSpPr/>
            <p:nvPr/>
          </p:nvSpPr>
          <p:spPr>
            <a:xfrm>
              <a:off x="3093831" y="3134449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5056" y="1"/>
                  </a:moveTo>
                  <a:lnTo>
                    <a:pt x="0" y="8758"/>
                  </a:lnTo>
                  <a:lnTo>
                    <a:pt x="406" y="9029"/>
                  </a:lnTo>
                  <a:lnTo>
                    <a:pt x="5462" y="227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9"/>
            <p:cNvSpPr/>
            <p:nvPr/>
          </p:nvSpPr>
          <p:spPr>
            <a:xfrm>
              <a:off x="3274732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9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9"/>
            <p:cNvSpPr/>
            <p:nvPr/>
          </p:nvSpPr>
          <p:spPr>
            <a:xfrm>
              <a:off x="3733131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9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23" y="0"/>
                  </a:moveTo>
                  <a:cubicBezTo>
                    <a:pt x="1036" y="0"/>
                    <a:pt x="846" y="50"/>
                    <a:pt x="678" y="157"/>
                  </a:cubicBezTo>
                  <a:cubicBezTo>
                    <a:pt x="181" y="428"/>
                    <a:pt x="1" y="1105"/>
                    <a:pt x="272" y="1602"/>
                  </a:cubicBezTo>
                  <a:cubicBezTo>
                    <a:pt x="488" y="1942"/>
                    <a:pt x="853" y="2134"/>
                    <a:pt x="1221" y="2134"/>
                  </a:cubicBezTo>
                  <a:cubicBezTo>
                    <a:pt x="1390" y="2134"/>
                    <a:pt x="1560" y="2093"/>
                    <a:pt x="1716" y="2008"/>
                  </a:cubicBezTo>
                  <a:cubicBezTo>
                    <a:pt x="2258" y="1692"/>
                    <a:pt x="2439" y="1060"/>
                    <a:pt x="2123" y="518"/>
                  </a:cubicBezTo>
                  <a:cubicBezTo>
                    <a:pt x="1944" y="190"/>
                    <a:pt x="1587" y="0"/>
                    <a:pt x="122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9"/>
            <p:cNvSpPr/>
            <p:nvPr/>
          </p:nvSpPr>
          <p:spPr>
            <a:xfrm>
              <a:off x="1692537" y="2700232"/>
              <a:ext cx="108621" cy="94503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191" y="0"/>
                  </a:moveTo>
                  <a:cubicBezTo>
                    <a:pt x="834" y="0"/>
                    <a:pt x="482" y="181"/>
                    <a:pt x="272" y="542"/>
                  </a:cubicBezTo>
                  <a:cubicBezTo>
                    <a:pt x="1" y="1038"/>
                    <a:pt x="182" y="1670"/>
                    <a:pt x="678" y="1986"/>
                  </a:cubicBezTo>
                  <a:cubicBezTo>
                    <a:pt x="844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3" y="1580"/>
                  </a:cubicBezTo>
                  <a:cubicBezTo>
                    <a:pt x="2439" y="1084"/>
                    <a:pt x="2258" y="452"/>
                    <a:pt x="1716" y="136"/>
                  </a:cubicBezTo>
                  <a:cubicBezTo>
                    <a:pt x="1551" y="45"/>
                    <a:pt x="1370" y="0"/>
                    <a:pt x="119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9"/>
            <p:cNvSpPr/>
            <p:nvPr/>
          </p:nvSpPr>
          <p:spPr>
            <a:xfrm>
              <a:off x="1294483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9"/>
            <p:cNvSpPr/>
            <p:nvPr/>
          </p:nvSpPr>
          <p:spPr>
            <a:xfrm>
              <a:off x="1246252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9"/>
            <p:cNvSpPr/>
            <p:nvPr/>
          </p:nvSpPr>
          <p:spPr>
            <a:xfrm>
              <a:off x="2595217" y="2699342"/>
              <a:ext cx="108621" cy="94993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48" y="0"/>
                  </a:moveTo>
                  <a:cubicBezTo>
                    <a:pt x="1069" y="0"/>
                    <a:pt x="889" y="50"/>
                    <a:pt x="723" y="156"/>
                  </a:cubicBezTo>
                  <a:cubicBezTo>
                    <a:pt x="181" y="426"/>
                    <a:pt x="1" y="1104"/>
                    <a:pt x="317" y="1600"/>
                  </a:cubicBezTo>
                  <a:cubicBezTo>
                    <a:pt x="502" y="1940"/>
                    <a:pt x="879" y="2132"/>
                    <a:pt x="1257" y="2132"/>
                  </a:cubicBezTo>
                  <a:cubicBezTo>
                    <a:pt x="1431" y="2132"/>
                    <a:pt x="1605" y="2092"/>
                    <a:pt x="1761" y="2006"/>
                  </a:cubicBezTo>
                  <a:cubicBezTo>
                    <a:pt x="2258" y="1690"/>
                    <a:pt x="2438" y="1058"/>
                    <a:pt x="2168" y="562"/>
                  </a:cubicBezTo>
                  <a:cubicBezTo>
                    <a:pt x="1957" y="201"/>
                    <a:pt x="1606" y="0"/>
                    <a:pt x="124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9"/>
            <p:cNvSpPr/>
            <p:nvPr/>
          </p:nvSpPr>
          <p:spPr>
            <a:xfrm>
              <a:off x="2414316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5101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26"/>
                  </a:lnTo>
                  <a:lnTo>
                    <a:pt x="5101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9"/>
            <p:cNvSpPr/>
            <p:nvPr/>
          </p:nvSpPr>
          <p:spPr>
            <a:xfrm>
              <a:off x="2370048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7" y="0"/>
                  </a:moveTo>
                  <a:cubicBezTo>
                    <a:pt x="833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9"/>
            <p:cNvSpPr/>
            <p:nvPr/>
          </p:nvSpPr>
          <p:spPr>
            <a:xfrm>
              <a:off x="1971994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9"/>
            <p:cNvSpPr/>
            <p:nvPr/>
          </p:nvSpPr>
          <p:spPr>
            <a:xfrm>
              <a:off x="1925767" y="3092229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6" y="2123"/>
                    <a:pt x="2122" y="1626"/>
                    <a:pt x="2122" y="1039"/>
                  </a:cubicBezTo>
                  <a:cubicBezTo>
                    <a:pt x="2122" y="452"/>
                    <a:pt x="1626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9"/>
            <p:cNvSpPr/>
            <p:nvPr/>
          </p:nvSpPr>
          <p:spPr>
            <a:xfrm>
              <a:off x="1736805" y="2742452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507" y="8758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9"/>
            <p:cNvSpPr/>
            <p:nvPr/>
          </p:nvSpPr>
          <p:spPr>
            <a:xfrm>
              <a:off x="1692537" y="2699342"/>
              <a:ext cx="106617" cy="94993"/>
            </a:xfrm>
            <a:custGeom>
              <a:avLst/>
              <a:gdLst/>
              <a:ahLst/>
              <a:cxnLst/>
              <a:rect l="l" t="t" r="r" b="b"/>
              <a:pathLst>
                <a:path w="2394" h="2133" extrusionOk="0">
                  <a:moveTo>
                    <a:pt x="1203" y="0"/>
                  </a:moveTo>
                  <a:cubicBezTo>
                    <a:pt x="1024" y="0"/>
                    <a:pt x="844" y="50"/>
                    <a:pt x="678" y="156"/>
                  </a:cubicBezTo>
                  <a:cubicBezTo>
                    <a:pt x="136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21" y="2132"/>
                  </a:cubicBezTo>
                  <a:cubicBezTo>
                    <a:pt x="1390" y="2132"/>
                    <a:pt x="1560" y="2092"/>
                    <a:pt x="1716" y="2006"/>
                  </a:cubicBezTo>
                  <a:cubicBezTo>
                    <a:pt x="2258" y="1690"/>
                    <a:pt x="2394" y="1058"/>
                    <a:pt x="2123" y="562"/>
                  </a:cubicBezTo>
                  <a:cubicBezTo>
                    <a:pt x="1912" y="201"/>
                    <a:pt x="1561" y="0"/>
                    <a:pt x="120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9"/>
            <p:cNvSpPr/>
            <p:nvPr/>
          </p:nvSpPr>
          <p:spPr>
            <a:xfrm>
              <a:off x="1736805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9"/>
            <p:cNvSpPr/>
            <p:nvPr/>
          </p:nvSpPr>
          <p:spPr>
            <a:xfrm>
              <a:off x="1917706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62" y="2084"/>
                    <a:pt x="1056" y="2134"/>
                    <a:pt x="1244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9"/>
            <p:cNvSpPr/>
            <p:nvPr/>
          </p:nvSpPr>
          <p:spPr>
            <a:xfrm>
              <a:off x="2376105" y="2308191"/>
              <a:ext cx="96552" cy="94548"/>
            </a:xfrm>
            <a:custGeom>
              <a:avLst/>
              <a:gdLst/>
              <a:ahLst/>
              <a:cxnLst/>
              <a:rect l="l" t="t" r="r" b="b"/>
              <a:pathLst>
                <a:path w="2168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67" y="1671"/>
                    <a:pt x="2167" y="1084"/>
                  </a:cubicBezTo>
                  <a:cubicBezTo>
                    <a:pt x="2167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9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9"/>
            <p:cNvSpPr/>
            <p:nvPr/>
          </p:nvSpPr>
          <p:spPr>
            <a:xfrm>
              <a:off x="3274732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9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9"/>
            <p:cNvSpPr/>
            <p:nvPr/>
          </p:nvSpPr>
          <p:spPr>
            <a:xfrm>
              <a:off x="3047559" y="2700232"/>
              <a:ext cx="108621" cy="95394"/>
            </a:xfrm>
            <a:custGeom>
              <a:avLst/>
              <a:gdLst/>
              <a:ahLst/>
              <a:cxnLst/>
              <a:rect l="l" t="t" r="r" b="b"/>
              <a:pathLst>
                <a:path w="2439" h="2142" extrusionOk="0">
                  <a:moveTo>
                    <a:pt x="1236" y="0"/>
                  </a:moveTo>
                  <a:cubicBezTo>
                    <a:pt x="879" y="0"/>
                    <a:pt x="527" y="181"/>
                    <a:pt x="317" y="542"/>
                  </a:cubicBezTo>
                  <a:cubicBezTo>
                    <a:pt x="1" y="1038"/>
                    <a:pt x="181" y="1670"/>
                    <a:pt x="723" y="1986"/>
                  </a:cubicBezTo>
                  <a:cubicBezTo>
                    <a:pt x="889" y="2092"/>
                    <a:pt x="1069" y="2142"/>
                    <a:pt x="1248" y="2142"/>
                  </a:cubicBezTo>
                  <a:cubicBezTo>
                    <a:pt x="1606" y="2142"/>
                    <a:pt x="1957" y="1941"/>
                    <a:pt x="2168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96" y="45"/>
                    <a:pt x="1415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9"/>
            <p:cNvSpPr/>
            <p:nvPr/>
          </p:nvSpPr>
          <p:spPr>
            <a:xfrm>
              <a:off x="2649505" y="2736395"/>
              <a:ext cx="452387" cy="22178"/>
            </a:xfrm>
            <a:custGeom>
              <a:avLst/>
              <a:gdLst/>
              <a:ahLst/>
              <a:cxnLst/>
              <a:rect l="l" t="t" r="r" b="b"/>
              <a:pathLst>
                <a:path w="10158" h="498" extrusionOk="0">
                  <a:moveTo>
                    <a:pt x="1" y="1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9"/>
            <p:cNvSpPr/>
            <p:nvPr/>
          </p:nvSpPr>
          <p:spPr>
            <a:xfrm>
              <a:off x="2603278" y="2700232"/>
              <a:ext cx="94548" cy="94503"/>
            </a:xfrm>
            <a:custGeom>
              <a:avLst/>
              <a:gdLst/>
              <a:ahLst/>
              <a:cxnLst/>
              <a:rect l="l" t="t" r="r" b="b"/>
              <a:pathLst>
                <a:path w="2123" h="2122" extrusionOk="0">
                  <a:moveTo>
                    <a:pt x="1039" y="0"/>
                  </a:moveTo>
                  <a:cubicBezTo>
                    <a:pt x="452" y="0"/>
                    <a:pt x="0" y="452"/>
                    <a:pt x="0" y="1038"/>
                  </a:cubicBezTo>
                  <a:cubicBezTo>
                    <a:pt x="0" y="1625"/>
                    <a:pt x="452" y="2122"/>
                    <a:pt x="1039" y="2122"/>
                  </a:cubicBezTo>
                  <a:cubicBezTo>
                    <a:pt x="1671" y="2122"/>
                    <a:pt x="2122" y="1625"/>
                    <a:pt x="2122" y="1038"/>
                  </a:cubicBezTo>
                  <a:cubicBezTo>
                    <a:pt x="2122" y="452"/>
                    <a:pt x="1671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9"/>
            <p:cNvSpPr/>
            <p:nvPr/>
          </p:nvSpPr>
          <p:spPr>
            <a:xfrm>
              <a:off x="2414316" y="2350410"/>
              <a:ext cx="245299" cy="402107"/>
            </a:xfrm>
            <a:custGeom>
              <a:avLst/>
              <a:gdLst/>
              <a:ahLst/>
              <a:cxnLst/>
              <a:rect l="l" t="t" r="r" b="b"/>
              <a:pathLst>
                <a:path w="5508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101" y="9029"/>
                  </a:lnTo>
                  <a:lnTo>
                    <a:pt x="5507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9"/>
            <p:cNvSpPr/>
            <p:nvPr/>
          </p:nvSpPr>
          <p:spPr>
            <a:xfrm>
              <a:off x="2370048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4" y="2122"/>
                    <a:pt x="1205" y="2122"/>
                  </a:cubicBezTo>
                  <a:cubicBezTo>
                    <a:pt x="1390" y="2122"/>
                    <a:pt x="1581" y="2077"/>
                    <a:pt x="1761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9"/>
            <p:cNvSpPr/>
            <p:nvPr/>
          </p:nvSpPr>
          <p:spPr>
            <a:xfrm>
              <a:off x="2595217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8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9"/>
            <p:cNvSpPr/>
            <p:nvPr/>
          </p:nvSpPr>
          <p:spPr>
            <a:xfrm>
              <a:off x="3727074" y="3091294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195" y="0"/>
                  </a:moveTo>
                  <a:cubicBezTo>
                    <a:pt x="827" y="0"/>
                    <a:pt x="481" y="190"/>
                    <a:pt x="272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34" y="2093"/>
                    <a:pt x="1009" y="2134"/>
                    <a:pt x="1182" y="2134"/>
                  </a:cubicBezTo>
                  <a:cubicBezTo>
                    <a:pt x="1561" y="2134"/>
                    <a:pt x="1937" y="1942"/>
                    <a:pt x="2123" y="1602"/>
                  </a:cubicBezTo>
                  <a:cubicBezTo>
                    <a:pt x="2439" y="1105"/>
                    <a:pt x="2258" y="428"/>
                    <a:pt x="1761" y="157"/>
                  </a:cubicBezTo>
                  <a:cubicBezTo>
                    <a:pt x="1578" y="50"/>
                    <a:pt x="1384" y="0"/>
                    <a:pt x="119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9"/>
            <p:cNvSpPr/>
            <p:nvPr/>
          </p:nvSpPr>
          <p:spPr>
            <a:xfrm>
              <a:off x="3329020" y="3128436"/>
              <a:ext cx="452387" cy="20130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9"/>
            <p:cNvSpPr/>
            <p:nvPr/>
          </p:nvSpPr>
          <p:spPr>
            <a:xfrm>
              <a:off x="3280789" y="3092229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1"/>
                  </a:moveTo>
                  <a:cubicBezTo>
                    <a:pt x="497" y="1"/>
                    <a:pt x="0" y="452"/>
                    <a:pt x="0" y="1039"/>
                  </a:cubicBezTo>
                  <a:cubicBezTo>
                    <a:pt x="0" y="1626"/>
                    <a:pt x="497" y="2123"/>
                    <a:pt x="1084" y="2123"/>
                  </a:cubicBezTo>
                  <a:cubicBezTo>
                    <a:pt x="1671" y="2123"/>
                    <a:pt x="2122" y="1626"/>
                    <a:pt x="2122" y="1039"/>
                  </a:cubicBezTo>
                  <a:cubicBezTo>
                    <a:pt x="2122" y="452"/>
                    <a:pt x="1671" y="1"/>
                    <a:pt x="1084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9"/>
            <p:cNvSpPr/>
            <p:nvPr/>
          </p:nvSpPr>
          <p:spPr>
            <a:xfrm>
              <a:off x="3093831" y="2742452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406" y="0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9"/>
            <p:cNvSpPr/>
            <p:nvPr/>
          </p:nvSpPr>
          <p:spPr>
            <a:xfrm>
              <a:off x="3047559" y="2699253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44" y="0"/>
                  </a:moveTo>
                  <a:cubicBezTo>
                    <a:pt x="1056" y="0"/>
                    <a:pt x="862" y="50"/>
                    <a:pt x="678" y="158"/>
                  </a:cubicBezTo>
                  <a:cubicBezTo>
                    <a:pt x="181" y="428"/>
                    <a:pt x="1" y="1106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4"/>
                    <a:pt x="1761" y="2008"/>
                  </a:cubicBezTo>
                  <a:cubicBezTo>
                    <a:pt x="2258" y="1692"/>
                    <a:pt x="2438" y="1060"/>
                    <a:pt x="2168" y="519"/>
                  </a:cubicBezTo>
                  <a:cubicBezTo>
                    <a:pt x="1959" y="191"/>
                    <a:pt x="1612" y="0"/>
                    <a:pt x="124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9"/>
            <p:cNvSpPr/>
            <p:nvPr/>
          </p:nvSpPr>
          <p:spPr>
            <a:xfrm>
              <a:off x="3093831" y="2350410"/>
              <a:ext cx="243295" cy="402107"/>
            </a:xfrm>
            <a:custGeom>
              <a:avLst/>
              <a:gdLst/>
              <a:ahLst/>
              <a:cxnLst/>
              <a:rect l="l" t="t" r="r" b="b"/>
              <a:pathLst>
                <a:path w="5463" h="9029" extrusionOk="0">
                  <a:moveTo>
                    <a:pt x="5056" y="0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462" y="226"/>
                  </a:lnTo>
                  <a:lnTo>
                    <a:pt x="5056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9"/>
            <p:cNvSpPr/>
            <p:nvPr/>
          </p:nvSpPr>
          <p:spPr>
            <a:xfrm>
              <a:off x="3274732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9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9"/>
            <p:cNvSpPr/>
            <p:nvPr/>
          </p:nvSpPr>
          <p:spPr>
            <a:xfrm>
              <a:off x="3733131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9"/>
            <p:cNvSpPr/>
            <p:nvPr/>
          </p:nvSpPr>
          <p:spPr>
            <a:xfrm>
              <a:off x="3727074" y="2308191"/>
              <a:ext cx="108621" cy="94548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13" y="0"/>
                  </a:moveTo>
                  <a:cubicBezTo>
                    <a:pt x="1029" y="0"/>
                    <a:pt x="844" y="46"/>
                    <a:pt x="678" y="136"/>
                  </a:cubicBezTo>
                  <a:cubicBezTo>
                    <a:pt x="181" y="452"/>
                    <a:pt x="1" y="1084"/>
                    <a:pt x="272" y="1580"/>
                  </a:cubicBezTo>
                  <a:cubicBezTo>
                    <a:pt x="482" y="1942"/>
                    <a:pt x="833" y="2122"/>
                    <a:pt x="1191" y="2122"/>
                  </a:cubicBezTo>
                  <a:cubicBezTo>
                    <a:pt x="1370" y="2122"/>
                    <a:pt x="1551" y="2077"/>
                    <a:pt x="1716" y="1987"/>
                  </a:cubicBezTo>
                  <a:cubicBezTo>
                    <a:pt x="2258" y="1671"/>
                    <a:pt x="2439" y="1039"/>
                    <a:pt x="2123" y="542"/>
                  </a:cubicBezTo>
                  <a:cubicBezTo>
                    <a:pt x="1942" y="18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9"/>
            <p:cNvSpPr/>
            <p:nvPr/>
          </p:nvSpPr>
          <p:spPr>
            <a:xfrm>
              <a:off x="2414316" y="1958368"/>
              <a:ext cx="245299" cy="402151"/>
            </a:xfrm>
            <a:custGeom>
              <a:avLst/>
              <a:gdLst/>
              <a:ahLst/>
              <a:cxnLst/>
              <a:rect l="l" t="t" r="r" b="b"/>
              <a:pathLst>
                <a:path w="5508" h="9030" extrusionOk="0">
                  <a:moveTo>
                    <a:pt x="5101" y="1"/>
                  </a:moveTo>
                  <a:lnTo>
                    <a:pt x="0" y="8803"/>
                  </a:lnTo>
                  <a:lnTo>
                    <a:pt x="406" y="9029"/>
                  </a:lnTo>
                  <a:lnTo>
                    <a:pt x="5507" y="272"/>
                  </a:lnTo>
                  <a:lnTo>
                    <a:pt x="5101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9"/>
            <p:cNvSpPr/>
            <p:nvPr/>
          </p:nvSpPr>
          <p:spPr>
            <a:xfrm>
              <a:off x="2370048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9"/>
            <p:cNvSpPr/>
            <p:nvPr/>
          </p:nvSpPr>
          <p:spPr>
            <a:xfrm>
              <a:off x="1971994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9"/>
            <p:cNvSpPr/>
            <p:nvPr/>
          </p:nvSpPr>
          <p:spPr>
            <a:xfrm>
              <a:off x="1925767" y="2308191"/>
              <a:ext cx="94548" cy="94548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6" y="2122"/>
                    <a:pt x="2122" y="1671"/>
                    <a:pt x="2122" y="1084"/>
                  </a:cubicBezTo>
                  <a:cubicBezTo>
                    <a:pt x="2122" y="497"/>
                    <a:pt x="1626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9"/>
            <p:cNvSpPr/>
            <p:nvPr/>
          </p:nvSpPr>
          <p:spPr>
            <a:xfrm>
              <a:off x="3727074" y="2308636"/>
              <a:ext cx="108621" cy="95038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36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81" y="1706"/>
                    <a:pt x="678" y="1977"/>
                  </a:cubicBezTo>
                  <a:cubicBezTo>
                    <a:pt x="846" y="2084"/>
                    <a:pt x="1036" y="2134"/>
                    <a:pt x="1223" y="2134"/>
                  </a:cubicBezTo>
                  <a:cubicBezTo>
                    <a:pt x="1587" y="2134"/>
                    <a:pt x="1944" y="1944"/>
                    <a:pt x="2123" y="1616"/>
                  </a:cubicBezTo>
                  <a:cubicBezTo>
                    <a:pt x="2439" y="1074"/>
                    <a:pt x="2258" y="442"/>
                    <a:pt x="1761" y="126"/>
                  </a:cubicBezTo>
                  <a:cubicBezTo>
                    <a:pt x="1591" y="41"/>
                    <a:pt x="1411" y="0"/>
                    <a:pt x="123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9"/>
            <p:cNvSpPr/>
            <p:nvPr/>
          </p:nvSpPr>
          <p:spPr>
            <a:xfrm>
              <a:off x="3329020" y="2344398"/>
              <a:ext cx="452387" cy="22134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9"/>
            <p:cNvSpPr/>
            <p:nvPr/>
          </p:nvSpPr>
          <p:spPr>
            <a:xfrm>
              <a:off x="3280789" y="2308191"/>
              <a:ext cx="94503" cy="94548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84" y="0"/>
                  </a:moveTo>
                  <a:cubicBezTo>
                    <a:pt x="497" y="0"/>
                    <a:pt x="0" y="497"/>
                    <a:pt x="0" y="1084"/>
                  </a:cubicBezTo>
                  <a:cubicBezTo>
                    <a:pt x="0" y="1671"/>
                    <a:pt x="497" y="2122"/>
                    <a:pt x="1084" y="2122"/>
                  </a:cubicBezTo>
                  <a:cubicBezTo>
                    <a:pt x="1671" y="2122"/>
                    <a:pt x="2122" y="1671"/>
                    <a:pt x="2122" y="1084"/>
                  </a:cubicBezTo>
                  <a:cubicBezTo>
                    <a:pt x="2122" y="497"/>
                    <a:pt x="1671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9"/>
            <p:cNvSpPr/>
            <p:nvPr/>
          </p:nvSpPr>
          <p:spPr>
            <a:xfrm>
              <a:off x="3093831" y="1958368"/>
              <a:ext cx="243295" cy="402151"/>
            </a:xfrm>
            <a:custGeom>
              <a:avLst/>
              <a:gdLst/>
              <a:ahLst/>
              <a:cxnLst/>
              <a:rect l="l" t="t" r="r" b="b"/>
              <a:pathLst>
                <a:path w="5463" h="9030" extrusionOk="0">
                  <a:moveTo>
                    <a:pt x="406" y="1"/>
                  </a:moveTo>
                  <a:lnTo>
                    <a:pt x="0" y="226"/>
                  </a:lnTo>
                  <a:lnTo>
                    <a:pt x="5056" y="9029"/>
                  </a:lnTo>
                  <a:lnTo>
                    <a:pt x="5462" y="8803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9"/>
            <p:cNvSpPr/>
            <p:nvPr/>
          </p:nvSpPr>
          <p:spPr>
            <a:xfrm>
              <a:off x="3047559" y="1916595"/>
              <a:ext cx="108621" cy="95082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0"/>
                  </a:moveTo>
                  <a:cubicBezTo>
                    <a:pt x="1049" y="0"/>
                    <a:pt x="879" y="41"/>
                    <a:pt x="723" y="126"/>
                  </a:cubicBezTo>
                  <a:cubicBezTo>
                    <a:pt x="181" y="442"/>
                    <a:pt x="1" y="1074"/>
                    <a:pt x="317" y="1616"/>
                  </a:cubicBezTo>
                  <a:cubicBezTo>
                    <a:pt x="496" y="1944"/>
                    <a:pt x="852" y="2134"/>
                    <a:pt x="1217" y="2134"/>
                  </a:cubicBezTo>
                  <a:cubicBezTo>
                    <a:pt x="1404" y="2134"/>
                    <a:pt x="1593" y="2084"/>
                    <a:pt x="1761" y="1977"/>
                  </a:cubicBezTo>
                  <a:cubicBezTo>
                    <a:pt x="2258" y="1706"/>
                    <a:pt x="2438" y="1029"/>
                    <a:pt x="2168" y="532"/>
                  </a:cubicBezTo>
                  <a:cubicBezTo>
                    <a:pt x="1951" y="192"/>
                    <a:pt x="1586" y="0"/>
                    <a:pt x="1218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1" name="Google Shape;3771;p19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72" name="Google Shape;3772;p19"/>
          <p:cNvGrpSpPr/>
          <p:nvPr/>
        </p:nvGrpSpPr>
        <p:grpSpPr>
          <a:xfrm rot="-2569675">
            <a:off x="-250267" y="115590"/>
            <a:ext cx="1106243" cy="1393552"/>
            <a:chOff x="7298830" y="2566587"/>
            <a:chExt cx="1106241" cy="1393550"/>
          </a:xfrm>
        </p:grpSpPr>
        <p:sp>
          <p:nvSpPr>
            <p:cNvPr id="3773" name="Google Shape;3773;p19"/>
            <p:cNvSpPr/>
            <p:nvPr/>
          </p:nvSpPr>
          <p:spPr>
            <a:xfrm rot="10800000">
              <a:off x="729883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9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9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1075" y="0"/>
                    <a:pt x="891" y="50"/>
                    <a:pt x="723" y="157"/>
                  </a:cubicBezTo>
                  <a:cubicBezTo>
                    <a:pt x="181" y="428"/>
                    <a:pt x="1" y="1105"/>
                    <a:pt x="317" y="1602"/>
                  </a:cubicBezTo>
                  <a:cubicBezTo>
                    <a:pt x="502" y="1942"/>
                    <a:pt x="879" y="2134"/>
                    <a:pt x="1257" y="2134"/>
                  </a:cubicBezTo>
                  <a:cubicBezTo>
                    <a:pt x="1431" y="2134"/>
                    <a:pt x="1605" y="2093"/>
                    <a:pt x="1761" y="2008"/>
                  </a:cubicBezTo>
                  <a:cubicBezTo>
                    <a:pt x="2258" y="1692"/>
                    <a:pt x="2438" y="1060"/>
                    <a:pt x="2167" y="518"/>
                  </a:cubicBezTo>
                  <a:cubicBezTo>
                    <a:pt x="1959" y="190"/>
                    <a:pt x="1612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9"/>
            <p:cNvSpPr/>
            <p:nvPr/>
          </p:nvSpPr>
          <p:spPr>
            <a:xfrm rot="10800000">
              <a:off x="8292904" y="2995341"/>
              <a:ext cx="105544" cy="103352"/>
            </a:xfrm>
            <a:custGeom>
              <a:avLst/>
              <a:gdLst/>
              <a:ahLst/>
              <a:cxnLst/>
              <a:rect l="l" t="t" r="r" b="b"/>
              <a:pathLst>
                <a:path w="2167" h="2122" extrusionOk="0">
                  <a:moveTo>
                    <a:pt x="1084" y="0"/>
                  </a:moveTo>
                  <a:cubicBezTo>
                    <a:pt x="497" y="0"/>
                    <a:pt x="0" y="452"/>
                    <a:pt x="0" y="1038"/>
                  </a:cubicBezTo>
                  <a:cubicBezTo>
                    <a:pt x="0" y="1625"/>
                    <a:pt x="497" y="2122"/>
                    <a:pt x="1084" y="2122"/>
                  </a:cubicBezTo>
                  <a:cubicBezTo>
                    <a:pt x="1670" y="2122"/>
                    <a:pt x="2167" y="1625"/>
                    <a:pt x="2167" y="1038"/>
                  </a:cubicBezTo>
                  <a:cubicBezTo>
                    <a:pt x="2167" y="452"/>
                    <a:pt x="1670" y="0"/>
                    <a:pt x="108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9"/>
            <p:cNvSpPr/>
            <p:nvPr/>
          </p:nvSpPr>
          <p:spPr>
            <a:xfrm rot="10800000">
              <a:off x="8040025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723" y="2008"/>
                  </a:cubicBezTo>
                  <a:cubicBezTo>
                    <a:pt x="879" y="2093"/>
                    <a:pt x="1049" y="2134"/>
                    <a:pt x="1218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9"/>
            <p:cNvSpPr/>
            <p:nvPr/>
          </p:nvSpPr>
          <p:spPr>
            <a:xfrm rot="10800000">
              <a:off x="7551947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9"/>
            <p:cNvSpPr/>
            <p:nvPr/>
          </p:nvSpPr>
          <p:spPr>
            <a:xfrm rot="10800000">
              <a:off x="7545324" y="2567074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9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9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9"/>
            <p:cNvSpPr/>
            <p:nvPr/>
          </p:nvSpPr>
          <p:spPr>
            <a:xfrm rot="10800000">
              <a:off x="8040025" y="3424047"/>
              <a:ext cx="118791" cy="103401"/>
            </a:xfrm>
            <a:custGeom>
              <a:avLst/>
              <a:gdLst/>
              <a:ahLst/>
              <a:cxnLst/>
              <a:rect l="l" t="t" r="r" b="b"/>
              <a:pathLst>
                <a:path w="2439" h="2123" extrusionOk="0">
                  <a:moveTo>
                    <a:pt x="1235" y="0"/>
                  </a:moveTo>
                  <a:cubicBezTo>
                    <a:pt x="1049" y="0"/>
                    <a:pt x="858" y="46"/>
                    <a:pt x="678" y="136"/>
                  </a:cubicBezTo>
                  <a:cubicBezTo>
                    <a:pt x="181" y="452"/>
                    <a:pt x="1" y="1084"/>
                    <a:pt x="317" y="1580"/>
                  </a:cubicBezTo>
                  <a:cubicBezTo>
                    <a:pt x="497" y="1942"/>
                    <a:pt x="858" y="2122"/>
                    <a:pt x="1226" y="2122"/>
                  </a:cubicBezTo>
                  <a:cubicBezTo>
                    <a:pt x="1410" y="2122"/>
                    <a:pt x="1596" y="2077"/>
                    <a:pt x="1761" y="1987"/>
                  </a:cubicBezTo>
                  <a:cubicBezTo>
                    <a:pt x="2258" y="1671"/>
                    <a:pt x="2438" y="1039"/>
                    <a:pt x="2167" y="542"/>
                  </a:cubicBezTo>
                  <a:cubicBezTo>
                    <a:pt x="1957" y="181"/>
                    <a:pt x="1606" y="0"/>
                    <a:pt x="1235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9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9"/>
            <p:cNvSpPr/>
            <p:nvPr/>
          </p:nvSpPr>
          <p:spPr>
            <a:xfrm rot="10800000">
              <a:off x="8286280" y="2995341"/>
              <a:ext cx="118791" cy="103352"/>
            </a:xfrm>
            <a:custGeom>
              <a:avLst/>
              <a:gdLst/>
              <a:ahLst/>
              <a:cxnLst/>
              <a:rect l="l" t="t" r="r" b="b"/>
              <a:pathLst>
                <a:path w="2439" h="2122" extrusionOk="0">
                  <a:moveTo>
                    <a:pt x="1206" y="0"/>
                  </a:moveTo>
                  <a:cubicBezTo>
                    <a:pt x="838" y="0"/>
                    <a:pt x="497" y="181"/>
                    <a:pt x="317" y="542"/>
                  </a:cubicBezTo>
                  <a:cubicBezTo>
                    <a:pt x="1" y="1038"/>
                    <a:pt x="181" y="1670"/>
                    <a:pt x="678" y="1986"/>
                  </a:cubicBezTo>
                  <a:cubicBezTo>
                    <a:pt x="843" y="2077"/>
                    <a:pt x="1029" y="2122"/>
                    <a:pt x="1213" y="2122"/>
                  </a:cubicBezTo>
                  <a:cubicBezTo>
                    <a:pt x="1581" y="2122"/>
                    <a:pt x="1942" y="1941"/>
                    <a:pt x="2122" y="1580"/>
                  </a:cubicBezTo>
                  <a:cubicBezTo>
                    <a:pt x="2438" y="1084"/>
                    <a:pt x="2258" y="452"/>
                    <a:pt x="1761" y="136"/>
                  </a:cubicBezTo>
                  <a:cubicBezTo>
                    <a:pt x="1581" y="45"/>
                    <a:pt x="1390" y="0"/>
                    <a:pt x="1206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9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9"/>
            <p:cNvSpPr/>
            <p:nvPr/>
          </p:nvSpPr>
          <p:spPr>
            <a:xfrm rot="10800000">
              <a:off x="7347435" y="2612763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5057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26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9"/>
            <p:cNvSpPr/>
            <p:nvPr/>
          </p:nvSpPr>
          <p:spPr>
            <a:xfrm rot="10800000">
              <a:off x="7545324" y="256707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7" y="0"/>
                  </a:moveTo>
                  <a:cubicBezTo>
                    <a:pt x="852" y="0"/>
                    <a:pt x="496" y="190"/>
                    <a:pt x="317" y="518"/>
                  </a:cubicBezTo>
                  <a:cubicBezTo>
                    <a:pt x="1" y="1060"/>
                    <a:pt x="181" y="1692"/>
                    <a:pt x="678" y="2008"/>
                  </a:cubicBezTo>
                  <a:cubicBezTo>
                    <a:pt x="848" y="2093"/>
                    <a:pt x="1028" y="2134"/>
                    <a:pt x="1204" y="2134"/>
                  </a:cubicBezTo>
                  <a:cubicBezTo>
                    <a:pt x="1586" y="2134"/>
                    <a:pt x="1951" y="1942"/>
                    <a:pt x="2167" y="1602"/>
                  </a:cubicBezTo>
                  <a:cubicBezTo>
                    <a:pt x="2438" y="1105"/>
                    <a:pt x="2258" y="428"/>
                    <a:pt x="1761" y="157"/>
                  </a:cubicBezTo>
                  <a:cubicBezTo>
                    <a:pt x="1593" y="50"/>
                    <a:pt x="1404" y="0"/>
                    <a:pt x="121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9"/>
            <p:cNvSpPr/>
            <p:nvPr/>
          </p:nvSpPr>
          <p:spPr>
            <a:xfrm rot="10800000">
              <a:off x="7604699" y="2608376"/>
              <a:ext cx="494745" cy="22015"/>
            </a:xfrm>
            <a:custGeom>
              <a:avLst/>
              <a:gdLst/>
              <a:ahLst/>
              <a:cxnLst/>
              <a:rect l="l" t="t" r="r" b="b"/>
              <a:pathLst>
                <a:path w="10158" h="452" extrusionOk="0">
                  <a:moveTo>
                    <a:pt x="1" y="0"/>
                  </a:moveTo>
                  <a:lnTo>
                    <a:pt x="1" y="452"/>
                  </a:lnTo>
                  <a:lnTo>
                    <a:pt x="10158" y="45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9"/>
            <p:cNvSpPr/>
            <p:nvPr/>
          </p:nvSpPr>
          <p:spPr>
            <a:xfrm rot="10800000">
              <a:off x="8046649" y="256658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9"/>
            <p:cNvSpPr/>
            <p:nvPr/>
          </p:nvSpPr>
          <p:spPr>
            <a:xfrm rot="10800000">
              <a:off x="8088391" y="2612763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9"/>
            <p:cNvSpPr/>
            <p:nvPr/>
          </p:nvSpPr>
          <p:spPr>
            <a:xfrm rot="10800000">
              <a:off x="8286280" y="2995780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13" y="0"/>
                  </a:moveTo>
                  <a:cubicBezTo>
                    <a:pt x="1029" y="0"/>
                    <a:pt x="843" y="50"/>
                    <a:pt x="678" y="156"/>
                  </a:cubicBezTo>
                  <a:cubicBezTo>
                    <a:pt x="181" y="426"/>
                    <a:pt x="1" y="1104"/>
                    <a:pt x="272" y="1600"/>
                  </a:cubicBezTo>
                  <a:cubicBezTo>
                    <a:pt x="488" y="1940"/>
                    <a:pt x="853" y="2132"/>
                    <a:pt x="1235" y="2132"/>
                  </a:cubicBezTo>
                  <a:cubicBezTo>
                    <a:pt x="1411" y="2132"/>
                    <a:pt x="1591" y="2092"/>
                    <a:pt x="1761" y="2006"/>
                  </a:cubicBezTo>
                  <a:cubicBezTo>
                    <a:pt x="2258" y="1690"/>
                    <a:pt x="2438" y="1058"/>
                    <a:pt x="2122" y="562"/>
                  </a:cubicBezTo>
                  <a:cubicBezTo>
                    <a:pt x="1942" y="201"/>
                    <a:pt x="1581" y="0"/>
                    <a:pt x="1213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9"/>
            <p:cNvSpPr/>
            <p:nvPr/>
          </p:nvSpPr>
          <p:spPr>
            <a:xfrm rot="10800000">
              <a:off x="8088391" y="3041517"/>
              <a:ext cx="268316" cy="439757"/>
            </a:xfrm>
            <a:custGeom>
              <a:avLst/>
              <a:gdLst/>
              <a:ahLst/>
              <a:cxnLst/>
              <a:rect l="l" t="t" r="r" b="b"/>
              <a:pathLst>
                <a:path w="5509" h="9029" extrusionOk="0">
                  <a:moveTo>
                    <a:pt x="5102" y="0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508" y="226"/>
                  </a:lnTo>
                  <a:lnTo>
                    <a:pt x="5102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9"/>
            <p:cNvSpPr/>
            <p:nvPr/>
          </p:nvSpPr>
          <p:spPr>
            <a:xfrm rot="10800000">
              <a:off x="8040025" y="3423024"/>
              <a:ext cx="116600" cy="103936"/>
            </a:xfrm>
            <a:custGeom>
              <a:avLst/>
              <a:gdLst/>
              <a:ahLst/>
              <a:cxnLst/>
              <a:rect l="l" t="t" r="r" b="b"/>
              <a:pathLst>
                <a:path w="2394" h="2134" extrusionOk="0">
                  <a:moveTo>
                    <a:pt x="1221" y="0"/>
                  </a:moveTo>
                  <a:cubicBezTo>
                    <a:pt x="853" y="0"/>
                    <a:pt x="488" y="192"/>
                    <a:pt x="272" y="532"/>
                  </a:cubicBezTo>
                  <a:cubicBezTo>
                    <a:pt x="1" y="1029"/>
                    <a:pt x="136" y="1706"/>
                    <a:pt x="678" y="1977"/>
                  </a:cubicBezTo>
                  <a:cubicBezTo>
                    <a:pt x="846" y="2084"/>
                    <a:pt x="1030" y="2134"/>
                    <a:pt x="1212" y="2134"/>
                  </a:cubicBezTo>
                  <a:cubicBezTo>
                    <a:pt x="1567" y="2134"/>
                    <a:pt x="1914" y="1944"/>
                    <a:pt x="2122" y="1616"/>
                  </a:cubicBezTo>
                  <a:cubicBezTo>
                    <a:pt x="2393" y="1074"/>
                    <a:pt x="2258" y="442"/>
                    <a:pt x="1716" y="126"/>
                  </a:cubicBezTo>
                  <a:cubicBezTo>
                    <a:pt x="1560" y="41"/>
                    <a:pt x="1390" y="0"/>
                    <a:pt x="1221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9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9"/>
            <p:cNvSpPr/>
            <p:nvPr/>
          </p:nvSpPr>
          <p:spPr>
            <a:xfrm rot="10800000">
              <a:off x="7551947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9"/>
            <p:cNvSpPr/>
            <p:nvPr/>
          </p:nvSpPr>
          <p:spPr>
            <a:xfrm rot="10800000">
              <a:off x="7347435" y="3041517"/>
              <a:ext cx="266124" cy="439757"/>
            </a:xfrm>
            <a:custGeom>
              <a:avLst/>
              <a:gdLst/>
              <a:ahLst/>
              <a:cxnLst/>
              <a:rect l="l" t="t" r="r" b="b"/>
              <a:pathLst>
                <a:path w="5464" h="9029" extrusionOk="0">
                  <a:moveTo>
                    <a:pt x="407" y="0"/>
                  </a:moveTo>
                  <a:lnTo>
                    <a:pt x="1" y="226"/>
                  </a:lnTo>
                  <a:lnTo>
                    <a:pt x="5057" y="9029"/>
                  </a:lnTo>
                  <a:lnTo>
                    <a:pt x="5463" y="880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9"/>
            <p:cNvSpPr/>
            <p:nvPr/>
          </p:nvSpPr>
          <p:spPr>
            <a:xfrm rot="10800000">
              <a:off x="7545324" y="3423073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04" y="0"/>
                  </a:moveTo>
                  <a:cubicBezTo>
                    <a:pt x="1028" y="0"/>
                    <a:pt x="848" y="41"/>
                    <a:pt x="678" y="126"/>
                  </a:cubicBezTo>
                  <a:cubicBezTo>
                    <a:pt x="181" y="442"/>
                    <a:pt x="1" y="1074"/>
                    <a:pt x="317" y="1570"/>
                  </a:cubicBezTo>
                  <a:cubicBezTo>
                    <a:pt x="497" y="1932"/>
                    <a:pt x="858" y="2132"/>
                    <a:pt x="1226" y="2132"/>
                  </a:cubicBezTo>
                  <a:cubicBezTo>
                    <a:pt x="1410" y="2132"/>
                    <a:pt x="1596" y="2082"/>
                    <a:pt x="1761" y="1977"/>
                  </a:cubicBezTo>
                  <a:cubicBezTo>
                    <a:pt x="2258" y="1706"/>
                    <a:pt x="2438" y="1029"/>
                    <a:pt x="2167" y="532"/>
                  </a:cubicBezTo>
                  <a:cubicBezTo>
                    <a:pt x="1951" y="192"/>
                    <a:pt x="1586" y="0"/>
                    <a:pt x="1204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9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 rot="10800000">
              <a:off x="7347435" y="3470223"/>
              <a:ext cx="266124" cy="439806"/>
            </a:xfrm>
            <a:custGeom>
              <a:avLst/>
              <a:gdLst/>
              <a:ahLst/>
              <a:cxnLst/>
              <a:rect l="l" t="t" r="r" b="b"/>
              <a:pathLst>
                <a:path w="5464" h="9030" extrusionOk="0">
                  <a:moveTo>
                    <a:pt x="5057" y="1"/>
                  </a:moveTo>
                  <a:lnTo>
                    <a:pt x="1" y="8803"/>
                  </a:lnTo>
                  <a:lnTo>
                    <a:pt x="407" y="9029"/>
                  </a:lnTo>
                  <a:lnTo>
                    <a:pt x="5463" y="272"/>
                  </a:lnTo>
                  <a:lnTo>
                    <a:pt x="505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 rot="10800000">
              <a:off x="7545324" y="3423024"/>
              <a:ext cx="118791" cy="103936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57" y="0"/>
                  </a:moveTo>
                  <a:cubicBezTo>
                    <a:pt x="879" y="0"/>
                    <a:pt x="502" y="192"/>
                    <a:pt x="317" y="532"/>
                  </a:cubicBezTo>
                  <a:cubicBezTo>
                    <a:pt x="1" y="1029"/>
                    <a:pt x="181" y="1706"/>
                    <a:pt x="723" y="1977"/>
                  </a:cubicBezTo>
                  <a:cubicBezTo>
                    <a:pt x="891" y="2084"/>
                    <a:pt x="1075" y="2134"/>
                    <a:pt x="1257" y="2134"/>
                  </a:cubicBezTo>
                  <a:cubicBezTo>
                    <a:pt x="1612" y="2134"/>
                    <a:pt x="1959" y="1944"/>
                    <a:pt x="2167" y="1616"/>
                  </a:cubicBezTo>
                  <a:cubicBezTo>
                    <a:pt x="2438" y="1074"/>
                    <a:pt x="2258" y="442"/>
                    <a:pt x="1761" y="126"/>
                  </a:cubicBezTo>
                  <a:cubicBezTo>
                    <a:pt x="1605" y="41"/>
                    <a:pt x="1431" y="0"/>
                    <a:pt x="1257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 rot="10800000">
              <a:off x="7604699" y="3463644"/>
              <a:ext cx="494745" cy="24206"/>
            </a:xfrm>
            <a:custGeom>
              <a:avLst/>
              <a:gdLst/>
              <a:ahLst/>
              <a:cxnLst/>
              <a:rect l="l" t="t" r="r" b="b"/>
              <a:pathLst>
                <a:path w="10158" h="497" extrusionOk="0">
                  <a:moveTo>
                    <a:pt x="1" y="0"/>
                  </a:moveTo>
                  <a:lnTo>
                    <a:pt x="1" y="497"/>
                  </a:lnTo>
                  <a:lnTo>
                    <a:pt x="10158" y="497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 rot="10800000">
              <a:off x="8046649" y="3424047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0"/>
                  </a:moveTo>
                  <a:cubicBezTo>
                    <a:pt x="452" y="0"/>
                    <a:pt x="0" y="497"/>
                    <a:pt x="0" y="1084"/>
                  </a:cubicBezTo>
                  <a:cubicBezTo>
                    <a:pt x="0" y="1671"/>
                    <a:pt x="452" y="2122"/>
                    <a:pt x="1039" y="2122"/>
                  </a:cubicBezTo>
                  <a:cubicBezTo>
                    <a:pt x="1625" y="2122"/>
                    <a:pt x="2122" y="1671"/>
                    <a:pt x="2122" y="1084"/>
                  </a:cubicBezTo>
                  <a:cubicBezTo>
                    <a:pt x="2122" y="497"/>
                    <a:pt x="1625" y="0"/>
                    <a:pt x="1039" y="0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 rot="10800000">
              <a:off x="8088391" y="3470223"/>
              <a:ext cx="268316" cy="439806"/>
            </a:xfrm>
            <a:custGeom>
              <a:avLst/>
              <a:gdLst/>
              <a:ahLst/>
              <a:cxnLst/>
              <a:rect l="l" t="t" r="r" b="b"/>
              <a:pathLst>
                <a:path w="5509" h="9030" extrusionOk="0">
                  <a:moveTo>
                    <a:pt x="407" y="1"/>
                  </a:moveTo>
                  <a:lnTo>
                    <a:pt x="1" y="226"/>
                  </a:lnTo>
                  <a:lnTo>
                    <a:pt x="5102" y="9029"/>
                  </a:lnTo>
                  <a:lnTo>
                    <a:pt x="5508" y="8803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9"/>
            <p:cNvSpPr/>
            <p:nvPr/>
          </p:nvSpPr>
          <p:spPr>
            <a:xfrm rot="10800000">
              <a:off x="8290872" y="3855762"/>
              <a:ext cx="103352" cy="103401"/>
            </a:xfrm>
            <a:custGeom>
              <a:avLst/>
              <a:gdLst/>
              <a:ahLst/>
              <a:cxnLst/>
              <a:rect l="l" t="t" r="r" b="b"/>
              <a:pathLst>
                <a:path w="2122" h="2123" extrusionOk="0">
                  <a:moveTo>
                    <a:pt x="1039" y="1"/>
                  </a:moveTo>
                  <a:cubicBezTo>
                    <a:pt x="452" y="1"/>
                    <a:pt x="0" y="452"/>
                    <a:pt x="0" y="1039"/>
                  </a:cubicBezTo>
                  <a:cubicBezTo>
                    <a:pt x="0" y="1626"/>
                    <a:pt x="452" y="2123"/>
                    <a:pt x="1039" y="2123"/>
                  </a:cubicBezTo>
                  <a:cubicBezTo>
                    <a:pt x="1625" y="2123"/>
                    <a:pt x="2122" y="1626"/>
                    <a:pt x="2122" y="1039"/>
                  </a:cubicBezTo>
                  <a:cubicBezTo>
                    <a:pt x="2122" y="452"/>
                    <a:pt x="1625" y="1"/>
                    <a:pt x="1039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9"/>
            <p:cNvSpPr/>
            <p:nvPr/>
          </p:nvSpPr>
          <p:spPr>
            <a:xfrm rot="10800000">
              <a:off x="8284249" y="3856249"/>
              <a:ext cx="118791" cy="103888"/>
            </a:xfrm>
            <a:custGeom>
              <a:avLst/>
              <a:gdLst/>
              <a:ahLst/>
              <a:cxnLst/>
              <a:rect l="l" t="t" r="r" b="b"/>
              <a:pathLst>
                <a:path w="2439" h="2133" extrusionOk="0">
                  <a:moveTo>
                    <a:pt x="1235" y="1"/>
                  </a:moveTo>
                  <a:cubicBezTo>
                    <a:pt x="1049" y="1"/>
                    <a:pt x="858" y="51"/>
                    <a:pt x="678" y="156"/>
                  </a:cubicBezTo>
                  <a:cubicBezTo>
                    <a:pt x="181" y="427"/>
                    <a:pt x="1" y="1104"/>
                    <a:pt x="317" y="1601"/>
                  </a:cubicBezTo>
                  <a:cubicBezTo>
                    <a:pt x="502" y="1941"/>
                    <a:pt x="879" y="2133"/>
                    <a:pt x="1257" y="2133"/>
                  </a:cubicBezTo>
                  <a:cubicBezTo>
                    <a:pt x="1431" y="2133"/>
                    <a:pt x="1605" y="2092"/>
                    <a:pt x="1761" y="2007"/>
                  </a:cubicBezTo>
                  <a:cubicBezTo>
                    <a:pt x="2258" y="1691"/>
                    <a:pt x="2438" y="1059"/>
                    <a:pt x="2167" y="563"/>
                  </a:cubicBezTo>
                  <a:cubicBezTo>
                    <a:pt x="1957" y="201"/>
                    <a:pt x="1606" y="1"/>
                    <a:pt x="1235" y="1"/>
                  </a:cubicBezTo>
                  <a:close/>
                </a:path>
              </a:pathLst>
            </a:custGeom>
            <a:solidFill>
              <a:srgbClr val="00AEFF">
                <a:alpha val="1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"/>
              <a:buNone/>
              <a:defRPr sz="3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Char char="●"/>
              <a:defRPr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5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9" name="Google Shape;8049;p44"/>
          <p:cNvSpPr/>
          <p:nvPr/>
        </p:nvSpPr>
        <p:spPr>
          <a:xfrm>
            <a:off x="1277336" y="778650"/>
            <a:ext cx="6589326" cy="358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0" name="Google Shape;8050;p44"/>
          <p:cNvSpPr txBox="1">
            <a:spLocks noGrp="1"/>
          </p:cNvSpPr>
          <p:nvPr>
            <p:ph type="ctrTitle"/>
          </p:nvPr>
        </p:nvSpPr>
        <p:spPr>
          <a:xfrm>
            <a:off x="1245171" y="1048517"/>
            <a:ext cx="6653655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Hospital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</a:rPr>
              <a:t>Database Management System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51" name="Google Shape;8051;p44"/>
          <p:cNvSpPr txBox="1">
            <a:spLocks noGrp="1"/>
          </p:cNvSpPr>
          <p:nvPr>
            <p:ph type="subTitle" idx="1"/>
          </p:nvPr>
        </p:nvSpPr>
        <p:spPr>
          <a:xfrm>
            <a:off x="1512150" y="3055187"/>
            <a:ext cx="6119700" cy="1309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Group 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Nguyen Hai Dang – 1952652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Tran Xuan Duc – 1552102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Pham Hoang Tung - 1852852</a:t>
            </a:r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81D3A3-EC12-4A90-B9F7-5F6F48D4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278" y="4649971"/>
            <a:ext cx="432507" cy="43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051;p44">
            <a:extLst>
              <a:ext uri="{FF2B5EF4-FFF2-40B4-BE49-F238E27FC236}">
                <a16:creationId xmlns:a16="http://schemas.microsoft.com/office/drawing/2014/main" id="{3237B7FE-A867-4001-AC7F-7BC4F3DED322}"/>
              </a:ext>
            </a:extLst>
          </p:cNvPr>
          <p:cNvSpPr txBox="1">
            <a:spLocks/>
          </p:cNvSpPr>
          <p:nvPr/>
        </p:nvSpPr>
        <p:spPr>
          <a:xfrm>
            <a:off x="2533578" y="4615481"/>
            <a:ext cx="61197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SzPts val="1100"/>
              <a:buFont typeface="Arial"/>
              <a:buNone/>
            </a:pPr>
            <a:r>
              <a:rPr lang="en-US" sz="1200" b="1" dirty="0"/>
              <a:t>Lecturer: Dr. Tran Minh Quang</a:t>
            </a:r>
          </a:p>
          <a:p>
            <a:pPr marL="0" indent="0" algn="r">
              <a:buSzPts val="1100"/>
              <a:buFont typeface="Arial"/>
              <a:buNone/>
            </a:pPr>
            <a:r>
              <a:rPr lang="en-US" sz="1200" b="1" dirty="0"/>
              <a:t>HCMUT – Database Systems lab – Semester 211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4" y="2149400"/>
            <a:ext cx="45826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 design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257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8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E1D6D-0931-47C4-ADBC-DE286C10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9" y="186334"/>
            <a:ext cx="6028054" cy="476521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515" name="Google Shape;8515;p57"/>
          <p:cNvSpPr txBox="1">
            <a:spLocks noGrp="1"/>
          </p:cNvSpPr>
          <p:nvPr>
            <p:ph type="title"/>
          </p:nvPr>
        </p:nvSpPr>
        <p:spPr>
          <a:xfrm>
            <a:off x="6278879" y="94394"/>
            <a:ext cx="2151845" cy="1560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ERD to</a:t>
            </a:r>
            <a:br>
              <a:rPr lang="en" sz="2800" dirty="0"/>
            </a:br>
            <a:r>
              <a:rPr lang="en" sz="2800" dirty="0"/>
              <a:t>Relational</a:t>
            </a:r>
            <a:br>
              <a:rPr lang="en" sz="2800" dirty="0"/>
            </a:br>
            <a:r>
              <a:rPr lang="en" sz="2800" dirty="0"/>
              <a:t>Mapping</a:t>
            </a:r>
            <a:endParaRPr sz="2800" dirty="0"/>
          </a:p>
        </p:txBody>
      </p:sp>
      <p:grpSp>
        <p:nvGrpSpPr>
          <p:cNvPr id="8516" name="Google Shape;8516;p57"/>
          <p:cNvGrpSpPr/>
          <p:nvPr/>
        </p:nvGrpSpPr>
        <p:grpSpPr>
          <a:xfrm>
            <a:off x="7128770" y="1654698"/>
            <a:ext cx="976299" cy="3118791"/>
            <a:chOff x="5689750" y="1507050"/>
            <a:chExt cx="898418" cy="2869999"/>
          </a:xfrm>
        </p:grpSpPr>
        <p:sp>
          <p:nvSpPr>
            <p:cNvPr id="8517" name="Google Shape;8517;p57"/>
            <p:cNvSpPr/>
            <p:nvPr/>
          </p:nvSpPr>
          <p:spPr>
            <a:xfrm>
              <a:off x="5752931" y="4220413"/>
              <a:ext cx="354432" cy="110483"/>
            </a:xfrm>
            <a:custGeom>
              <a:avLst/>
              <a:gdLst/>
              <a:ahLst/>
              <a:cxnLst/>
              <a:rect l="l" t="t" r="r" b="b"/>
              <a:pathLst>
                <a:path w="7680" h="2394" extrusionOk="0">
                  <a:moveTo>
                    <a:pt x="4465" y="0"/>
                  </a:moveTo>
                  <a:lnTo>
                    <a:pt x="0" y="2393"/>
                  </a:lnTo>
                  <a:lnTo>
                    <a:pt x="7680" y="2298"/>
                  </a:lnTo>
                  <a:lnTo>
                    <a:pt x="716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57"/>
            <p:cNvSpPr/>
            <p:nvPr/>
          </p:nvSpPr>
          <p:spPr>
            <a:xfrm>
              <a:off x="5752931" y="4326468"/>
              <a:ext cx="355540" cy="50580"/>
            </a:xfrm>
            <a:custGeom>
              <a:avLst/>
              <a:gdLst/>
              <a:ahLst/>
              <a:cxnLst/>
              <a:rect l="l" t="t" r="r" b="b"/>
              <a:pathLst>
                <a:path w="7704" h="1096" extrusionOk="0">
                  <a:moveTo>
                    <a:pt x="7680" y="0"/>
                  </a:moveTo>
                  <a:lnTo>
                    <a:pt x="0" y="95"/>
                  </a:lnTo>
                  <a:lnTo>
                    <a:pt x="36" y="1095"/>
                  </a:lnTo>
                  <a:lnTo>
                    <a:pt x="5334" y="1036"/>
                  </a:lnTo>
                  <a:cubicBezTo>
                    <a:pt x="5334" y="762"/>
                    <a:pt x="5537" y="548"/>
                    <a:pt x="5799" y="548"/>
                  </a:cubicBezTo>
                  <a:cubicBezTo>
                    <a:pt x="6049" y="548"/>
                    <a:pt x="6251" y="762"/>
                    <a:pt x="6263" y="1024"/>
                  </a:cubicBezTo>
                  <a:lnTo>
                    <a:pt x="7704" y="1012"/>
                  </a:lnTo>
                  <a:lnTo>
                    <a:pt x="768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57"/>
            <p:cNvSpPr/>
            <p:nvPr/>
          </p:nvSpPr>
          <p:spPr>
            <a:xfrm>
              <a:off x="5872693" y="4261072"/>
              <a:ext cx="41258" cy="11030"/>
            </a:xfrm>
            <a:custGeom>
              <a:avLst/>
              <a:gdLst/>
              <a:ahLst/>
              <a:cxnLst/>
              <a:rect l="l" t="t" r="r" b="b"/>
              <a:pathLst>
                <a:path w="894" h="239" fill="none" extrusionOk="0">
                  <a:moveTo>
                    <a:pt x="1" y="0"/>
                  </a:moveTo>
                  <a:lnTo>
                    <a:pt x="894" y="238"/>
                  </a:lnTo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57"/>
            <p:cNvSpPr/>
            <p:nvPr/>
          </p:nvSpPr>
          <p:spPr>
            <a:xfrm>
              <a:off x="5912845" y="4240720"/>
              <a:ext cx="40704" cy="11030"/>
            </a:xfrm>
            <a:custGeom>
              <a:avLst/>
              <a:gdLst/>
              <a:ahLst/>
              <a:cxnLst/>
              <a:rect l="l" t="t" r="r" b="b"/>
              <a:pathLst>
                <a:path w="882" h="239" fill="none" extrusionOk="0">
                  <a:moveTo>
                    <a:pt x="0" y="1"/>
                  </a:moveTo>
                  <a:lnTo>
                    <a:pt x="881" y="239"/>
                  </a:lnTo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57"/>
            <p:cNvSpPr/>
            <p:nvPr/>
          </p:nvSpPr>
          <p:spPr>
            <a:xfrm>
              <a:off x="5956781" y="4045131"/>
              <a:ext cx="126959" cy="175324"/>
            </a:xfrm>
            <a:custGeom>
              <a:avLst/>
              <a:gdLst/>
              <a:ahLst/>
              <a:cxnLst/>
              <a:rect l="l" t="t" r="r" b="b"/>
              <a:pathLst>
                <a:path w="2751" h="3799" extrusionOk="0">
                  <a:moveTo>
                    <a:pt x="1" y="0"/>
                  </a:moveTo>
                  <a:lnTo>
                    <a:pt x="1" y="3798"/>
                  </a:lnTo>
                  <a:lnTo>
                    <a:pt x="2751" y="379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57"/>
            <p:cNvSpPr/>
            <p:nvPr/>
          </p:nvSpPr>
          <p:spPr>
            <a:xfrm>
              <a:off x="6230411" y="4220413"/>
              <a:ext cx="353924" cy="110483"/>
            </a:xfrm>
            <a:custGeom>
              <a:avLst/>
              <a:gdLst/>
              <a:ahLst/>
              <a:cxnLst/>
              <a:rect l="l" t="t" r="r" b="b"/>
              <a:pathLst>
                <a:path w="7669" h="2394" extrusionOk="0">
                  <a:moveTo>
                    <a:pt x="513" y="0"/>
                  </a:moveTo>
                  <a:lnTo>
                    <a:pt x="1" y="2298"/>
                  </a:lnTo>
                  <a:lnTo>
                    <a:pt x="7669" y="239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57"/>
            <p:cNvSpPr/>
            <p:nvPr/>
          </p:nvSpPr>
          <p:spPr>
            <a:xfrm>
              <a:off x="6228796" y="4326468"/>
              <a:ext cx="355540" cy="50580"/>
            </a:xfrm>
            <a:custGeom>
              <a:avLst/>
              <a:gdLst/>
              <a:ahLst/>
              <a:cxnLst/>
              <a:rect l="l" t="t" r="r" b="b"/>
              <a:pathLst>
                <a:path w="7704" h="1096" extrusionOk="0">
                  <a:moveTo>
                    <a:pt x="36" y="0"/>
                  </a:moveTo>
                  <a:lnTo>
                    <a:pt x="0" y="1012"/>
                  </a:lnTo>
                  <a:lnTo>
                    <a:pt x="1453" y="1024"/>
                  </a:lnTo>
                  <a:cubicBezTo>
                    <a:pt x="1453" y="762"/>
                    <a:pt x="1655" y="548"/>
                    <a:pt x="1917" y="548"/>
                  </a:cubicBezTo>
                  <a:cubicBezTo>
                    <a:pt x="2167" y="548"/>
                    <a:pt x="2381" y="762"/>
                    <a:pt x="2381" y="1036"/>
                  </a:cubicBezTo>
                  <a:lnTo>
                    <a:pt x="7680" y="1095"/>
                  </a:lnTo>
                  <a:lnTo>
                    <a:pt x="7704" y="9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57"/>
            <p:cNvSpPr/>
            <p:nvPr/>
          </p:nvSpPr>
          <p:spPr>
            <a:xfrm>
              <a:off x="6423323" y="4261072"/>
              <a:ext cx="41212" cy="11030"/>
            </a:xfrm>
            <a:custGeom>
              <a:avLst/>
              <a:gdLst/>
              <a:ahLst/>
              <a:cxnLst/>
              <a:rect l="l" t="t" r="r" b="b"/>
              <a:pathLst>
                <a:path w="893" h="239" fill="none" extrusionOk="0">
                  <a:moveTo>
                    <a:pt x="893" y="0"/>
                  </a:moveTo>
                  <a:lnTo>
                    <a:pt x="0" y="238"/>
                  </a:lnTo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57"/>
            <p:cNvSpPr/>
            <p:nvPr/>
          </p:nvSpPr>
          <p:spPr>
            <a:xfrm>
              <a:off x="6383725" y="4240720"/>
              <a:ext cx="40704" cy="11030"/>
            </a:xfrm>
            <a:custGeom>
              <a:avLst/>
              <a:gdLst/>
              <a:ahLst/>
              <a:cxnLst/>
              <a:rect l="l" t="t" r="r" b="b"/>
              <a:pathLst>
                <a:path w="882" h="239" fill="none" extrusionOk="0">
                  <a:moveTo>
                    <a:pt x="882" y="1"/>
                  </a:moveTo>
                  <a:lnTo>
                    <a:pt x="1" y="239"/>
                  </a:lnTo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57"/>
            <p:cNvSpPr/>
            <p:nvPr/>
          </p:nvSpPr>
          <p:spPr>
            <a:xfrm>
              <a:off x="6245272" y="4045131"/>
              <a:ext cx="135219" cy="175324"/>
            </a:xfrm>
            <a:custGeom>
              <a:avLst/>
              <a:gdLst/>
              <a:ahLst/>
              <a:cxnLst/>
              <a:rect l="l" t="t" r="r" b="b"/>
              <a:pathLst>
                <a:path w="2930" h="3799" extrusionOk="0">
                  <a:moveTo>
                    <a:pt x="0" y="0"/>
                  </a:moveTo>
                  <a:lnTo>
                    <a:pt x="191" y="3798"/>
                  </a:lnTo>
                  <a:lnTo>
                    <a:pt x="2929" y="3798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57"/>
            <p:cNvSpPr/>
            <p:nvPr/>
          </p:nvSpPr>
          <p:spPr>
            <a:xfrm>
              <a:off x="5919398" y="2782944"/>
              <a:ext cx="477560" cy="1369870"/>
            </a:xfrm>
            <a:custGeom>
              <a:avLst/>
              <a:gdLst/>
              <a:ahLst/>
              <a:cxnLst/>
              <a:rect l="l" t="t" r="r" b="b"/>
              <a:pathLst>
                <a:path w="10348" h="29683" extrusionOk="0">
                  <a:moveTo>
                    <a:pt x="8895" y="1"/>
                  </a:moveTo>
                  <a:lnTo>
                    <a:pt x="215" y="60"/>
                  </a:lnTo>
                  <a:cubicBezTo>
                    <a:pt x="1" y="3727"/>
                    <a:pt x="203" y="29683"/>
                    <a:pt x="203" y="29683"/>
                  </a:cubicBezTo>
                  <a:lnTo>
                    <a:pt x="3906" y="29683"/>
                  </a:lnTo>
                  <a:lnTo>
                    <a:pt x="4335" y="4739"/>
                  </a:lnTo>
                  <a:lnTo>
                    <a:pt x="5014" y="4727"/>
                  </a:lnTo>
                  <a:lnTo>
                    <a:pt x="6633" y="29683"/>
                  </a:lnTo>
                  <a:lnTo>
                    <a:pt x="10348" y="29683"/>
                  </a:lnTo>
                  <a:cubicBezTo>
                    <a:pt x="10348" y="29683"/>
                    <a:pt x="9074" y="1905"/>
                    <a:pt x="88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57"/>
            <p:cNvSpPr/>
            <p:nvPr/>
          </p:nvSpPr>
          <p:spPr>
            <a:xfrm>
              <a:off x="6076589" y="3002208"/>
              <a:ext cx="104991" cy="46"/>
            </a:xfrm>
            <a:custGeom>
              <a:avLst/>
              <a:gdLst/>
              <a:ahLst/>
              <a:cxnLst/>
              <a:rect l="l" t="t" r="r" b="b"/>
              <a:pathLst>
                <a:path w="2275" h="1" fill="none" extrusionOk="0">
                  <a:moveTo>
                    <a:pt x="0" y="0"/>
                  </a:moveTo>
                  <a:lnTo>
                    <a:pt x="2274" y="0"/>
                  </a:lnTo>
                </a:path>
              </a:pathLst>
            </a:custGeom>
            <a:solidFill>
              <a:schemeClr val="lt1"/>
            </a:solidFill>
            <a:ln w="1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57"/>
            <p:cNvSpPr/>
            <p:nvPr/>
          </p:nvSpPr>
          <p:spPr>
            <a:xfrm>
              <a:off x="5958442" y="1744405"/>
              <a:ext cx="90685" cy="89623"/>
            </a:xfrm>
            <a:custGeom>
              <a:avLst/>
              <a:gdLst/>
              <a:ahLst/>
              <a:cxnLst/>
              <a:rect l="l" t="t" r="r" b="b"/>
              <a:pathLst>
                <a:path w="1965" h="1942" extrusionOk="0">
                  <a:moveTo>
                    <a:pt x="987" y="0"/>
                  </a:moveTo>
                  <a:cubicBezTo>
                    <a:pt x="979" y="0"/>
                    <a:pt x="972" y="1"/>
                    <a:pt x="965" y="1"/>
                  </a:cubicBezTo>
                  <a:cubicBezTo>
                    <a:pt x="429" y="13"/>
                    <a:pt x="0" y="465"/>
                    <a:pt x="12" y="1001"/>
                  </a:cubicBezTo>
                  <a:cubicBezTo>
                    <a:pt x="24" y="1529"/>
                    <a:pt x="464" y="1942"/>
                    <a:pt x="990" y="1942"/>
                  </a:cubicBezTo>
                  <a:cubicBezTo>
                    <a:pt x="997" y="1942"/>
                    <a:pt x="1005" y="1942"/>
                    <a:pt x="1012" y="1941"/>
                  </a:cubicBezTo>
                  <a:cubicBezTo>
                    <a:pt x="1548" y="1930"/>
                    <a:pt x="1965" y="1489"/>
                    <a:pt x="1953" y="953"/>
                  </a:cubicBezTo>
                  <a:cubicBezTo>
                    <a:pt x="1941" y="425"/>
                    <a:pt x="1512" y="0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57"/>
            <p:cNvSpPr/>
            <p:nvPr/>
          </p:nvSpPr>
          <p:spPr>
            <a:xfrm>
              <a:off x="6211212" y="1745513"/>
              <a:ext cx="89577" cy="89069"/>
            </a:xfrm>
            <a:custGeom>
              <a:avLst/>
              <a:gdLst/>
              <a:ahLst/>
              <a:cxnLst/>
              <a:rect l="l" t="t" r="r" b="b"/>
              <a:pathLst>
                <a:path w="1941" h="1930" extrusionOk="0">
                  <a:moveTo>
                    <a:pt x="955" y="0"/>
                  </a:moveTo>
                  <a:cubicBezTo>
                    <a:pt x="429" y="0"/>
                    <a:pt x="12" y="436"/>
                    <a:pt x="12" y="965"/>
                  </a:cubicBezTo>
                  <a:cubicBezTo>
                    <a:pt x="0" y="1501"/>
                    <a:pt x="441" y="1929"/>
                    <a:pt x="977" y="1929"/>
                  </a:cubicBezTo>
                  <a:cubicBezTo>
                    <a:pt x="1500" y="1929"/>
                    <a:pt x="1941" y="1501"/>
                    <a:pt x="1941" y="965"/>
                  </a:cubicBezTo>
                  <a:cubicBezTo>
                    <a:pt x="1941" y="429"/>
                    <a:pt x="1512" y="1"/>
                    <a:pt x="977" y="1"/>
                  </a:cubicBezTo>
                  <a:cubicBezTo>
                    <a:pt x="969" y="0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57"/>
            <p:cNvSpPr/>
            <p:nvPr/>
          </p:nvSpPr>
          <p:spPr>
            <a:xfrm>
              <a:off x="5940305" y="1584538"/>
              <a:ext cx="113252" cy="218705"/>
            </a:xfrm>
            <a:custGeom>
              <a:avLst/>
              <a:gdLst/>
              <a:ahLst/>
              <a:cxnLst/>
              <a:rect l="l" t="t" r="r" b="b"/>
              <a:pathLst>
                <a:path w="2454" h="4739" extrusionOk="0">
                  <a:moveTo>
                    <a:pt x="2150" y="1"/>
                  </a:moveTo>
                  <a:cubicBezTo>
                    <a:pt x="1854" y="1"/>
                    <a:pt x="1388" y="123"/>
                    <a:pt x="977" y="762"/>
                  </a:cubicBezTo>
                  <a:cubicBezTo>
                    <a:pt x="0" y="2298"/>
                    <a:pt x="1834" y="4739"/>
                    <a:pt x="1834" y="4739"/>
                  </a:cubicBezTo>
                  <a:lnTo>
                    <a:pt x="2453" y="48"/>
                  </a:lnTo>
                  <a:cubicBezTo>
                    <a:pt x="2453" y="48"/>
                    <a:pt x="2334" y="1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57"/>
            <p:cNvSpPr/>
            <p:nvPr/>
          </p:nvSpPr>
          <p:spPr>
            <a:xfrm>
              <a:off x="6205720" y="1584538"/>
              <a:ext cx="113206" cy="218705"/>
            </a:xfrm>
            <a:custGeom>
              <a:avLst/>
              <a:gdLst/>
              <a:ahLst/>
              <a:cxnLst/>
              <a:rect l="l" t="t" r="r" b="b"/>
              <a:pathLst>
                <a:path w="2453" h="4739" extrusionOk="0">
                  <a:moveTo>
                    <a:pt x="302" y="1"/>
                  </a:moveTo>
                  <a:cubicBezTo>
                    <a:pt x="119" y="1"/>
                    <a:pt x="0" y="48"/>
                    <a:pt x="0" y="48"/>
                  </a:cubicBezTo>
                  <a:lnTo>
                    <a:pt x="619" y="4739"/>
                  </a:lnTo>
                  <a:cubicBezTo>
                    <a:pt x="619" y="4739"/>
                    <a:pt x="2453" y="2298"/>
                    <a:pt x="1465" y="762"/>
                  </a:cubicBezTo>
                  <a:cubicBezTo>
                    <a:pt x="1061" y="123"/>
                    <a:pt x="598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57"/>
            <p:cNvSpPr/>
            <p:nvPr/>
          </p:nvSpPr>
          <p:spPr>
            <a:xfrm>
              <a:off x="5987010" y="1566400"/>
              <a:ext cx="281930" cy="282438"/>
            </a:xfrm>
            <a:custGeom>
              <a:avLst/>
              <a:gdLst/>
              <a:ahLst/>
              <a:cxnLst/>
              <a:rect l="l" t="t" r="r" b="b"/>
              <a:pathLst>
                <a:path w="6109" h="6120" extrusionOk="0">
                  <a:moveTo>
                    <a:pt x="3048" y="0"/>
                  </a:moveTo>
                  <a:cubicBezTo>
                    <a:pt x="1370" y="0"/>
                    <a:pt x="0" y="1369"/>
                    <a:pt x="0" y="3060"/>
                  </a:cubicBezTo>
                  <a:cubicBezTo>
                    <a:pt x="0" y="4751"/>
                    <a:pt x="1370" y="6120"/>
                    <a:pt x="3048" y="6120"/>
                  </a:cubicBezTo>
                  <a:cubicBezTo>
                    <a:pt x="4739" y="6120"/>
                    <a:pt x="6108" y="4751"/>
                    <a:pt x="6108" y="3060"/>
                  </a:cubicBezTo>
                  <a:cubicBezTo>
                    <a:pt x="6108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57"/>
            <p:cNvSpPr/>
            <p:nvPr/>
          </p:nvSpPr>
          <p:spPr>
            <a:xfrm>
              <a:off x="6061175" y="1881243"/>
              <a:ext cx="134112" cy="155526"/>
            </a:xfrm>
            <a:custGeom>
              <a:avLst/>
              <a:gdLst/>
              <a:ahLst/>
              <a:cxnLst/>
              <a:rect l="l" t="t" r="r" b="b"/>
              <a:pathLst>
                <a:path w="2906" h="3370" extrusionOk="0">
                  <a:moveTo>
                    <a:pt x="239" y="0"/>
                  </a:moveTo>
                  <a:lnTo>
                    <a:pt x="1" y="3370"/>
                  </a:lnTo>
                  <a:lnTo>
                    <a:pt x="2906" y="3358"/>
                  </a:lnTo>
                  <a:lnTo>
                    <a:pt x="2596" y="96"/>
                  </a:lnTo>
                  <a:cubicBezTo>
                    <a:pt x="2596" y="96"/>
                    <a:pt x="2180" y="631"/>
                    <a:pt x="1680" y="727"/>
                  </a:cubicBezTo>
                  <a:cubicBezTo>
                    <a:pt x="1608" y="740"/>
                    <a:pt x="1538" y="746"/>
                    <a:pt x="1469" y="746"/>
                  </a:cubicBezTo>
                  <a:cubicBezTo>
                    <a:pt x="1053" y="746"/>
                    <a:pt x="702" y="534"/>
                    <a:pt x="691" y="524"/>
                  </a:cubicBezTo>
                  <a:cubicBezTo>
                    <a:pt x="691" y="524"/>
                    <a:pt x="239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57"/>
            <p:cNvSpPr/>
            <p:nvPr/>
          </p:nvSpPr>
          <p:spPr>
            <a:xfrm>
              <a:off x="5990286" y="1578492"/>
              <a:ext cx="274269" cy="344325"/>
            </a:xfrm>
            <a:custGeom>
              <a:avLst/>
              <a:gdLst/>
              <a:ahLst/>
              <a:cxnLst/>
              <a:rect l="l" t="t" r="r" b="b"/>
              <a:pathLst>
                <a:path w="5943" h="7461" extrusionOk="0">
                  <a:moveTo>
                    <a:pt x="2858" y="0"/>
                  </a:moveTo>
                  <a:cubicBezTo>
                    <a:pt x="1" y="0"/>
                    <a:pt x="370" y="3203"/>
                    <a:pt x="370" y="3203"/>
                  </a:cubicBezTo>
                  <a:cubicBezTo>
                    <a:pt x="370" y="3203"/>
                    <a:pt x="394" y="4322"/>
                    <a:pt x="656" y="5608"/>
                  </a:cubicBezTo>
                  <a:cubicBezTo>
                    <a:pt x="799" y="6310"/>
                    <a:pt x="1263" y="6810"/>
                    <a:pt x="1918" y="7191"/>
                  </a:cubicBezTo>
                  <a:cubicBezTo>
                    <a:pt x="2237" y="7372"/>
                    <a:pt x="2600" y="7461"/>
                    <a:pt x="2960" y="7461"/>
                  </a:cubicBezTo>
                  <a:cubicBezTo>
                    <a:pt x="3338" y="7461"/>
                    <a:pt x="3714" y="7363"/>
                    <a:pt x="4037" y="7168"/>
                  </a:cubicBezTo>
                  <a:lnTo>
                    <a:pt x="4156" y="7096"/>
                  </a:lnTo>
                  <a:cubicBezTo>
                    <a:pt x="4763" y="6727"/>
                    <a:pt x="5192" y="6263"/>
                    <a:pt x="5347" y="5608"/>
                  </a:cubicBezTo>
                  <a:cubicBezTo>
                    <a:pt x="5502" y="4941"/>
                    <a:pt x="5656" y="4001"/>
                    <a:pt x="5644" y="2905"/>
                  </a:cubicBezTo>
                  <a:cubicBezTo>
                    <a:pt x="5644" y="2905"/>
                    <a:pt x="5942" y="0"/>
                    <a:pt x="28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57"/>
            <p:cNvSpPr/>
            <p:nvPr/>
          </p:nvSpPr>
          <p:spPr>
            <a:xfrm>
              <a:off x="6003486" y="1772419"/>
              <a:ext cx="252256" cy="152803"/>
            </a:xfrm>
            <a:custGeom>
              <a:avLst/>
              <a:gdLst/>
              <a:ahLst/>
              <a:cxnLst/>
              <a:rect l="l" t="t" r="r" b="b"/>
              <a:pathLst>
                <a:path w="5466" h="3311" extrusionOk="0">
                  <a:moveTo>
                    <a:pt x="5323" y="1"/>
                  </a:moveTo>
                  <a:cubicBezTo>
                    <a:pt x="5323" y="1"/>
                    <a:pt x="4989" y="1358"/>
                    <a:pt x="4311" y="1358"/>
                  </a:cubicBezTo>
                  <a:cubicBezTo>
                    <a:pt x="4276" y="1358"/>
                    <a:pt x="4240" y="1354"/>
                    <a:pt x="4204" y="1346"/>
                  </a:cubicBezTo>
                  <a:cubicBezTo>
                    <a:pt x="3811" y="1275"/>
                    <a:pt x="3584" y="1156"/>
                    <a:pt x="3370" y="1073"/>
                  </a:cubicBezTo>
                  <a:cubicBezTo>
                    <a:pt x="3138" y="971"/>
                    <a:pt x="2908" y="937"/>
                    <a:pt x="2707" y="937"/>
                  </a:cubicBezTo>
                  <a:cubicBezTo>
                    <a:pt x="2320" y="937"/>
                    <a:pt x="2037" y="1061"/>
                    <a:pt x="2037" y="1061"/>
                  </a:cubicBezTo>
                  <a:cubicBezTo>
                    <a:pt x="1810" y="1144"/>
                    <a:pt x="1596" y="1263"/>
                    <a:pt x="1167" y="1346"/>
                  </a:cubicBezTo>
                  <a:cubicBezTo>
                    <a:pt x="1127" y="1355"/>
                    <a:pt x="1089" y="1359"/>
                    <a:pt x="1051" y="1359"/>
                  </a:cubicBezTo>
                  <a:cubicBezTo>
                    <a:pt x="390" y="1359"/>
                    <a:pt x="155" y="132"/>
                    <a:pt x="155" y="132"/>
                  </a:cubicBezTo>
                  <a:lnTo>
                    <a:pt x="155" y="132"/>
                  </a:lnTo>
                  <a:cubicBezTo>
                    <a:pt x="155" y="132"/>
                    <a:pt x="1" y="965"/>
                    <a:pt x="453" y="1977"/>
                  </a:cubicBezTo>
                  <a:cubicBezTo>
                    <a:pt x="739" y="2620"/>
                    <a:pt x="1167" y="2942"/>
                    <a:pt x="1560" y="3097"/>
                  </a:cubicBezTo>
                  <a:cubicBezTo>
                    <a:pt x="1572" y="3097"/>
                    <a:pt x="1596" y="3108"/>
                    <a:pt x="1608" y="3108"/>
                  </a:cubicBezTo>
                  <a:cubicBezTo>
                    <a:pt x="2012" y="3262"/>
                    <a:pt x="2397" y="3310"/>
                    <a:pt x="2724" y="3310"/>
                  </a:cubicBezTo>
                  <a:cubicBezTo>
                    <a:pt x="3283" y="3310"/>
                    <a:pt x="3668" y="3168"/>
                    <a:pt x="3668" y="3168"/>
                  </a:cubicBezTo>
                  <a:cubicBezTo>
                    <a:pt x="4132" y="3049"/>
                    <a:pt x="4656" y="2739"/>
                    <a:pt x="5001" y="1977"/>
                  </a:cubicBezTo>
                  <a:cubicBezTo>
                    <a:pt x="5466" y="965"/>
                    <a:pt x="5323" y="1"/>
                    <a:pt x="53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57"/>
            <p:cNvSpPr/>
            <p:nvPr/>
          </p:nvSpPr>
          <p:spPr>
            <a:xfrm>
              <a:off x="5968872" y="1507050"/>
              <a:ext cx="280823" cy="129728"/>
            </a:xfrm>
            <a:custGeom>
              <a:avLst/>
              <a:gdLst/>
              <a:ahLst/>
              <a:cxnLst/>
              <a:rect l="l" t="t" r="r" b="b"/>
              <a:pathLst>
                <a:path w="6085" h="2811" extrusionOk="0">
                  <a:moveTo>
                    <a:pt x="2829" y="0"/>
                  </a:moveTo>
                  <a:cubicBezTo>
                    <a:pt x="2562" y="0"/>
                    <a:pt x="2289" y="38"/>
                    <a:pt x="2013" y="119"/>
                  </a:cubicBezTo>
                  <a:cubicBezTo>
                    <a:pt x="1" y="703"/>
                    <a:pt x="1298" y="2298"/>
                    <a:pt x="1298" y="2298"/>
                  </a:cubicBezTo>
                  <a:cubicBezTo>
                    <a:pt x="1989" y="2031"/>
                    <a:pt x="2635" y="1931"/>
                    <a:pt x="3216" y="1931"/>
                  </a:cubicBezTo>
                  <a:cubicBezTo>
                    <a:pt x="4939" y="1931"/>
                    <a:pt x="6085" y="2810"/>
                    <a:pt x="6085" y="2810"/>
                  </a:cubicBezTo>
                  <a:cubicBezTo>
                    <a:pt x="5931" y="1485"/>
                    <a:pt x="4509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57"/>
            <p:cNvSpPr/>
            <p:nvPr/>
          </p:nvSpPr>
          <p:spPr>
            <a:xfrm>
              <a:off x="5724363" y="3191197"/>
              <a:ext cx="42873" cy="121559"/>
            </a:xfrm>
            <a:custGeom>
              <a:avLst/>
              <a:gdLst/>
              <a:ahLst/>
              <a:cxnLst/>
              <a:rect l="l" t="t" r="r" b="b"/>
              <a:pathLst>
                <a:path w="929" h="2634" extrusionOk="0">
                  <a:moveTo>
                    <a:pt x="929" y="1"/>
                  </a:moveTo>
                  <a:lnTo>
                    <a:pt x="96" y="1180"/>
                  </a:lnTo>
                  <a:lnTo>
                    <a:pt x="12" y="2358"/>
                  </a:lnTo>
                  <a:cubicBezTo>
                    <a:pt x="0" y="2501"/>
                    <a:pt x="107" y="2620"/>
                    <a:pt x="238" y="2632"/>
                  </a:cubicBezTo>
                  <a:cubicBezTo>
                    <a:pt x="246" y="2633"/>
                    <a:pt x="254" y="2633"/>
                    <a:pt x="262" y="2633"/>
                  </a:cubicBezTo>
                  <a:cubicBezTo>
                    <a:pt x="394" y="2633"/>
                    <a:pt x="502" y="2541"/>
                    <a:pt x="524" y="2418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57"/>
            <p:cNvSpPr/>
            <p:nvPr/>
          </p:nvSpPr>
          <p:spPr>
            <a:xfrm>
              <a:off x="5697965" y="3010146"/>
              <a:ext cx="138542" cy="299698"/>
            </a:xfrm>
            <a:custGeom>
              <a:avLst/>
              <a:gdLst/>
              <a:ahLst/>
              <a:cxnLst/>
              <a:rect l="l" t="t" r="r" b="b"/>
              <a:pathLst>
                <a:path w="3002" h="6494" extrusionOk="0">
                  <a:moveTo>
                    <a:pt x="1507" y="1"/>
                  </a:moveTo>
                  <a:cubicBezTo>
                    <a:pt x="1430" y="1"/>
                    <a:pt x="1351" y="14"/>
                    <a:pt x="1275" y="42"/>
                  </a:cubicBezTo>
                  <a:cubicBezTo>
                    <a:pt x="1013" y="138"/>
                    <a:pt x="858" y="400"/>
                    <a:pt x="834" y="673"/>
                  </a:cubicBezTo>
                  <a:cubicBezTo>
                    <a:pt x="775" y="1543"/>
                    <a:pt x="572" y="2781"/>
                    <a:pt x="572" y="2781"/>
                  </a:cubicBezTo>
                  <a:lnTo>
                    <a:pt x="25" y="6222"/>
                  </a:lnTo>
                  <a:cubicBezTo>
                    <a:pt x="1" y="6317"/>
                    <a:pt x="48" y="6412"/>
                    <a:pt x="132" y="6460"/>
                  </a:cubicBezTo>
                  <a:cubicBezTo>
                    <a:pt x="166" y="6483"/>
                    <a:pt x="205" y="6493"/>
                    <a:pt x="244" y="6493"/>
                  </a:cubicBezTo>
                  <a:cubicBezTo>
                    <a:pt x="327" y="6493"/>
                    <a:pt x="409" y="6446"/>
                    <a:pt x="441" y="6365"/>
                  </a:cubicBezTo>
                  <a:lnTo>
                    <a:pt x="1763" y="3662"/>
                  </a:lnTo>
                  <a:lnTo>
                    <a:pt x="1763" y="3662"/>
                  </a:lnTo>
                  <a:cubicBezTo>
                    <a:pt x="1751" y="4210"/>
                    <a:pt x="1858" y="4698"/>
                    <a:pt x="1941" y="4972"/>
                  </a:cubicBezTo>
                  <a:cubicBezTo>
                    <a:pt x="1972" y="5094"/>
                    <a:pt x="2090" y="5182"/>
                    <a:pt x="2213" y="5182"/>
                  </a:cubicBezTo>
                  <a:cubicBezTo>
                    <a:pt x="2234" y="5182"/>
                    <a:pt x="2254" y="5179"/>
                    <a:pt x="2275" y="5174"/>
                  </a:cubicBezTo>
                  <a:cubicBezTo>
                    <a:pt x="2418" y="5138"/>
                    <a:pt x="2513" y="5007"/>
                    <a:pt x="2501" y="4864"/>
                  </a:cubicBezTo>
                  <a:cubicBezTo>
                    <a:pt x="2477" y="4591"/>
                    <a:pt x="2489" y="4091"/>
                    <a:pt x="2692" y="3340"/>
                  </a:cubicBezTo>
                  <a:cubicBezTo>
                    <a:pt x="3001" y="2138"/>
                    <a:pt x="2334" y="1043"/>
                    <a:pt x="2334" y="1043"/>
                  </a:cubicBezTo>
                  <a:lnTo>
                    <a:pt x="2144" y="459"/>
                  </a:lnTo>
                  <a:cubicBezTo>
                    <a:pt x="2050" y="179"/>
                    <a:pt x="1788" y="1"/>
                    <a:pt x="15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57"/>
            <p:cNvSpPr/>
            <p:nvPr/>
          </p:nvSpPr>
          <p:spPr>
            <a:xfrm>
              <a:off x="5736455" y="2716440"/>
              <a:ext cx="115975" cy="335787"/>
            </a:xfrm>
            <a:custGeom>
              <a:avLst/>
              <a:gdLst/>
              <a:ahLst/>
              <a:cxnLst/>
              <a:rect l="l" t="t" r="r" b="b"/>
              <a:pathLst>
                <a:path w="2513" h="7276" extrusionOk="0">
                  <a:moveTo>
                    <a:pt x="500" y="1"/>
                  </a:moveTo>
                  <a:lnTo>
                    <a:pt x="0" y="6990"/>
                  </a:lnTo>
                  <a:lnTo>
                    <a:pt x="1250" y="7276"/>
                  </a:lnTo>
                  <a:lnTo>
                    <a:pt x="2512" y="918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57"/>
            <p:cNvSpPr/>
            <p:nvPr/>
          </p:nvSpPr>
          <p:spPr>
            <a:xfrm>
              <a:off x="5689750" y="2110937"/>
              <a:ext cx="267070" cy="929738"/>
            </a:xfrm>
            <a:custGeom>
              <a:avLst/>
              <a:gdLst/>
              <a:ahLst/>
              <a:cxnLst/>
              <a:rect l="l" t="t" r="r" b="b"/>
              <a:pathLst>
                <a:path w="5787" h="20146" extrusionOk="0">
                  <a:moveTo>
                    <a:pt x="4572" y="0"/>
                  </a:moveTo>
                  <a:cubicBezTo>
                    <a:pt x="4572" y="0"/>
                    <a:pt x="2298" y="643"/>
                    <a:pt x="1774" y="5334"/>
                  </a:cubicBezTo>
                  <a:cubicBezTo>
                    <a:pt x="1227" y="10204"/>
                    <a:pt x="0" y="20062"/>
                    <a:pt x="0" y="20062"/>
                  </a:cubicBezTo>
                  <a:lnTo>
                    <a:pt x="3310" y="20146"/>
                  </a:lnTo>
                  <a:lnTo>
                    <a:pt x="5787" y="3798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57"/>
            <p:cNvSpPr/>
            <p:nvPr/>
          </p:nvSpPr>
          <p:spPr>
            <a:xfrm>
              <a:off x="5973811" y="2059294"/>
              <a:ext cx="307774" cy="730278"/>
            </a:xfrm>
            <a:custGeom>
              <a:avLst/>
              <a:gdLst/>
              <a:ahLst/>
              <a:cxnLst/>
              <a:rect l="l" t="t" r="r" b="b"/>
              <a:pathLst>
                <a:path w="6669" h="15824" extrusionOk="0">
                  <a:moveTo>
                    <a:pt x="1096" y="0"/>
                  </a:moveTo>
                  <a:lnTo>
                    <a:pt x="1" y="2048"/>
                  </a:lnTo>
                  <a:lnTo>
                    <a:pt x="1" y="15823"/>
                  </a:lnTo>
                  <a:lnTo>
                    <a:pt x="6668" y="15823"/>
                  </a:lnTo>
                  <a:lnTo>
                    <a:pt x="6668" y="1429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57"/>
            <p:cNvSpPr/>
            <p:nvPr/>
          </p:nvSpPr>
          <p:spPr>
            <a:xfrm>
              <a:off x="6061175" y="2036173"/>
              <a:ext cx="134112" cy="62164"/>
            </a:xfrm>
            <a:custGeom>
              <a:avLst/>
              <a:gdLst/>
              <a:ahLst/>
              <a:cxnLst/>
              <a:rect l="l" t="t" r="r" b="b"/>
              <a:pathLst>
                <a:path w="2906" h="1347" extrusionOk="0">
                  <a:moveTo>
                    <a:pt x="2906" y="1"/>
                  </a:moveTo>
                  <a:lnTo>
                    <a:pt x="1" y="13"/>
                  </a:lnTo>
                  <a:lnTo>
                    <a:pt x="1561" y="134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57"/>
            <p:cNvSpPr/>
            <p:nvPr/>
          </p:nvSpPr>
          <p:spPr>
            <a:xfrm>
              <a:off x="6024392" y="2036726"/>
              <a:ext cx="108822" cy="117083"/>
            </a:xfrm>
            <a:custGeom>
              <a:avLst/>
              <a:gdLst/>
              <a:ahLst/>
              <a:cxnLst/>
              <a:rect l="l" t="t" r="r" b="b"/>
              <a:pathLst>
                <a:path w="2358" h="2537" extrusionOk="0">
                  <a:moveTo>
                    <a:pt x="798" y="1"/>
                  </a:moveTo>
                  <a:lnTo>
                    <a:pt x="0" y="489"/>
                  </a:lnTo>
                  <a:lnTo>
                    <a:pt x="1179" y="2537"/>
                  </a:lnTo>
                  <a:lnTo>
                    <a:pt x="2358" y="133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57"/>
            <p:cNvSpPr/>
            <p:nvPr/>
          </p:nvSpPr>
          <p:spPr>
            <a:xfrm>
              <a:off x="6133724" y="2036173"/>
              <a:ext cx="98392" cy="117636"/>
            </a:xfrm>
            <a:custGeom>
              <a:avLst/>
              <a:gdLst/>
              <a:ahLst/>
              <a:cxnLst/>
              <a:rect l="l" t="t" r="r" b="b"/>
              <a:pathLst>
                <a:path w="2132" h="2549" extrusionOk="0">
                  <a:moveTo>
                    <a:pt x="1334" y="1"/>
                  </a:moveTo>
                  <a:lnTo>
                    <a:pt x="0" y="1346"/>
                  </a:lnTo>
                  <a:lnTo>
                    <a:pt x="1179" y="2549"/>
                  </a:lnTo>
                  <a:lnTo>
                    <a:pt x="2132" y="501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57"/>
            <p:cNvSpPr/>
            <p:nvPr/>
          </p:nvSpPr>
          <p:spPr>
            <a:xfrm>
              <a:off x="5882062" y="2059294"/>
              <a:ext cx="183585" cy="1283062"/>
            </a:xfrm>
            <a:custGeom>
              <a:avLst/>
              <a:gdLst/>
              <a:ahLst/>
              <a:cxnLst/>
              <a:rect l="l" t="t" r="r" b="b"/>
              <a:pathLst>
                <a:path w="3978" h="27802" extrusionOk="0">
                  <a:moveTo>
                    <a:pt x="3084" y="0"/>
                  </a:moveTo>
                  <a:lnTo>
                    <a:pt x="405" y="1119"/>
                  </a:lnTo>
                  <a:lnTo>
                    <a:pt x="0" y="27801"/>
                  </a:lnTo>
                  <a:lnTo>
                    <a:pt x="3977" y="27801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57"/>
            <p:cNvSpPr/>
            <p:nvPr/>
          </p:nvSpPr>
          <p:spPr>
            <a:xfrm>
              <a:off x="5891385" y="2349954"/>
              <a:ext cx="46" cy="373677"/>
            </a:xfrm>
            <a:custGeom>
              <a:avLst/>
              <a:gdLst/>
              <a:ahLst/>
              <a:cxnLst/>
              <a:rect l="l" t="t" r="r" b="b"/>
              <a:pathLst>
                <a:path w="1" h="8097" fill="none" extrusionOk="0">
                  <a:moveTo>
                    <a:pt x="1" y="8097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57"/>
            <p:cNvSpPr/>
            <p:nvPr/>
          </p:nvSpPr>
          <p:spPr>
            <a:xfrm>
              <a:off x="6208443" y="2059294"/>
              <a:ext cx="183031" cy="1283062"/>
            </a:xfrm>
            <a:custGeom>
              <a:avLst/>
              <a:gdLst/>
              <a:ahLst/>
              <a:cxnLst/>
              <a:rect l="l" t="t" r="r" b="b"/>
              <a:pathLst>
                <a:path w="3966" h="27802" extrusionOk="0">
                  <a:moveTo>
                    <a:pt x="513" y="0"/>
                  </a:moveTo>
                  <a:lnTo>
                    <a:pt x="1" y="27801"/>
                  </a:lnTo>
                  <a:lnTo>
                    <a:pt x="3965" y="27801"/>
                  </a:lnTo>
                  <a:lnTo>
                    <a:pt x="3192" y="1119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57"/>
            <p:cNvSpPr/>
            <p:nvPr/>
          </p:nvSpPr>
          <p:spPr>
            <a:xfrm>
              <a:off x="6313391" y="2104892"/>
              <a:ext cx="274777" cy="620164"/>
            </a:xfrm>
            <a:custGeom>
              <a:avLst/>
              <a:gdLst/>
              <a:ahLst/>
              <a:cxnLst/>
              <a:rect l="l" t="t" r="r" b="b"/>
              <a:pathLst>
                <a:path w="5954" h="13438" extrusionOk="0">
                  <a:moveTo>
                    <a:pt x="513" y="0"/>
                  </a:moveTo>
                  <a:lnTo>
                    <a:pt x="1" y="3941"/>
                  </a:lnTo>
                  <a:lnTo>
                    <a:pt x="2727" y="11883"/>
                  </a:lnTo>
                  <a:cubicBezTo>
                    <a:pt x="2969" y="12585"/>
                    <a:pt x="3866" y="13438"/>
                    <a:pt x="4621" y="13438"/>
                  </a:cubicBezTo>
                  <a:cubicBezTo>
                    <a:pt x="4685" y="13438"/>
                    <a:pt x="4749" y="13432"/>
                    <a:pt x="4811" y="13419"/>
                  </a:cubicBezTo>
                  <a:cubicBezTo>
                    <a:pt x="5644" y="13240"/>
                    <a:pt x="5954" y="11930"/>
                    <a:pt x="5787" y="11085"/>
                  </a:cubicBezTo>
                  <a:cubicBezTo>
                    <a:pt x="5537" y="9704"/>
                    <a:pt x="5049" y="7477"/>
                    <a:pt x="4227" y="4739"/>
                  </a:cubicBezTo>
                  <a:cubicBezTo>
                    <a:pt x="2858" y="215"/>
                    <a:pt x="513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57"/>
            <p:cNvSpPr/>
            <p:nvPr/>
          </p:nvSpPr>
          <p:spPr>
            <a:xfrm>
              <a:off x="6217258" y="2271913"/>
              <a:ext cx="370354" cy="335234"/>
            </a:xfrm>
            <a:custGeom>
              <a:avLst/>
              <a:gdLst/>
              <a:ahLst/>
              <a:cxnLst/>
              <a:rect l="l" t="t" r="r" b="b"/>
              <a:pathLst>
                <a:path w="8025" h="7264" extrusionOk="0">
                  <a:moveTo>
                    <a:pt x="8025" y="1"/>
                  </a:moveTo>
                  <a:lnTo>
                    <a:pt x="1846" y="1144"/>
                  </a:lnTo>
                  <a:lnTo>
                    <a:pt x="334" y="4394"/>
                  </a:lnTo>
                  <a:lnTo>
                    <a:pt x="0" y="5835"/>
                  </a:lnTo>
                  <a:lnTo>
                    <a:pt x="1774" y="7264"/>
                  </a:lnTo>
                  <a:lnTo>
                    <a:pt x="3274" y="6990"/>
                  </a:lnTo>
                  <a:lnTo>
                    <a:pt x="4239" y="608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57"/>
            <p:cNvSpPr/>
            <p:nvPr/>
          </p:nvSpPr>
          <p:spPr>
            <a:xfrm>
              <a:off x="6154585" y="2453794"/>
              <a:ext cx="287976" cy="207213"/>
            </a:xfrm>
            <a:custGeom>
              <a:avLst/>
              <a:gdLst/>
              <a:ahLst/>
              <a:cxnLst/>
              <a:rect l="l" t="t" r="r" b="b"/>
              <a:pathLst>
                <a:path w="6240" h="4490" extrusionOk="0">
                  <a:moveTo>
                    <a:pt x="1882" y="1"/>
                  </a:moveTo>
                  <a:lnTo>
                    <a:pt x="1477" y="48"/>
                  </a:lnTo>
                  <a:cubicBezTo>
                    <a:pt x="1096" y="108"/>
                    <a:pt x="763" y="322"/>
                    <a:pt x="537" y="632"/>
                  </a:cubicBezTo>
                  <a:lnTo>
                    <a:pt x="215" y="1310"/>
                  </a:lnTo>
                  <a:cubicBezTo>
                    <a:pt x="84" y="1513"/>
                    <a:pt x="1" y="1739"/>
                    <a:pt x="1" y="1989"/>
                  </a:cubicBezTo>
                  <a:lnTo>
                    <a:pt x="1" y="2287"/>
                  </a:lnTo>
                  <a:cubicBezTo>
                    <a:pt x="1" y="2715"/>
                    <a:pt x="239" y="3108"/>
                    <a:pt x="632" y="3311"/>
                  </a:cubicBezTo>
                  <a:lnTo>
                    <a:pt x="2180" y="3989"/>
                  </a:lnTo>
                  <a:cubicBezTo>
                    <a:pt x="2180" y="3989"/>
                    <a:pt x="3436" y="4490"/>
                    <a:pt x="5368" y="4490"/>
                  </a:cubicBezTo>
                  <a:cubicBezTo>
                    <a:pt x="5605" y="4490"/>
                    <a:pt x="5853" y="4482"/>
                    <a:pt x="6109" y="4466"/>
                  </a:cubicBezTo>
                  <a:cubicBezTo>
                    <a:pt x="6109" y="4466"/>
                    <a:pt x="6240" y="2906"/>
                    <a:pt x="4990" y="2441"/>
                  </a:cubicBezTo>
                  <a:lnTo>
                    <a:pt x="3061" y="2239"/>
                  </a:lnTo>
                  <a:cubicBezTo>
                    <a:pt x="3061" y="2239"/>
                    <a:pt x="3692" y="667"/>
                    <a:pt x="1692" y="453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57"/>
            <p:cNvSpPr/>
            <p:nvPr/>
          </p:nvSpPr>
          <p:spPr>
            <a:xfrm>
              <a:off x="6324375" y="2554911"/>
              <a:ext cx="211044" cy="169832"/>
            </a:xfrm>
            <a:custGeom>
              <a:avLst/>
              <a:gdLst/>
              <a:ahLst/>
              <a:cxnLst/>
              <a:rect l="l" t="t" r="r" b="b"/>
              <a:pathLst>
                <a:path w="4573" h="3680" extrusionOk="0">
                  <a:moveTo>
                    <a:pt x="715" y="0"/>
                  </a:moveTo>
                  <a:lnTo>
                    <a:pt x="1" y="3370"/>
                  </a:lnTo>
                  <a:lnTo>
                    <a:pt x="4370" y="3679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57"/>
            <p:cNvSpPr/>
            <p:nvPr/>
          </p:nvSpPr>
          <p:spPr>
            <a:xfrm>
              <a:off x="6420000" y="2552696"/>
              <a:ext cx="89623" cy="46"/>
            </a:xfrm>
            <a:custGeom>
              <a:avLst/>
              <a:gdLst/>
              <a:ahLst/>
              <a:cxnLst/>
              <a:rect l="l" t="t" r="r" b="b"/>
              <a:pathLst>
                <a:path w="1942" h="1" fill="none" extrusionOk="0">
                  <a:moveTo>
                    <a:pt x="1" y="1"/>
                  </a:moveTo>
                  <a:lnTo>
                    <a:pt x="1941" y="1"/>
                  </a:lnTo>
                </a:path>
              </a:pathLst>
            </a:custGeom>
            <a:solidFill>
              <a:schemeClr val="lt1"/>
            </a:solidFill>
            <a:ln w="3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4" name="Google Shape;8141;p48">
            <a:extLst>
              <a:ext uri="{FF2B5EF4-FFF2-40B4-BE49-F238E27FC236}">
                <a16:creationId xmlns:a16="http://schemas.microsoft.com/office/drawing/2014/main" id="{D744EA10-3961-4410-9AB9-A16730461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545263"/>
            <a:ext cx="449931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</a:t>
            </a:r>
            <a:br>
              <a:rPr lang="en-US" dirty="0"/>
            </a:br>
            <a:r>
              <a:rPr lang="en-US" dirty="0"/>
              <a:t>form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867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" name="Google Shape;9011;p71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Normal Form</a:t>
            </a:r>
            <a:endParaRPr dirty="0"/>
          </a:p>
        </p:txBody>
      </p:sp>
      <p:sp>
        <p:nvSpPr>
          <p:cNvPr id="9025" name="Google Shape;9025;p71"/>
          <p:cNvSpPr txBox="1">
            <a:spLocks noGrp="1"/>
          </p:cNvSpPr>
          <p:nvPr>
            <p:ph type="subTitle" idx="3"/>
          </p:nvPr>
        </p:nvSpPr>
        <p:spPr>
          <a:xfrm>
            <a:off x="2296250" y="1164527"/>
            <a:ext cx="455145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not any 1NF violations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95A6B-D6F0-4A4E-9F77-CBA66FAA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20" y="2183694"/>
            <a:ext cx="3624859" cy="21168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F9FE42-672D-4D17-8CD9-2146342D7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679" y="2183694"/>
            <a:ext cx="2726501" cy="21168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93F3BC-0850-4F23-83FA-C1561599AF49}"/>
              </a:ext>
            </a:extLst>
          </p:cNvPr>
          <p:cNvSpPr/>
          <p:nvPr/>
        </p:nvSpPr>
        <p:spPr>
          <a:xfrm>
            <a:off x="4364572" y="3015302"/>
            <a:ext cx="1431851" cy="453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" name="Google Shape;9011;p71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Normal Form</a:t>
            </a:r>
            <a:endParaRPr dirty="0"/>
          </a:p>
        </p:txBody>
      </p:sp>
      <p:sp>
        <p:nvSpPr>
          <p:cNvPr id="9025" name="Google Shape;9025;p71"/>
          <p:cNvSpPr txBox="1">
            <a:spLocks noGrp="1"/>
          </p:cNvSpPr>
          <p:nvPr>
            <p:ph type="subTitle" idx="3"/>
          </p:nvPr>
        </p:nvSpPr>
        <p:spPr>
          <a:xfrm>
            <a:off x="2296250" y="1164527"/>
            <a:ext cx="455145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not any 2NF violations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D09E7-3BF3-4C2F-ADDE-DB28D5DD2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4128"/>
              </p:ext>
            </p:extLst>
          </p:nvPr>
        </p:nvGraphicFramePr>
        <p:xfrm>
          <a:off x="1422965" y="2327910"/>
          <a:ext cx="6298020" cy="487680"/>
        </p:xfrm>
        <a:graphic>
          <a:graphicData uri="http://schemas.openxmlformats.org/drawingml/2006/table">
            <a:tbl>
              <a:tblPr/>
              <a:tblGrid>
                <a:gridCol w="1049670">
                  <a:extLst>
                    <a:ext uri="{9D8B030D-6E8A-4147-A177-3AD203B41FA5}">
                      <a16:colId xmlns:a16="http://schemas.microsoft.com/office/drawing/2014/main" val="50531188"/>
                    </a:ext>
                  </a:extLst>
                </a:gridCol>
                <a:gridCol w="1049670">
                  <a:extLst>
                    <a:ext uri="{9D8B030D-6E8A-4147-A177-3AD203B41FA5}">
                      <a16:colId xmlns:a16="http://schemas.microsoft.com/office/drawing/2014/main" val="4289145055"/>
                    </a:ext>
                  </a:extLst>
                </a:gridCol>
                <a:gridCol w="1049670">
                  <a:extLst>
                    <a:ext uri="{9D8B030D-6E8A-4147-A177-3AD203B41FA5}">
                      <a16:colId xmlns:a16="http://schemas.microsoft.com/office/drawing/2014/main" val="2559277022"/>
                    </a:ext>
                  </a:extLst>
                </a:gridCol>
                <a:gridCol w="1049670">
                  <a:extLst>
                    <a:ext uri="{9D8B030D-6E8A-4147-A177-3AD203B41FA5}">
                      <a16:colId xmlns:a16="http://schemas.microsoft.com/office/drawing/2014/main" val="1695540903"/>
                    </a:ext>
                  </a:extLst>
                </a:gridCol>
                <a:gridCol w="1049670">
                  <a:extLst>
                    <a:ext uri="{9D8B030D-6E8A-4147-A177-3AD203B41FA5}">
                      <a16:colId xmlns:a16="http://schemas.microsoft.com/office/drawing/2014/main" val="3312470740"/>
                    </a:ext>
                  </a:extLst>
                </a:gridCol>
                <a:gridCol w="1049670">
                  <a:extLst>
                    <a:ext uri="{9D8B030D-6E8A-4147-A177-3AD203B41FA5}">
                      <a16:colId xmlns:a16="http://schemas.microsoft.com/office/drawing/2014/main" val="397845487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</a:rPr>
                        <a:t>Doctor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6944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0" u="sng" dirty="0" err="1">
                          <a:effectLst/>
                          <a:latin typeface="Times New Roman" panose="02020603050405020304" pitchFamily="18" charset="0"/>
                        </a:rPr>
                        <a:t>Doc_id</a:t>
                      </a:r>
                      <a:endParaRPr lang="en-US" b="0" u="sng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Doc_name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Doc_type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err="1">
                          <a:effectLst/>
                          <a:latin typeface="Times New Roman" panose="02020603050405020304" pitchFamily="18" charset="0"/>
                        </a:rPr>
                        <a:t>Tel_no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10379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F9B10F-B410-4A74-9255-7040CC29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48140"/>
              </p:ext>
            </p:extLst>
          </p:nvPr>
        </p:nvGraphicFramePr>
        <p:xfrm>
          <a:off x="1422965" y="3491293"/>
          <a:ext cx="3645219" cy="487680"/>
        </p:xfrm>
        <a:graphic>
          <a:graphicData uri="http://schemas.openxmlformats.org/drawingml/2006/table">
            <a:tbl>
              <a:tblPr/>
              <a:tblGrid>
                <a:gridCol w="1215073">
                  <a:extLst>
                    <a:ext uri="{9D8B030D-6E8A-4147-A177-3AD203B41FA5}">
                      <a16:colId xmlns:a16="http://schemas.microsoft.com/office/drawing/2014/main" val="712208524"/>
                    </a:ext>
                  </a:extLst>
                </a:gridCol>
                <a:gridCol w="1215073">
                  <a:extLst>
                    <a:ext uri="{9D8B030D-6E8A-4147-A177-3AD203B41FA5}">
                      <a16:colId xmlns:a16="http://schemas.microsoft.com/office/drawing/2014/main" val="1437133862"/>
                    </a:ext>
                  </a:extLst>
                </a:gridCol>
                <a:gridCol w="1215073">
                  <a:extLst>
                    <a:ext uri="{9D8B030D-6E8A-4147-A177-3AD203B41FA5}">
                      <a16:colId xmlns:a16="http://schemas.microsoft.com/office/drawing/2014/main" val="345716198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</a:rPr>
                        <a:t>Include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88964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err="1">
                          <a:effectLst/>
                          <a:latin typeface="Times New Roman" panose="02020603050405020304" pitchFamily="18" charset="0"/>
                        </a:rPr>
                        <a:t>Re_id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Mdc_id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err="1">
                          <a:effectLst/>
                          <a:latin typeface="Times New Roman" panose="02020603050405020304" pitchFamily="18" charset="0"/>
                        </a:rPr>
                        <a:t>Mdc_quantity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24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69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" name="Google Shape;9011;p71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Normal Form</a:t>
            </a:r>
            <a:endParaRPr dirty="0"/>
          </a:p>
        </p:txBody>
      </p:sp>
      <p:sp>
        <p:nvSpPr>
          <p:cNvPr id="9025" name="Google Shape;9025;p71"/>
          <p:cNvSpPr txBox="1">
            <a:spLocks noGrp="1"/>
          </p:cNvSpPr>
          <p:nvPr>
            <p:ph type="subTitle" idx="3"/>
          </p:nvPr>
        </p:nvSpPr>
        <p:spPr>
          <a:xfrm>
            <a:off x="2296250" y="1164527"/>
            <a:ext cx="455145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are not any 3NF violations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ED0E47-596F-4C0A-87F8-A1D8A36CC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36110"/>
              </p:ext>
            </p:extLst>
          </p:nvPr>
        </p:nvGraphicFramePr>
        <p:xfrm>
          <a:off x="215282" y="2327910"/>
          <a:ext cx="8713386" cy="487680"/>
        </p:xfrm>
        <a:graphic>
          <a:graphicData uri="http://schemas.openxmlformats.org/drawingml/2006/table">
            <a:tbl>
              <a:tblPr/>
              <a:tblGrid>
                <a:gridCol w="792126">
                  <a:extLst>
                    <a:ext uri="{9D8B030D-6E8A-4147-A177-3AD203B41FA5}">
                      <a16:colId xmlns:a16="http://schemas.microsoft.com/office/drawing/2014/main" val="194053927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53226255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035010570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45912011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51992077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77411541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19245535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71802237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85934894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866429976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09155814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  <a:latin typeface="Times New Roman" panose="02020603050405020304" pitchFamily="18" charset="0"/>
                        </a:rPr>
                        <a:t>Patient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6116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Ssn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Pat_name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Sex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DOB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Tel_no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InsCo_id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Start_date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err="1">
                          <a:effectLst/>
                          <a:latin typeface="Times New Roman" panose="02020603050405020304" pitchFamily="18" charset="0"/>
                        </a:rPr>
                        <a:t>End_date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9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2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" name="Google Shape;9011;p71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Boyce-Codd Normal Form</a:t>
            </a:r>
            <a:endParaRPr dirty="0"/>
          </a:p>
        </p:txBody>
      </p:sp>
      <p:sp>
        <p:nvSpPr>
          <p:cNvPr id="9025" name="Google Shape;9025;p71"/>
          <p:cNvSpPr txBox="1">
            <a:spLocks noGrp="1"/>
          </p:cNvSpPr>
          <p:nvPr>
            <p:ph type="subTitle" idx="3"/>
          </p:nvPr>
        </p:nvSpPr>
        <p:spPr>
          <a:xfrm>
            <a:off x="940860" y="1589829"/>
            <a:ext cx="7262229" cy="1231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at 3NF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BCNF does not allows functional dependencies have the RHS as a prime attribute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7384DD-B406-426C-ABC8-B031BB356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78496"/>
              </p:ext>
            </p:extLst>
          </p:nvPr>
        </p:nvGraphicFramePr>
        <p:xfrm>
          <a:off x="215282" y="3471252"/>
          <a:ext cx="8713386" cy="487680"/>
        </p:xfrm>
        <a:graphic>
          <a:graphicData uri="http://schemas.openxmlformats.org/drawingml/2006/table">
            <a:tbl>
              <a:tblPr/>
              <a:tblGrid>
                <a:gridCol w="792126">
                  <a:extLst>
                    <a:ext uri="{9D8B030D-6E8A-4147-A177-3AD203B41FA5}">
                      <a16:colId xmlns:a16="http://schemas.microsoft.com/office/drawing/2014/main" val="194053927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1753226255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035010570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45912011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51992077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77411541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19245535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718022371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859348948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3866429976"/>
                    </a:ext>
                  </a:extLst>
                </a:gridCol>
                <a:gridCol w="792126">
                  <a:extLst>
                    <a:ext uri="{9D8B030D-6E8A-4147-A177-3AD203B41FA5}">
                      <a16:colId xmlns:a16="http://schemas.microsoft.com/office/drawing/2014/main" val="209155814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  <a:latin typeface="Times New Roman" panose="02020603050405020304" pitchFamily="18" charset="0"/>
                        </a:rPr>
                        <a:t>Patient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6116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Ssn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Pat_name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Sex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DOB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Age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Address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Tel_no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  <a:latin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InsCo_id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Times New Roman" panose="02020603050405020304" pitchFamily="18" charset="0"/>
                        </a:rPr>
                        <a:t>Start_date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 err="1">
                          <a:effectLst/>
                          <a:latin typeface="Times New Roman" panose="02020603050405020304" pitchFamily="18" charset="0"/>
                        </a:rPr>
                        <a:t>End_date</a:t>
                      </a:r>
                      <a:endParaRPr lang="en-US" b="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945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BAE81AD-9647-4CCC-8AB3-880BA12A2005}"/>
              </a:ext>
            </a:extLst>
          </p:cNvPr>
          <p:cNvSpPr/>
          <p:nvPr/>
        </p:nvSpPr>
        <p:spPr>
          <a:xfrm>
            <a:off x="4926419" y="3558363"/>
            <a:ext cx="1658679" cy="58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50225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design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36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" name="Google Shape;8591;p60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</a:t>
            </a:r>
            <a:endParaRPr dirty="0"/>
          </a:p>
        </p:txBody>
      </p:sp>
      <p:grpSp>
        <p:nvGrpSpPr>
          <p:cNvPr id="8592" name="Google Shape;8592;p60"/>
          <p:cNvGrpSpPr/>
          <p:nvPr/>
        </p:nvGrpSpPr>
        <p:grpSpPr>
          <a:xfrm flipH="1">
            <a:off x="1202321" y="1306800"/>
            <a:ext cx="945649" cy="3323334"/>
            <a:chOff x="2169800" y="2571750"/>
            <a:chExt cx="429550" cy="1509525"/>
          </a:xfrm>
        </p:grpSpPr>
        <p:sp>
          <p:nvSpPr>
            <p:cNvPr id="8593" name="Google Shape;8593;p60"/>
            <p:cNvSpPr/>
            <p:nvPr/>
          </p:nvSpPr>
          <p:spPr>
            <a:xfrm>
              <a:off x="2178425" y="4001775"/>
              <a:ext cx="180125" cy="55975"/>
            </a:xfrm>
            <a:custGeom>
              <a:avLst/>
              <a:gdLst/>
              <a:ahLst/>
              <a:cxnLst/>
              <a:rect l="l" t="t" r="r" b="b"/>
              <a:pathLst>
                <a:path w="7205" h="2239" extrusionOk="0">
                  <a:moveTo>
                    <a:pt x="4192" y="1"/>
                  </a:moveTo>
                  <a:lnTo>
                    <a:pt x="1" y="2239"/>
                  </a:lnTo>
                  <a:lnTo>
                    <a:pt x="7204" y="2156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60"/>
            <p:cNvSpPr/>
            <p:nvPr/>
          </p:nvSpPr>
          <p:spPr>
            <a:xfrm>
              <a:off x="2178425" y="4055650"/>
              <a:ext cx="180700" cy="25625"/>
            </a:xfrm>
            <a:custGeom>
              <a:avLst/>
              <a:gdLst/>
              <a:ahLst/>
              <a:cxnLst/>
              <a:rect l="l" t="t" r="r" b="b"/>
              <a:pathLst>
                <a:path w="7228" h="1025" extrusionOk="0">
                  <a:moveTo>
                    <a:pt x="7204" y="1"/>
                  </a:moveTo>
                  <a:lnTo>
                    <a:pt x="1" y="84"/>
                  </a:lnTo>
                  <a:lnTo>
                    <a:pt x="25" y="1024"/>
                  </a:lnTo>
                  <a:lnTo>
                    <a:pt x="7228" y="941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60"/>
            <p:cNvSpPr/>
            <p:nvPr/>
          </p:nvSpPr>
          <p:spPr>
            <a:xfrm>
              <a:off x="2282025" y="3912475"/>
              <a:ext cx="68475" cy="89325"/>
            </a:xfrm>
            <a:custGeom>
              <a:avLst/>
              <a:gdLst/>
              <a:ahLst/>
              <a:cxnLst/>
              <a:rect l="l" t="t" r="r" b="b"/>
              <a:pathLst>
                <a:path w="2739" h="3573" extrusionOk="0">
                  <a:moveTo>
                    <a:pt x="167" y="1"/>
                  </a:moveTo>
                  <a:lnTo>
                    <a:pt x="0" y="3573"/>
                  </a:lnTo>
                  <a:lnTo>
                    <a:pt x="2584" y="3573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60"/>
            <p:cNvSpPr/>
            <p:nvPr/>
          </p:nvSpPr>
          <p:spPr>
            <a:xfrm>
              <a:off x="2375175" y="4001775"/>
              <a:ext cx="180125" cy="55975"/>
            </a:xfrm>
            <a:custGeom>
              <a:avLst/>
              <a:gdLst/>
              <a:ahLst/>
              <a:cxnLst/>
              <a:rect l="l" t="t" r="r" b="b"/>
              <a:pathLst>
                <a:path w="7205" h="2239" extrusionOk="0">
                  <a:moveTo>
                    <a:pt x="4192" y="1"/>
                  </a:moveTo>
                  <a:lnTo>
                    <a:pt x="1" y="2239"/>
                  </a:lnTo>
                  <a:lnTo>
                    <a:pt x="7204" y="2156"/>
                  </a:lnTo>
                  <a:lnTo>
                    <a:pt x="672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60"/>
            <p:cNvSpPr/>
            <p:nvPr/>
          </p:nvSpPr>
          <p:spPr>
            <a:xfrm>
              <a:off x="2375175" y="4055650"/>
              <a:ext cx="180700" cy="25625"/>
            </a:xfrm>
            <a:custGeom>
              <a:avLst/>
              <a:gdLst/>
              <a:ahLst/>
              <a:cxnLst/>
              <a:rect l="l" t="t" r="r" b="b"/>
              <a:pathLst>
                <a:path w="7228" h="1025" extrusionOk="0">
                  <a:moveTo>
                    <a:pt x="7204" y="1"/>
                  </a:moveTo>
                  <a:lnTo>
                    <a:pt x="1" y="84"/>
                  </a:lnTo>
                  <a:lnTo>
                    <a:pt x="25" y="1024"/>
                  </a:lnTo>
                  <a:lnTo>
                    <a:pt x="7228" y="941"/>
                  </a:lnTo>
                  <a:lnTo>
                    <a:pt x="720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60"/>
            <p:cNvSpPr/>
            <p:nvPr/>
          </p:nvSpPr>
          <p:spPr>
            <a:xfrm>
              <a:off x="2470150" y="3912475"/>
              <a:ext cx="73225" cy="89325"/>
            </a:xfrm>
            <a:custGeom>
              <a:avLst/>
              <a:gdLst/>
              <a:ahLst/>
              <a:cxnLst/>
              <a:rect l="l" t="t" r="r" b="b"/>
              <a:pathLst>
                <a:path w="2929" h="3573" extrusionOk="0">
                  <a:moveTo>
                    <a:pt x="0" y="1"/>
                  </a:moveTo>
                  <a:lnTo>
                    <a:pt x="345" y="3573"/>
                  </a:lnTo>
                  <a:lnTo>
                    <a:pt x="2929" y="3573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60"/>
            <p:cNvSpPr/>
            <p:nvPr/>
          </p:nvSpPr>
          <p:spPr>
            <a:xfrm>
              <a:off x="2265650" y="3133225"/>
              <a:ext cx="293800" cy="837325"/>
            </a:xfrm>
            <a:custGeom>
              <a:avLst/>
              <a:gdLst/>
              <a:ahLst/>
              <a:cxnLst/>
              <a:rect l="l" t="t" r="r" b="b"/>
              <a:pathLst>
                <a:path w="11752" h="33493" extrusionOk="0">
                  <a:moveTo>
                    <a:pt x="286" y="0"/>
                  </a:moveTo>
                  <a:lnTo>
                    <a:pt x="96" y="3155"/>
                  </a:lnTo>
                  <a:cubicBezTo>
                    <a:pt x="72" y="4084"/>
                    <a:pt x="0" y="9275"/>
                    <a:pt x="60" y="10204"/>
                  </a:cubicBezTo>
                  <a:lnTo>
                    <a:pt x="72" y="33492"/>
                  </a:lnTo>
                  <a:lnTo>
                    <a:pt x="4656" y="33492"/>
                  </a:lnTo>
                  <a:lnTo>
                    <a:pt x="4834" y="9477"/>
                  </a:lnTo>
                  <a:lnTo>
                    <a:pt x="7418" y="33492"/>
                  </a:lnTo>
                  <a:lnTo>
                    <a:pt x="11752" y="33385"/>
                  </a:lnTo>
                  <a:lnTo>
                    <a:pt x="10276" y="9942"/>
                  </a:lnTo>
                  <a:cubicBezTo>
                    <a:pt x="10478" y="5620"/>
                    <a:pt x="9716" y="3370"/>
                    <a:pt x="9394" y="1977"/>
                  </a:cubicBezTo>
                  <a:lnTo>
                    <a:pt x="9347" y="1334"/>
                  </a:lnTo>
                  <a:lnTo>
                    <a:pt x="9228" y="1310"/>
                  </a:lnTo>
                  <a:cubicBezTo>
                    <a:pt x="9204" y="1226"/>
                    <a:pt x="9192" y="1179"/>
                    <a:pt x="9192" y="1179"/>
                  </a:cubicBezTo>
                  <a:lnTo>
                    <a:pt x="9156" y="1286"/>
                  </a:lnTo>
                  <a:lnTo>
                    <a:pt x="4834" y="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60"/>
            <p:cNvSpPr/>
            <p:nvPr/>
          </p:nvSpPr>
          <p:spPr>
            <a:xfrm>
              <a:off x="2267125" y="3263000"/>
              <a:ext cx="254225" cy="31875"/>
            </a:xfrm>
            <a:custGeom>
              <a:avLst/>
              <a:gdLst/>
              <a:ahLst/>
              <a:cxnLst/>
              <a:rect l="l" t="t" r="r" b="b"/>
              <a:pathLst>
                <a:path w="10169" h="1275" extrusionOk="0">
                  <a:moveTo>
                    <a:pt x="1" y="0"/>
                  </a:moveTo>
                  <a:lnTo>
                    <a:pt x="1" y="738"/>
                  </a:lnTo>
                  <a:lnTo>
                    <a:pt x="10169" y="1274"/>
                  </a:lnTo>
                  <a:lnTo>
                    <a:pt x="10026" y="1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60"/>
            <p:cNvSpPr/>
            <p:nvPr/>
          </p:nvSpPr>
          <p:spPr>
            <a:xfrm>
              <a:off x="2255825" y="2842400"/>
              <a:ext cx="281600" cy="432225"/>
            </a:xfrm>
            <a:custGeom>
              <a:avLst/>
              <a:gdLst/>
              <a:ahLst/>
              <a:cxnLst/>
              <a:rect l="l" t="t" r="r" b="b"/>
              <a:pathLst>
                <a:path w="11264" h="17289" extrusionOk="0">
                  <a:moveTo>
                    <a:pt x="3572" y="1"/>
                  </a:moveTo>
                  <a:lnTo>
                    <a:pt x="834" y="441"/>
                  </a:lnTo>
                  <a:cubicBezTo>
                    <a:pt x="346" y="548"/>
                    <a:pt x="227" y="1394"/>
                    <a:pt x="215" y="1882"/>
                  </a:cubicBezTo>
                  <a:lnTo>
                    <a:pt x="1" y="17122"/>
                  </a:lnTo>
                  <a:lnTo>
                    <a:pt x="11264" y="17289"/>
                  </a:lnTo>
                  <a:cubicBezTo>
                    <a:pt x="11264" y="17289"/>
                    <a:pt x="10121" y="2989"/>
                    <a:pt x="10216" y="1382"/>
                  </a:cubicBezTo>
                  <a:cubicBezTo>
                    <a:pt x="10252" y="668"/>
                    <a:pt x="9537" y="156"/>
                    <a:pt x="9168" y="156"/>
                  </a:cubicBezTo>
                  <a:lnTo>
                    <a:pt x="6442" y="25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60"/>
            <p:cNvSpPr/>
            <p:nvPr/>
          </p:nvSpPr>
          <p:spPr>
            <a:xfrm>
              <a:off x="2325475" y="2841525"/>
              <a:ext cx="113425" cy="66975"/>
            </a:xfrm>
            <a:custGeom>
              <a:avLst/>
              <a:gdLst/>
              <a:ahLst/>
              <a:cxnLst/>
              <a:rect l="l" t="t" r="r" b="b"/>
              <a:pathLst>
                <a:path w="4537" h="2679" extrusionOk="0">
                  <a:moveTo>
                    <a:pt x="3049" y="0"/>
                  </a:moveTo>
                  <a:lnTo>
                    <a:pt x="786" y="36"/>
                  </a:lnTo>
                  <a:lnTo>
                    <a:pt x="1" y="167"/>
                  </a:lnTo>
                  <a:lnTo>
                    <a:pt x="691" y="2679"/>
                  </a:lnTo>
                  <a:lnTo>
                    <a:pt x="4537" y="95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60"/>
            <p:cNvSpPr/>
            <p:nvPr/>
          </p:nvSpPr>
          <p:spPr>
            <a:xfrm>
              <a:off x="2369825" y="2943600"/>
              <a:ext cx="66700" cy="34850"/>
            </a:xfrm>
            <a:custGeom>
              <a:avLst/>
              <a:gdLst/>
              <a:ahLst/>
              <a:cxnLst/>
              <a:rect l="l" t="t" r="r" b="b"/>
              <a:pathLst>
                <a:path w="2668" h="1394" extrusionOk="0">
                  <a:moveTo>
                    <a:pt x="1" y="1"/>
                  </a:moveTo>
                  <a:lnTo>
                    <a:pt x="1" y="1394"/>
                  </a:lnTo>
                  <a:lnTo>
                    <a:pt x="2668" y="1394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60"/>
            <p:cNvSpPr/>
            <p:nvPr/>
          </p:nvSpPr>
          <p:spPr>
            <a:xfrm>
              <a:off x="2169800" y="3027550"/>
              <a:ext cx="95275" cy="128700"/>
            </a:xfrm>
            <a:custGeom>
              <a:avLst/>
              <a:gdLst/>
              <a:ahLst/>
              <a:cxnLst/>
              <a:rect l="l" t="t" r="r" b="b"/>
              <a:pathLst>
                <a:path w="3811" h="5148" extrusionOk="0">
                  <a:moveTo>
                    <a:pt x="989" y="0"/>
                  </a:moveTo>
                  <a:lnTo>
                    <a:pt x="274" y="3013"/>
                  </a:lnTo>
                  <a:cubicBezTo>
                    <a:pt x="1" y="4227"/>
                    <a:pt x="1025" y="5001"/>
                    <a:pt x="1965" y="5132"/>
                  </a:cubicBezTo>
                  <a:cubicBezTo>
                    <a:pt x="2042" y="5143"/>
                    <a:pt x="2119" y="5148"/>
                    <a:pt x="2194" y="5148"/>
                  </a:cubicBezTo>
                  <a:cubicBezTo>
                    <a:pt x="2973" y="5148"/>
                    <a:pt x="3659" y="4604"/>
                    <a:pt x="3811" y="3822"/>
                  </a:cubicBezTo>
                  <a:lnTo>
                    <a:pt x="3775" y="20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60"/>
            <p:cNvSpPr/>
            <p:nvPr/>
          </p:nvSpPr>
          <p:spPr>
            <a:xfrm>
              <a:off x="2183800" y="2852525"/>
              <a:ext cx="92875" cy="207200"/>
            </a:xfrm>
            <a:custGeom>
              <a:avLst/>
              <a:gdLst/>
              <a:ahLst/>
              <a:cxnLst/>
              <a:rect l="l" t="t" r="r" b="b"/>
              <a:pathLst>
                <a:path w="3715" h="8288" extrusionOk="0">
                  <a:moveTo>
                    <a:pt x="3715" y="36"/>
                  </a:moveTo>
                  <a:cubicBezTo>
                    <a:pt x="3655" y="48"/>
                    <a:pt x="1143" y="1"/>
                    <a:pt x="0" y="7549"/>
                  </a:cubicBezTo>
                  <a:lnTo>
                    <a:pt x="3203" y="8287"/>
                  </a:lnTo>
                  <a:lnTo>
                    <a:pt x="3715" y="3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60"/>
            <p:cNvSpPr/>
            <p:nvPr/>
          </p:nvSpPr>
          <p:spPr>
            <a:xfrm>
              <a:off x="2264150" y="2960575"/>
              <a:ext cx="1525" cy="91700"/>
            </a:xfrm>
            <a:custGeom>
              <a:avLst/>
              <a:gdLst/>
              <a:ahLst/>
              <a:cxnLst/>
              <a:rect l="l" t="t" r="r" b="b"/>
              <a:pathLst>
                <a:path w="61" h="3668" fill="none" extrusionOk="0">
                  <a:moveTo>
                    <a:pt x="1" y="3668"/>
                  </a:moveTo>
                  <a:lnTo>
                    <a:pt x="60" y="1"/>
                  </a:lnTo>
                </a:path>
              </a:pathLst>
            </a:custGeom>
            <a:solidFill>
              <a:schemeClr val="lt1"/>
            </a:solidFill>
            <a:ln w="1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60"/>
            <p:cNvSpPr/>
            <p:nvPr/>
          </p:nvSpPr>
          <p:spPr>
            <a:xfrm>
              <a:off x="2229025" y="3065650"/>
              <a:ext cx="204525" cy="90500"/>
            </a:xfrm>
            <a:custGeom>
              <a:avLst/>
              <a:gdLst/>
              <a:ahLst/>
              <a:cxnLst/>
              <a:rect l="l" t="t" r="r" b="b"/>
              <a:pathLst>
                <a:path w="8181" h="3620" extrusionOk="0">
                  <a:moveTo>
                    <a:pt x="7216" y="0"/>
                  </a:moveTo>
                  <a:lnTo>
                    <a:pt x="406" y="881"/>
                  </a:lnTo>
                  <a:lnTo>
                    <a:pt x="1" y="3620"/>
                  </a:lnTo>
                  <a:cubicBezTo>
                    <a:pt x="1" y="3620"/>
                    <a:pt x="4442" y="2465"/>
                    <a:pt x="8181" y="739"/>
                  </a:cubicBezTo>
                  <a:lnTo>
                    <a:pt x="721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60"/>
            <p:cNvSpPr/>
            <p:nvPr/>
          </p:nvSpPr>
          <p:spPr>
            <a:xfrm>
              <a:off x="2399300" y="3038075"/>
              <a:ext cx="98250" cy="67175"/>
            </a:xfrm>
            <a:custGeom>
              <a:avLst/>
              <a:gdLst/>
              <a:ahLst/>
              <a:cxnLst/>
              <a:rect l="l" t="t" r="r" b="b"/>
              <a:pathLst>
                <a:path w="3930" h="2687" extrusionOk="0">
                  <a:moveTo>
                    <a:pt x="2158" y="0"/>
                  </a:moveTo>
                  <a:cubicBezTo>
                    <a:pt x="1075" y="0"/>
                    <a:pt x="0" y="1318"/>
                    <a:pt x="0" y="1318"/>
                  </a:cubicBezTo>
                  <a:lnTo>
                    <a:pt x="548" y="2282"/>
                  </a:lnTo>
                  <a:lnTo>
                    <a:pt x="2405" y="2687"/>
                  </a:lnTo>
                  <a:lnTo>
                    <a:pt x="3929" y="1925"/>
                  </a:lnTo>
                  <a:lnTo>
                    <a:pt x="3656" y="1318"/>
                  </a:lnTo>
                  <a:cubicBezTo>
                    <a:pt x="3243" y="330"/>
                    <a:pt x="2699" y="0"/>
                    <a:pt x="21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60"/>
            <p:cNvSpPr/>
            <p:nvPr/>
          </p:nvSpPr>
          <p:spPr>
            <a:xfrm>
              <a:off x="2212675" y="3052325"/>
              <a:ext cx="105975" cy="52925"/>
            </a:xfrm>
            <a:custGeom>
              <a:avLst/>
              <a:gdLst/>
              <a:ahLst/>
              <a:cxnLst/>
              <a:rect l="l" t="t" r="r" b="b"/>
              <a:pathLst>
                <a:path w="4239" h="2117" extrusionOk="0">
                  <a:moveTo>
                    <a:pt x="2401" y="1"/>
                  </a:moveTo>
                  <a:cubicBezTo>
                    <a:pt x="2138" y="1"/>
                    <a:pt x="1852" y="65"/>
                    <a:pt x="1548" y="224"/>
                  </a:cubicBezTo>
                  <a:cubicBezTo>
                    <a:pt x="0" y="1045"/>
                    <a:pt x="953" y="2117"/>
                    <a:pt x="953" y="2117"/>
                  </a:cubicBezTo>
                  <a:lnTo>
                    <a:pt x="4239" y="1057"/>
                  </a:lnTo>
                  <a:lnTo>
                    <a:pt x="4239" y="1057"/>
                  </a:lnTo>
                  <a:cubicBezTo>
                    <a:pt x="4238" y="1057"/>
                    <a:pt x="4238" y="1057"/>
                    <a:pt x="4238" y="1057"/>
                  </a:cubicBezTo>
                  <a:cubicBezTo>
                    <a:pt x="4166" y="1057"/>
                    <a:pt x="3470" y="1"/>
                    <a:pt x="24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60"/>
            <p:cNvSpPr/>
            <p:nvPr/>
          </p:nvSpPr>
          <p:spPr>
            <a:xfrm>
              <a:off x="2229025" y="3057325"/>
              <a:ext cx="23850" cy="30375"/>
            </a:xfrm>
            <a:custGeom>
              <a:avLst/>
              <a:gdLst/>
              <a:ahLst/>
              <a:cxnLst/>
              <a:rect l="l" t="t" r="r" b="b"/>
              <a:pathLst>
                <a:path w="954" h="1215" fill="none" extrusionOk="0">
                  <a:moveTo>
                    <a:pt x="953" y="0"/>
                  </a:moveTo>
                  <a:cubicBezTo>
                    <a:pt x="953" y="0"/>
                    <a:pt x="168" y="262"/>
                    <a:pt x="1" y="1214"/>
                  </a:cubicBezTo>
                </a:path>
              </a:pathLst>
            </a:custGeom>
            <a:solidFill>
              <a:schemeClr val="lt1"/>
            </a:solidFill>
            <a:ln w="1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60"/>
            <p:cNvSpPr/>
            <p:nvPr/>
          </p:nvSpPr>
          <p:spPr>
            <a:xfrm>
              <a:off x="2490675" y="2850150"/>
              <a:ext cx="108675" cy="220875"/>
            </a:xfrm>
            <a:custGeom>
              <a:avLst/>
              <a:gdLst/>
              <a:ahLst/>
              <a:cxnLst/>
              <a:rect l="l" t="t" r="r" b="b"/>
              <a:pathLst>
                <a:path w="4347" h="8835" extrusionOk="0">
                  <a:moveTo>
                    <a:pt x="215" y="0"/>
                  </a:moveTo>
                  <a:lnTo>
                    <a:pt x="1" y="8835"/>
                  </a:lnTo>
                  <a:lnTo>
                    <a:pt x="1" y="8835"/>
                  </a:lnTo>
                  <a:lnTo>
                    <a:pt x="4346" y="7954"/>
                  </a:lnTo>
                  <a:cubicBezTo>
                    <a:pt x="3144" y="203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60"/>
            <p:cNvSpPr/>
            <p:nvPr/>
          </p:nvSpPr>
          <p:spPr>
            <a:xfrm>
              <a:off x="2347200" y="3054325"/>
              <a:ext cx="235775" cy="100150"/>
            </a:xfrm>
            <a:custGeom>
              <a:avLst/>
              <a:gdLst/>
              <a:ahLst/>
              <a:cxnLst/>
              <a:rect l="l" t="t" r="r" b="b"/>
              <a:pathLst>
                <a:path w="9431" h="4006" extrusionOk="0">
                  <a:moveTo>
                    <a:pt x="9049" y="1"/>
                  </a:moveTo>
                  <a:lnTo>
                    <a:pt x="5740" y="668"/>
                  </a:lnTo>
                  <a:lnTo>
                    <a:pt x="5740" y="1025"/>
                  </a:lnTo>
                  <a:lnTo>
                    <a:pt x="2953" y="1108"/>
                  </a:lnTo>
                  <a:lnTo>
                    <a:pt x="1" y="2585"/>
                  </a:lnTo>
                  <a:cubicBezTo>
                    <a:pt x="1" y="2585"/>
                    <a:pt x="3876" y="4006"/>
                    <a:pt x="6917" y="4006"/>
                  </a:cubicBezTo>
                  <a:cubicBezTo>
                    <a:pt x="7157" y="4006"/>
                    <a:pt x="7393" y="3997"/>
                    <a:pt x="7621" y="3978"/>
                  </a:cubicBezTo>
                  <a:cubicBezTo>
                    <a:pt x="8633" y="3894"/>
                    <a:pt x="9407" y="3061"/>
                    <a:pt x="9430" y="2073"/>
                  </a:cubicBezTo>
                  <a:cubicBezTo>
                    <a:pt x="9430" y="1930"/>
                    <a:pt x="9407" y="1775"/>
                    <a:pt x="9383" y="1632"/>
                  </a:cubicBezTo>
                  <a:lnTo>
                    <a:pt x="904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60"/>
            <p:cNvSpPr/>
            <p:nvPr/>
          </p:nvSpPr>
          <p:spPr>
            <a:xfrm>
              <a:off x="2413275" y="2598875"/>
              <a:ext cx="62250" cy="123900"/>
            </a:xfrm>
            <a:custGeom>
              <a:avLst/>
              <a:gdLst/>
              <a:ahLst/>
              <a:cxnLst/>
              <a:rect l="l" t="t" r="r" b="b"/>
              <a:pathLst>
                <a:path w="2490" h="4956" extrusionOk="0">
                  <a:moveTo>
                    <a:pt x="358" y="0"/>
                  </a:moveTo>
                  <a:cubicBezTo>
                    <a:pt x="146" y="0"/>
                    <a:pt x="1" y="38"/>
                    <a:pt x="1" y="38"/>
                  </a:cubicBezTo>
                  <a:lnTo>
                    <a:pt x="620" y="4955"/>
                  </a:lnTo>
                  <a:cubicBezTo>
                    <a:pt x="620" y="4955"/>
                    <a:pt x="2489" y="2896"/>
                    <a:pt x="1823" y="1086"/>
                  </a:cubicBezTo>
                  <a:cubicBezTo>
                    <a:pt x="1488" y="155"/>
                    <a:pt x="78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60"/>
            <p:cNvSpPr/>
            <p:nvPr/>
          </p:nvSpPr>
          <p:spPr>
            <a:xfrm>
              <a:off x="2240350" y="2571750"/>
              <a:ext cx="186350" cy="131375"/>
            </a:xfrm>
            <a:custGeom>
              <a:avLst/>
              <a:gdLst/>
              <a:ahLst/>
              <a:cxnLst/>
              <a:rect l="l" t="t" r="r" b="b"/>
              <a:pathLst>
                <a:path w="7454" h="5255" extrusionOk="0">
                  <a:moveTo>
                    <a:pt x="5496" y="0"/>
                  </a:moveTo>
                  <a:cubicBezTo>
                    <a:pt x="4894" y="0"/>
                    <a:pt x="4406" y="375"/>
                    <a:pt x="3691" y="599"/>
                  </a:cubicBezTo>
                  <a:cubicBezTo>
                    <a:pt x="3499" y="657"/>
                    <a:pt x="3302" y="676"/>
                    <a:pt x="3105" y="676"/>
                  </a:cubicBezTo>
                  <a:cubicBezTo>
                    <a:pt x="2753" y="676"/>
                    <a:pt x="2398" y="616"/>
                    <a:pt x="2063" y="616"/>
                  </a:cubicBezTo>
                  <a:cubicBezTo>
                    <a:pt x="1590" y="616"/>
                    <a:pt x="1156" y="736"/>
                    <a:pt x="822" y="1314"/>
                  </a:cubicBezTo>
                  <a:cubicBezTo>
                    <a:pt x="0" y="2731"/>
                    <a:pt x="2060" y="5255"/>
                    <a:pt x="2060" y="5255"/>
                  </a:cubicBezTo>
                  <a:lnTo>
                    <a:pt x="6811" y="1933"/>
                  </a:lnTo>
                  <a:cubicBezTo>
                    <a:pt x="6811" y="1933"/>
                    <a:pt x="7454" y="861"/>
                    <a:pt x="6370" y="254"/>
                  </a:cubicBezTo>
                  <a:cubicBezTo>
                    <a:pt x="6039" y="70"/>
                    <a:pt x="5757" y="0"/>
                    <a:pt x="54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60"/>
            <p:cNvSpPr/>
            <p:nvPr/>
          </p:nvSpPr>
          <p:spPr>
            <a:xfrm>
              <a:off x="2261775" y="2684400"/>
              <a:ext cx="48550" cy="44550"/>
            </a:xfrm>
            <a:custGeom>
              <a:avLst/>
              <a:gdLst/>
              <a:ahLst/>
              <a:cxnLst/>
              <a:rect l="l" t="t" r="r" b="b"/>
              <a:pathLst>
                <a:path w="1942" h="1782" extrusionOk="0">
                  <a:moveTo>
                    <a:pt x="972" y="1"/>
                  </a:moveTo>
                  <a:cubicBezTo>
                    <a:pt x="567" y="1"/>
                    <a:pt x="200" y="280"/>
                    <a:pt x="108" y="701"/>
                  </a:cubicBezTo>
                  <a:cubicBezTo>
                    <a:pt x="1" y="1177"/>
                    <a:pt x="298" y="1642"/>
                    <a:pt x="775" y="1761"/>
                  </a:cubicBezTo>
                  <a:cubicBezTo>
                    <a:pt x="838" y="1775"/>
                    <a:pt x="902" y="1782"/>
                    <a:pt x="965" y="1782"/>
                  </a:cubicBezTo>
                  <a:cubicBezTo>
                    <a:pt x="1372" y="1782"/>
                    <a:pt x="1741" y="1494"/>
                    <a:pt x="1834" y="1082"/>
                  </a:cubicBezTo>
                  <a:cubicBezTo>
                    <a:pt x="1941" y="606"/>
                    <a:pt x="1644" y="130"/>
                    <a:pt x="1167" y="22"/>
                  </a:cubicBezTo>
                  <a:cubicBezTo>
                    <a:pt x="1102" y="8"/>
                    <a:pt x="1037" y="1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60"/>
            <p:cNvSpPr/>
            <p:nvPr/>
          </p:nvSpPr>
          <p:spPr>
            <a:xfrm>
              <a:off x="2338875" y="2703100"/>
              <a:ext cx="73250" cy="142900"/>
            </a:xfrm>
            <a:custGeom>
              <a:avLst/>
              <a:gdLst/>
              <a:ahLst/>
              <a:cxnLst/>
              <a:rect l="l" t="t" r="r" b="b"/>
              <a:pathLst>
                <a:path w="2930" h="5716" extrusionOk="0">
                  <a:moveTo>
                    <a:pt x="2167" y="1"/>
                  </a:moveTo>
                  <a:lnTo>
                    <a:pt x="108" y="2310"/>
                  </a:lnTo>
                  <a:lnTo>
                    <a:pt x="0" y="5716"/>
                  </a:lnTo>
                  <a:lnTo>
                    <a:pt x="0" y="5716"/>
                  </a:lnTo>
                  <a:lnTo>
                    <a:pt x="2929" y="5644"/>
                  </a:lnTo>
                  <a:lnTo>
                    <a:pt x="21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60"/>
            <p:cNvSpPr/>
            <p:nvPr/>
          </p:nvSpPr>
          <p:spPr>
            <a:xfrm>
              <a:off x="2272800" y="2610850"/>
              <a:ext cx="135150" cy="168300"/>
            </a:xfrm>
            <a:custGeom>
              <a:avLst/>
              <a:gdLst/>
              <a:ahLst/>
              <a:cxnLst/>
              <a:rect l="l" t="t" r="r" b="b"/>
              <a:pathLst>
                <a:path w="5406" h="6732" extrusionOk="0">
                  <a:moveTo>
                    <a:pt x="2190" y="1"/>
                  </a:moveTo>
                  <a:cubicBezTo>
                    <a:pt x="1969" y="1"/>
                    <a:pt x="1746" y="17"/>
                    <a:pt x="1524" y="47"/>
                  </a:cubicBezTo>
                  <a:cubicBezTo>
                    <a:pt x="631" y="166"/>
                    <a:pt x="191" y="1107"/>
                    <a:pt x="107" y="1964"/>
                  </a:cubicBezTo>
                  <a:cubicBezTo>
                    <a:pt x="0" y="2941"/>
                    <a:pt x="36" y="4500"/>
                    <a:pt x="334" y="5250"/>
                  </a:cubicBezTo>
                  <a:cubicBezTo>
                    <a:pt x="711" y="6155"/>
                    <a:pt x="1483" y="6732"/>
                    <a:pt x="2539" y="6732"/>
                  </a:cubicBezTo>
                  <a:cubicBezTo>
                    <a:pt x="2817" y="6732"/>
                    <a:pt x="3114" y="6692"/>
                    <a:pt x="3429" y="6608"/>
                  </a:cubicBezTo>
                  <a:cubicBezTo>
                    <a:pt x="3429" y="6608"/>
                    <a:pt x="5072" y="6393"/>
                    <a:pt x="5227" y="3738"/>
                  </a:cubicBezTo>
                  <a:cubicBezTo>
                    <a:pt x="5406" y="940"/>
                    <a:pt x="3865" y="1"/>
                    <a:pt x="21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60"/>
            <p:cNvSpPr/>
            <p:nvPr/>
          </p:nvSpPr>
          <p:spPr>
            <a:xfrm>
              <a:off x="2300175" y="2731375"/>
              <a:ext cx="24725" cy="9250"/>
            </a:xfrm>
            <a:custGeom>
              <a:avLst/>
              <a:gdLst/>
              <a:ahLst/>
              <a:cxnLst/>
              <a:rect l="l" t="t" r="r" b="b"/>
              <a:pathLst>
                <a:path w="989" h="370" fill="none" extrusionOk="0">
                  <a:moveTo>
                    <a:pt x="1" y="239"/>
                  </a:moveTo>
                  <a:cubicBezTo>
                    <a:pt x="1" y="239"/>
                    <a:pt x="620" y="370"/>
                    <a:pt x="989" y="1"/>
                  </a:cubicBezTo>
                </a:path>
              </a:pathLst>
            </a:custGeom>
            <a:solidFill>
              <a:schemeClr val="lt1"/>
            </a:solidFill>
            <a:ln w="17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60"/>
            <p:cNvSpPr/>
            <p:nvPr/>
          </p:nvSpPr>
          <p:spPr>
            <a:xfrm>
              <a:off x="2277250" y="2714700"/>
              <a:ext cx="113725" cy="64925"/>
            </a:xfrm>
            <a:custGeom>
              <a:avLst/>
              <a:gdLst/>
              <a:ahLst/>
              <a:cxnLst/>
              <a:rect l="l" t="t" r="r" b="b"/>
              <a:pathLst>
                <a:path w="4549" h="2597" extrusionOk="0">
                  <a:moveTo>
                    <a:pt x="632" y="1"/>
                  </a:moveTo>
                  <a:lnTo>
                    <a:pt x="1" y="489"/>
                  </a:lnTo>
                  <a:cubicBezTo>
                    <a:pt x="120" y="1406"/>
                    <a:pt x="584" y="1942"/>
                    <a:pt x="941" y="2192"/>
                  </a:cubicBezTo>
                  <a:cubicBezTo>
                    <a:pt x="1283" y="2430"/>
                    <a:pt x="1814" y="2596"/>
                    <a:pt x="2346" y="2596"/>
                  </a:cubicBezTo>
                  <a:cubicBezTo>
                    <a:pt x="2426" y="2596"/>
                    <a:pt x="2505" y="2592"/>
                    <a:pt x="2584" y="2585"/>
                  </a:cubicBezTo>
                  <a:cubicBezTo>
                    <a:pt x="4239" y="2442"/>
                    <a:pt x="4549" y="1454"/>
                    <a:pt x="4549" y="1454"/>
                  </a:cubicBezTo>
                  <a:cubicBezTo>
                    <a:pt x="3477" y="239"/>
                    <a:pt x="632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60"/>
            <p:cNvSpPr/>
            <p:nvPr/>
          </p:nvSpPr>
          <p:spPr>
            <a:xfrm>
              <a:off x="2387675" y="2725425"/>
              <a:ext cx="11950" cy="28300"/>
            </a:xfrm>
            <a:custGeom>
              <a:avLst/>
              <a:gdLst/>
              <a:ahLst/>
              <a:cxnLst/>
              <a:rect l="l" t="t" r="r" b="b"/>
              <a:pathLst>
                <a:path w="478" h="1132" fill="none" extrusionOk="0">
                  <a:moveTo>
                    <a:pt x="477" y="1"/>
                  </a:moveTo>
                  <a:lnTo>
                    <a:pt x="1" y="1132"/>
                  </a:lnTo>
                </a:path>
              </a:pathLst>
            </a:custGeom>
            <a:solidFill>
              <a:schemeClr val="lt1"/>
            </a:solidFill>
            <a:ln w="38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60"/>
            <p:cNvSpPr/>
            <p:nvPr/>
          </p:nvSpPr>
          <p:spPr>
            <a:xfrm>
              <a:off x="2286175" y="2589450"/>
              <a:ext cx="160175" cy="175000"/>
            </a:xfrm>
            <a:custGeom>
              <a:avLst/>
              <a:gdLst/>
              <a:ahLst/>
              <a:cxnLst/>
              <a:rect l="l" t="t" r="r" b="b"/>
              <a:pathLst>
                <a:path w="6407" h="7000" extrusionOk="0">
                  <a:moveTo>
                    <a:pt x="3125" y="0"/>
                  </a:moveTo>
                  <a:cubicBezTo>
                    <a:pt x="618" y="0"/>
                    <a:pt x="1" y="1558"/>
                    <a:pt x="1" y="1558"/>
                  </a:cubicBezTo>
                  <a:cubicBezTo>
                    <a:pt x="1" y="1558"/>
                    <a:pt x="544" y="868"/>
                    <a:pt x="1575" y="868"/>
                  </a:cubicBezTo>
                  <a:cubicBezTo>
                    <a:pt x="2146" y="868"/>
                    <a:pt x="2866" y="1079"/>
                    <a:pt x="3728" y="1737"/>
                  </a:cubicBezTo>
                  <a:cubicBezTo>
                    <a:pt x="3716" y="1784"/>
                    <a:pt x="4323" y="2082"/>
                    <a:pt x="4311" y="2130"/>
                  </a:cubicBezTo>
                  <a:cubicBezTo>
                    <a:pt x="4311" y="2130"/>
                    <a:pt x="4338" y="2123"/>
                    <a:pt x="4382" y="2123"/>
                  </a:cubicBezTo>
                  <a:cubicBezTo>
                    <a:pt x="4519" y="2123"/>
                    <a:pt x="4822" y="2184"/>
                    <a:pt x="5037" y="2677"/>
                  </a:cubicBezTo>
                  <a:lnTo>
                    <a:pt x="4359" y="5154"/>
                  </a:lnTo>
                  <a:lnTo>
                    <a:pt x="4609" y="6999"/>
                  </a:lnTo>
                  <a:cubicBezTo>
                    <a:pt x="5823" y="5190"/>
                    <a:pt x="6145" y="4940"/>
                    <a:pt x="6323" y="2237"/>
                  </a:cubicBezTo>
                  <a:cubicBezTo>
                    <a:pt x="6407" y="891"/>
                    <a:pt x="5728" y="189"/>
                    <a:pt x="3656" y="22"/>
                  </a:cubicBezTo>
                  <a:cubicBezTo>
                    <a:pt x="3470" y="7"/>
                    <a:pt x="3294" y="0"/>
                    <a:pt x="31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60"/>
            <p:cNvSpPr/>
            <p:nvPr/>
          </p:nvSpPr>
          <p:spPr>
            <a:xfrm>
              <a:off x="2371900" y="2624525"/>
              <a:ext cx="57775" cy="83675"/>
            </a:xfrm>
            <a:custGeom>
              <a:avLst/>
              <a:gdLst/>
              <a:ahLst/>
              <a:cxnLst/>
              <a:rect l="l" t="t" r="r" b="b"/>
              <a:pathLst>
                <a:path w="2311" h="3347" extrusionOk="0">
                  <a:moveTo>
                    <a:pt x="1203" y="0"/>
                  </a:moveTo>
                  <a:cubicBezTo>
                    <a:pt x="1203" y="0"/>
                    <a:pt x="1" y="941"/>
                    <a:pt x="656" y="2203"/>
                  </a:cubicBezTo>
                  <a:lnTo>
                    <a:pt x="870" y="3346"/>
                  </a:lnTo>
                  <a:lnTo>
                    <a:pt x="2311" y="1786"/>
                  </a:lnTo>
                  <a:lnTo>
                    <a:pt x="1954" y="72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60"/>
            <p:cNvSpPr/>
            <p:nvPr/>
          </p:nvSpPr>
          <p:spPr>
            <a:xfrm>
              <a:off x="2293325" y="2593025"/>
              <a:ext cx="119450" cy="59475"/>
            </a:xfrm>
            <a:custGeom>
              <a:avLst/>
              <a:gdLst/>
              <a:ahLst/>
              <a:cxnLst/>
              <a:rect l="l" t="t" r="r" b="b"/>
              <a:pathLst>
                <a:path w="4778" h="2379" extrusionOk="0">
                  <a:moveTo>
                    <a:pt x="3077" y="1"/>
                  </a:moveTo>
                  <a:cubicBezTo>
                    <a:pt x="2630" y="1"/>
                    <a:pt x="2263" y="70"/>
                    <a:pt x="2263" y="70"/>
                  </a:cubicBezTo>
                  <a:cubicBezTo>
                    <a:pt x="2263" y="70"/>
                    <a:pt x="477" y="510"/>
                    <a:pt x="1" y="1153"/>
                  </a:cubicBezTo>
                  <a:cubicBezTo>
                    <a:pt x="1" y="1153"/>
                    <a:pt x="296" y="947"/>
                    <a:pt x="649" y="947"/>
                  </a:cubicBezTo>
                  <a:cubicBezTo>
                    <a:pt x="871" y="947"/>
                    <a:pt x="1115" y="1029"/>
                    <a:pt x="1322" y="1296"/>
                  </a:cubicBezTo>
                  <a:cubicBezTo>
                    <a:pt x="1869" y="1993"/>
                    <a:pt x="2656" y="2378"/>
                    <a:pt x="3329" y="2378"/>
                  </a:cubicBezTo>
                  <a:cubicBezTo>
                    <a:pt x="3988" y="2378"/>
                    <a:pt x="4538" y="2008"/>
                    <a:pt x="4644" y="1201"/>
                  </a:cubicBezTo>
                  <a:cubicBezTo>
                    <a:pt x="4778" y="191"/>
                    <a:pt x="3818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60"/>
            <p:cNvSpPr/>
            <p:nvPr/>
          </p:nvSpPr>
          <p:spPr>
            <a:xfrm>
              <a:off x="2383825" y="2684425"/>
              <a:ext cx="53300" cy="48775"/>
            </a:xfrm>
            <a:custGeom>
              <a:avLst/>
              <a:gdLst/>
              <a:ahLst/>
              <a:cxnLst/>
              <a:rect l="l" t="t" r="r" b="b"/>
              <a:pathLst>
                <a:path w="2132" h="1951" extrusionOk="0">
                  <a:moveTo>
                    <a:pt x="1084" y="1"/>
                  </a:moveTo>
                  <a:cubicBezTo>
                    <a:pt x="633" y="1"/>
                    <a:pt x="223" y="303"/>
                    <a:pt x="119" y="760"/>
                  </a:cubicBezTo>
                  <a:cubicBezTo>
                    <a:pt x="0" y="1283"/>
                    <a:pt x="334" y="1807"/>
                    <a:pt x="857" y="1926"/>
                  </a:cubicBezTo>
                  <a:cubicBezTo>
                    <a:pt x="929" y="1943"/>
                    <a:pt x="1001" y="1950"/>
                    <a:pt x="1072" y="1950"/>
                  </a:cubicBezTo>
                  <a:cubicBezTo>
                    <a:pt x="1517" y="1950"/>
                    <a:pt x="1922" y="1640"/>
                    <a:pt x="2024" y="1188"/>
                  </a:cubicBezTo>
                  <a:cubicBezTo>
                    <a:pt x="2131" y="664"/>
                    <a:pt x="1810" y="140"/>
                    <a:pt x="1286" y="21"/>
                  </a:cubicBezTo>
                  <a:cubicBezTo>
                    <a:pt x="1218" y="7"/>
                    <a:pt x="1150" y="1"/>
                    <a:pt x="10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E85B0D-C7AB-4D0B-B9F4-1EF72C685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739" y="81370"/>
            <a:ext cx="4143581" cy="49807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2" name="Google Shape;8237;p49">
            <a:extLst>
              <a:ext uri="{FF2B5EF4-FFF2-40B4-BE49-F238E27FC236}">
                <a16:creationId xmlns:a16="http://schemas.microsoft.com/office/drawing/2014/main" id="{94545692-1A02-42E3-9BE5-D92F80597E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70610" y="1763407"/>
            <a:ext cx="1879599" cy="1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VARCHAR()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502253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0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2" name="Google Shape;8062;p46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063" name="Google Shape;8063;p46"/>
          <p:cNvSpPr txBox="1">
            <a:spLocks noGrp="1"/>
          </p:cNvSpPr>
          <p:nvPr>
            <p:ph type="subTitle" idx="1"/>
          </p:nvPr>
        </p:nvSpPr>
        <p:spPr>
          <a:xfrm>
            <a:off x="1008573" y="1327881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064" name="Google Shape;8064;p46"/>
          <p:cNvSpPr txBox="1">
            <a:spLocks noGrp="1"/>
          </p:cNvSpPr>
          <p:nvPr>
            <p:ph type="subTitle" idx="2"/>
          </p:nvPr>
        </p:nvSpPr>
        <p:spPr>
          <a:xfrm>
            <a:off x="5321100" y="1327881"/>
            <a:ext cx="3527997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Requirement description</a:t>
            </a:r>
            <a:endParaRPr dirty="0"/>
          </a:p>
        </p:txBody>
      </p:sp>
      <p:sp>
        <p:nvSpPr>
          <p:cNvPr id="8065" name="Google Shape;8065;p46"/>
          <p:cNvSpPr txBox="1">
            <a:spLocks noGrp="1"/>
          </p:cNvSpPr>
          <p:nvPr>
            <p:ph type="subTitle" idx="3"/>
          </p:nvPr>
        </p:nvSpPr>
        <p:spPr>
          <a:xfrm>
            <a:off x="1008573" y="2057126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Conceptual design</a:t>
            </a:r>
            <a:endParaRPr dirty="0"/>
          </a:p>
        </p:txBody>
      </p:sp>
      <p:sp>
        <p:nvSpPr>
          <p:cNvPr id="8066" name="Google Shape;8066;p46"/>
          <p:cNvSpPr txBox="1">
            <a:spLocks noGrp="1"/>
          </p:cNvSpPr>
          <p:nvPr>
            <p:ph type="subTitle" idx="4"/>
          </p:nvPr>
        </p:nvSpPr>
        <p:spPr>
          <a:xfrm>
            <a:off x="5321100" y="2057126"/>
            <a:ext cx="28056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Logical design</a:t>
            </a:r>
            <a:endParaRPr dirty="0"/>
          </a:p>
        </p:txBody>
      </p:sp>
      <p:sp>
        <p:nvSpPr>
          <p:cNvPr id="8071" name="Google Shape;8071;p46"/>
          <p:cNvSpPr txBox="1">
            <a:spLocks noGrp="1"/>
          </p:cNvSpPr>
          <p:nvPr>
            <p:ph type="title" idx="9"/>
          </p:nvPr>
        </p:nvSpPr>
        <p:spPr>
          <a:xfrm>
            <a:off x="3820969" y="1339256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72" name="Google Shape;8072;p46"/>
          <p:cNvSpPr txBox="1">
            <a:spLocks noGrp="1"/>
          </p:cNvSpPr>
          <p:nvPr>
            <p:ph type="title" idx="13"/>
          </p:nvPr>
        </p:nvSpPr>
        <p:spPr>
          <a:xfrm>
            <a:off x="4569091" y="1339256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073" name="Google Shape;8073;p46"/>
          <p:cNvSpPr txBox="1">
            <a:spLocks noGrp="1"/>
          </p:cNvSpPr>
          <p:nvPr>
            <p:ph type="title" idx="14"/>
          </p:nvPr>
        </p:nvSpPr>
        <p:spPr>
          <a:xfrm>
            <a:off x="3820969" y="2057125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4" name="Google Shape;8074;p46"/>
          <p:cNvSpPr txBox="1">
            <a:spLocks noGrp="1"/>
          </p:cNvSpPr>
          <p:nvPr>
            <p:ph type="title" idx="15"/>
          </p:nvPr>
        </p:nvSpPr>
        <p:spPr>
          <a:xfrm>
            <a:off x="4569091" y="2057125"/>
            <a:ext cx="7491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" name="Google Shape;8063;p46">
            <a:extLst>
              <a:ext uri="{FF2B5EF4-FFF2-40B4-BE49-F238E27FC236}">
                <a16:creationId xmlns:a16="http://schemas.microsoft.com/office/drawing/2014/main" id="{ED482B6D-D70A-43E4-808F-F9F7FA6C6692}"/>
              </a:ext>
            </a:extLst>
          </p:cNvPr>
          <p:cNvSpPr txBox="1">
            <a:spLocks/>
          </p:cNvSpPr>
          <p:nvPr/>
        </p:nvSpPr>
        <p:spPr>
          <a:xfrm>
            <a:off x="1008549" y="2786369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Normalization form</a:t>
            </a:r>
          </a:p>
        </p:txBody>
      </p:sp>
      <p:sp>
        <p:nvSpPr>
          <p:cNvPr id="24" name="Google Shape;8064;p46">
            <a:extLst>
              <a:ext uri="{FF2B5EF4-FFF2-40B4-BE49-F238E27FC236}">
                <a16:creationId xmlns:a16="http://schemas.microsoft.com/office/drawing/2014/main" id="{F8F92400-C80C-480B-886A-F0201A63D1E0}"/>
              </a:ext>
            </a:extLst>
          </p:cNvPr>
          <p:cNvSpPr txBox="1">
            <a:spLocks/>
          </p:cNvSpPr>
          <p:nvPr/>
        </p:nvSpPr>
        <p:spPr>
          <a:xfrm>
            <a:off x="5324914" y="2786369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Physical design</a:t>
            </a:r>
          </a:p>
        </p:txBody>
      </p:sp>
      <p:sp>
        <p:nvSpPr>
          <p:cNvPr id="25" name="Google Shape;8065;p46">
            <a:extLst>
              <a:ext uri="{FF2B5EF4-FFF2-40B4-BE49-F238E27FC236}">
                <a16:creationId xmlns:a16="http://schemas.microsoft.com/office/drawing/2014/main" id="{E83103B2-B0C7-492B-BAA2-0C26F645A713}"/>
              </a:ext>
            </a:extLst>
          </p:cNvPr>
          <p:cNvSpPr txBox="1">
            <a:spLocks/>
          </p:cNvSpPr>
          <p:nvPr/>
        </p:nvSpPr>
        <p:spPr>
          <a:xfrm>
            <a:off x="1008549" y="3525688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Implementation</a:t>
            </a:r>
          </a:p>
        </p:txBody>
      </p:sp>
      <p:sp>
        <p:nvSpPr>
          <p:cNvPr id="26" name="Google Shape;8066;p46">
            <a:extLst>
              <a:ext uri="{FF2B5EF4-FFF2-40B4-BE49-F238E27FC236}">
                <a16:creationId xmlns:a16="http://schemas.microsoft.com/office/drawing/2014/main" id="{0FC240ED-6F29-450F-8284-50E3497A8DCB}"/>
              </a:ext>
            </a:extLst>
          </p:cNvPr>
          <p:cNvSpPr txBox="1">
            <a:spLocks/>
          </p:cNvSpPr>
          <p:nvPr/>
        </p:nvSpPr>
        <p:spPr>
          <a:xfrm>
            <a:off x="5324915" y="3525688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Security</a:t>
            </a:r>
          </a:p>
        </p:txBody>
      </p:sp>
      <p:sp>
        <p:nvSpPr>
          <p:cNvPr id="27" name="Google Shape;8071;p46">
            <a:extLst>
              <a:ext uri="{FF2B5EF4-FFF2-40B4-BE49-F238E27FC236}">
                <a16:creationId xmlns:a16="http://schemas.microsoft.com/office/drawing/2014/main" id="{80C8D7C1-171A-4974-ADFE-D438B3E18A13}"/>
              </a:ext>
            </a:extLst>
          </p:cNvPr>
          <p:cNvSpPr txBox="1">
            <a:spLocks/>
          </p:cNvSpPr>
          <p:nvPr/>
        </p:nvSpPr>
        <p:spPr>
          <a:xfrm>
            <a:off x="3820945" y="2797744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8" name="Google Shape;8072;p46">
            <a:extLst>
              <a:ext uri="{FF2B5EF4-FFF2-40B4-BE49-F238E27FC236}">
                <a16:creationId xmlns:a16="http://schemas.microsoft.com/office/drawing/2014/main" id="{023C751C-3C33-4A3B-BFBA-142C1C05DD98}"/>
              </a:ext>
            </a:extLst>
          </p:cNvPr>
          <p:cNvSpPr txBox="1">
            <a:spLocks/>
          </p:cNvSpPr>
          <p:nvPr/>
        </p:nvSpPr>
        <p:spPr>
          <a:xfrm>
            <a:off x="4569067" y="2797744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9" name="Google Shape;8073;p46">
            <a:extLst>
              <a:ext uri="{FF2B5EF4-FFF2-40B4-BE49-F238E27FC236}">
                <a16:creationId xmlns:a16="http://schemas.microsoft.com/office/drawing/2014/main" id="{E6D47A39-0C38-43D8-865C-2750B9D7304D}"/>
              </a:ext>
            </a:extLst>
          </p:cNvPr>
          <p:cNvSpPr txBox="1">
            <a:spLocks/>
          </p:cNvSpPr>
          <p:nvPr/>
        </p:nvSpPr>
        <p:spPr>
          <a:xfrm>
            <a:off x="3820945" y="3525687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0" name="Google Shape;8074;p46">
            <a:extLst>
              <a:ext uri="{FF2B5EF4-FFF2-40B4-BE49-F238E27FC236}">
                <a16:creationId xmlns:a16="http://schemas.microsoft.com/office/drawing/2014/main" id="{204F20FE-9700-49E1-8921-A1115B79B62B}"/>
              </a:ext>
            </a:extLst>
          </p:cNvPr>
          <p:cNvSpPr txBox="1">
            <a:spLocks/>
          </p:cNvSpPr>
          <p:nvPr/>
        </p:nvSpPr>
        <p:spPr>
          <a:xfrm>
            <a:off x="4569067" y="3525687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1" name="Google Shape;8065;p46">
            <a:extLst>
              <a:ext uri="{FF2B5EF4-FFF2-40B4-BE49-F238E27FC236}">
                <a16:creationId xmlns:a16="http://schemas.microsoft.com/office/drawing/2014/main" id="{8DA7BC95-F09F-4AB0-A61D-33E45AEE7828}"/>
              </a:ext>
            </a:extLst>
          </p:cNvPr>
          <p:cNvSpPr txBox="1">
            <a:spLocks/>
          </p:cNvSpPr>
          <p:nvPr/>
        </p:nvSpPr>
        <p:spPr>
          <a:xfrm>
            <a:off x="1008549" y="4265006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Application</a:t>
            </a:r>
          </a:p>
        </p:txBody>
      </p:sp>
      <p:sp>
        <p:nvSpPr>
          <p:cNvPr id="32" name="Google Shape;8066;p46">
            <a:extLst>
              <a:ext uri="{FF2B5EF4-FFF2-40B4-BE49-F238E27FC236}">
                <a16:creationId xmlns:a16="http://schemas.microsoft.com/office/drawing/2014/main" id="{69E298B9-EBE0-4E39-97AE-5F448B24C3C0}"/>
              </a:ext>
            </a:extLst>
          </p:cNvPr>
          <p:cNvSpPr txBox="1">
            <a:spLocks/>
          </p:cNvSpPr>
          <p:nvPr/>
        </p:nvSpPr>
        <p:spPr>
          <a:xfrm>
            <a:off x="5324915" y="4265006"/>
            <a:ext cx="28056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1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en-US" dirty="0"/>
              <a:t>Conclusion</a:t>
            </a:r>
          </a:p>
        </p:txBody>
      </p:sp>
      <p:sp>
        <p:nvSpPr>
          <p:cNvPr id="33" name="Google Shape;8073;p46">
            <a:extLst>
              <a:ext uri="{FF2B5EF4-FFF2-40B4-BE49-F238E27FC236}">
                <a16:creationId xmlns:a16="http://schemas.microsoft.com/office/drawing/2014/main" id="{66384FF0-3897-4530-90A0-63604253F9F9}"/>
              </a:ext>
            </a:extLst>
          </p:cNvPr>
          <p:cNvSpPr txBox="1">
            <a:spLocks/>
          </p:cNvSpPr>
          <p:nvPr/>
        </p:nvSpPr>
        <p:spPr>
          <a:xfrm>
            <a:off x="3820921" y="4265005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34" name="Google Shape;8074;p46">
            <a:extLst>
              <a:ext uri="{FF2B5EF4-FFF2-40B4-BE49-F238E27FC236}">
                <a16:creationId xmlns:a16="http://schemas.microsoft.com/office/drawing/2014/main" id="{ACF3520B-F8A1-47C7-8510-4FE5CE0AA2A9}"/>
              </a:ext>
            </a:extLst>
          </p:cNvPr>
          <p:cNvSpPr txBox="1">
            <a:spLocks/>
          </p:cNvSpPr>
          <p:nvPr/>
        </p:nvSpPr>
        <p:spPr>
          <a:xfrm>
            <a:off x="4569067" y="4265005"/>
            <a:ext cx="7491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3000" b="1" i="0" u="none" strike="noStrike" cap="none">
                <a:solidFill>
                  <a:schemeClr val="accen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None/>
              <a:defRPr sz="1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/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8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5" name="Google Shape;8235;p49"/>
          <p:cNvSpPr/>
          <p:nvPr/>
        </p:nvSpPr>
        <p:spPr>
          <a:xfrm>
            <a:off x="941900" y="1142399"/>
            <a:ext cx="2076600" cy="28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6" name="Google Shape;8236;p49"/>
          <p:cNvSpPr txBox="1">
            <a:spLocks noGrp="1"/>
          </p:cNvSpPr>
          <p:nvPr>
            <p:ph type="title"/>
          </p:nvPr>
        </p:nvSpPr>
        <p:spPr>
          <a:xfrm>
            <a:off x="4871350" y="386699"/>
            <a:ext cx="3615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up</a:t>
            </a:r>
            <a:endParaRPr dirty="0"/>
          </a:p>
        </p:txBody>
      </p:sp>
      <p:sp>
        <p:nvSpPr>
          <p:cNvPr id="8237" name="Google Shape;8237;p49"/>
          <p:cNvSpPr txBox="1">
            <a:spLocks noGrp="1"/>
          </p:cNvSpPr>
          <p:nvPr>
            <p:ph type="subTitle" idx="1"/>
          </p:nvPr>
        </p:nvSpPr>
        <p:spPr>
          <a:xfrm>
            <a:off x="4871415" y="1142399"/>
            <a:ext cx="3615000" cy="3614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Encode Sans" panose="020B0604020202020204" charset="0"/>
              </a:rPr>
              <a:t>CREATE SCHEMA Hospital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Encode Sans" panose="020B0604020202020204" charset="0"/>
              </a:rPr>
              <a:t>USE Hospital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Encode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Encode Sans" panose="020B0604020202020204" charset="0"/>
              </a:rPr>
              <a:t>CREATE 25 TABLES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Encode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Encode Sans" panose="020B0604020202020204" charset="0"/>
              </a:rPr>
              <a:t>INSERT DATA INTO 25 TABLES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Encode Sans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Encode Sans" panose="020B0604020202020204" charset="0"/>
              </a:rPr>
              <a:t>DELETE Command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Encode Sans" panose="020B0604020202020204" charset="0"/>
              </a:rPr>
              <a:t>UPDATE Command</a:t>
            </a:r>
            <a:endParaRPr dirty="0">
              <a:latin typeface="Encode Sans" panose="020B0604020202020204" charset="0"/>
            </a:endParaRPr>
          </a:p>
        </p:txBody>
      </p:sp>
      <p:grpSp>
        <p:nvGrpSpPr>
          <p:cNvPr id="8238" name="Google Shape;8238;p49"/>
          <p:cNvGrpSpPr/>
          <p:nvPr/>
        </p:nvGrpSpPr>
        <p:grpSpPr>
          <a:xfrm>
            <a:off x="1732185" y="1504620"/>
            <a:ext cx="2525105" cy="2222693"/>
            <a:chOff x="2315250" y="1739375"/>
            <a:chExt cx="2712250" cy="2387425"/>
          </a:xfrm>
        </p:grpSpPr>
        <p:sp>
          <p:nvSpPr>
            <p:cNvPr id="8239" name="Google Shape;8239;p49"/>
            <p:cNvSpPr/>
            <p:nvPr/>
          </p:nvSpPr>
          <p:spPr>
            <a:xfrm>
              <a:off x="3488025" y="2187150"/>
              <a:ext cx="43450" cy="137600"/>
            </a:xfrm>
            <a:custGeom>
              <a:avLst/>
              <a:gdLst/>
              <a:ahLst/>
              <a:cxnLst/>
              <a:rect l="l" t="t" r="r" b="b"/>
              <a:pathLst>
                <a:path w="1738" h="5504" extrusionOk="0">
                  <a:moveTo>
                    <a:pt x="1" y="0"/>
                  </a:moveTo>
                  <a:lnTo>
                    <a:pt x="1" y="5503"/>
                  </a:lnTo>
                  <a:lnTo>
                    <a:pt x="1737" y="550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49"/>
            <p:cNvSpPr/>
            <p:nvPr/>
          </p:nvSpPr>
          <p:spPr>
            <a:xfrm>
              <a:off x="3806600" y="2187150"/>
              <a:ext cx="43425" cy="137600"/>
            </a:xfrm>
            <a:custGeom>
              <a:avLst/>
              <a:gdLst/>
              <a:ahLst/>
              <a:cxnLst/>
              <a:rect l="l" t="t" r="r" b="b"/>
              <a:pathLst>
                <a:path w="1737" h="5504" extrusionOk="0">
                  <a:moveTo>
                    <a:pt x="0" y="0"/>
                  </a:moveTo>
                  <a:lnTo>
                    <a:pt x="0" y="5503"/>
                  </a:lnTo>
                  <a:lnTo>
                    <a:pt x="1737" y="5503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49"/>
            <p:cNvSpPr/>
            <p:nvPr/>
          </p:nvSpPr>
          <p:spPr>
            <a:xfrm>
              <a:off x="2315250" y="4060850"/>
              <a:ext cx="2712250" cy="65950"/>
            </a:xfrm>
            <a:custGeom>
              <a:avLst/>
              <a:gdLst/>
              <a:ahLst/>
              <a:cxnLst/>
              <a:rect l="l" t="t" r="r" b="b"/>
              <a:pathLst>
                <a:path w="108490" h="2638" extrusionOk="0">
                  <a:moveTo>
                    <a:pt x="628" y="1"/>
                  </a:moveTo>
                  <a:cubicBezTo>
                    <a:pt x="294" y="1"/>
                    <a:pt x="1" y="252"/>
                    <a:pt x="1" y="587"/>
                  </a:cubicBezTo>
                  <a:lnTo>
                    <a:pt x="1" y="2030"/>
                  </a:lnTo>
                  <a:cubicBezTo>
                    <a:pt x="1" y="2365"/>
                    <a:pt x="294" y="2637"/>
                    <a:pt x="628" y="2637"/>
                  </a:cubicBezTo>
                  <a:lnTo>
                    <a:pt x="107862" y="2637"/>
                  </a:lnTo>
                  <a:cubicBezTo>
                    <a:pt x="108197" y="2637"/>
                    <a:pt x="108490" y="2365"/>
                    <a:pt x="108490" y="2030"/>
                  </a:cubicBezTo>
                  <a:lnTo>
                    <a:pt x="108490" y="587"/>
                  </a:lnTo>
                  <a:cubicBezTo>
                    <a:pt x="108490" y="252"/>
                    <a:pt x="108197" y="1"/>
                    <a:pt x="1078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49"/>
            <p:cNvSpPr/>
            <p:nvPr/>
          </p:nvSpPr>
          <p:spPr>
            <a:xfrm>
              <a:off x="3127625" y="2432475"/>
              <a:ext cx="1088575" cy="1628400"/>
            </a:xfrm>
            <a:custGeom>
              <a:avLst/>
              <a:gdLst/>
              <a:ahLst/>
              <a:cxnLst/>
              <a:rect l="l" t="t" r="r" b="b"/>
              <a:pathLst>
                <a:path w="43543" h="65136" extrusionOk="0">
                  <a:moveTo>
                    <a:pt x="0" y="1"/>
                  </a:moveTo>
                  <a:lnTo>
                    <a:pt x="0" y="65136"/>
                  </a:lnTo>
                  <a:lnTo>
                    <a:pt x="43542" y="65136"/>
                  </a:lnTo>
                  <a:lnTo>
                    <a:pt x="4354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49"/>
            <p:cNvSpPr/>
            <p:nvPr/>
          </p:nvSpPr>
          <p:spPr>
            <a:xfrm>
              <a:off x="3127625" y="3929550"/>
              <a:ext cx="1088575" cy="130800"/>
            </a:xfrm>
            <a:custGeom>
              <a:avLst/>
              <a:gdLst/>
              <a:ahLst/>
              <a:cxnLst/>
              <a:rect l="l" t="t" r="r" b="b"/>
              <a:pathLst>
                <a:path w="43543" h="5232" extrusionOk="0">
                  <a:moveTo>
                    <a:pt x="0" y="1"/>
                  </a:moveTo>
                  <a:lnTo>
                    <a:pt x="0" y="5232"/>
                  </a:lnTo>
                  <a:lnTo>
                    <a:pt x="43542" y="5232"/>
                  </a:lnTo>
                  <a:lnTo>
                    <a:pt x="4354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49"/>
            <p:cNvSpPr/>
            <p:nvPr/>
          </p:nvSpPr>
          <p:spPr>
            <a:xfrm>
              <a:off x="4215650" y="2798125"/>
              <a:ext cx="753275" cy="1263275"/>
            </a:xfrm>
            <a:custGeom>
              <a:avLst/>
              <a:gdLst/>
              <a:ahLst/>
              <a:cxnLst/>
              <a:rect l="l" t="t" r="r" b="b"/>
              <a:pathLst>
                <a:path w="30131" h="50531" extrusionOk="0">
                  <a:moveTo>
                    <a:pt x="0" y="0"/>
                  </a:moveTo>
                  <a:lnTo>
                    <a:pt x="0" y="50531"/>
                  </a:lnTo>
                  <a:lnTo>
                    <a:pt x="30130" y="50531"/>
                  </a:lnTo>
                  <a:lnTo>
                    <a:pt x="3013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49"/>
            <p:cNvSpPr/>
            <p:nvPr/>
          </p:nvSpPr>
          <p:spPr>
            <a:xfrm>
              <a:off x="4215650" y="3959375"/>
              <a:ext cx="753275" cy="100975"/>
            </a:xfrm>
            <a:custGeom>
              <a:avLst/>
              <a:gdLst/>
              <a:ahLst/>
              <a:cxnLst/>
              <a:rect l="l" t="t" r="r" b="b"/>
              <a:pathLst>
                <a:path w="30131" h="4039" extrusionOk="0">
                  <a:moveTo>
                    <a:pt x="0" y="1"/>
                  </a:moveTo>
                  <a:lnTo>
                    <a:pt x="0" y="4039"/>
                  </a:lnTo>
                  <a:lnTo>
                    <a:pt x="30130" y="4039"/>
                  </a:lnTo>
                  <a:lnTo>
                    <a:pt x="301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49"/>
            <p:cNvSpPr/>
            <p:nvPr/>
          </p:nvSpPr>
          <p:spPr>
            <a:xfrm>
              <a:off x="3435200" y="1739375"/>
              <a:ext cx="467150" cy="467150"/>
            </a:xfrm>
            <a:custGeom>
              <a:avLst/>
              <a:gdLst/>
              <a:ahLst/>
              <a:cxnLst/>
              <a:rect l="l" t="t" r="r" b="b"/>
              <a:pathLst>
                <a:path w="18686" h="18686" extrusionOk="0">
                  <a:moveTo>
                    <a:pt x="0" y="1"/>
                  </a:moveTo>
                  <a:lnTo>
                    <a:pt x="0" y="18686"/>
                  </a:lnTo>
                  <a:lnTo>
                    <a:pt x="18685" y="18686"/>
                  </a:lnTo>
                  <a:lnTo>
                    <a:pt x="1868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49"/>
            <p:cNvSpPr/>
            <p:nvPr/>
          </p:nvSpPr>
          <p:spPr>
            <a:xfrm>
              <a:off x="3127625" y="2372850"/>
              <a:ext cx="1088575" cy="59650"/>
            </a:xfrm>
            <a:custGeom>
              <a:avLst/>
              <a:gdLst/>
              <a:ahLst/>
              <a:cxnLst/>
              <a:rect l="l" t="t" r="r" b="b"/>
              <a:pathLst>
                <a:path w="43543" h="2386" extrusionOk="0">
                  <a:moveTo>
                    <a:pt x="0" y="0"/>
                  </a:moveTo>
                  <a:lnTo>
                    <a:pt x="0" y="2386"/>
                  </a:lnTo>
                  <a:lnTo>
                    <a:pt x="43542" y="2386"/>
                  </a:lnTo>
                  <a:lnTo>
                    <a:pt x="4354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49"/>
            <p:cNvSpPr/>
            <p:nvPr/>
          </p:nvSpPr>
          <p:spPr>
            <a:xfrm>
              <a:off x="3664300" y="3664350"/>
              <a:ext cx="217125" cy="452500"/>
            </a:xfrm>
            <a:custGeom>
              <a:avLst/>
              <a:gdLst/>
              <a:ahLst/>
              <a:cxnLst/>
              <a:rect l="l" t="t" r="r" b="b"/>
              <a:pathLst>
                <a:path w="8685" h="18100" extrusionOk="0">
                  <a:moveTo>
                    <a:pt x="252" y="1"/>
                  </a:moveTo>
                  <a:cubicBezTo>
                    <a:pt x="105" y="1"/>
                    <a:pt x="1" y="105"/>
                    <a:pt x="1" y="273"/>
                  </a:cubicBezTo>
                  <a:lnTo>
                    <a:pt x="1" y="17849"/>
                  </a:lnTo>
                  <a:cubicBezTo>
                    <a:pt x="1" y="17995"/>
                    <a:pt x="105" y="18100"/>
                    <a:pt x="252" y="18100"/>
                  </a:cubicBezTo>
                  <a:lnTo>
                    <a:pt x="8412" y="18100"/>
                  </a:lnTo>
                  <a:cubicBezTo>
                    <a:pt x="8579" y="18100"/>
                    <a:pt x="8684" y="17995"/>
                    <a:pt x="8684" y="17849"/>
                  </a:cubicBezTo>
                  <a:lnTo>
                    <a:pt x="8684" y="273"/>
                  </a:lnTo>
                  <a:cubicBezTo>
                    <a:pt x="8684" y="105"/>
                    <a:pt x="8579" y="1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49"/>
            <p:cNvSpPr/>
            <p:nvPr/>
          </p:nvSpPr>
          <p:spPr>
            <a:xfrm>
              <a:off x="3699875" y="3877250"/>
              <a:ext cx="26175" cy="26175"/>
            </a:xfrm>
            <a:custGeom>
              <a:avLst/>
              <a:gdLst/>
              <a:ahLst/>
              <a:cxnLst/>
              <a:rect l="l" t="t" r="r" b="b"/>
              <a:pathLst>
                <a:path w="1047" h="1047" extrusionOk="0">
                  <a:moveTo>
                    <a:pt x="524" y="1"/>
                  </a:moveTo>
                  <a:cubicBezTo>
                    <a:pt x="252" y="1"/>
                    <a:pt x="1" y="252"/>
                    <a:pt x="1" y="524"/>
                  </a:cubicBezTo>
                  <a:cubicBezTo>
                    <a:pt x="1" y="817"/>
                    <a:pt x="252" y="1047"/>
                    <a:pt x="524" y="1047"/>
                  </a:cubicBezTo>
                  <a:cubicBezTo>
                    <a:pt x="817" y="1047"/>
                    <a:pt x="1047" y="817"/>
                    <a:pt x="1047" y="524"/>
                  </a:cubicBezTo>
                  <a:cubicBezTo>
                    <a:pt x="1047" y="252"/>
                    <a:pt x="817" y="1"/>
                    <a:pt x="5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49"/>
            <p:cNvSpPr/>
            <p:nvPr/>
          </p:nvSpPr>
          <p:spPr>
            <a:xfrm>
              <a:off x="3447225" y="3664350"/>
              <a:ext cx="217100" cy="452500"/>
            </a:xfrm>
            <a:custGeom>
              <a:avLst/>
              <a:gdLst/>
              <a:ahLst/>
              <a:cxnLst/>
              <a:rect l="l" t="t" r="r" b="b"/>
              <a:pathLst>
                <a:path w="8684" h="18100" extrusionOk="0">
                  <a:moveTo>
                    <a:pt x="252" y="1"/>
                  </a:moveTo>
                  <a:cubicBezTo>
                    <a:pt x="105" y="1"/>
                    <a:pt x="0" y="105"/>
                    <a:pt x="0" y="273"/>
                  </a:cubicBezTo>
                  <a:lnTo>
                    <a:pt x="0" y="17849"/>
                  </a:lnTo>
                  <a:cubicBezTo>
                    <a:pt x="0" y="17995"/>
                    <a:pt x="105" y="18100"/>
                    <a:pt x="252" y="18100"/>
                  </a:cubicBezTo>
                  <a:lnTo>
                    <a:pt x="8412" y="18100"/>
                  </a:lnTo>
                  <a:cubicBezTo>
                    <a:pt x="8579" y="18100"/>
                    <a:pt x="8684" y="17995"/>
                    <a:pt x="8684" y="17849"/>
                  </a:cubicBezTo>
                  <a:lnTo>
                    <a:pt x="8684" y="273"/>
                  </a:lnTo>
                  <a:cubicBezTo>
                    <a:pt x="8684" y="105"/>
                    <a:pt x="8579" y="1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49"/>
            <p:cNvSpPr/>
            <p:nvPr/>
          </p:nvSpPr>
          <p:spPr>
            <a:xfrm>
              <a:off x="3601525" y="3877250"/>
              <a:ext cx="26200" cy="26175"/>
            </a:xfrm>
            <a:custGeom>
              <a:avLst/>
              <a:gdLst/>
              <a:ahLst/>
              <a:cxnLst/>
              <a:rect l="l" t="t" r="r" b="b"/>
              <a:pathLst>
                <a:path w="1048" h="1047" extrusionOk="0">
                  <a:moveTo>
                    <a:pt x="524" y="1"/>
                  </a:moveTo>
                  <a:cubicBezTo>
                    <a:pt x="231" y="1"/>
                    <a:pt x="1" y="252"/>
                    <a:pt x="1" y="524"/>
                  </a:cubicBezTo>
                  <a:cubicBezTo>
                    <a:pt x="1" y="817"/>
                    <a:pt x="231" y="1047"/>
                    <a:pt x="524" y="1047"/>
                  </a:cubicBezTo>
                  <a:cubicBezTo>
                    <a:pt x="817" y="1047"/>
                    <a:pt x="1047" y="817"/>
                    <a:pt x="1047" y="524"/>
                  </a:cubicBezTo>
                  <a:cubicBezTo>
                    <a:pt x="1047" y="252"/>
                    <a:pt x="817" y="1"/>
                    <a:pt x="52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49"/>
            <p:cNvSpPr/>
            <p:nvPr/>
          </p:nvSpPr>
          <p:spPr>
            <a:xfrm>
              <a:off x="3425775" y="4090675"/>
              <a:ext cx="476575" cy="36125"/>
            </a:xfrm>
            <a:custGeom>
              <a:avLst/>
              <a:gdLst/>
              <a:ahLst/>
              <a:cxnLst/>
              <a:rect l="l" t="t" r="r" b="b"/>
              <a:pathLst>
                <a:path w="19063" h="1445" extrusionOk="0">
                  <a:moveTo>
                    <a:pt x="252" y="0"/>
                  </a:moveTo>
                  <a:cubicBezTo>
                    <a:pt x="126" y="0"/>
                    <a:pt x="1" y="168"/>
                    <a:pt x="1" y="377"/>
                  </a:cubicBezTo>
                  <a:lnTo>
                    <a:pt x="1" y="1444"/>
                  </a:lnTo>
                  <a:lnTo>
                    <a:pt x="19062" y="1444"/>
                  </a:lnTo>
                  <a:lnTo>
                    <a:pt x="19062" y="377"/>
                  </a:lnTo>
                  <a:cubicBezTo>
                    <a:pt x="19062" y="189"/>
                    <a:pt x="18957" y="0"/>
                    <a:pt x="187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49"/>
            <p:cNvSpPr/>
            <p:nvPr/>
          </p:nvSpPr>
          <p:spPr>
            <a:xfrm>
              <a:off x="3218100" y="2487925"/>
              <a:ext cx="907075" cy="200900"/>
            </a:xfrm>
            <a:custGeom>
              <a:avLst/>
              <a:gdLst/>
              <a:ahLst/>
              <a:cxnLst/>
              <a:rect l="l" t="t" r="r" b="b"/>
              <a:pathLst>
                <a:path w="36283" h="8036" extrusionOk="0">
                  <a:moveTo>
                    <a:pt x="608" y="0"/>
                  </a:moveTo>
                  <a:cubicBezTo>
                    <a:pt x="273" y="0"/>
                    <a:pt x="1" y="272"/>
                    <a:pt x="1" y="607"/>
                  </a:cubicBezTo>
                  <a:lnTo>
                    <a:pt x="1" y="7428"/>
                  </a:lnTo>
                  <a:cubicBezTo>
                    <a:pt x="1" y="7784"/>
                    <a:pt x="273" y="8035"/>
                    <a:pt x="608" y="8035"/>
                  </a:cubicBezTo>
                  <a:lnTo>
                    <a:pt x="35676" y="8035"/>
                  </a:lnTo>
                  <a:cubicBezTo>
                    <a:pt x="36031" y="8035"/>
                    <a:pt x="36282" y="7784"/>
                    <a:pt x="36282" y="7428"/>
                  </a:cubicBezTo>
                  <a:lnTo>
                    <a:pt x="36282" y="607"/>
                  </a:lnTo>
                  <a:cubicBezTo>
                    <a:pt x="36282" y="272"/>
                    <a:pt x="36031" y="0"/>
                    <a:pt x="3567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49"/>
            <p:cNvSpPr/>
            <p:nvPr/>
          </p:nvSpPr>
          <p:spPr>
            <a:xfrm>
              <a:off x="3218100" y="2788700"/>
              <a:ext cx="907075" cy="200900"/>
            </a:xfrm>
            <a:custGeom>
              <a:avLst/>
              <a:gdLst/>
              <a:ahLst/>
              <a:cxnLst/>
              <a:rect l="l" t="t" r="r" b="b"/>
              <a:pathLst>
                <a:path w="36283" h="8036" extrusionOk="0">
                  <a:moveTo>
                    <a:pt x="608" y="1"/>
                  </a:moveTo>
                  <a:cubicBezTo>
                    <a:pt x="273" y="1"/>
                    <a:pt x="1" y="273"/>
                    <a:pt x="1" y="607"/>
                  </a:cubicBezTo>
                  <a:lnTo>
                    <a:pt x="1" y="7428"/>
                  </a:lnTo>
                  <a:cubicBezTo>
                    <a:pt x="1" y="7784"/>
                    <a:pt x="273" y="8035"/>
                    <a:pt x="608" y="8035"/>
                  </a:cubicBezTo>
                  <a:lnTo>
                    <a:pt x="35676" y="8035"/>
                  </a:lnTo>
                  <a:cubicBezTo>
                    <a:pt x="36031" y="8035"/>
                    <a:pt x="36282" y="7784"/>
                    <a:pt x="36282" y="7428"/>
                  </a:cubicBezTo>
                  <a:lnTo>
                    <a:pt x="36282" y="607"/>
                  </a:lnTo>
                  <a:cubicBezTo>
                    <a:pt x="36282" y="273"/>
                    <a:pt x="36031" y="1"/>
                    <a:pt x="3567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49"/>
            <p:cNvSpPr/>
            <p:nvPr/>
          </p:nvSpPr>
          <p:spPr>
            <a:xfrm>
              <a:off x="3218100" y="3088950"/>
              <a:ext cx="907075" cy="200900"/>
            </a:xfrm>
            <a:custGeom>
              <a:avLst/>
              <a:gdLst/>
              <a:ahLst/>
              <a:cxnLst/>
              <a:rect l="l" t="t" r="r" b="b"/>
              <a:pathLst>
                <a:path w="36283" h="8036" extrusionOk="0">
                  <a:moveTo>
                    <a:pt x="608" y="1"/>
                  </a:moveTo>
                  <a:cubicBezTo>
                    <a:pt x="273" y="1"/>
                    <a:pt x="1" y="252"/>
                    <a:pt x="1" y="607"/>
                  </a:cubicBezTo>
                  <a:lnTo>
                    <a:pt x="1" y="7429"/>
                  </a:lnTo>
                  <a:cubicBezTo>
                    <a:pt x="1" y="7763"/>
                    <a:pt x="273" y="8035"/>
                    <a:pt x="608" y="8035"/>
                  </a:cubicBezTo>
                  <a:lnTo>
                    <a:pt x="35676" y="8035"/>
                  </a:lnTo>
                  <a:cubicBezTo>
                    <a:pt x="36031" y="8035"/>
                    <a:pt x="36282" y="7763"/>
                    <a:pt x="36282" y="7429"/>
                  </a:cubicBezTo>
                  <a:lnTo>
                    <a:pt x="36282" y="607"/>
                  </a:lnTo>
                  <a:cubicBezTo>
                    <a:pt x="36282" y="252"/>
                    <a:pt x="36031" y="1"/>
                    <a:pt x="3567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49"/>
            <p:cNvSpPr/>
            <p:nvPr/>
          </p:nvSpPr>
          <p:spPr>
            <a:xfrm>
              <a:off x="3218100" y="3389200"/>
              <a:ext cx="907075" cy="200900"/>
            </a:xfrm>
            <a:custGeom>
              <a:avLst/>
              <a:gdLst/>
              <a:ahLst/>
              <a:cxnLst/>
              <a:rect l="l" t="t" r="r" b="b"/>
              <a:pathLst>
                <a:path w="36283" h="8036" extrusionOk="0">
                  <a:moveTo>
                    <a:pt x="608" y="1"/>
                  </a:moveTo>
                  <a:cubicBezTo>
                    <a:pt x="273" y="1"/>
                    <a:pt x="1" y="252"/>
                    <a:pt x="1" y="608"/>
                  </a:cubicBezTo>
                  <a:lnTo>
                    <a:pt x="1" y="7429"/>
                  </a:lnTo>
                  <a:cubicBezTo>
                    <a:pt x="1" y="7764"/>
                    <a:pt x="273" y="8036"/>
                    <a:pt x="608" y="8036"/>
                  </a:cubicBezTo>
                  <a:lnTo>
                    <a:pt x="35676" y="8036"/>
                  </a:lnTo>
                  <a:cubicBezTo>
                    <a:pt x="36031" y="8036"/>
                    <a:pt x="36282" y="7764"/>
                    <a:pt x="36282" y="7429"/>
                  </a:cubicBezTo>
                  <a:lnTo>
                    <a:pt x="36282" y="608"/>
                  </a:lnTo>
                  <a:cubicBezTo>
                    <a:pt x="36282" y="252"/>
                    <a:pt x="36031" y="1"/>
                    <a:pt x="3567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49"/>
            <p:cNvSpPr/>
            <p:nvPr/>
          </p:nvSpPr>
          <p:spPr>
            <a:xfrm>
              <a:off x="3218100" y="3656500"/>
              <a:ext cx="198800" cy="200900"/>
            </a:xfrm>
            <a:custGeom>
              <a:avLst/>
              <a:gdLst/>
              <a:ahLst/>
              <a:cxnLst/>
              <a:rect l="l" t="t" r="r" b="b"/>
              <a:pathLst>
                <a:path w="7952" h="8036" extrusionOk="0">
                  <a:moveTo>
                    <a:pt x="608" y="1"/>
                  </a:moveTo>
                  <a:cubicBezTo>
                    <a:pt x="273" y="1"/>
                    <a:pt x="1" y="273"/>
                    <a:pt x="1" y="608"/>
                  </a:cubicBezTo>
                  <a:lnTo>
                    <a:pt x="1" y="7429"/>
                  </a:lnTo>
                  <a:cubicBezTo>
                    <a:pt x="1" y="7763"/>
                    <a:pt x="273" y="8035"/>
                    <a:pt x="608" y="8035"/>
                  </a:cubicBezTo>
                  <a:lnTo>
                    <a:pt x="7366" y="8035"/>
                  </a:lnTo>
                  <a:cubicBezTo>
                    <a:pt x="7701" y="8035"/>
                    <a:pt x="7952" y="7763"/>
                    <a:pt x="7952" y="7429"/>
                  </a:cubicBezTo>
                  <a:lnTo>
                    <a:pt x="7952" y="608"/>
                  </a:lnTo>
                  <a:cubicBezTo>
                    <a:pt x="7952" y="273"/>
                    <a:pt x="7701" y="1"/>
                    <a:pt x="736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49"/>
            <p:cNvSpPr/>
            <p:nvPr/>
          </p:nvSpPr>
          <p:spPr>
            <a:xfrm>
              <a:off x="3926375" y="3656500"/>
              <a:ext cx="198800" cy="200900"/>
            </a:xfrm>
            <a:custGeom>
              <a:avLst/>
              <a:gdLst/>
              <a:ahLst/>
              <a:cxnLst/>
              <a:rect l="l" t="t" r="r" b="b"/>
              <a:pathLst>
                <a:path w="7952" h="8036" extrusionOk="0">
                  <a:moveTo>
                    <a:pt x="607" y="1"/>
                  </a:moveTo>
                  <a:cubicBezTo>
                    <a:pt x="273" y="1"/>
                    <a:pt x="1" y="273"/>
                    <a:pt x="1" y="608"/>
                  </a:cubicBezTo>
                  <a:lnTo>
                    <a:pt x="1" y="7429"/>
                  </a:lnTo>
                  <a:cubicBezTo>
                    <a:pt x="1" y="7763"/>
                    <a:pt x="273" y="8035"/>
                    <a:pt x="607" y="8035"/>
                  </a:cubicBezTo>
                  <a:lnTo>
                    <a:pt x="7345" y="8035"/>
                  </a:lnTo>
                  <a:cubicBezTo>
                    <a:pt x="7700" y="8035"/>
                    <a:pt x="7951" y="7763"/>
                    <a:pt x="7951" y="7429"/>
                  </a:cubicBezTo>
                  <a:lnTo>
                    <a:pt x="7951" y="608"/>
                  </a:lnTo>
                  <a:cubicBezTo>
                    <a:pt x="7951" y="273"/>
                    <a:pt x="7700" y="1"/>
                    <a:pt x="734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49"/>
            <p:cNvSpPr/>
            <p:nvPr/>
          </p:nvSpPr>
          <p:spPr>
            <a:xfrm>
              <a:off x="4285225" y="2863500"/>
              <a:ext cx="620925" cy="200900"/>
            </a:xfrm>
            <a:custGeom>
              <a:avLst/>
              <a:gdLst/>
              <a:ahLst/>
              <a:cxnLst/>
              <a:rect l="l" t="t" r="r" b="b"/>
              <a:pathLst>
                <a:path w="24837" h="8036" extrusionOk="0">
                  <a:moveTo>
                    <a:pt x="607" y="1"/>
                  </a:moveTo>
                  <a:cubicBezTo>
                    <a:pt x="272" y="1"/>
                    <a:pt x="0" y="252"/>
                    <a:pt x="0" y="586"/>
                  </a:cubicBezTo>
                  <a:lnTo>
                    <a:pt x="0" y="7429"/>
                  </a:lnTo>
                  <a:cubicBezTo>
                    <a:pt x="0" y="7763"/>
                    <a:pt x="272" y="8035"/>
                    <a:pt x="607" y="8035"/>
                  </a:cubicBezTo>
                  <a:lnTo>
                    <a:pt x="24230" y="8035"/>
                  </a:lnTo>
                  <a:cubicBezTo>
                    <a:pt x="24564" y="8035"/>
                    <a:pt x="24836" y="7763"/>
                    <a:pt x="24836" y="7429"/>
                  </a:cubicBezTo>
                  <a:lnTo>
                    <a:pt x="24836" y="586"/>
                  </a:lnTo>
                  <a:cubicBezTo>
                    <a:pt x="24836" y="252"/>
                    <a:pt x="24564" y="1"/>
                    <a:pt x="24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49"/>
            <p:cNvSpPr/>
            <p:nvPr/>
          </p:nvSpPr>
          <p:spPr>
            <a:xfrm>
              <a:off x="4285225" y="3121375"/>
              <a:ext cx="620925" cy="200900"/>
            </a:xfrm>
            <a:custGeom>
              <a:avLst/>
              <a:gdLst/>
              <a:ahLst/>
              <a:cxnLst/>
              <a:rect l="l" t="t" r="r" b="b"/>
              <a:pathLst>
                <a:path w="24837" h="8036" extrusionOk="0">
                  <a:moveTo>
                    <a:pt x="607" y="1"/>
                  </a:moveTo>
                  <a:cubicBezTo>
                    <a:pt x="272" y="1"/>
                    <a:pt x="0" y="273"/>
                    <a:pt x="0" y="608"/>
                  </a:cubicBezTo>
                  <a:lnTo>
                    <a:pt x="0" y="7450"/>
                  </a:lnTo>
                  <a:cubicBezTo>
                    <a:pt x="0" y="7785"/>
                    <a:pt x="272" y="8036"/>
                    <a:pt x="607" y="8036"/>
                  </a:cubicBezTo>
                  <a:lnTo>
                    <a:pt x="24230" y="8036"/>
                  </a:lnTo>
                  <a:cubicBezTo>
                    <a:pt x="24564" y="8036"/>
                    <a:pt x="24836" y="7785"/>
                    <a:pt x="24836" y="7450"/>
                  </a:cubicBezTo>
                  <a:lnTo>
                    <a:pt x="24836" y="608"/>
                  </a:lnTo>
                  <a:cubicBezTo>
                    <a:pt x="24836" y="273"/>
                    <a:pt x="24564" y="1"/>
                    <a:pt x="24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49"/>
            <p:cNvSpPr/>
            <p:nvPr/>
          </p:nvSpPr>
          <p:spPr>
            <a:xfrm>
              <a:off x="4285225" y="3535150"/>
              <a:ext cx="620925" cy="200375"/>
            </a:xfrm>
            <a:custGeom>
              <a:avLst/>
              <a:gdLst/>
              <a:ahLst/>
              <a:cxnLst/>
              <a:rect l="l" t="t" r="r" b="b"/>
              <a:pathLst>
                <a:path w="24837" h="8015" extrusionOk="0">
                  <a:moveTo>
                    <a:pt x="607" y="1"/>
                  </a:moveTo>
                  <a:cubicBezTo>
                    <a:pt x="272" y="1"/>
                    <a:pt x="0" y="252"/>
                    <a:pt x="0" y="586"/>
                  </a:cubicBezTo>
                  <a:lnTo>
                    <a:pt x="0" y="7428"/>
                  </a:lnTo>
                  <a:cubicBezTo>
                    <a:pt x="0" y="7763"/>
                    <a:pt x="272" y="8014"/>
                    <a:pt x="607" y="8014"/>
                  </a:cubicBezTo>
                  <a:lnTo>
                    <a:pt x="24230" y="8014"/>
                  </a:lnTo>
                  <a:cubicBezTo>
                    <a:pt x="24564" y="8014"/>
                    <a:pt x="24836" y="7763"/>
                    <a:pt x="24836" y="7428"/>
                  </a:cubicBezTo>
                  <a:lnTo>
                    <a:pt x="24836" y="586"/>
                  </a:lnTo>
                  <a:cubicBezTo>
                    <a:pt x="24836" y="252"/>
                    <a:pt x="24564" y="1"/>
                    <a:pt x="24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49"/>
            <p:cNvSpPr/>
            <p:nvPr/>
          </p:nvSpPr>
          <p:spPr>
            <a:xfrm>
              <a:off x="4285225" y="3793025"/>
              <a:ext cx="620925" cy="200900"/>
            </a:xfrm>
            <a:custGeom>
              <a:avLst/>
              <a:gdLst/>
              <a:ahLst/>
              <a:cxnLst/>
              <a:rect l="l" t="t" r="r" b="b"/>
              <a:pathLst>
                <a:path w="24837" h="8036" extrusionOk="0">
                  <a:moveTo>
                    <a:pt x="607" y="1"/>
                  </a:moveTo>
                  <a:cubicBezTo>
                    <a:pt x="272" y="1"/>
                    <a:pt x="0" y="273"/>
                    <a:pt x="0" y="608"/>
                  </a:cubicBezTo>
                  <a:lnTo>
                    <a:pt x="0" y="7429"/>
                  </a:lnTo>
                  <a:cubicBezTo>
                    <a:pt x="0" y="7784"/>
                    <a:pt x="272" y="8036"/>
                    <a:pt x="607" y="8036"/>
                  </a:cubicBezTo>
                  <a:lnTo>
                    <a:pt x="24230" y="8036"/>
                  </a:lnTo>
                  <a:cubicBezTo>
                    <a:pt x="24564" y="8036"/>
                    <a:pt x="24836" y="7784"/>
                    <a:pt x="24836" y="7429"/>
                  </a:cubicBezTo>
                  <a:lnTo>
                    <a:pt x="24836" y="608"/>
                  </a:lnTo>
                  <a:cubicBezTo>
                    <a:pt x="24836" y="273"/>
                    <a:pt x="24564" y="1"/>
                    <a:pt x="2423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49"/>
            <p:cNvSpPr/>
            <p:nvPr/>
          </p:nvSpPr>
          <p:spPr>
            <a:xfrm>
              <a:off x="3074250" y="2283925"/>
              <a:ext cx="1194250" cy="98875"/>
            </a:xfrm>
            <a:custGeom>
              <a:avLst/>
              <a:gdLst/>
              <a:ahLst/>
              <a:cxnLst/>
              <a:rect l="l" t="t" r="r" b="b"/>
              <a:pathLst>
                <a:path w="47770" h="3955" extrusionOk="0">
                  <a:moveTo>
                    <a:pt x="608" y="0"/>
                  </a:moveTo>
                  <a:cubicBezTo>
                    <a:pt x="273" y="0"/>
                    <a:pt x="1" y="272"/>
                    <a:pt x="1" y="607"/>
                  </a:cubicBezTo>
                  <a:lnTo>
                    <a:pt x="1" y="3348"/>
                  </a:lnTo>
                  <a:cubicBezTo>
                    <a:pt x="1" y="3704"/>
                    <a:pt x="273" y="3955"/>
                    <a:pt x="608" y="3955"/>
                  </a:cubicBezTo>
                  <a:lnTo>
                    <a:pt x="47163" y="3955"/>
                  </a:lnTo>
                  <a:cubicBezTo>
                    <a:pt x="47498" y="3955"/>
                    <a:pt x="47770" y="3704"/>
                    <a:pt x="47770" y="3348"/>
                  </a:cubicBezTo>
                  <a:lnTo>
                    <a:pt x="47770" y="607"/>
                  </a:lnTo>
                  <a:cubicBezTo>
                    <a:pt x="47770" y="272"/>
                    <a:pt x="47498" y="0"/>
                    <a:pt x="471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49"/>
            <p:cNvSpPr/>
            <p:nvPr/>
          </p:nvSpPr>
          <p:spPr>
            <a:xfrm>
              <a:off x="4215650" y="2770925"/>
              <a:ext cx="762675" cy="54950"/>
            </a:xfrm>
            <a:custGeom>
              <a:avLst/>
              <a:gdLst/>
              <a:ahLst/>
              <a:cxnLst/>
              <a:rect l="l" t="t" r="r" b="b"/>
              <a:pathLst>
                <a:path w="30507" h="2198" extrusionOk="0">
                  <a:moveTo>
                    <a:pt x="0" y="0"/>
                  </a:moveTo>
                  <a:lnTo>
                    <a:pt x="0" y="2197"/>
                  </a:lnTo>
                  <a:lnTo>
                    <a:pt x="30507" y="2197"/>
                  </a:lnTo>
                  <a:lnTo>
                    <a:pt x="3050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49"/>
            <p:cNvSpPr/>
            <p:nvPr/>
          </p:nvSpPr>
          <p:spPr>
            <a:xfrm>
              <a:off x="4215650" y="2688800"/>
              <a:ext cx="811850" cy="91025"/>
            </a:xfrm>
            <a:custGeom>
              <a:avLst/>
              <a:gdLst/>
              <a:ahLst/>
              <a:cxnLst/>
              <a:rect l="l" t="t" r="r" b="b"/>
              <a:pathLst>
                <a:path w="32474" h="3641" extrusionOk="0">
                  <a:moveTo>
                    <a:pt x="0" y="0"/>
                  </a:moveTo>
                  <a:lnTo>
                    <a:pt x="0" y="3641"/>
                  </a:lnTo>
                  <a:lnTo>
                    <a:pt x="31930" y="3641"/>
                  </a:lnTo>
                  <a:cubicBezTo>
                    <a:pt x="32244" y="3641"/>
                    <a:pt x="32474" y="3369"/>
                    <a:pt x="32474" y="3097"/>
                  </a:cubicBezTo>
                  <a:lnTo>
                    <a:pt x="32474" y="586"/>
                  </a:lnTo>
                  <a:cubicBezTo>
                    <a:pt x="32474" y="272"/>
                    <a:pt x="32244" y="0"/>
                    <a:pt x="3193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49"/>
            <p:cNvSpPr/>
            <p:nvPr/>
          </p:nvSpPr>
          <p:spPr>
            <a:xfrm>
              <a:off x="4215650" y="3371950"/>
              <a:ext cx="811850" cy="91050"/>
            </a:xfrm>
            <a:custGeom>
              <a:avLst/>
              <a:gdLst/>
              <a:ahLst/>
              <a:cxnLst/>
              <a:rect l="l" t="t" r="r" b="b"/>
              <a:pathLst>
                <a:path w="32474" h="3642" extrusionOk="0">
                  <a:moveTo>
                    <a:pt x="0" y="0"/>
                  </a:moveTo>
                  <a:lnTo>
                    <a:pt x="0" y="3641"/>
                  </a:lnTo>
                  <a:lnTo>
                    <a:pt x="31930" y="3641"/>
                  </a:lnTo>
                  <a:cubicBezTo>
                    <a:pt x="32244" y="3641"/>
                    <a:pt x="32474" y="3390"/>
                    <a:pt x="32474" y="3097"/>
                  </a:cubicBezTo>
                  <a:lnTo>
                    <a:pt x="32474" y="565"/>
                  </a:lnTo>
                  <a:cubicBezTo>
                    <a:pt x="32474" y="251"/>
                    <a:pt x="32244" y="0"/>
                    <a:pt x="3193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49"/>
            <p:cNvSpPr/>
            <p:nvPr/>
          </p:nvSpPr>
          <p:spPr>
            <a:xfrm>
              <a:off x="3623500" y="1792225"/>
              <a:ext cx="90000" cy="361475"/>
            </a:xfrm>
            <a:custGeom>
              <a:avLst/>
              <a:gdLst/>
              <a:ahLst/>
              <a:cxnLst/>
              <a:rect l="l" t="t" r="r" b="b"/>
              <a:pathLst>
                <a:path w="3600" h="14459" extrusionOk="0">
                  <a:moveTo>
                    <a:pt x="1" y="0"/>
                  </a:moveTo>
                  <a:lnTo>
                    <a:pt x="1" y="14458"/>
                  </a:lnTo>
                  <a:lnTo>
                    <a:pt x="3600" y="14458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49"/>
            <p:cNvSpPr/>
            <p:nvPr/>
          </p:nvSpPr>
          <p:spPr>
            <a:xfrm>
              <a:off x="2373325" y="2798125"/>
              <a:ext cx="753275" cy="1263275"/>
            </a:xfrm>
            <a:custGeom>
              <a:avLst/>
              <a:gdLst/>
              <a:ahLst/>
              <a:cxnLst/>
              <a:rect l="l" t="t" r="r" b="b"/>
              <a:pathLst>
                <a:path w="30131" h="50531" extrusionOk="0">
                  <a:moveTo>
                    <a:pt x="0" y="0"/>
                  </a:moveTo>
                  <a:lnTo>
                    <a:pt x="0" y="50531"/>
                  </a:lnTo>
                  <a:lnTo>
                    <a:pt x="30130" y="50531"/>
                  </a:lnTo>
                  <a:lnTo>
                    <a:pt x="3013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49"/>
            <p:cNvSpPr/>
            <p:nvPr/>
          </p:nvSpPr>
          <p:spPr>
            <a:xfrm>
              <a:off x="2373325" y="3959375"/>
              <a:ext cx="753275" cy="100975"/>
            </a:xfrm>
            <a:custGeom>
              <a:avLst/>
              <a:gdLst/>
              <a:ahLst/>
              <a:cxnLst/>
              <a:rect l="l" t="t" r="r" b="b"/>
              <a:pathLst>
                <a:path w="30131" h="4039" extrusionOk="0">
                  <a:moveTo>
                    <a:pt x="0" y="1"/>
                  </a:moveTo>
                  <a:lnTo>
                    <a:pt x="0" y="4039"/>
                  </a:lnTo>
                  <a:lnTo>
                    <a:pt x="30130" y="4039"/>
                  </a:lnTo>
                  <a:lnTo>
                    <a:pt x="3013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49"/>
            <p:cNvSpPr/>
            <p:nvPr/>
          </p:nvSpPr>
          <p:spPr>
            <a:xfrm>
              <a:off x="2871825" y="2863500"/>
              <a:ext cx="186250" cy="200900"/>
            </a:xfrm>
            <a:custGeom>
              <a:avLst/>
              <a:gdLst/>
              <a:ahLst/>
              <a:cxnLst/>
              <a:rect l="l" t="t" r="r" b="b"/>
              <a:pathLst>
                <a:path w="7450" h="8036" extrusionOk="0">
                  <a:moveTo>
                    <a:pt x="607" y="1"/>
                  </a:moveTo>
                  <a:cubicBezTo>
                    <a:pt x="252" y="1"/>
                    <a:pt x="1" y="252"/>
                    <a:pt x="1" y="586"/>
                  </a:cubicBezTo>
                  <a:lnTo>
                    <a:pt x="1" y="7429"/>
                  </a:lnTo>
                  <a:cubicBezTo>
                    <a:pt x="1" y="7763"/>
                    <a:pt x="252" y="8035"/>
                    <a:pt x="607" y="8035"/>
                  </a:cubicBezTo>
                  <a:lnTo>
                    <a:pt x="6843" y="8035"/>
                  </a:lnTo>
                  <a:cubicBezTo>
                    <a:pt x="7198" y="8035"/>
                    <a:pt x="7449" y="7763"/>
                    <a:pt x="7449" y="7429"/>
                  </a:cubicBezTo>
                  <a:lnTo>
                    <a:pt x="7449" y="586"/>
                  </a:lnTo>
                  <a:cubicBezTo>
                    <a:pt x="7449" y="252"/>
                    <a:pt x="7198" y="1"/>
                    <a:pt x="68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49"/>
            <p:cNvSpPr/>
            <p:nvPr/>
          </p:nvSpPr>
          <p:spPr>
            <a:xfrm>
              <a:off x="2654750" y="2863500"/>
              <a:ext cx="186250" cy="200900"/>
            </a:xfrm>
            <a:custGeom>
              <a:avLst/>
              <a:gdLst/>
              <a:ahLst/>
              <a:cxnLst/>
              <a:rect l="l" t="t" r="r" b="b"/>
              <a:pathLst>
                <a:path w="7450" h="8036" extrusionOk="0">
                  <a:moveTo>
                    <a:pt x="607" y="1"/>
                  </a:moveTo>
                  <a:cubicBezTo>
                    <a:pt x="251" y="1"/>
                    <a:pt x="0" y="252"/>
                    <a:pt x="0" y="586"/>
                  </a:cubicBezTo>
                  <a:lnTo>
                    <a:pt x="0" y="7429"/>
                  </a:lnTo>
                  <a:cubicBezTo>
                    <a:pt x="0" y="7763"/>
                    <a:pt x="251" y="8035"/>
                    <a:pt x="607" y="8035"/>
                  </a:cubicBezTo>
                  <a:lnTo>
                    <a:pt x="6842" y="8035"/>
                  </a:lnTo>
                  <a:cubicBezTo>
                    <a:pt x="7198" y="8035"/>
                    <a:pt x="7449" y="7763"/>
                    <a:pt x="7449" y="7429"/>
                  </a:cubicBezTo>
                  <a:lnTo>
                    <a:pt x="7449" y="586"/>
                  </a:lnTo>
                  <a:cubicBezTo>
                    <a:pt x="7449" y="252"/>
                    <a:pt x="7198" y="1"/>
                    <a:pt x="684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49"/>
            <p:cNvSpPr/>
            <p:nvPr/>
          </p:nvSpPr>
          <p:spPr>
            <a:xfrm>
              <a:off x="2436625" y="2863500"/>
              <a:ext cx="186750" cy="200900"/>
            </a:xfrm>
            <a:custGeom>
              <a:avLst/>
              <a:gdLst/>
              <a:ahLst/>
              <a:cxnLst/>
              <a:rect l="l" t="t" r="r" b="b"/>
              <a:pathLst>
                <a:path w="7470" h="8036" extrusionOk="0">
                  <a:moveTo>
                    <a:pt x="607" y="1"/>
                  </a:moveTo>
                  <a:cubicBezTo>
                    <a:pt x="272" y="1"/>
                    <a:pt x="0" y="252"/>
                    <a:pt x="0" y="586"/>
                  </a:cubicBezTo>
                  <a:lnTo>
                    <a:pt x="0" y="7429"/>
                  </a:lnTo>
                  <a:cubicBezTo>
                    <a:pt x="0" y="7763"/>
                    <a:pt x="272" y="8035"/>
                    <a:pt x="607" y="8035"/>
                  </a:cubicBezTo>
                  <a:lnTo>
                    <a:pt x="6863" y="8035"/>
                  </a:lnTo>
                  <a:cubicBezTo>
                    <a:pt x="7198" y="8035"/>
                    <a:pt x="7470" y="7763"/>
                    <a:pt x="7470" y="7429"/>
                  </a:cubicBezTo>
                  <a:lnTo>
                    <a:pt x="7470" y="586"/>
                  </a:lnTo>
                  <a:cubicBezTo>
                    <a:pt x="7470" y="252"/>
                    <a:pt x="7198" y="1"/>
                    <a:pt x="686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49"/>
            <p:cNvSpPr/>
            <p:nvPr/>
          </p:nvSpPr>
          <p:spPr>
            <a:xfrm>
              <a:off x="2871825" y="3119300"/>
              <a:ext cx="186250" cy="200375"/>
            </a:xfrm>
            <a:custGeom>
              <a:avLst/>
              <a:gdLst/>
              <a:ahLst/>
              <a:cxnLst/>
              <a:rect l="l" t="t" r="r" b="b"/>
              <a:pathLst>
                <a:path w="7450" h="8015" extrusionOk="0">
                  <a:moveTo>
                    <a:pt x="607" y="0"/>
                  </a:moveTo>
                  <a:cubicBezTo>
                    <a:pt x="252" y="0"/>
                    <a:pt x="1" y="251"/>
                    <a:pt x="1" y="586"/>
                  </a:cubicBezTo>
                  <a:lnTo>
                    <a:pt x="1" y="7428"/>
                  </a:lnTo>
                  <a:cubicBezTo>
                    <a:pt x="1" y="7763"/>
                    <a:pt x="252" y="8014"/>
                    <a:pt x="607" y="8014"/>
                  </a:cubicBezTo>
                  <a:lnTo>
                    <a:pt x="6843" y="8014"/>
                  </a:lnTo>
                  <a:cubicBezTo>
                    <a:pt x="7198" y="8014"/>
                    <a:pt x="7449" y="7763"/>
                    <a:pt x="7449" y="7428"/>
                  </a:cubicBezTo>
                  <a:lnTo>
                    <a:pt x="7449" y="586"/>
                  </a:lnTo>
                  <a:cubicBezTo>
                    <a:pt x="7449" y="251"/>
                    <a:pt x="7198" y="0"/>
                    <a:pt x="68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49"/>
            <p:cNvSpPr/>
            <p:nvPr/>
          </p:nvSpPr>
          <p:spPr>
            <a:xfrm>
              <a:off x="2654750" y="3119300"/>
              <a:ext cx="186250" cy="200375"/>
            </a:xfrm>
            <a:custGeom>
              <a:avLst/>
              <a:gdLst/>
              <a:ahLst/>
              <a:cxnLst/>
              <a:rect l="l" t="t" r="r" b="b"/>
              <a:pathLst>
                <a:path w="7450" h="8015" extrusionOk="0">
                  <a:moveTo>
                    <a:pt x="607" y="0"/>
                  </a:moveTo>
                  <a:cubicBezTo>
                    <a:pt x="251" y="0"/>
                    <a:pt x="0" y="251"/>
                    <a:pt x="0" y="586"/>
                  </a:cubicBezTo>
                  <a:lnTo>
                    <a:pt x="0" y="7428"/>
                  </a:lnTo>
                  <a:cubicBezTo>
                    <a:pt x="0" y="7763"/>
                    <a:pt x="251" y="8014"/>
                    <a:pt x="607" y="8014"/>
                  </a:cubicBezTo>
                  <a:lnTo>
                    <a:pt x="6842" y="8014"/>
                  </a:lnTo>
                  <a:cubicBezTo>
                    <a:pt x="7198" y="8014"/>
                    <a:pt x="7449" y="7763"/>
                    <a:pt x="7449" y="7428"/>
                  </a:cubicBezTo>
                  <a:lnTo>
                    <a:pt x="7449" y="586"/>
                  </a:lnTo>
                  <a:cubicBezTo>
                    <a:pt x="7449" y="251"/>
                    <a:pt x="7198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49"/>
            <p:cNvSpPr/>
            <p:nvPr/>
          </p:nvSpPr>
          <p:spPr>
            <a:xfrm>
              <a:off x="2436625" y="3119300"/>
              <a:ext cx="186750" cy="200375"/>
            </a:xfrm>
            <a:custGeom>
              <a:avLst/>
              <a:gdLst/>
              <a:ahLst/>
              <a:cxnLst/>
              <a:rect l="l" t="t" r="r" b="b"/>
              <a:pathLst>
                <a:path w="7470" h="8015" extrusionOk="0">
                  <a:moveTo>
                    <a:pt x="607" y="0"/>
                  </a:moveTo>
                  <a:cubicBezTo>
                    <a:pt x="272" y="0"/>
                    <a:pt x="0" y="251"/>
                    <a:pt x="0" y="586"/>
                  </a:cubicBezTo>
                  <a:lnTo>
                    <a:pt x="0" y="7428"/>
                  </a:lnTo>
                  <a:cubicBezTo>
                    <a:pt x="0" y="7763"/>
                    <a:pt x="272" y="8014"/>
                    <a:pt x="607" y="8014"/>
                  </a:cubicBezTo>
                  <a:lnTo>
                    <a:pt x="6863" y="8014"/>
                  </a:lnTo>
                  <a:cubicBezTo>
                    <a:pt x="7198" y="8014"/>
                    <a:pt x="7470" y="7763"/>
                    <a:pt x="7470" y="7428"/>
                  </a:cubicBezTo>
                  <a:lnTo>
                    <a:pt x="7470" y="586"/>
                  </a:lnTo>
                  <a:cubicBezTo>
                    <a:pt x="7470" y="251"/>
                    <a:pt x="7198" y="0"/>
                    <a:pt x="686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49"/>
            <p:cNvSpPr/>
            <p:nvPr/>
          </p:nvSpPr>
          <p:spPr>
            <a:xfrm>
              <a:off x="2437650" y="3535150"/>
              <a:ext cx="620425" cy="200375"/>
            </a:xfrm>
            <a:custGeom>
              <a:avLst/>
              <a:gdLst/>
              <a:ahLst/>
              <a:cxnLst/>
              <a:rect l="l" t="t" r="r" b="b"/>
              <a:pathLst>
                <a:path w="24817" h="8015" extrusionOk="0">
                  <a:moveTo>
                    <a:pt x="608" y="1"/>
                  </a:moveTo>
                  <a:cubicBezTo>
                    <a:pt x="252" y="1"/>
                    <a:pt x="1" y="252"/>
                    <a:pt x="1" y="586"/>
                  </a:cubicBezTo>
                  <a:lnTo>
                    <a:pt x="1" y="7428"/>
                  </a:lnTo>
                  <a:cubicBezTo>
                    <a:pt x="1" y="7763"/>
                    <a:pt x="252" y="8014"/>
                    <a:pt x="608" y="8014"/>
                  </a:cubicBezTo>
                  <a:lnTo>
                    <a:pt x="24210" y="8014"/>
                  </a:lnTo>
                  <a:cubicBezTo>
                    <a:pt x="24565" y="8014"/>
                    <a:pt x="24816" y="7763"/>
                    <a:pt x="24816" y="7428"/>
                  </a:cubicBezTo>
                  <a:lnTo>
                    <a:pt x="24816" y="586"/>
                  </a:lnTo>
                  <a:cubicBezTo>
                    <a:pt x="24816" y="252"/>
                    <a:pt x="24565" y="1"/>
                    <a:pt x="2421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49"/>
            <p:cNvSpPr/>
            <p:nvPr/>
          </p:nvSpPr>
          <p:spPr>
            <a:xfrm>
              <a:off x="2437650" y="3793025"/>
              <a:ext cx="620425" cy="200900"/>
            </a:xfrm>
            <a:custGeom>
              <a:avLst/>
              <a:gdLst/>
              <a:ahLst/>
              <a:cxnLst/>
              <a:rect l="l" t="t" r="r" b="b"/>
              <a:pathLst>
                <a:path w="24817" h="8036" extrusionOk="0">
                  <a:moveTo>
                    <a:pt x="608" y="1"/>
                  </a:moveTo>
                  <a:cubicBezTo>
                    <a:pt x="252" y="1"/>
                    <a:pt x="1" y="273"/>
                    <a:pt x="1" y="608"/>
                  </a:cubicBezTo>
                  <a:lnTo>
                    <a:pt x="1" y="7429"/>
                  </a:lnTo>
                  <a:cubicBezTo>
                    <a:pt x="1" y="7784"/>
                    <a:pt x="252" y="8036"/>
                    <a:pt x="608" y="8036"/>
                  </a:cubicBezTo>
                  <a:lnTo>
                    <a:pt x="24210" y="8036"/>
                  </a:lnTo>
                  <a:cubicBezTo>
                    <a:pt x="24565" y="8036"/>
                    <a:pt x="24816" y="7784"/>
                    <a:pt x="24816" y="7429"/>
                  </a:cubicBezTo>
                  <a:lnTo>
                    <a:pt x="24816" y="608"/>
                  </a:lnTo>
                  <a:cubicBezTo>
                    <a:pt x="24816" y="273"/>
                    <a:pt x="24565" y="1"/>
                    <a:pt x="2421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49"/>
            <p:cNvSpPr/>
            <p:nvPr/>
          </p:nvSpPr>
          <p:spPr>
            <a:xfrm>
              <a:off x="2363375" y="2770925"/>
              <a:ext cx="763225" cy="54950"/>
            </a:xfrm>
            <a:custGeom>
              <a:avLst/>
              <a:gdLst/>
              <a:ahLst/>
              <a:cxnLst/>
              <a:rect l="l" t="t" r="r" b="b"/>
              <a:pathLst>
                <a:path w="30529" h="2198" extrusionOk="0">
                  <a:moveTo>
                    <a:pt x="1" y="0"/>
                  </a:moveTo>
                  <a:lnTo>
                    <a:pt x="1" y="2197"/>
                  </a:lnTo>
                  <a:lnTo>
                    <a:pt x="30528" y="2197"/>
                  </a:lnTo>
                  <a:lnTo>
                    <a:pt x="30528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49"/>
            <p:cNvSpPr/>
            <p:nvPr/>
          </p:nvSpPr>
          <p:spPr>
            <a:xfrm>
              <a:off x="2315250" y="2688800"/>
              <a:ext cx="812400" cy="91025"/>
            </a:xfrm>
            <a:custGeom>
              <a:avLst/>
              <a:gdLst/>
              <a:ahLst/>
              <a:cxnLst/>
              <a:rect l="l" t="t" r="r" b="b"/>
              <a:pathLst>
                <a:path w="32496" h="3641" extrusionOk="0">
                  <a:moveTo>
                    <a:pt x="545" y="0"/>
                  </a:moveTo>
                  <a:cubicBezTo>
                    <a:pt x="273" y="0"/>
                    <a:pt x="1" y="272"/>
                    <a:pt x="1" y="586"/>
                  </a:cubicBezTo>
                  <a:lnTo>
                    <a:pt x="1" y="3097"/>
                  </a:lnTo>
                  <a:cubicBezTo>
                    <a:pt x="1" y="3369"/>
                    <a:pt x="231" y="3641"/>
                    <a:pt x="545" y="3641"/>
                  </a:cubicBezTo>
                  <a:lnTo>
                    <a:pt x="32495" y="3641"/>
                  </a:lnTo>
                  <a:lnTo>
                    <a:pt x="3249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49"/>
            <p:cNvSpPr/>
            <p:nvPr/>
          </p:nvSpPr>
          <p:spPr>
            <a:xfrm>
              <a:off x="2315250" y="3371950"/>
              <a:ext cx="812400" cy="91050"/>
            </a:xfrm>
            <a:custGeom>
              <a:avLst/>
              <a:gdLst/>
              <a:ahLst/>
              <a:cxnLst/>
              <a:rect l="l" t="t" r="r" b="b"/>
              <a:pathLst>
                <a:path w="32496" h="3642" extrusionOk="0">
                  <a:moveTo>
                    <a:pt x="545" y="0"/>
                  </a:moveTo>
                  <a:cubicBezTo>
                    <a:pt x="273" y="0"/>
                    <a:pt x="1" y="251"/>
                    <a:pt x="1" y="565"/>
                  </a:cubicBezTo>
                  <a:lnTo>
                    <a:pt x="1" y="3097"/>
                  </a:lnTo>
                  <a:cubicBezTo>
                    <a:pt x="1" y="3390"/>
                    <a:pt x="231" y="3641"/>
                    <a:pt x="545" y="3641"/>
                  </a:cubicBezTo>
                  <a:lnTo>
                    <a:pt x="32495" y="3641"/>
                  </a:lnTo>
                  <a:lnTo>
                    <a:pt x="3249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49"/>
            <p:cNvSpPr/>
            <p:nvPr/>
          </p:nvSpPr>
          <p:spPr>
            <a:xfrm>
              <a:off x="3488025" y="1928225"/>
              <a:ext cx="362000" cy="89475"/>
            </a:xfrm>
            <a:custGeom>
              <a:avLst/>
              <a:gdLst/>
              <a:ahLst/>
              <a:cxnLst/>
              <a:rect l="l" t="t" r="r" b="b"/>
              <a:pathLst>
                <a:path w="14480" h="3579" extrusionOk="0">
                  <a:moveTo>
                    <a:pt x="1" y="0"/>
                  </a:moveTo>
                  <a:lnTo>
                    <a:pt x="1" y="3578"/>
                  </a:lnTo>
                  <a:lnTo>
                    <a:pt x="14480" y="3578"/>
                  </a:lnTo>
                  <a:lnTo>
                    <a:pt x="1448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8965" name="Google Shape;8965;p68"/>
          <p:cNvSpPr txBox="1">
            <a:spLocks noGrp="1"/>
          </p:cNvSpPr>
          <p:nvPr>
            <p:ph type="subTitle" idx="3"/>
          </p:nvPr>
        </p:nvSpPr>
        <p:spPr>
          <a:xfrm>
            <a:off x="1180176" y="1413463"/>
            <a:ext cx="6783597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Select patients whose ages are greater than or equal to 40</a:t>
            </a:r>
            <a:endParaRPr sz="1800" dirty="0"/>
          </a:p>
        </p:txBody>
      </p:sp>
      <p:pic>
        <p:nvPicPr>
          <p:cNvPr id="8977" name="Picture 8976">
            <a:extLst>
              <a:ext uri="{FF2B5EF4-FFF2-40B4-BE49-F238E27FC236}">
                <a16:creationId xmlns:a16="http://schemas.microsoft.com/office/drawing/2014/main" id="{A15E013C-8828-43B8-86D0-7628A5E2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30" y="2341478"/>
            <a:ext cx="6263490" cy="177931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8965" name="Google Shape;8965;p68"/>
          <p:cNvSpPr txBox="1">
            <a:spLocks noGrp="1"/>
          </p:cNvSpPr>
          <p:nvPr>
            <p:ph type="subTitle" idx="3"/>
          </p:nvPr>
        </p:nvSpPr>
        <p:spPr>
          <a:xfrm>
            <a:off x="1180176" y="1413463"/>
            <a:ext cx="6783597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Apply some aggregate functions to investigate the bills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43E7E-FF56-45B6-B8EF-E6BE30CE2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119998"/>
            <a:ext cx="7478233" cy="207484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250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sp>
        <p:nvSpPr>
          <p:cNvPr id="8965" name="Google Shape;8965;p68"/>
          <p:cNvSpPr txBox="1">
            <a:spLocks noGrp="1"/>
          </p:cNvSpPr>
          <p:nvPr>
            <p:ph type="subTitle" idx="3"/>
          </p:nvPr>
        </p:nvSpPr>
        <p:spPr>
          <a:xfrm>
            <a:off x="469584" y="1176606"/>
            <a:ext cx="8204829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Select id and name of all staff including doctors, nurses and accountants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28C15-2389-4CCA-8D61-4B41CEFE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719" y="1912363"/>
            <a:ext cx="3310561" cy="309478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923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Query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C16549-B113-4629-9A19-CCE41E36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212" y="1100137"/>
            <a:ext cx="6296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0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procedures</a:t>
            </a:r>
            <a:endParaRPr dirty="0"/>
          </a:p>
        </p:txBody>
      </p:sp>
      <p:sp>
        <p:nvSpPr>
          <p:cNvPr id="8965" name="Google Shape;8965;p68"/>
          <p:cNvSpPr txBox="1">
            <a:spLocks noGrp="1"/>
          </p:cNvSpPr>
          <p:nvPr>
            <p:ph type="subTitle" idx="3"/>
          </p:nvPr>
        </p:nvSpPr>
        <p:spPr>
          <a:xfrm>
            <a:off x="469584" y="1176606"/>
            <a:ext cx="8204829" cy="48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Reusable, time saving and flexible</a:t>
            </a:r>
            <a:endParaRPr sz="1800" dirty="0"/>
          </a:p>
        </p:txBody>
      </p:sp>
      <p:sp>
        <p:nvSpPr>
          <p:cNvPr id="7" name="Google Shape;8965;p68">
            <a:extLst>
              <a:ext uri="{FF2B5EF4-FFF2-40B4-BE49-F238E27FC236}">
                <a16:creationId xmlns:a16="http://schemas.microsoft.com/office/drawing/2014/main" id="{102D15AA-3845-4F75-A18B-0AA79E9D633B}"/>
              </a:ext>
            </a:extLst>
          </p:cNvPr>
          <p:cNvSpPr txBox="1">
            <a:spLocks/>
          </p:cNvSpPr>
          <p:nvPr/>
        </p:nvSpPr>
        <p:spPr>
          <a:xfrm>
            <a:off x="469581" y="1809687"/>
            <a:ext cx="8204829" cy="48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/>
            <a:r>
              <a:rPr lang="en-US" sz="1800" dirty="0"/>
              <a:t>Bill table</a:t>
            </a:r>
          </a:p>
        </p:txBody>
      </p:sp>
      <p:sp>
        <p:nvSpPr>
          <p:cNvPr id="8" name="Google Shape;8965;p68">
            <a:extLst>
              <a:ext uri="{FF2B5EF4-FFF2-40B4-BE49-F238E27FC236}">
                <a16:creationId xmlns:a16="http://schemas.microsoft.com/office/drawing/2014/main" id="{2320690D-A261-42F4-A426-2DAFAC73DE25}"/>
              </a:ext>
            </a:extLst>
          </p:cNvPr>
          <p:cNvSpPr txBox="1">
            <a:spLocks/>
          </p:cNvSpPr>
          <p:nvPr/>
        </p:nvSpPr>
        <p:spPr>
          <a:xfrm>
            <a:off x="1510038" y="3964301"/>
            <a:ext cx="6123924" cy="45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Siliguri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dirty="0"/>
              <a:t>Report about the bills from 2021-06-06 to 2021-07-06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184BB-F399-43C0-9066-75A7398B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" y="2343947"/>
            <a:ext cx="8945526" cy="121573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320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2" name="Google Shape;8962;p68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Stored procedures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DA9AF-9779-4E41-8A4D-D8610B3A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03" y="1061138"/>
            <a:ext cx="4948594" cy="240073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09817-0E9B-420B-B21D-6466949DD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02" y="3676375"/>
            <a:ext cx="4948595" cy="2175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80450-6546-4FE9-B46B-DD4E58A35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7" y="4108396"/>
            <a:ext cx="7641265" cy="66805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048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" name="Google Shape;8919;p65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</a:t>
            </a:r>
            <a:endParaRPr dirty="0"/>
          </a:p>
        </p:txBody>
      </p:sp>
      <p:sp>
        <p:nvSpPr>
          <p:cNvPr id="14" name="Google Shape;8965;p68">
            <a:extLst>
              <a:ext uri="{FF2B5EF4-FFF2-40B4-BE49-F238E27FC236}">
                <a16:creationId xmlns:a16="http://schemas.microsoft.com/office/drawing/2014/main" id="{8F8EB3AD-05A4-42C8-80E3-F0487BC058BE}"/>
              </a:ext>
            </a:extLst>
          </p:cNvPr>
          <p:cNvSpPr txBox="1">
            <a:spLocks/>
          </p:cNvSpPr>
          <p:nvPr/>
        </p:nvSpPr>
        <p:spPr>
          <a:xfrm>
            <a:off x="379910" y="1162092"/>
            <a:ext cx="8384130" cy="48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Encode Sans" panose="020B0604020202020204" charset="0"/>
              </a:rPr>
              <a:t>Procedure that starts automatically if specified changes occur to the DBMS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7A90E-C815-407E-840C-9D21A6A2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50" y="1866508"/>
            <a:ext cx="4467849" cy="263879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" name="Google Shape;8919;p65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</a:t>
            </a:r>
            <a:endParaRPr dirty="0"/>
          </a:p>
        </p:txBody>
      </p:sp>
      <p:sp>
        <p:nvSpPr>
          <p:cNvPr id="14" name="Google Shape;8965;p68">
            <a:extLst>
              <a:ext uri="{FF2B5EF4-FFF2-40B4-BE49-F238E27FC236}">
                <a16:creationId xmlns:a16="http://schemas.microsoft.com/office/drawing/2014/main" id="{8F8EB3AD-05A4-42C8-80E3-F0487BC058BE}"/>
              </a:ext>
            </a:extLst>
          </p:cNvPr>
          <p:cNvSpPr txBox="1">
            <a:spLocks/>
          </p:cNvSpPr>
          <p:nvPr/>
        </p:nvSpPr>
        <p:spPr>
          <a:xfrm>
            <a:off x="379910" y="1162092"/>
            <a:ext cx="8384130" cy="48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Encode Sans" panose="020B0604020202020204" charset="0"/>
              </a:rPr>
              <a:t>Procedure that starts automatically if specified changes occur to the DBMS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8055-A206-4AFF-BD53-E3871978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2" y="1971591"/>
            <a:ext cx="7954485" cy="60015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50592-977E-408B-BEA8-B063535B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32" y="3230382"/>
            <a:ext cx="7954485" cy="12587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8A81C7-075D-46F9-A598-EB5B58E4AB96}"/>
              </a:ext>
            </a:extLst>
          </p:cNvPr>
          <p:cNvSpPr/>
          <p:nvPr/>
        </p:nvSpPr>
        <p:spPr>
          <a:xfrm>
            <a:off x="3084285" y="2302798"/>
            <a:ext cx="290286" cy="23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007A15-40B5-4C42-B49A-396DA5A30686}"/>
              </a:ext>
            </a:extLst>
          </p:cNvPr>
          <p:cNvSpPr/>
          <p:nvPr/>
        </p:nvSpPr>
        <p:spPr>
          <a:xfrm>
            <a:off x="6110514" y="2302798"/>
            <a:ext cx="290286" cy="23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A3195B-DF9C-4B97-A535-E308B01AEF14}"/>
              </a:ext>
            </a:extLst>
          </p:cNvPr>
          <p:cNvSpPr/>
          <p:nvPr/>
        </p:nvSpPr>
        <p:spPr>
          <a:xfrm>
            <a:off x="3679370" y="4252686"/>
            <a:ext cx="290286" cy="23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C0B7F-9004-49E5-AA00-4A5F7F52C458}"/>
              </a:ext>
            </a:extLst>
          </p:cNvPr>
          <p:cNvSpPr/>
          <p:nvPr/>
        </p:nvSpPr>
        <p:spPr>
          <a:xfrm>
            <a:off x="6764008" y="4252686"/>
            <a:ext cx="290286" cy="2364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FAB54B-8069-4E11-82FB-35D5DF6F7D04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3229428" y="2539284"/>
            <a:ext cx="595085" cy="171340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02D47B-44A7-499D-9D8B-33D1CDE1768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255657" y="2539284"/>
            <a:ext cx="653494" cy="1713402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23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8" name="Google Shape;8558;p58"/>
          <p:cNvSpPr txBox="1">
            <a:spLocks noGrp="1"/>
          </p:cNvSpPr>
          <p:nvPr>
            <p:ph type="title"/>
          </p:nvPr>
        </p:nvSpPr>
        <p:spPr>
          <a:xfrm>
            <a:off x="675000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2F0C5-08E3-48CB-BA00-AB4CB8E2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446" y="1200203"/>
            <a:ext cx="2029108" cy="5525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12CEF-771E-4852-9D9F-A61C7E91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43" y="2830511"/>
            <a:ext cx="8802914" cy="63096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CD4D3-2CD4-475F-8EC3-FC87DC71A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972" y="2435237"/>
            <a:ext cx="2372056" cy="2857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51612-8BB7-4DD1-A038-434F7A019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109" y="4163351"/>
            <a:ext cx="2033445" cy="61309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39967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8" name="Google Shape;8558;p58"/>
          <p:cNvSpPr txBox="1">
            <a:spLocks noGrp="1"/>
          </p:cNvSpPr>
          <p:nvPr>
            <p:ph type="title"/>
          </p:nvPr>
        </p:nvSpPr>
        <p:spPr>
          <a:xfrm>
            <a:off x="675000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Indexing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08CB2-38B8-4DCF-AF2D-8A0C48CC1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7" y="1352051"/>
            <a:ext cx="8062686" cy="24393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Google Shape;8965;p68">
            <a:extLst>
              <a:ext uri="{FF2B5EF4-FFF2-40B4-BE49-F238E27FC236}">
                <a16:creationId xmlns:a16="http://schemas.microsoft.com/office/drawing/2014/main" id="{51F14CA3-0CB2-438A-B23B-95E6C26E98A3}"/>
              </a:ext>
            </a:extLst>
          </p:cNvPr>
          <p:cNvSpPr txBox="1">
            <a:spLocks/>
          </p:cNvSpPr>
          <p:nvPr/>
        </p:nvSpPr>
        <p:spPr>
          <a:xfrm>
            <a:off x="379910" y="4203750"/>
            <a:ext cx="8384130" cy="48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Encode Sans" panose="020B0604020202020204" charset="0"/>
              </a:rPr>
              <a:t>Performance improved a little bit due to small data</a:t>
            </a:r>
          </a:p>
        </p:txBody>
      </p:sp>
    </p:spTree>
    <p:extLst>
      <p:ext uri="{BB962C8B-B14F-4D97-AF65-F5344CB8AC3E}">
        <p14:creationId xmlns:p14="http://schemas.microsoft.com/office/powerpoint/2010/main" val="196758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855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8" name="Google Shape;8938;p67"/>
          <p:cNvSpPr txBox="1">
            <a:spLocks noGrp="1"/>
          </p:cNvSpPr>
          <p:nvPr>
            <p:ph type="title" idx="4294967295"/>
          </p:nvPr>
        </p:nvSpPr>
        <p:spPr>
          <a:xfrm>
            <a:off x="1" y="366713"/>
            <a:ext cx="6471684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Database Attack Categories</a:t>
            </a:r>
            <a:endParaRPr dirty="0"/>
          </a:p>
        </p:txBody>
      </p:sp>
      <p:sp>
        <p:nvSpPr>
          <p:cNvPr id="22" name="Google Shape;8939;p67">
            <a:extLst>
              <a:ext uri="{FF2B5EF4-FFF2-40B4-BE49-F238E27FC236}">
                <a16:creationId xmlns:a16="http://schemas.microsoft.com/office/drawing/2014/main" id="{584F6C7E-C59B-4DE6-92A0-6B424A5415DD}"/>
              </a:ext>
            </a:extLst>
          </p:cNvPr>
          <p:cNvSpPr txBox="1">
            <a:spLocks/>
          </p:cNvSpPr>
          <p:nvPr/>
        </p:nvSpPr>
        <p:spPr>
          <a:xfrm>
            <a:off x="522046" y="1884221"/>
            <a:ext cx="5427594" cy="137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-330200"/>
            <a:r>
              <a:rPr lang="en-US" sz="2400" b="1" dirty="0"/>
              <a:t>SQL injection: </a:t>
            </a:r>
          </a:p>
          <a:p>
            <a:pPr lvl="1" indent="-330200"/>
            <a:r>
              <a:rPr lang="en-US" dirty="0"/>
              <a:t>Taking advantage of query vulnerabilities in applications</a:t>
            </a:r>
            <a:endParaRPr lang="en-US" sz="2200" dirty="0"/>
          </a:p>
          <a:p>
            <a:pPr indent="-330200"/>
            <a:r>
              <a:rPr lang="en-US" sz="2400" b="1" dirty="0"/>
              <a:t>Denial of service:</a:t>
            </a:r>
          </a:p>
          <a:p>
            <a:pPr lvl="1" indent="-330200"/>
            <a:r>
              <a:rPr lang="en-US" dirty="0"/>
              <a:t>Slowing down a database server and can even make it unavailable to all users.</a:t>
            </a:r>
            <a:endParaRPr lang="en-US" sz="2200" b="1" dirty="0"/>
          </a:p>
          <a:p>
            <a:pPr indent="-330200"/>
            <a:r>
              <a:rPr lang="en-US" sz="2400" b="1" dirty="0"/>
              <a:t>Insecure system architecture:</a:t>
            </a:r>
          </a:p>
          <a:p>
            <a:pPr lvl="1" indent="-330200"/>
            <a:r>
              <a:rPr lang="en-US" dirty="0"/>
              <a:t>Weak authentication.</a:t>
            </a:r>
          </a:p>
          <a:p>
            <a:pPr lvl="1" indent="-330200"/>
            <a:r>
              <a:rPr lang="en-US" dirty="0" err="1"/>
              <a:t>Loosy</a:t>
            </a:r>
            <a:r>
              <a:rPr lang="en-US" dirty="0"/>
              <a:t> system classification </a:t>
            </a:r>
          </a:p>
          <a:p>
            <a:pPr lvl="1" indent="-330200"/>
            <a:endParaRPr lang="en-US" dirty="0"/>
          </a:p>
          <a:p>
            <a:pPr lvl="1" indent="-330200"/>
            <a:endParaRPr lang="en-US" sz="22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8" name="Google Shape;8938;p67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77184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Role-Based Access Control (RBAC)</a:t>
            </a:r>
            <a:endParaRPr dirty="0"/>
          </a:p>
        </p:txBody>
      </p:sp>
      <p:sp>
        <p:nvSpPr>
          <p:cNvPr id="8939" name="Google Shape;8939;p67"/>
          <p:cNvSpPr txBox="1">
            <a:spLocks noGrp="1"/>
          </p:cNvSpPr>
          <p:nvPr>
            <p:ph type="subTitle" idx="4294967295"/>
          </p:nvPr>
        </p:nvSpPr>
        <p:spPr>
          <a:xfrm>
            <a:off x="4698812" y="1892683"/>
            <a:ext cx="4168742" cy="159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Clr>
                <a:schemeClr val="dk2"/>
              </a:buClr>
              <a:buSzPts val="1600"/>
            </a:pPr>
            <a:r>
              <a:rPr lang="en-US" dirty="0"/>
              <a:t>Difficult to manage and maintain</a:t>
            </a:r>
            <a:endParaRPr dirty="0"/>
          </a:p>
          <a:p>
            <a:pPr lvl="0" indent="-330200">
              <a:buClr>
                <a:schemeClr val="dk2"/>
              </a:buClr>
              <a:buSzPts val="1600"/>
            </a:pPr>
            <a:r>
              <a:rPr lang="en-US" dirty="0"/>
              <a:t>It is static</a:t>
            </a:r>
            <a:endParaRPr dirty="0"/>
          </a:p>
          <a:p>
            <a:pPr lvl="0" indent="-330200">
              <a:buClr>
                <a:schemeClr val="dk2"/>
              </a:buClr>
              <a:buSzPts val="1600"/>
            </a:pPr>
            <a:r>
              <a:rPr lang="en-US" dirty="0"/>
              <a:t>Evaluating access rights is difficult, error-prone, and lengthy</a:t>
            </a:r>
            <a:endParaRPr dirty="0"/>
          </a:p>
        </p:txBody>
      </p:sp>
      <p:sp>
        <p:nvSpPr>
          <p:cNvPr id="8940" name="Google Shape;8940;p67"/>
          <p:cNvSpPr txBox="1">
            <a:spLocks noGrp="1"/>
          </p:cNvSpPr>
          <p:nvPr>
            <p:ph type="subTitle" idx="4294967295"/>
          </p:nvPr>
        </p:nvSpPr>
        <p:spPr>
          <a:xfrm>
            <a:off x="5194998" y="1148021"/>
            <a:ext cx="3494087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 dirty="0">
                <a:latin typeface="Encode Sans"/>
                <a:sym typeface="Encode Sans"/>
              </a:rPr>
              <a:t>Disadvantages</a:t>
            </a:r>
            <a:endParaRPr sz="2200" b="1" dirty="0">
              <a:latin typeface="Encode Sans"/>
            </a:endParaRPr>
          </a:p>
        </p:txBody>
      </p:sp>
      <p:sp>
        <p:nvSpPr>
          <p:cNvPr id="22" name="Google Shape;8939;p67">
            <a:extLst>
              <a:ext uri="{FF2B5EF4-FFF2-40B4-BE49-F238E27FC236}">
                <a16:creationId xmlns:a16="http://schemas.microsoft.com/office/drawing/2014/main" id="{584F6C7E-C59B-4DE6-92A0-6B424A5415DD}"/>
              </a:ext>
            </a:extLst>
          </p:cNvPr>
          <p:cNvSpPr txBox="1">
            <a:spLocks/>
          </p:cNvSpPr>
          <p:nvPr/>
        </p:nvSpPr>
        <p:spPr>
          <a:xfrm>
            <a:off x="115513" y="1892683"/>
            <a:ext cx="4177655" cy="221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-330200"/>
            <a:r>
              <a:rPr lang="en-US" sz="1800" dirty="0"/>
              <a:t>Improve operational efficiency</a:t>
            </a:r>
          </a:p>
          <a:p>
            <a:pPr indent="-330200"/>
            <a:r>
              <a:rPr lang="en-US" sz="1800" dirty="0"/>
              <a:t>Enhance compliance</a:t>
            </a:r>
          </a:p>
          <a:p>
            <a:pPr indent="-330200"/>
            <a:r>
              <a:rPr lang="en-US" sz="1800" dirty="0"/>
              <a:t>Increased administrator visibility</a:t>
            </a:r>
          </a:p>
          <a:p>
            <a:pPr indent="-330200"/>
            <a:r>
              <a:rPr lang="en-US" sz="1800" dirty="0"/>
              <a:t>Discount</a:t>
            </a:r>
          </a:p>
          <a:p>
            <a:pPr indent="-330200"/>
            <a:r>
              <a:rPr lang="en-US" sz="1800" dirty="0"/>
              <a:t>Reduce the risk of data breaches and leaks</a:t>
            </a:r>
          </a:p>
        </p:txBody>
      </p:sp>
      <p:sp>
        <p:nvSpPr>
          <p:cNvPr id="23" name="Google Shape;8940;p67">
            <a:extLst>
              <a:ext uri="{FF2B5EF4-FFF2-40B4-BE49-F238E27FC236}">
                <a16:creationId xmlns:a16="http://schemas.microsoft.com/office/drawing/2014/main" id="{FD0DDA56-1866-43EA-9E21-CF7AC6E8E7E2}"/>
              </a:ext>
            </a:extLst>
          </p:cNvPr>
          <p:cNvSpPr txBox="1">
            <a:spLocks/>
          </p:cNvSpPr>
          <p:nvPr/>
        </p:nvSpPr>
        <p:spPr>
          <a:xfrm>
            <a:off x="457591" y="1148221"/>
            <a:ext cx="34935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ncode Sans"/>
              <a:buNone/>
              <a:defRPr sz="22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Advantages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9B6A0-4F32-456F-984F-B5E45CB3575F}"/>
              </a:ext>
            </a:extLst>
          </p:cNvPr>
          <p:cNvSpPr/>
          <p:nvPr/>
        </p:nvSpPr>
        <p:spPr>
          <a:xfrm>
            <a:off x="4550185" y="1025636"/>
            <a:ext cx="45719" cy="3952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0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D4482-0518-4DE7-9687-C11982DF5051}"/>
              </a:ext>
            </a:extLst>
          </p:cNvPr>
          <p:cNvGrpSpPr/>
          <p:nvPr/>
        </p:nvGrpSpPr>
        <p:grpSpPr>
          <a:xfrm>
            <a:off x="4572000" y="841724"/>
            <a:ext cx="4316697" cy="3457152"/>
            <a:chOff x="4572000" y="1117494"/>
            <a:chExt cx="4316697" cy="3457152"/>
          </a:xfrm>
        </p:grpSpPr>
        <p:grpSp>
          <p:nvGrpSpPr>
            <p:cNvPr id="92" name="Google Shape;9041;p73">
              <a:extLst>
                <a:ext uri="{FF2B5EF4-FFF2-40B4-BE49-F238E27FC236}">
                  <a16:creationId xmlns:a16="http://schemas.microsoft.com/office/drawing/2014/main" id="{A959F1A1-1C15-449E-9C8E-4BB0E44FD070}"/>
                </a:ext>
              </a:extLst>
            </p:cNvPr>
            <p:cNvGrpSpPr/>
            <p:nvPr/>
          </p:nvGrpSpPr>
          <p:grpSpPr>
            <a:xfrm>
              <a:off x="4572000" y="1117494"/>
              <a:ext cx="4316697" cy="3457152"/>
              <a:chOff x="4682075" y="1371800"/>
              <a:chExt cx="3265200" cy="2734150"/>
            </a:xfrm>
          </p:grpSpPr>
          <p:sp>
            <p:nvSpPr>
              <p:cNvPr id="93" name="Google Shape;9042;p73">
                <a:extLst>
                  <a:ext uri="{FF2B5EF4-FFF2-40B4-BE49-F238E27FC236}">
                    <a16:creationId xmlns:a16="http://schemas.microsoft.com/office/drawing/2014/main" id="{ABF96A60-3391-4C33-9653-0DF82888BE39}"/>
                  </a:ext>
                </a:extLst>
              </p:cNvPr>
              <p:cNvSpPr/>
              <p:nvPr/>
            </p:nvSpPr>
            <p:spPr>
              <a:xfrm>
                <a:off x="5831525" y="3974850"/>
                <a:ext cx="966300" cy="131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043;p73">
                <a:extLst>
                  <a:ext uri="{FF2B5EF4-FFF2-40B4-BE49-F238E27FC236}">
                    <a16:creationId xmlns:a16="http://schemas.microsoft.com/office/drawing/2014/main" id="{BE481F5A-4507-4AAF-98DE-6B4F0CD08C04}"/>
                  </a:ext>
                </a:extLst>
              </p:cNvPr>
              <p:cNvSpPr/>
              <p:nvPr/>
            </p:nvSpPr>
            <p:spPr>
              <a:xfrm>
                <a:off x="4682075" y="1371800"/>
                <a:ext cx="3265200" cy="22002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044;p73">
                <a:extLst>
                  <a:ext uri="{FF2B5EF4-FFF2-40B4-BE49-F238E27FC236}">
                    <a16:creationId xmlns:a16="http://schemas.microsoft.com/office/drawing/2014/main" id="{83B50280-9CEB-4DDD-A57E-CC9DF583312C}"/>
                  </a:ext>
                </a:extLst>
              </p:cNvPr>
              <p:cNvSpPr/>
              <p:nvPr/>
            </p:nvSpPr>
            <p:spPr>
              <a:xfrm>
                <a:off x="5981675" y="3446100"/>
                <a:ext cx="666000" cy="5289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263D7AC-C825-4B33-8438-BEF8BB6FBB59}"/>
                </a:ext>
              </a:extLst>
            </p:cNvPr>
            <p:cNvSpPr/>
            <p:nvPr/>
          </p:nvSpPr>
          <p:spPr>
            <a:xfrm>
              <a:off x="4716190" y="1254320"/>
              <a:ext cx="4028315" cy="23204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Google Shape;9038;p73">
              <a:extLst>
                <a:ext uri="{FF2B5EF4-FFF2-40B4-BE49-F238E27FC236}">
                  <a16:creationId xmlns:a16="http://schemas.microsoft.com/office/drawing/2014/main" id="{2B600AFC-0076-4574-8816-FFE999C9E232}"/>
                </a:ext>
              </a:extLst>
            </p:cNvPr>
            <p:cNvSpPr txBox="1">
              <a:spLocks/>
            </p:cNvSpPr>
            <p:nvPr/>
          </p:nvSpPr>
          <p:spPr>
            <a:xfrm>
              <a:off x="5112138" y="2128175"/>
              <a:ext cx="3236418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50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Encode Sans"/>
                <a:buNone/>
                <a:defRPr sz="3600" b="1" i="0" u="none" strike="noStrike" cap="none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defRPr>
              </a:lvl9pPr>
            </a:lstStyle>
            <a:p>
              <a:pPr algn="ctr"/>
              <a:r>
                <a:rPr lang="en-US" sz="3200">
                  <a:solidFill>
                    <a:schemeClr val="tx1"/>
                  </a:solidFill>
                </a:rPr>
                <a:t>Demonstration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5" y="21494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619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4" name="Google Shape;8994;p70"/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learnt</a:t>
            </a:r>
            <a:endParaRPr dirty="0"/>
          </a:p>
        </p:txBody>
      </p:sp>
      <p:sp>
        <p:nvSpPr>
          <p:cNvPr id="8995" name="Google Shape;8995;p70"/>
          <p:cNvSpPr txBox="1"/>
          <p:nvPr/>
        </p:nvSpPr>
        <p:spPr>
          <a:xfrm flipH="1">
            <a:off x="988575" y="1154000"/>
            <a:ext cx="3401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DBMS designing</a:t>
            </a:r>
            <a:endParaRPr sz="2200" b="1" dirty="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996" name="Google Shape;8996;p70"/>
          <p:cNvSpPr txBox="1"/>
          <p:nvPr/>
        </p:nvSpPr>
        <p:spPr>
          <a:xfrm flipH="1">
            <a:off x="988575" y="2259170"/>
            <a:ext cx="3401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App</a:t>
            </a:r>
            <a:endParaRPr sz="2200" b="1" dirty="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997" name="Google Shape;8997;p70"/>
          <p:cNvSpPr txBox="1"/>
          <p:nvPr/>
        </p:nvSpPr>
        <p:spPr>
          <a:xfrm flipH="1">
            <a:off x="988575" y="1560785"/>
            <a:ext cx="34017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" sz="1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nderstand the pipeline and apply theory into real problem</a:t>
            </a:r>
            <a:endParaRPr sz="16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98" name="Google Shape;8998;p70"/>
          <p:cNvSpPr txBox="1"/>
          <p:nvPr/>
        </p:nvSpPr>
        <p:spPr>
          <a:xfrm flipH="1">
            <a:off x="988575" y="2665955"/>
            <a:ext cx="34017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Know how to attach a database to an hospital app</a:t>
            </a:r>
            <a:endParaRPr sz="16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99" name="Google Shape;8999;p70"/>
          <p:cNvSpPr txBox="1"/>
          <p:nvPr/>
        </p:nvSpPr>
        <p:spPr>
          <a:xfrm flipH="1">
            <a:off x="988575" y="3364340"/>
            <a:ext cx="34017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 dirty="0">
                <a:solidFill>
                  <a:srgbClr val="000000"/>
                </a:solidFill>
                <a:latin typeface="Encode Sans"/>
                <a:ea typeface="Encode Sans"/>
                <a:cs typeface="Encode Sans"/>
                <a:sym typeface="Encode Sans"/>
              </a:rPr>
              <a:t>Teamwork</a:t>
            </a:r>
            <a:endParaRPr sz="2200" b="1" dirty="0">
              <a:solidFill>
                <a:srgbClr val="0000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000" name="Google Shape;9000;p70"/>
          <p:cNvSpPr txBox="1"/>
          <p:nvPr/>
        </p:nvSpPr>
        <p:spPr>
          <a:xfrm flipH="1">
            <a:off x="988575" y="3771125"/>
            <a:ext cx="34017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Handle unexpected problems </a:t>
            </a:r>
            <a:endParaRPr sz="16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6" name="Google Shape;9056;p74"/>
          <p:cNvSpPr txBox="1">
            <a:spLocks noGrp="1"/>
          </p:cNvSpPr>
          <p:nvPr>
            <p:ph type="subTitle" idx="1"/>
          </p:nvPr>
        </p:nvSpPr>
        <p:spPr>
          <a:xfrm>
            <a:off x="2254200" y="2571750"/>
            <a:ext cx="4635600" cy="464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9057" name="Google Shape;9057;p74"/>
          <p:cNvSpPr txBox="1">
            <a:spLocks noGrp="1"/>
          </p:cNvSpPr>
          <p:nvPr>
            <p:ph type="title"/>
          </p:nvPr>
        </p:nvSpPr>
        <p:spPr>
          <a:xfrm>
            <a:off x="2254200" y="1101543"/>
            <a:ext cx="46356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Thanks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071" name="Google Shape;9071;p74"/>
          <p:cNvSpPr/>
          <p:nvPr/>
        </p:nvSpPr>
        <p:spPr>
          <a:xfrm>
            <a:off x="1240195" y="5049409"/>
            <a:ext cx="108621" cy="94459"/>
          </a:xfrm>
          <a:custGeom>
            <a:avLst/>
            <a:gdLst/>
            <a:ahLst/>
            <a:cxnLst/>
            <a:rect l="l" t="t" r="r" b="b"/>
            <a:pathLst>
              <a:path w="2439" h="2121" extrusionOk="0">
                <a:moveTo>
                  <a:pt x="1223" y="0"/>
                </a:moveTo>
                <a:cubicBezTo>
                  <a:pt x="1036" y="0"/>
                  <a:pt x="846" y="50"/>
                  <a:pt x="678" y="158"/>
                </a:cubicBezTo>
                <a:cubicBezTo>
                  <a:pt x="182" y="429"/>
                  <a:pt x="1" y="1106"/>
                  <a:pt x="272" y="1602"/>
                </a:cubicBezTo>
                <a:cubicBezTo>
                  <a:pt x="481" y="1930"/>
                  <a:pt x="828" y="2121"/>
                  <a:pt x="1182" y="2121"/>
                </a:cubicBezTo>
                <a:cubicBezTo>
                  <a:pt x="1364" y="2121"/>
                  <a:pt x="1548" y="2070"/>
                  <a:pt x="1716" y="1963"/>
                </a:cubicBezTo>
                <a:cubicBezTo>
                  <a:pt x="2258" y="1692"/>
                  <a:pt x="2439" y="1060"/>
                  <a:pt x="2123" y="519"/>
                </a:cubicBezTo>
                <a:cubicBezTo>
                  <a:pt x="1944" y="191"/>
                  <a:pt x="1587" y="0"/>
                  <a:pt x="1223" y="0"/>
                </a:cubicBezTo>
                <a:close/>
              </a:path>
            </a:pathLst>
          </a:custGeom>
          <a:solidFill>
            <a:srgbClr val="00AEFF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0" scaled="0"/>
        </a:gradFill>
        <a:effectLst/>
      </p:bgPr>
    </p:bg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0" name="Google Shape;8080;p47"/>
          <p:cNvSpPr txBox="1">
            <a:spLocks noGrp="1"/>
          </p:cNvSpPr>
          <p:nvPr>
            <p:ph type="title"/>
          </p:nvPr>
        </p:nvSpPr>
        <p:spPr>
          <a:xfrm>
            <a:off x="713225" y="266700"/>
            <a:ext cx="3344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D930EF9D-2ABD-4036-B440-F8970A4B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92" y="1702338"/>
            <a:ext cx="2224244" cy="173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560;p24">
            <a:extLst>
              <a:ext uri="{FF2B5EF4-FFF2-40B4-BE49-F238E27FC236}">
                <a16:creationId xmlns:a16="http://schemas.microsoft.com/office/drawing/2014/main" id="{8B250C76-2848-402E-A6D0-FB512C275EC0}"/>
              </a:ext>
            </a:extLst>
          </p:cNvPr>
          <p:cNvSpPr txBox="1"/>
          <p:nvPr/>
        </p:nvSpPr>
        <p:spPr>
          <a:xfrm>
            <a:off x="272902" y="1490645"/>
            <a:ext cx="4468586" cy="307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1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M Sans"/>
                <a:sym typeface="Century Gothic"/>
              </a:rPr>
              <a:t>In the last 2 years, Covid-19 has forced healthcare industry to evolve.</a:t>
            </a:r>
            <a:endParaRPr sz="1600" dirty="0">
              <a:solidFill>
                <a:schemeClr val="dk1"/>
              </a:solidFill>
              <a:latin typeface="DM Sans"/>
              <a:sym typeface="DM Sans"/>
            </a:endParaRPr>
          </a:p>
          <a:p>
            <a:pPr lvl="0" algn="just">
              <a:lnSpc>
                <a:spcPct val="11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M Sans"/>
                <a:sym typeface="Century Gothic"/>
              </a:rPr>
              <a:t>The increasement of patients results in a faster growth of technology.</a:t>
            </a:r>
            <a:endParaRPr sz="1600" dirty="0">
              <a:solidFill>
                <a:schemeClr val="dk1"/>
              </a:solidFill>
              <a:latin typeface="DM Sans"/>
              <a:sym typeface="DM Sans"/>
            </a:endParaRPr>
          </a:p>
          <a:p>
            <a:pPr lvl="0" algn="just">
              <a:lnSpc>
                <a:spcPct val="11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M Sans"/>
                <a:sym typeface="Century Gothic"/>
              </a:rPr>
              <a:t>Organization must be performed with high efficiency with multi-level and roles interiorly. </a:t>
            </a:r>
            <a:endParaRPr sz="1600" dirty="0">
              <a:solidFill>
                <a:schemeClr val="dk1"/>
              </a:solidFill>
              <a:latin typeface="DM Sans"/>
              <a:sym typeface="DM Sans"/>
            </a:endParaRPr>
          </a:p>
          <a:p>
            <a:pPr lvl="0" algn="just">
              <a:lnSpc>
                <a:spcPct val="11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DM Sans"/>
                <a:sym typeface="Century Gothic"/>
              </a:rPr>
              <a:t>=&gt; DBMS is a tool effectively controlling the flow of system becoming paperless.</a:t>
            </a:r>
            <a:endParaRPr sz="1600" dirty="0">
              <a:solidFill>
                <a:schemeClr val="dk1"/>
              </a:solidFill>
              <a:latin typeface="DM Sans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21;p20">
            <a:extLst>
              <a:ext uri="{FF2B5EF4-FFF2-40B4-BE49-F238E27FC236}">
                <a16:creationId xmlns:a16="http://schemas.microsoft.com/office/drawing/2014/main" id="{F0B406D9-80F9-4EBA-9D12-1CC100E79F7C}"/>
              </a:ext>
            </a:extLst>
          </p:cNvPr>
          <p:cNvSpPr txBox="1">
            <a:spLocks/>
          </p:cNvSpPr>
          <p:nvPr/>
        </p:nvSpPr>
        <p:spPr>
          <a:xfrm>
            <a:off x="189845" y="1368402"/>
            <a:ext cx="5098435" cy="291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just">
              <a:lnSpc>
                <a:spcPct val="110000"/>
              </a:lnSpc>
              <a:spcAft>
                <a:spcPts val="1600"/>
              </a:spcAft>
              <a:buSzPts val="1100"/>
              <a:buNone/>
            </a:pPr>
            <a:r>
              <a:rPr lang="en-US" b="1" dirty="0"/>
              <a:t>Hospital Database Management System (HDMS)</a:t>
            </a:r>
          </a:p>
          <a:p>
            <a:pPr marL="0" indent="0" algn="just">
              <a:lnSpc>
                <a:spcPct val="110000"/>
              </a:lnSpc>
              <a:spcAft>
                <a:spcPts val="1600"/>
              </a:spcAft>
              <a:buSzPts val="1100"/>
              <a:buNone/>
            </a:pPr>
            <a:r>
              <a:rPr lang="en-US" dirty="0"/>
              <a:t>- A system that facilities managing the functioning of a hospital</a:t>
            </a:r>
          </a:p>
          <a:p>
            <a:pPr marL="0" indent="0" algn="just">
              <a:lnSpc>
                <a:spcPct val="110000"/>
              </a:lnSpc>
              <a:spcAft>
                <a:spcPts val="1600"/>
              </a:spcAft>
              <a:buSzPts val="1100"/>
              <a:buNone/>
            </a:pPr>
            <a:r>
              <a:rPr lang="en-US" dirty="0"/>
              <a:t>- Help making the whole functioning paperless</a:t>
            </a:r>
          </a:p>
          <a:p>
            <a:pPr marL="0" indent="0" algn="just">
              <a:lnSpc>
                <a:spcPct val="110000"/>
              </a:lnSpc>
              <a:spcAft>
                <a:spcPts val="1600"/>
              </a:spcAft>
              <a:buSzPts val="1100"/>
              <a:buNone/>
            </a:pPr>
            <a:r>
              <a:rPr lang="en-US" dirty="0"/>
              <a:t>- The disease history, reports, prescribed treatment can be accessed by doctors without much delay in order to make an accurate diagnosis and monitor the patient’s health.</a:t>
            </a:r>
          </a:p>
        </p:txBody>
      </p:sp>
      <p:sp>
        <p:nvSpPr>
          <p:cNvPr id="8" name="Google Shape;8080;p47">
            <a:extLst>
              <a:ext uri="{FF2B5EF4-FFF2-40B4-BE49-F238E27FC236}">
                <a16:creationId xmlns:a16="http://schemas.microsoft.com/office/drawing/2014/main" id="{9F0B93DA-B839-45EF-A5D4-0FCD05A4F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66700"/>
            <a:ext cx="3344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946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1" name="Google Shape;8141;p48"/>
          <p:cNvSpPr txBox="1">
            <a:spLocks noGrp="1"/>
          </p:cNvSpPr>
          <p:nvPr>
            <p:ph type="title"/>
          </p:nvPr>
        </p:nvSpPr>
        <p:spPr>
          <a:xfrm>
            <a:off x="713224" y="2545263"/>
            <a:ext cx="41743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</a:t>
            </a:r>
            <a:br>
              <a:rPr lang="en" dirty="0"/>
            </a:br>
            <a:r>
              <a:rPr lang="en" dirty="0"/>
              <a:t>description</a:t>
            </a:r>
            <a:endParaRPr dirty="0"/>
          </a:p>
        </p:txBody>
      </p:sp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210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313;p52">
            <a:extLst>
              <a:ext uri="{FF2B5EF4-FFF2-40B4-BE49-F238E27FC236}">
                <a16:creationId xmlns:a16="http://schemas.microsoft.com/office/drawing/2014/main" id="{2AB22B84-9F81-4D76-975B-EC9721304226}"/>
              </a:ext>
            </a:extLst>
          </p:cNvPr>
          <p:cNvSpPr/>
          <p:nvPr/>
        </p:nvSpPr>
        <p:spPr>
          <a:xfrm>
            <a:off x="6408725" y="1435679"/>
            <a:ext cx="2098500" cy="285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315;p52">
            <a:extLst>
              <a:ext uri="{FF2B5EF4-FFF2-40B4-BE49-F238E27FC236}">
                <a16:creationId xmlns:a16="http://schemas.microsoft.com/office/drawing/2014/main" id="{05CF0FDB-2BB7-4423-9BFB-893BB5C731E3}"/>
              </a:ext>
            </a:extLst>
          </p:cNvPr>
          <p:cNvSpPr txBox="1">
            <a:spLocks/>
          </p:cNvSpPr>
          <p:nvPr/>
        </p:nvSpPr>
        <p:spPr>
          <a:xfrm>
            <a:off x="693089" y="1153475"/>
            <a:ext cx="3414600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3000" b="1" dirty="0">
                <a:solidFill>
                  <a:schemeClr val="dk1"/>
                </a:solidFill>
                <a:latin typeface="Encode Sans"/>
                <a:sym typeface="Encode Sans"/>
              </a:rPr>
              <a:t>Doctor</a:t>
            </a:r>
            <a:r>
              <a:rPr lang="en-US" dirty="0"/>
              <a:t> </a:t>
            </a:r>
          </a:p>
        </p:txBody>
      </p:sp>
      <p:sp>
        <p:nvSpPr>
          <p:cNvPr id="11" name="Google Shape;8316;p52">
            <a:extLst>
              <a:ext uri="{FF2B5EF4-FFF2-40B4-BE49-F238E27FC236}">
                <a16:creationId xmlns:a16="http://schemas.microsoft.com/office/drawing/2014/main" id="{662E65D3-0F7E-4B6D-8169-D3E571548331}"/>
              </a:ext>
            </a:extLst>
          </p:cNvPr>
          <p:cNvSpPr txBox="1">
            <a:spLocks/>
          </p:cNvSpPr>
          <p:nvPr/>
        </p:nvSpPr>
        <p:spPr>
          <a:xfrm>
            <a:off x="693089" y="2338978"/>
            <a:ext cx="3414600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3500"/>
            </a:pPr>
            <a:r>
              <a:rPr lang="en-US" sz="3000" b="1" dirty="0">
                <a:solidFill>
                  <a:schemeClr val="dk1"/>
                </a:solidFill>
                <a:latin typeface="Encode Sans"/>
                <a:sym typeface="Encode Sans"/>
              </a:rPr>
              <a:t>Patient</a:t>
            </a:r>
          </a:p>
        </p:txBody>
      </p:sp>
      <p:sp>
        <p:nvSpPr>
          <p:cNvPr id="12" name="Google Shape;8317;p52">
            <a:extLst>
              <a:ext uri="{FF2B5EF4-FFF2-40B4-BE49-F238E27FC236}">
                <a16:creationId xmlns:a16="http://schemas.microsoft.com/office/drawing/2014/main" id="{34782A21-2E4A-4581-911D-3E665FBF9042}"/>
              </a:ext>
            </a:extLst>
          </p:cNvPr>
          <p:cNvSpPr txBox="1">
            <a:spLocks/>
          </p:cNvSpPr>
          <p:nvPr/>
        </p:nvSpPr>
        <p:spPr>
          <a:xfrm>
            <a:off x="693089" y="3524475"/>
            <a:ext cx="3414600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3500"/>
            </a:pPr>
            <a:r>
              <a:rPr lang="en-US" sz="3000" b="1" dirty="0">
                <a:solidFill>
                  <a:schemeClr val="dk1"/>
                </a:solidFill>
                <a:latin typeface="Encode Sans"/>
                <a:sym typeface="Encode Sans"/>
              </a:rPr>
              <a:t>Nurse</a:t>
            </a:r>
          </a:p>
        </p:txBody>
      </p:sp>
      <p:sp>
        <p:nvSpPr>
          <p:cNvPr id="13" name="Google Shape;8318;p52">
            <a:extLst>
              <a:ext uri="{FF2B5EF4-FFF2-40B4-BE49-F238E27FC236}">
                <a16:creationId xmlns:a16="http://schemas.microsoft.com/office/drawing/2014/main" id="{169E3FFC-2060-4229-8858-BCF67E85B5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3089" y="1587295"/>
            <a:ext cx="3829292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is identified by id and belongs to at least 1 department</a:t>
            </a:r>
            <a:endParaRPr sz="1400" dirty="0"/>
          </a:p>
        </p:txBody>
      </p:sp>
      <p:sp>
        <p:nvSpPr>
          <p:cNvPr id="14" name="Google Shape;8319;p52">
            <a:extLst>
              <a:ext uri="{FF2B5EF4-FFF2-40B4-BE49-F238E27FC236}">
                <a16:creationId xmlns:a16="http://schemas.microsoft.com/office/drawing/2014/main" id="{2A5ECBEC-B2AB-46D2-9BA8-B1155D85D57E}"/>
              </a:ext>
            </a:extLst>
          </p:cNvPr>
          <p:cNvSpPr txBox="1">
            <a:spLocks/>
          </p:cNvSpPr>
          <p:nvPr/>
        </p:nvSpPr>
        <p:spPr>
          <a:xfrm>
            <a:off x="693089" y="2772785"/>
            <a:ext cx="3829292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600"/>
            </a:pPr>
            <a:r>
              <a:rPr lang="en-US" dirty="0">
                <a:solidFill>
                  <a:schemeClr val="dk1"/>
                </a:solidFill>
                <a:latin typeface="DM Sans"/>
                <a:sym typeface="DM Sans"/>
              </a:rPr>
              <a:t>is identified by SSN, consults doctors and has a test or an operation done by doctors</a:t>
            </a:r>
          </a:p>
        </p:txBody>
      </p:sp>
      <p:sp>
        <p:nvSpPr>
          <p:cNvPr id="15" name="Google Shape;8314;p52">
            <a:extLst>
              <a:ext uri="{FF2B5EF4-FFF2-40B4-BE49-F238E27FC236}">
                <a16:creationId xmlns:a16="http://schemas.microsoft.com/office/drawing/2014/main" id="{37D12380-81D7-459F-B6EC-DB2B24EB2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7050"/>
            <a:ext cx="77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 description</a:t>
            </a:r>
            <a:endParaRPr dirty="0"/>
          </a:p>
        </p:txBody>
      </p:sp>
      <p:sp>
        <p:nvSpPr>
          <p:cNvPr id="16" name="Google Shape;8320;p52">
            <a:extLst>
              <a:ext uri="{FF2B5EF4-FFF2-40B4-BE49-F238E27FC236}">
                <a16:creationId xmlns:a16="http://schemas.microsoft.com/office/drawing/2014/main" id="{EDD8485D-D806-494C-971E-48FF04BA2F09}"/>
              </a:ext>
            </a:extLst>
          </p:cNvPr>
          <p:cNvSpPr txBox="1">
            <a:spLocks/>
          </p:cNvSpPr>
          <p:nvPr/>
        </p:nvSpPr>
        <p:spPr>
          <a:xfrm>
            <a:off x="693089" y="3958270"/>
            <a:ext cx="3829292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600"/>
            </a:pPr>
            <a:r>
              <a:rPr lang="en-US" dirty="0"/>
              <a:t>is identified by id, belongs to at least 1 department and takes care of the patients</a:t>
            </a:r>
            <a:endParaRPr lang="en-US" sz="1200" dirty="0">
              <a:solidFill>
                <a:schemeClr val="dk1"/>
              </a:solidFill>
              <a:latin typeface="DM Sans"/>
            </a:endParaRPr>
          </a:p>
        </p:txBody>
      </p:sp>
      <p:grpSp>
        <p:nvGrpSpPr>
          <p:cNvPr id="17" name="Google Shape;8321;p52">
            <a:extLst>
              <a:ext uri="{FF2B5EF4-FFF2-40B4-BE49-F238E27FC236}">
                <a16:creationId xmlns:a16="http://schemas.microsoft.com/office/drawing/2014/main" id="{963F4A34-6AA6-4C32-96C0-FA8434315AE2}"/>
              </a:ext>
            </a:extLst>
          </p:cNvPr>
          <p:cNvGrpSpPr/>
          <p:nvPr/>
        </p:nvGrpSpPr>
        <p:grpSpPr>
          <a:xfrm>
            <a:off x="5092568" y="1748289"/>
            <a:ext cx="2607655" cy="2224802"/>
            <a:chOff x="2185725" y="1164450"/>
            <a:chExt cx="3483375" cy="2971950"/>
          </a:xfrm>
        </p:grpSpPr>
        <p:sp>
          <p:nvSpPr>
            <p:cNvPr id="18" name="Google Shape;8322;p52">
              <a:extLst>
                <a:ext uri="{FF2B5EF4-FFF2-40B4-BE49-F238E27FC236}">
                  <a16:creationId xmlns:a16="http://schemas.microsoft.com/office/drawing/2014/main" id="{DDF0DB06-A35F-41C7-9DB5-240E6884DE5F}"/>
                </a:ext>
              </a:extLst>
            </p:cNvPr>
            <p:cNvSpPr/>
            <p:nvPr/>
          </p:nvSpPr>
          <p:spPr>
            <a:xfrm>
              <a:off x="2875700" y="1708525"/>
              <a:ext cx="2103400" cy="2427875"/>
            </a:xfrm>
            <a:custGeom>
              <a:avLst/>
              <a:gdLst/>
              <a:ahLst/>
              <a:cxnLst/>
              <a:rect l="l" t="t" r="r" b="b"/>
              <a:pathLst>
                <a:path w="84136" h="97115" extrusionOk="0">
                  <a:moveTo>
                    <a:pt x="0" y="0"/>
                  </a:moveTo>
                  <a:lnTo>
                    <a:pt x="0" y="97114"/>
                  </a:lnTo>
                  <a:lnTo>
                    <a:pt x="84136" y="97114"/>
                  </a:lnTo>
                  <a:lnTo>
                    <a:pt x="841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23;p52">
              <a:extLst>
                <a:ext uri="{FF2B5EF4-FFF2-40B4-BE49-F238E27FC236}">
                  <a16:creationId xmlns:a16="http://schemas.microsoft.com/office/drawing/2014/main" id="{77E67B69-7744-44F9-9E10-9728DECC30D9}"/>
                </a:ext>
              </a:extLst>
            </p:cNvPr>
            <p:cNvSpPr/>
            <p:nvPr/>
          </p:nvSpPr>
          <p:spPr>
            <a:xfrm>
              <a:off x="2293625" y="2609750"/>
              <a:ext cx="582100" cy="1526650"/>
            </a:xfrm>
            <a:custGeom>
              <a:avLst/>
              <a:gdLst/>
              <a:ahLst/>
              <a:cxnLst/>
              <a:rect l="l" t="t" r="r" b="b"/>
              <a:pathLst>
                <a:path w="23284" h="61066" extrusionOk="0">
                  <a:moveTo>
                    <a:pt x="0" y="1"/>
                  </a:moveTo>
                  <a:lnTo>
                    <a:pt x="0" y="61065"/>
                  </a:lnTo>
                  <a:lnTo>
                    <a:pt x="23283" y="61065"/>
                  </a:lnTo>
                  <a:lnTo>
                    <a:pt x="232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24;p52">
              <a:extLst>
                <a:ext uri="{FF2B5EF4-FFF2-40B4-BE49-F238E27FC236}">
                  <a16:creationId xmlns:a16="http://schemas.microsoft.com/office/drawing/2014/main" id="{F79616EE-1026-478F-A9DE-F7BD14BA3E47}"/>
                </a:ext>
              </a:extLst>
            </p:cNvPr>
            <p:cNvSpPr/>
            <p:nvPr/>
          </p:nvSpPr>
          <p:spPr>
            <a:xfrm>
              <a:off x="4979075" y="2609750"/>
              <a:ext cx="582100" cy="1526650"/>
            </a:xfrm>
            <a:custGeom>
              <a:avLst/>
              <a:gdLst/>
              <a:ahLst/>
              <a:cxnLst/>
              <a:rect l="l" t="t" r="r" b="b"/>
              <a:pathLst>
                <a:path w="23284" h="61066" extrusionOk="0">
                  <a:moveTo>
                    <a:pt x="1" y="1"/>
                  </a:moveTo>
                  <a:lnTo>
                    <a:pt x="1" y="61065"/>
                  </a:lnTo>
                  <a:lnTo>
                    <a:pt x="23284" y="61065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25;p52">
              <a:extLst>
                <a:ext uri="{FF2B5EF4-FFF2-40B4-BE49-F238E27FC236}">
                  <a16:creationId xmlns:a16="http://schemas.microsoft.com/office/drawing/2014/main" id="{DC90EF49-76F8-470F-A306-5CA264B17E3B}"/>
                </a:ext>
              </a:extLst>
            </p:cNvPr>
            <p:cNvSpPr/>
            <p:nvPr/>
          </p:nvSpPr>
          <p:spPr>
            <a:xfrm>
              <a:off x="3194850" y="2058825"/>
              <a:ext cx="300950" cy="486350"/>
            </a:xfrm>
            <a:custGeom>
              <a:avLst/>
              <a:gdLst/>
              <a:ahLst/>
              <a:cxnLst/>
              <a:rect l="l" t="t" r="r" b="b"/>
              <a:pathLst>
                <a:path w="1203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37" y="19454"/>
                  </a:lnTo>
                  <a:lnTo>
                    <a:pt x="120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26;p52">
              <a:extLst>
                <a:ext uri="{FF2B5EF4-FFF2-40B4-BE49-F238E27FC236}">
                  <a16:creationId xmlns:a16="http://schemas.microsoft.com/office/drawing/2014/main" id="{8EBF44A9-F459-4908-B1A8-22CAA61CF242}"/>
                </a:ext>
              </a:extLst>
            </p:cNvPr>
            <p:cNvSpPr/>
            <p:nvPr/>
          </p:nvSpPr>
          <p:spPr>
            <a:xfrm>
              <a:off x="3583925" y="2058825"/>
              <a:ext cx="300925" cy="486350"/>
            </a:xfrm>
            <a:custGeom>
              <a:avLst/>
              <a:gdLst/>
              <a:ahLst/>
              <a:cxnLst/>
              <a:rect l="l" t="t" r="r" b="b"/>
              <a:pathLst>
                <a:path w="12037" h="19454" extrusionOk="0">
                  <a:moveTo>
                    <a:pt x="0" y="1"/>
                  </a:moveTo>
                  <a:lnTo>
                    <a:pt x="0" y="19454"/>
                  </a:lnTo>
                  <a:lnTo>
                    <a:pt x="12037" y="19454"/>
                  </a:lnTo>
                  <a:lnTo>
                    <a:pt x="120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27;p52">
              <a:extLst>
                <a:ext uri="{FF2B5EF4-FFF2-40B4-BE49-F238E27FC236}">
                  <a16:creationId xmlns:a16="http://schemas.microsoft.com/office/drawing/2014/main" id="{8DA18485-72EE-42DB-A532-CA2CB6DD6454}"/>
                </a:ext>
              </a:extLst>
            </p:cNvPr>
            <p:cNvSpPr/>
            <p:nvPr/>
          </p:nvSpPr>
          <p:spPr>
            <a:xfrm>
              <a:off x="3969950" y="2058825"/>
              <a:ext cx="300925" cy="486350"/>
            </a:xfrm>
            <a:custGeom>
              <a:avLst/>
              <a:gdLst/>
              <a:ahLst/>
              <a:cxnLst/>
              <a:rect l="l" t="t" r="r" b="b"/>
              <a:pathLst>
                <a:path w="12037" h="19454" extrusionOk="0">
                  <a:moveTo>
                    <a:pt x="0" y="1"/>
                  </a:moveTo>
                  <a:lnTo>
                    <a:pt x="0" y="19454"/>
                  </a:lnTo>
                  <a:lnTo>
                    <a:pt x="12037" y="19454"/>
                  </a:lnTo>
                  <a:lnTo>
                    <a:pt x="120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28;p52">
              <a:extLst>
                <a:ext uri="{FF2B5EF4-FFF2-40B4-BE49-F238E27FC236}">
                  <a16:creationId xmlns:a16="http://schemas.microsoft.com/office/drawing/2014/main" id="{A2807661-9C4F-4499-8C01-DF4A26422FA0}"/>
                </a:ext>
              </a:extLst>
            </p:cNvPr>
            <p:cNvSpPr/>
            <p:nvPr/>
          </p:nvSpPr>
          <p:spPr>
            <a:xfrm>
              <a:off x="4359000" y="2058825"/>
              <a:ext cx="301700" cy="486350"/>
            </a:xfrm>
            <a:custGeom>
              <a:avLst/>
              <a:gdLst/>
              <a:ahLst/>
              <a:cxnLst/>
              <a:rect l="l" t="t" r="r" b="b"/>
              <a:pathLst>
                <a:path w="1206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68" y="19454"/>
                  </a:lnTo>
                  <a:lnTo>
                    <a:pt x="120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29;p52">
              <a:extLst>
                <a:ext uri="{FF2B5EF4-FFF2-40B4-BE49-F238E27FC236}">
                  <a16:creationId xmlns:a16="http://schemas.microsoft.com/office/drawing/2014/main" id="{2BD848C7-7605-4A6F-B2B7-50D82DBC6AE2}"/>
                </a:ext>
              </a:extLst>
            </p:cNvPr>
            <p:cNvSpPr/>
            <p:nvPr/>
          </p:nvSpPr>
          <p:spPr>
            <a:xfrm>
              <a:off x="3194100" y="2609750"/>
              <a:ext cx="300925" cy="486350"/>
            </a:xfrm>
            <a:custGeom>
              <a:avLst/>
              <a:gdLst/>
              <a:ahLst/>
              <a:cxnLst/>
              <a:rect l="l" t="t" r="r" b="b"/>
              <a:pathLst>
                <a:path w="12037" h="19454" extrusionOk="0">
                  <a:moveTo>
                    <a:pt x="0" y="1"/>
                  </a:moveTo>
                  <a:lnTo>
                    <a:pt x="0" y="19454"/>
                  </a:lnTo>
                  <a:lnTo>
                    <a:pt x="12037" y="19454"/>
                  </a:lnTo>
                  <a:lnTo>
                    <a:pt x="120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30;p52">
              <a:extLst>
                <a:ext uri="{FF2B5EF4-FFF2-40B4-BE49-F238E27FC236}">
                  <a16:creationId xmlns:a16="http://schemas.microsoft.com/office/drawing/2014/main" id="{8053B089-D348-4B8E-B152-F1731D8AE417}"/>
                </a:ext>
              </a:extLst>
            </p:cNvPr>
            <p:cNvSpPr/>
            <p:nvPr/>
          </p:nvSpPr>
          <p:spPr>
            <a:xfrm>
              <a:off x="3583150" y="2609750"/>
              <a:ext cx="301700" cy="486350"/>
            </a:xfrm>
            <a:custGeom>
              <a:avLst/>
              <a:gdLst/>
              <a:ahLst/>
              <a:cxnLst/>
              <a:rect l="l" t="t" r="r" b="b"/>
              <a:pathLst>
                <a:path w="1206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68" y="19454"/>
                  </a:lnTo>
                  <a:lnTo>
                    <a:pt x="120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31;p52">
              <a:extLst>
                <a:ext uri="{FF2B5EF4-FFF2-40B4-BE49-F238E27FC236}">
                  <a16:creationId xmlns:a16="http://schemas.microsoft.com/office/drawing/2014/main" id="{CDC93BB6-D98F-457E-9447-382B7F9D1CDD}"/>
                </a:ext>
              </a:extLst>
            </p:cNvPr>
            <p:cNvSpPr/>
            <p:nvPr/>
          </p:nvSpPr>
          <p:spPr>
            <a:xfrm>
              <a:off x="3969175" y="2609750"/>
              <a:ext cx="300950" cy="486350"/>
            </a:xfrm>
            <a:custGeom>
              <a:avLst/>
              <a:gdLst/>
              <a:ahLst/>
              <a:cxnLst/>
              <a:rect l="l" t="t" r="r" b="b"/>
              <a:pathLst>
                <a:path w="1203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38" y="1945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32;p52">
              <a:extLst>
                <a:ext uri="{FF2B5EF4-FFF2-40B4-BE49-F238E27FC236}">
                  <a16:creationId xmlns:a16="http://schemas.microsoft.com/office/drawing/2014/main" id="{569B3864-15E8-44A5-B854-0CBFB6F00B90}"/>
                </a:ext>
              </a:extLst>
            </p:cNvPr>
            <p:cNvSpPr/>
            <p:nvPr/>
          </p:nvSpPr>
          <p:spPr>
            <a:xfrm>
              <a:off x="4359000" y="2609750"/>
              <a:ext cx="300950" cy="486350"/>
            </a:xfrm>
            <a:custGeom>
              <a:avLst/>
              <a:gdLst/>
              <a:ahLst/>
              <a:cxnLst/>
              <a:rect l="l" t="t" r="r" b="b"/>
              <a:pathLst>
                <a:path w="1203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38" y="1945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33;p52">
              <a:extLst>
                <a:ext uri="{FF2B5EF4-FFF2-40B4-BE49-F238E27FC236}">
                  <a16:creationId xmlns:a16="http://schemas.microsoft.com/office/drawing/2014/main" id="{71F0E3ED-9252-4065-9F9B-F2ADB3380662}"/>
                </a:ext>
              </a:extLst>
            </p:cNvPr>
            <p:cNvSpPr/>
            <p:nvPr/>
          </p:nvSpPr>
          <p:spPr>
            <a:xfrm>
              <a:off x="2479800" y="2984375"/>
              <a:ext cx="300950" cy="486350"/>
            </a:xfrm>
            <a:custGeom>
              <a:avLst/>
              <a:gdLst/>
              <a:ahLst/>
              <a:cxnLst/>
              <a:rect l="l" t="t" r="r" b="b"/>
              <a:pathLst>
                <a:path w="12038" h="19454" extrusionOk="0">
                  <a:moveTo>
                    <a:pt x="0" y="1"/>
                  </a:moveTo>
                  <a:lnTo>
                    <a:pt x="0" y="19454"/>
                  </a:lnTo>
                  <a:lnTo>
                    <a:pt x="12037" y="19454"/>
                  </a:lnTo>
                  <a:lnTo>
                    <a:pt x="120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34;p52">
              <a:extLst>
                <a:ext uri="{FF2B5EF4-FFF2-40B4-BE49-F238E27FC236}">
                  <a16:creationId xmlns:a16="http://schemas.microsoft.com/office/drawing/2014/main" id="{A9CA1515-901E-4385-9248-84F371826492}"/>
                </a:ext>
              </a:extLst>
            </p:cNvPr>
            <p:cNvSpPr/>
            <p:nvPr/>
          </p:nvSpPr>
          <p:spPr>
            <a:xfrm>
              <a:off x="5094575" y="2984375"/>
              <a:ext cx="300950" cy="486350"/>
            </a:xfrm>
            <a:custGeom>
              <a:avLst/>
              <a:gdLst/>
              <a:ahLst/>
              <a:cxnLst/>
              <a:rect l="l" t="t" r="r" b="b"/>
              <a:pathLst>
                <a:path w="12038" h="19454" extrusionOk="0">
                  <a:moveTo>
                    <a:pt x="1" y="1"/>
                  </a:moveTo>
                  <a:lnTo>
                    <a:pt x="1" y="19454"/>
                  </a:lnTo>
                  <a:lnTo>
                    <a:pt x="12038" y="1945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35;p52">
              <a:extLst>
                <a:ext uri="{FF2B5EF4-FFF2-40B4-BE49-F238E27FC236}">
                  <a16:creationId xmlns:a16="http://schemas.microsoft.com/office/drawing/2014/main" id="{959A98FE-9A60-40AE-A8D4-0925FF89EB5B}"/>
                </a:ext>
              </a:extLst>
            </p:cNvPr>
            <p:cNvSpPr/>
            <p:nvPr/>
          </p:nvSpPr>
          <p:spPr>
            <a:xfrm>
              <a:off x="2724475" y="1436475"/>
              <a:ext cx="2370125" cy="272075"/>
            </a:xfrm>
            <a:custGeom>
              <a:avLst/>
              <a:gdLst/>
              <a:ahLst/>
              <a:cxnLst/>
              <a:rect l="l" t="t" r="r" b="b"/>
              <a:pathLst>
                <a:path w="94805" h="10883" extrusionOk="0">
                  <a:moveTo>
                    <a:pt x="1" y="1"/>
                  </a:moveTo>
                  <a:lnTo>
                    <a:pt x="1" y="10882"/>
                  </a:lnTo>
                  <a:lnTo>
                    <a:pt x="94805" y="10882"/>
                  </a:lnTo>
                  <a:lnTo>
                    <a:pt x="948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36;p52">
              <a:extLst>
                <a:ext uri="{FF2B5EF4-FFF2-40B4-BE49-F238E27FC236}">
                  <a16:creationId xmlns:a16="http://schemas.microsoft.com/office/drawing/2014/main" id="{E02E206D-E5D7-4B6D-B059-A1031394EDE7}"/>
                </a:ext>
              </a:extLst>
            </p:cNvPr>
            <p:cNvSpPr/>
            <p:nvPr/>
          </p:nvSpPr>
          <p:spPr>
            <a:xfrm>
              <a:off x="3175850" y="1164450"/>
              <a:ext cx="1484100" cy="272050"/>
            </a:xfrm>
            <a:custGeom>
              <a:avLst/>
              <a:gdLst/>
              <a:ahLst/>
              <a:cxnLst/>
              <a:rect l="l" t="t" r="r" b="b"/>
              <a:pathLst>
                <a:path w="59364" h="10882" extrusionOk="0">
                  <a:moveTo>
                    <a:pt x="1" y="0"/>
                  </a:moveTo>
                  <a:lnTo>
                    <a:pt x="1" y="10882"/>
                  </a:lnTo>
                  <a:lnTo>
                    <a:pt x="59364" y="10882"/>
                  </a:lnTo>
                  <a:lnTo>
                    <a:pt x="5936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37;p52">
              <a:extLst>
                <a:ext uri="{FF2B5EF4-FFF2-40B4-BE49-F238E27FC236}">
                  <a16:creationId xmlns:a16="http://schemas.microsoft.com/office/drawing/2014/main" id="{2F20F9CD-F8A2-4512-AE1B-37F608E6A013}"/>
                </a:ext>
              </a:extLst>
            </p:cNvPr>
            <p:cNvSpPr/>
            <p:nvPr/>
          </p:nvSpPr>
          <p:spPr>
            <a:xfrm>
              <a:off x="4979075" y="2337700"/>
              <a:ext cx="690025" cy="272075"/>
            </a:xfrm>
            <a:custGeom>
              <a:avLst/>
              <a:gdLst/>
              <a:ahLst/>
              <a:cxnLst/>
              <a:rect l="l" t="t" r="r" b="b"/>
              <a:pathLst>
                <a:path w="27601" h="10883" extrusionOk="0">
                  <a:moveTo>
                    <a:pt x="1" y="1"/>
                  </a:moveTo>
                  <a:lnTo>
                    <a:pt x="1" y="10883"/>
                  </a:lnTo>
                  <a:lnTo>
                    <a:pt x="27600" y="10883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38;p52">
              <a:extLst>
                <a:ext uri="{FF2B5EF4-FFF2-40B4-BE49-F238E27FC236}">
                  <a16:creationId xmlns:a16="http://schemas.microsoft.com/office/drawing/2014/main" id="{9ED971EE-090F-40F9-8252-DEAE5726DE2D}"/>
                </a:ext>
              </a:extLst>
            </p:cNvPr>
            <p:cNvSpPr/>
            <p:nvPr/>
          </p:nvSpPr>
          <p:spPr>
            <a:xfrm>
              <a:off x="2185725" y="2337700"/>
              <a:ext cx="690000" cy="272075"/>
            </a:xfrm>
            <a:custGeom>
              <a:avLst/>
              <a:gdLst/>
              <a:ahLst/>
              <a:cxnLst/>
              <a:rect l="l" t="t" r="r" b="b"/>
              <a:pathLst>
                <a:path w="27600" h="10883" extrusionOk="0">
                  <a:moveTo>
                    <a:pt x="0" y="1"/>
                  </a:moveTo>
                  <a:lnTo>
                    <a:pt x="0" y="10883"/>
                  </a:lnTo>
                  <a:lnTo>
                    <a:pt x="27599" y="10883"/>
                  </a:lnTo>
                  <a:lnTo>
                    <a:pt x="275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39;p52">
              <a:extLst>
                <a:ext uri="{FF2B5EF4-FFF2-40B4-BE49-F238E27FC236}">
                  <a16:creationId xmlns:a16="http://schemas.microsoft.com/office/drawing/2014/main" id="{79F2EFA4-56A3-44E8-A2EB-E859D06A192C}"/>
                </a:ext>
              </a:extLst>
            </p:cNvPr>
            <p:cNvSpPr/>
            <p:nvPr/>
          </p:nvSpPr>
          <p:spPr>
            <a:xfrm>
              <a:off x="3583150" y="3454750"/>
              <a:ext cx="686975" cy="681650"/>
            </a:xfrm>
            <a:custGeom>
              <a:avLst/>
              <a:gdLst/>
              <a:ahLst/>
              <a:cxnLst/>
              <a:rect l="l" t="t" r="r" b="b"/>
              <a:pathLst>
                <a:path w="27479" h="27266" extrusionOk="0">
                  <a:moveTo>
                    <a:pt x="1" y="0"/>
                  </a:moveTo>
                  <a:lnTo>
                    <a:pt x="1" y="27265"/>
                  </a:lnTo>
                  <a:lnTo>
                    <a:pt x="27479" y="27265"/>
                  </a:lnTo>
                  <a:lnTo>
                    <a:pt x="274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40;p52">
              <a:extLst>
                <a:ext uri="{FF2B5EF4-FFF2-40B4-BE49-F238E27FC236}">
                  <a16:creationId xmlns:a16="http://schemas.microsoft.com/office/drawing/2014/main" id="{CF431C9B-A36C-4AAB-94C0-95E1399686BC}"/>
                </a:ext>
              </a:extLst>
            </p:cNvPr>
            <p:cNvSpPr/>
            <p:nvPr/>
          </p:nvSpPr>
          <p:spPr>
            <a:xfrm>
              <a:off x="3415225" y="4004900"/>
              <a:ext cx="1038025" cy="131500"/>
            </a:xfrm>
            <a:custGeom>
              <a:avLst/>
              <a:gdLst/>
              <a:ahLst/>
              <a:cxnLst/>
              <a:rect l="l" t="t" r="r" b="b"/>
              <a:pathLst>
                <a:path w="41521" h="5260" extrusionOk="0">
                  <a:moveTo>
                    <a:pt x="0" y="1"/>
                  </a:moveTo>
                  <a:lnTo>
                    <a:pt x="0" y="5259"/>
                  </a:lnTo>
                  <a:lnTo>
                    <a:pt x="41521" y="5259"/>
                  </a:lnTo>
                  <a:lnTo>
                    <a:pt x="415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41;p52">
              <a:extLst>
                <a:ext uri="{FF2B5EF4-FFF2-40B4-BE49-F238E27FC236}">
                  <a16:creationId xmlns:a16="http://schemas.microsoft.com/office/drawing/2014/main" id="{A51E39F1-EBF9-4B0F-BAD9-D077E96771E0}"/>
                </a:ext>
              </a:extLst>
            </p:cNvPr>
            <p:cNvSpPr/>
            <p:nvPr/>
          </p:nvSpPr>
          <p:spPr>
            <a:xfrm>
              <a:off x="3583150" y="3269325"/>
              <a:ext cx="687725" cy="130725"/>
            </a:xfrm>
            <a:custGeom>
              <a:avLst/>
              <a:gdLst/>
              <a:ahLst/>
              <a:cxnLst/>
              <a:rect l="l" t="t" r="r" b="b"/>
              <a:pathLst>
                <a:path w="27509" h="5229" extrusionOk="0">
                  <a:moveTo>
                    <a:pt x="1" y="1"/>
                  </a:moveTo>
                  <a:lnTo>
                    <a:pt x="1" y="5229"/>
                  </a:lnTo>
                  <a:lnTo>
                    <a:pt x="27509" y="5229"/>
                  </a:lnTo>
                  <a:lnTo>
                    <a:pt x="275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42;p52">
              <a:extLst>
                <a:ext uri="{FF2B5EF4-FFF2-40B4-BE49-F238E27FC236}">
                  <a16:creationId xmlns:a16="http://schemas.microsoft.com/office/drawing/2014/main" id="{FCC712DB-C468-42CA-9762-E85B3B58E790}"/>
                </a:ext>
              </a:extLst>
            </p:cNvPr>
            <p:cNvSpPr/>
            <p:nvPr/>
          </p:nvSpPr>
          <p:spPr>
            <a:xfrm>
              <a:off x="3907625" y="3439550"/>
              <a:ext cx="44875" cy="565375"/>
            </a:xfrm>
            <a:custGeom>
              <a:avLst/>
              <a:gdLst/>
              <a:ahLst/>
              <a:cxnLst/>
              <a:rect l="l" t="t" r="r" b="b"/>
              <a:pathLst>
                <a:path w="1795" h="22615" extrusionOk="0">
                  <a:moveTo>
                    <a:pt x="1" y="1"/>
                  </a:moveTo>
                  <a:lnTo>
                    <a:pt x="1" y="22615"/>
                  </a:lnTo>
                  <a:lnTo>
                    <a:pt x="1794" y="22615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43;p52">
              <a:extLst>
                <a:ext uri="{FF2B5EF4-FFF2-40B4-BE49-F238E27FC236}">
                  <a16:creationId xmlns:a16="http://schemas.microsoft.com/office/drawing/2014/main" id="{9CD429DC-F7F4-4B03-9EB0-637A1845E3C7}"/>
                </a:ext>
              </a:extLst>
            </p:cNvPr>
            <p:cNvSpPr/>
            <p:nvPr/>
          </p:nvSpPr>
          <p:spPr>
            <a:xfrm>
              <a:off x="2185725" y="2473725"/>
              <a:ext cx="690000" cy="71450"/>
            </a:xfrm>
            <a:custGeom>
              <a:avLst/>
              <a:gdLst/>
              <a:ahLst/>
              <a:cxnLst/>
              <a:rect l="l" t="t" r="r" b="b"/>
              <a:pathLst>
                <a:path w="27600" h="2858" extrusionOk="0">
                  <a:moveTo>
                    <a:pt x="0" y="1"/>
                  </a:moveTo>
                  <a:lnTo>
                    <a:pt x="0" y="2858"/>
                  </a:lnTo>
                  <a:lnTo>
                    <a:pt x="27599" y="2858"/>
                  </a:lnTo>
                  <a:lnTo>
                    <a:pt x="275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44;p52">
              <a:extLst>
                <a:ext uri="{FF2B5EF4-FFF2-40B4-BE49-F238E27FC236}">
                  <a16:creationId xmlns:a16="http://schemas.microsoft.com/office/drawing/2014/main" id="{FED34ECD-12D8-4E6B-8B76-A7364D51EDA4}"/>
                </a:ext>
              </a:extLst>
            </p:cNvPr>
            <p:cNvSpPr/>
            <p:nvPr/>
          </p:nvSpPr>
          <p:spPr>
            <a:xfrm>
              <a:off x="2479800" y="3526950"/>
              <a:ext cx="300950" cy="70675"/>
            </a:xfrm>
            <a:custGeom>
              <a:avLst/>
              <a:gdLst/>
              <a:ahLst/>
              <a:cxnLst/>
              <a:rect l="l" t="t" r="r" b="b"/>
              <a:pathLst>
                <a:path w="12038" h="2827" extrusionOk="0">
                  <a:moveTo>
                    <a:pt x="0" y="0"/>
                  </a:moveTo>
                  <a:lnTo>
                    <a:pt x="0" y="2827"/>
                  </a:lnTo>
                  <a:lnTo>
                    <a:pt x="12037" y="2827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45;p52">
              <a:extLst>
                <a:ext uri="{FF2B5EF4-FFF2-40B4-BE49-F238E27FC236}">
                  <a16:creationId xmlns:a16="http://schemas.microsoft.com/office/drawing/2014/main" id="{6085CE24-87DA-4B5B-9274-6303FF551DB2}"/>
                </a:ext>
              </a:extLst>
            </p:cNvPr>
            <p:cNvSpPr/>
            <p:nvPr/>
          </p:nvSpPr>
          <p:spPr>
            <a:xfrm>
              <a:off x="2479800" y="2852925"/>
              <a:ext cx="300950" cy="71450"/>
            </a:xfrm>
            <a:custGeom>
              <a:avLst/>
              <a:gdLst/>
              <a:ahLst/>
              <a:cxnLst/>
              <a:rect l="l" t="t" r="r" b="b"/>
              <a:pathLst>
                <a:path w="12038" h="2858" extrusionOk="0">
                  <a:moveTo>
                    <a:pt x="0" y="0"/>
                  </a:moveTo>
                  <a:lnTo>
                    <a:pt x="0" y="2857"/>
                  </a:lnTo>
                  <a:lnTo>
                    <a:pt x="12037" y="2857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46;p52">
              <a:extLst>
                <a:ext uri="{FF2B5EF4-FFF2-40B4-BE49-F238E27FC236}">
                  <a16:creationId xmlns:a16="http://schemas.microsoft.com/office/drawing/2014/main" id="{CC6945E1-746D-4BCB-8003-DCBC967C531A}"/>
                </a:ext>
              </a:extLst>
            </p:cNvPr>
            <p:cNvSpPr/>
            <p:nvPr/>
          </p:nvSpPr>
          <p:spPr>
            <a:xfrm>
              <a:off x="5094575" y="3526950"/>
              <a:ext cx="300950" cy="70675"/>
            </a:xfrm>
            <a:custGeom>
              <a:avLst/>
              <a:gdLst/>
              <a:ahLst/>
              <a:cxnLst/>
              <a:rect l="l" t="t" r="r" b="b"/>
              <a:pathLst>
                <a:path w="12038" h="2827" extrusionOk="0">
                  <a:moveTo>
                    <a:pt x="1" y="0"/>
                  </a:moveTo>
                  <a:lnTo>
                    <a:pt x="1" y="2827"/>
                  </a:lnTo>
                  <a:lnTo>
                    <a:pt x="12038" y="2827"/>
                  </a:lnTo>
                  <a:lnTo>
                    <a:pt x="1203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47;p52">
              <a:extLst>
                <a:ext uri="{FF2B5EF4-FFF2-40B4-BE49-F238E27FC236}">
                  <a16:creationId xmlns:a16="http://schemas.microsoft.com/office/drawing/2014/main" id="{F000BDB4-EBAD-4952-AF0A-CD27F783CF0E}"/>
                </a:ext>
              </a:extLst>
            </p:cNvPr>
            <p:cNvSpPr/>
            <p:nvPr/>
          </p:nvSpPr>
          <p:spPr>
            <a:xfrm>
              <a:off x="5094575" y="2852925"/>
              <a:ext cx="300950" cy="71450"/>
            </a:xfrm>
            <a:custGeom>
              <a:avLst/>
              <a:gdLst/>
              <a:ahLst/>
              <a:cxnLst/>
              <a:rect l="l" t="t" r="r" b="b"/>
              <a:pathLst>
                <a:path w="12038" h="2858" extrusionOk="0">
                  <a:moveTo>
                    <a:pt x="1" y="0"/>
                  </a:moveTo>
                  <a:lnTo>
                    <a:pt x="1" y="2857"/>
                  </a:lnTo>
                  <a:lnTo>
                    <a:pt x="12038" y="2857"/>
                  </a:lnTo>
                  <a:lnTo>
                    <a:pt x="1203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48;p52">
              <a:extLst>
                <a:ext uri="{FF2B5EF4-FFF2-40B4-BE49-F238E27FC236}">
                  <a16:creationId xmlns:a16="http://schemas.microsoft.com/office/drawing/2014/main" id="{783035CD-61ED-479A-8F00-FD29037A96B1}"/>
                </a:ext>
              </a:extLst>
            </p:cNvPr>
            <p:cNvSpPr/>
            <p:nvPr/>
          </p:nvSpPr>
          <p:spPr>
            <a:xfrm>
              <a:off x="4979075" y="2473725"/>
              <a:ext cx="690025" cy="71450"/>
            </a:xfrm>
            <a:custGeom>
              <a:avLst/>
              <a:gdLst/>
              <a:ahLst/>
              <a:cxnLst/>
              <a:rect l="l" t="t" r="r" b="b"/>
              <a:pathLst>
                <a:path w="27601" h="2858" extrusionOk="0">
                  <a:moveTo>
                    <a:pt x="1" y="1"/>
                  </a:moveTo>
                  <a:lnTo>
                    <a:pt x="1" y="2858"/>
                  </a:lnTo>
                  <a:lnTo>
                    <a:pt x="27600" y="2858"/>
                  </a:lnTo>
                  <a:lnTo>
                    <a:pt x="276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49;p52">
              <a:extLst>
                <a:ext uri="{FF2B5EF4-FFF2-40B4-BE49-F238E27FC236}">
                  <a16:creationId xmlns:a16="http://schemas.microsoft.com/office/drawing/2014/main" id="{EA9A1EE5-906A-4254-8A9C-73EF3A2BB52F}"/>
                </a:ext>
              </a:extLst>
            </p:cNvPr>
            <p:cNvSpPr/>
            <p:nvPr/>
          </p:nvSpPr>
          <p:spPr>
            <a:xfrm>
              <a:off x="2724475" y="1564900"/>
              <a:ext cx="2370125" cy="70700"/>
            </a:xfrm>
            <a:custGeom>
              <a:avLst/>
              <a:gdLst/>
              <a:ahLst/>
              <a:cxnLst/>
              <a:rect l="l" t="t" r="r" b="b"/>
              <a:pathLst>
                <a:path w="94805" h="2828" extrusionOk="0">
                  <a:moveTo>
                    <a:pt x="1" y="1"/>
                  </a:moveTo>
                  <a:lnTo>
                    <a:pt x="1" y="2827"/>
                  </a:lnTo>
                  <a:lnTo>
                    <a:pt x="94805" y="2827"/>
                  </a:lnTo>
                  <a:lnTo>
                    <a:pt x="948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50;p52">
              <a:extLst>
                <a:ext uri="{FF2B5EF4-FFF2-40B4-BE49-F238E27FC236}">
                  <a16:creationId xmlns:a16="http://schemas.microsoft.com/office/drawing/2014/main" id="{8E7DB086-E962-4002-821D-2E6E2257C96F}"/>
                </a:ext>
              </a:extLst>
            </p:cNvPr>
            <p:cNvSpPr/>
            <p:nvPr/>
          </p:nvSpPr>
          <p:spPr>
            <a:xfrm>
              <a:off x="3659900" y="1167475"/>
              <a:ext cx="540325" cy="541075"/>
            </a:xfrm>
            <a:custGeom>
              <a:avLst/>
              <a:gdLst/>
              <a:ahLst/>
              <a:cxnLst/>
              <a:rect l="l" t="t" r="r" b="b"/>
              <a:pathLst>
                <a:path w="21613" h="21643" extrusionOk="0">
                  <a:moveTo>
                    <a:pt x="10822" y="1"/>
                  </a:moveTo>
                  <a:cubicBezTo>
                    <a:pt x="4834" y="1"/>
                    <a:pt x="1" y="4864"/>
                    <a:pt x="1" y="10822"/>
                  </a:cubicBezTo>
                  <a:cubicBezTo>
                    <a:pt x="1" y="16809"/>
                    <a:pt x="4834" y="21642"/>
                    <a:pt x="10822" y="21642"/>
                  </a:cubicBezTo>
                  <a:cubicBezTo>
                    <a:pt x="16779" y="21642"/>
                    <a:pt x="21612" y="16809"/>
                    <a:pt x="21612" y="10822"/>
                  </a:cubicBezTo>
                  <a:cubicBezTo>
                    <a:pt x="21612" y="4864"/>
                    <a:pt x="16779" y="1"/>
                    <a:pt x="1082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51;p52">
              <a:extLst>
                <a:ext uri="{FF2B5EF4-FFF2-40B4-BE49-F238E27FC236}">
                  <a16:creationId xmlns:a16="http://schemas.microsoft.com/office/drawing/2014/main" id="{2DA29E8A-A083-4AD7-AE6F-662604BDDFB3}"/>
                </a:ext>
              </a:extLst>
            </p:cNvPr>
            <p:cNvSpPr/>
            <p:nvPr/>
          </p:nvSpPr>
          <p:spPr>
            <a:xfrm>
              <a:off x="3783775" y="1291350"/>
              <a:ext cx="293350" cy="293325"/>
            </a:xfrm>
            <a:custGeom>
              <a:avLst/>
              <a:gdLst/>
              <a:ahLst/>
              <a:cxnLst/>
              <a:rect l="l" t="t" r="r" b="b"/>
              <a:pathLst>
                <a:path w="11734" h="11733" extrusionOk="0">
                  <a:moveTo>
                    <a:pt x="4560" y="0"/>
                  </a:moveTo>
                  <a:lnTo>
                    <a:pt x="4560" y="4529"/>
                  </a:lnTo>
                  <a:lnTo>
                    <a:pt x="0" y="4529"/>
                  </a:lnTo>
                  <a:lnTo>
                    <a:pt x="0" y="7204"/>
                  </a:lnTo>
                  <a:lnTo>
                    <a:pt x="4560" y="7204"/>
                  </a:lnTo>
                  <a:lnTo>
                    <a:pt x="4560" y="11733"/>
                  </a:lnTo>
                  <a:lnTo>
                    <a:pt x="7235" y="11733"/>
                  </a:lnTo>
                  <a:lnTo>
                    <a:pt x="7235" y="7204"/>
                  </a:lnTo>
                  <a:lnTo>
                    <a:pt x="11733" y="7204"/>
                  </a:lnTo>
                  <a:lnTo>
                    <a:pt x="11733" y="4529"/>
                  </a:lnTo>
                  <a:lnTo>
                    <a:pt x="7235" y="4529"/>
                  </a:lnTo>
                  <a:lnTo>
                    <a:pt x="7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8315;p52">
            <a:extLst>
              <a:ext uri="{FF2B5EF4-FFF2-40B4-BE49-F238E27FC236}">
                <a16:creationId xmlns:a16="http://schemas.microsoft.com/office/drawing/2014/main" id="{A2BB8028-CFAF-4C8F-8FE2-237F3DEAE90A}"/>
              </a:ext>
            </a:extLst>
          </p:cNvPr>
          <p:cNvSpPr txBox="1">
            <a:spLocks/>
          </p:cNvSpPr>
          <p:nvPr/>
        </p:nvSpPr>
        <p:spPr>
          <a:xfrm>
            <a:off x="120503" y="4590256"/>
            <a:ext cx="8902994" cy="43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chemeClr val="dk1"/>
                </a:solidFill>
                <a:latin typeface="Encode Sans"/>
                <a:sym typeface="Encode Sans"/>
              </a:rPr>
              <a:t>Read the report for detailed description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8012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2" name="Google Shape;8142;p48"/>
          <p:cNvSpPr txBox="1">
            <a:spLocks noGrp="1"/>
          </p:cNvSpPr>
          <p:nvPr>
            <p:ph type="title" idx="2"/>
          </p:nvPr>
        </p:nvSpPr>
        <p:spPr>
          <a:xfrm>
            <a:off x="713225" y="1255600"/>
            <a:ext cx="394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4" name="Google Shape;8141;p48">
            <a:extLst>
              <a:ext uri="{FF2B5EF4-FFF2-40B4-BE49-F238E27FC236}">
                <a16:creationId xmlns:a16="http://schemas.microsoft.com/office/drawing/2014/main" id="{D744EA10-3961-4410-9AB9-A16730461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545263"/>
            <a:ext cx="41743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Conceptual</a:t>
            </a:r>
            <a:br>
              <a:rPr lang="en-US" dirty="0"/>
            </a:br>
            <a:r>
              <a:rPr lang="en-US" dirty="0"/>
              <a:t>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03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BF2F9"/>
            </a:gs>
          </a:gsLst>
          <a:lin ang="10801400" scaled="0"/>
        </a:gradFill>
        <a:effectLst/>
      </p:bgPr>
    </p:bg>
    <p:spTree>
      <p:nvGrpSpPr>
        <p:cNvPr id="1" name="Shape 8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1" name="Google Shape;8381;p54"/>
          <p:cNvGrpSpPr/>
          <p:nvPr/>
        </p:nvGrpSpPr>
        <p:grpSpPr>
          <a:xfrm>
            <a:off x="1292294" y="1440180"/>
            <a:ext cx="1295440" cy="2892550"/>
            <a:chOff x="1451364" y="655267"/>
            <a:chExt cx="1716608" cy="3832963"/>
          </a:xfrm>
        </p:grpSpPr>
        <p:sp>
          <p:nvSpPr>
            <p:cNvPr id="8382" name="Google Shape;8382;p54"/>
            <p:cNvSpPr/>
            <p:nvPr/>
          </p:nvSpPr>
          <p:spPr>
            <a:xfrm>
              <a:off x="1784251" y="4328351"/>
              <a:ext cx="437139" cy="159879"/>
            </a:xfrm>
            <a:custGeom>
              <a:avLst/>
              <a:gdLst/>
              <a:ahLst/>
              <a:cxnLst/>
              <a:rect l="l" t="t" r="r" b="b"/>
              <a:pathLst>
                <a:path w="8990" h="3288" extrusionOk="0">
                  <a:moveTo>
                    <a:pt x="8394" y="1"/>
                  </a:moveTo>
                  <a:lnTo>
                    <a:pt x="2251" y="1263"/>
                  </a:lnTo>
                  <a:lnTo>
                    <a:pt x="334" y="2335"/>
                  </a:lnTo>
                  <a:cubicBezTo>
                    <a:pt x="119" y="2442"/>
                    <a:pt x="0" y="2704"/>
                    <a:pt x="60" y="2942"/>
                  </a:cubicBezTo>
                  <a:cubicBezTo>
                    <a:pt x="119" y="3132"/>
                    <a:pt x="274" y="3287"/>
                    <a:pt x="703" y="3287"/>
                  </a:cubicBezTo>
                  <a:cubicBezTo>
                    <a:pt x="719" y="3287"/>
                    <a:pt x="736" y="3288"/>
                    <a:pt x="754" y="3288"/>
                  </a:cubicBezTo>
                  <a:cubicBezTo>
                    <a:pt x="1828" y="3288"/>
                    <a:pt x="6894" y="2608"/>
                    <a:pt x="6894" y="2608"/>
                  </a:cubicBezTo>
                  <a:lnTo>
                    <a:pt x="6894" y="3144"/>
                  </a:lnTo>
                  <a:lnTo>
                    <a:pt x="8859" y="3156"/>
                  </a:lnTo>
                  <a:cubicBezTo>
                    <a:pt x="8859" y="3156"/>
                    <a:pt x="8989" y="358"/>
                    <a:pt x="83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54"/>
            <p:cNvSpPr/>
            <p:nvPr/>
          </p:nvSpPr>
          <p:spPr>
            <a:xfrm>
              <a:off x="1893657" y="4293049"/>
              <a:ext cx="298801" cy="122875"/>
            </a:xfrm>
            <a:custGeom>
              <a:avLst/>
              <a:gdLst/>
              <a:ahLst/>
              <a:cxnLst/>
              <a:rect l="l" t="t" r="r" b="b"/>
              <a:pathLst>
                <a:path w="6145" h="2527" extrusionOk="0">
                  <a:moveTo>
                    <a:pt x="5870" y="1"/>
                  </a:moveTo>
                  <a:lnTo>
                    <a:pt x="3608" y="263"/>
                  </a:lnTo>
                  <a:lnTo>
                    <a:pt x="1" y="1989"/>
                  </a:lnTo>
                  <a:cubicBezTo>
                    <a:pt x="1" y="1989"/>
                    <a:pt x="766" y="2526"/>
                    <a:pt x="1768" y="2526"/>
                  </a:cubicBezTo>
                  <a:cubicBezTo>
                    <a:pt x="2100" y="2526"/>
                    <a:pt x="2458" y="2467"/>
                    <a:pt x="2822" y="2310"/>
                  </a:cubicBezTo>
                  <a:cubicBezTo>
                    <a:pt x="4299" y="1679"/>
                    <a:pt x="6144" y="727"/>
                    <a:pt x="6144" y="727"/>
                  </a:cubicBezTo>
                  <a:lnTo>
                    <a:pt x="587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54"/>
            <p:cNvSpPr/>
            <p:nvPr/>
          </p:nvSpPr>
          <p:spPr>
            <a:xfrm>
              <a:off x="2058058" y="3902834"/>
              <a:ext cx="134399" cy="443557"/>
            </a:xfrm>
            <a:custGeom>
              <a:avLst/>
              <a:gdLst/>
              <a:ahLst/>
              <a:cxnLst/>
              <a:rect l="l" t="t" r="r" b="b"/>
              <a:pathLst>
                <a:path w="2764" h="9122" extrusionOk="0">
                  <a:moveTo>
                    <a:pt x="2763" y="1"/>
                  </a:moveTo>
                  <a:lnTo>
                    <a:pt x="1" y="168"/>
                  </a:lnTo>
                  <a:lnTo>
                    <a:pt x="1" y="9121"/>
                  </a:lnTo>
                  <a:lnTo>
                    <a:pt x="2489" y="8026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54"/>
            <p:cNvSpPr/>
            <p:nvPr/>
          </p:nvSpPr>
          <p:spPr>
            <a:xfrm>
              <a:off x="2730785" y="4328351"/>
              <a:ext cx="437187" cy="159879"/>
            </a:xfrm>
            <a:custGeom>
              <a:avLst/>
              <a:gdLst/>
              <a:ahLst/>
              <a:cxnLst/>
              <a:rect l="l" t="t" r="r" b="b"/>
              <a:pathLst>
                <a:path w="8991" h="3288" extrusionOk="0">
                  <a:moveTo>
                    <a:pt x="596" y="1"/>
                  </a:moveTo>
                  <a:cubicBezTo>
                    <a:pt x="1" y="358"/>
                    <a:pt x="156" y="3144"/>
                    <a:pt x="156" y="3144"/>
                  </a:cubicBezTo>
                  <a:lnTo>
                    <a:pt x="2096" y="3168"/>
                  </a:lnTo>
                  <a:lnTo>
                    <a:pt x="2096" y="2608"/>
                  </a:lnTo>
                  <a:cubicBezTo>
                    <a:pt x="2096" y="2608"/>
                    <a:pt x="7151" y="3288"/>
                    <a:pt x="8225" y="3288"/>
                  </a:cubicBezTo>
                  <a:cubicBezTo>
                    <a:pt x="8243" y="3288"/>
                    <a:pt x="8260" y="3287"/>
                    <a:pt x="8276" y="3287"/>
                  </a:cubicBezTo>
                  <a:cubicBezTo>
                    <a:pt x="8704" y="3287"/>
                    <a:pt x="8871" y="3132"/>
                    <a:pt x="8919" y="2942"/>
                  </a:cubicBezTo>
                  <a:cubicBezTo>
                    <a:pt x="8990" y="2704"/>
                    <a:pt x="8859" y="2442"/>
                    <a:pt x="8657" y="2335"/>
                  </a:cubicBezTo>
                  <a:lnTo>
                    <a:pt x="6728" y="1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54"/>
            <p:cNvSpPr/>
            <p:nvPr/>
          </p:nvSpPr>
          <p:spPr>
            <a:xfrm>
              <a:off x="2759765" y="4293049"/>
              <a:ext cx="298169" cy="122875"/>
            </a:xfrm>
            <a:custGeom>
              <a:avLst/>
              <a:gdLst/>
              <a:ahLst/>
              <a:cxnLst/>
              <a:rect l="l" t="t" r="r" b="b"/>
              <a:pathLst>
                <a:path w="6132" h="2527" extrusionOk="0">
                  <a:moveTo>
                    <a:pt x="274" y="1"/>
                  </a:moveTo>
                  <a:lnTo>
                    <a:pt x="0" y="727"/>
                  </a:lnTo>
                  <a:cubicBezTo>
                    <a:pt x="0" y="727"/>
                    <a:pt x="1846" y="1679"/>
                    <a:pt x="3310" y="2310"/>
                  </a:cubicBezTo>
                  <a:cubicBezTo>
                    <a:pt x="3678" y="2467"/>
                    <a:pt x="4037" y="2526"/>
                    <a:pt x="4369" y="2526"/>
                  </a:cubicBezTo>
                  <a:cubicBezTo>
                    <a:pt x="5373" y="2526"/>
                    <a:pt x="6132" y="1989"/>
                    <a:pt x="6132" y="1989"/>
                  </a:cubicBezTo>
                  <a:lnTo>
                    <a:pt x="2536" y="263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54"/>
            <p:cNvSpPr/>
            <p:nvPr/>
          </p:nvSpPr>
          <p:spPr>
            <a:xfrm>
              <a:off x="2674672" y="3902834"/>
              <a:ext cx="230434" cy="452796"/>
            </a:xfrm>
            <a:custGeom>
              <a:avLst/>
              <a:gdLst/>
              <a:ahLst/>
              <a:cxnLst/>
              <a:rect l="l" t="t" r="r" b="b"/>
              <a:pathLst>
                <a:path w="4739" h="9312" extrusionOk="0">
                  <a:moveTo>
                    <a:pt x="0" y="1"/>
                  </a:moveTo>
                  <a:lnTo>
                    <a:pt x="2024" y="8026"/>
                  </a:lnTo>
                  <a:lnTo>
                    <a:pt x="4739" y="9312"/>
                  </a:lnTo>
                  <a:lnTo>
                    <a:pt x="2762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54"/>
            <p:cNvSpPr/>
            <p:nvPr/>
          </p:nvSpPr>
          <p:spPr>
            <a:xfrm>
              <a:off x="1966011" y="2079785"/>
              <a:ext cx="910746" cy="2095786"/>
            </a:xfrm>
            <a:custGeom>
              <a:avLst/>
              <a:gdLst/>
              <a:ahLst/>
              <a:cxnLst/>
              <a:rect l="l" t="t" r="r" b="b"/>
              <a:pathLst>
                <a:path w="18730" h="43101" extrusionOk="0">
                  <a:moveTo>
                    <a:pt x="3597" y="0"/>
                  </a:moveTo>
                  <a:cubicBezTo>
                    <a:pt x="3597" y="0"/>
                    <a:pt x="1" y="6203"/>
                    <a:pt x="84" y="11668"/>
                  </a:cubicBezTo>
                  <a:cubicBezTo>
                    <a:pt x="179" y="17133"/>
                    <a:pt x="1322" y="43089"/>
                    <a:pt x="1322" y="43089"/>
                  </a:cubicBezTo>
                  <a:lnTo>
                    <a:pt x="5478" y="43089"/>
                  </a:lnTo>
                  <a:lnTo>
                    <a:pt x="6799" y="9180"/>
                  </a:lnTo>
                  <a:lnTo>
                    <a:pt x="7347" y="9144"/>
                  </a:lnTo>
                  <a:lnTo>
                    <a:pt x="14860" y="43101"/>
                  </a:lnTo>
                  <a:lnTo>
                    <a:pt x="18729" y="42684"/>
                  </a:lnTo>
                  <a:lnTo>
                    <a:pt x="14229" y="11990"/>
                  </a:lnTo>
                  <a:cubicBezTo>
                    <a:pt x="13919" y="10013"/>
                    <a:pt x="13395" y="8084"/>
                    <a:pt x="12621" y="6239"/>
                  </a:cubicBezTo>
                  <a:cubicBezTo>
                    <a:pt x="11967" y="4667"/>
                    <a:pt x="11181" y="2012"/>
                    <a:pt x="10050" y="619"/>
                  </a:cubicBezTo>
                  <a:lnTo>
                    <a:pt x="359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54"/>
            <p:cNvSpPr/>
            <p:nvPr/>
          </p:nvSpPr>
          <p:spPr>
            <a:xfrm>
              <a:off x="2293695" y="655267"/>
              <a:ext cx="249592" cy="351218"/>
            </a:xfrm>
            <a:custGeom>
              <a:avLst/>
              <a:gdLst/>
              <a:ahLst/>
              <a:cxnLst/>
              <a:rect l="l" t="t" r="r" b="b"/>
              <a:pathLst>
                <a:path w="5133" h="7223" extrusionOk="0">
                  <a:moveTo>
                    <a:pt x="624" y="1"/>
                  </a:moveTo>
                  <a:cubicBezTo>
                    <a:pt x="244" y="1"/>
                    <a:pt x="1" y="31"/>
                    <a:pt x="1" y="31"/>
                  </a:cubicBezTo>
                  <a:lnTo>
                    <a:pt x="501" y="7222"/>
                  </a:lnTo>
                  <a:lnTo>
                    <a:pt x="5132" y="6174"/>
                  </a:lnTo>
                  <a:lnTo>
                    <a:pt x="5001" y="3436"/>
                  </a:lnTo>
                  <a:cubicBezTo>
                    <a:pt x="4808" y="350"/>
                    <a:pt x="1921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54"/>
            <p:cNvSpPr/>
            <p:nvPr/>
          </p:nvSpPr>
          <p:spPr>
            <a:xfrm>
              <a:off x="2041866" y="788159"/>
              <a:ext cx="550629" cy="422649"/>
            </a:xfrm>
            <a:custGeom>
              <a:avLst/>
              <a:gdLst/>
              <a:ahLst/>
              <a:cxnLst/>
              <a:rect l="l" t="t" r="r" b="b"/>
              <a:pathLst>
                <a:path w="11324" h="8692" extrusionOk="0">
                  <a:moveTo>
                    <a:pt x="1191" y="0"/>
                  </a:moveTo>
                  <a:cubicBezTo>
                    <a:pt x="1191" y="0"/>
                    <a:pt x="132" y="2227"/>
                    <a:pt x="24" y="7144"/>
                  </a:cubicBezTo>
                  <a:cubicBezTo>
                    <a:pt x="1" y="7989"/>
                    <a:pt x="679" y="8692"/>
                    <a:pt x="1536" y="8692"/>
                  </a:cubicBezTo>
                  <a:lnTo>
                    <a:pt x="9514" y="8692"/>
                  </a:lnTo>
                  <a:cubicBezTo>
                    <a:pt x="10561" y="8692"/>
                    <a:pt x="11323" y="7656"/>
                    <a:pt x="10966" y="6668"/>
                  </a:cubicBezTo>
                  <a:cubicBezTo>
                    <a:pt x="10573" y="5608"/>
                    <a:pt x="10371" y="4144"/>
                    <a:pt x="10240" y="2227"/>
                  </a:cubicBez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54"/>
            <p:cNvSpPr/>
            <p:nvPr/>
          </p:nvSpPr>
          <p:spPr>
            <a:xfrm>
              <a:off x="2074299" y="656580"/>
              <a:ext cx="459701" cy="439765"/>
            </a:xfrm>
            <a:custGeom>
              <a:avLst/>
              <a:gdLst/>
              <a:ahLst/>
              <a:cxnLst/>
              <a:rect l="l" t="t" r="r" b="b"/>
              <a:pathLst>
                <a:path w="9454" h="9044" extrusionOk="0">
                  <a:moveTo>
                    <a:pt x="4681" y="1"/>
                  </a:moveTo>
                  <a:cubicBezTo>
                    <a:pt x="4625" y="1"/>
                    <a:pt x="4569" y="2"/>
                    <a:pt x="4513" y="4"/>
                  </a:cubicBezTo>
                  <a:cubicBezTo>
                    <a:pt x="1965" y="87"/>
                    <a:pt x="0" y="2349"/>
                    <a:pt x="96" y="4790"/>
                  </a:cubicBezTo>
                  <a:cubicBezTo>
                    <a:pt x="177" y="7172"/>
                    <a:pt x="2232" y="9044"/>
                    <a:pt x="4699" y="9044"/>
                  </a:cubicBezTo>
                  <a:cubicBezTo>
                    <a:pt x="4760" y="9044"/>
                    <a:pt x="4821" y="9043"/>
                    <a:pt x="4882" y="9040"/>
                  </a:cubicBezTo>
                  <a:cubicBezTo>
                    <a:pt x="7442" y="8945"/>
                    <a:pt x="9454" y="6885"/>
                    <a:pt x="9359" y="4445"/>
                  </a:cubicBezTo>
                  <a:cubicBezTo>
                    <a:pt x="9277" y="2057"/>
                    <a:pt x="7168" y="1"/>
                    <a:pt x="46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54"/>
            <p:cNvSpPr/>
            <p:nvPr/>
          </p:nvSpPr>
          <p:spPr>
            <a:xfrm>
              <a:off x="2433249" y="890126"/>
              <a:ext cx="131433" cy="116603"/>
            </a:xfrm>
            <a:custGeom>
              <a:avLst/>
              <a:gdLst/>
              <a:ahLst/>
              <a:cxnLst/>
              <a:rect l="l" t="t" r="r" b="b"/>
              <a:pathLst>
                <a:path w="2703" h="2398" extrusionOk="0">
                  <a:moveTo>
                    <a:pt x="1362" y="1"/>
                  </a:moveTo>
                  <a:cubicBezTo>
                    <a:pt x="1231" y="1"/>
                    <a:pt x="1097" y="23"/>
                    <a:pt x="965" y="70"/>
                  </a:cubicBezTo>
                  <a:cubicBezTo>
                    <a:pt x="334" y="285"/>
                    <a:pt x="0" y="963"/>
                    <a:pt x="214" y="1594"/>
                  </a:cubicBezTo>
                  <a:cubicBezTo>
                    <a:pt x="394" y="2086"/>
                    <a:pt x="859" y="2397"/>
                    <a:pt x="1359" y="2397"/>
                  </a:cubicBezTo>
                  <a:cubicBezTo>
                    <a:pt x="1489" y="2397"/>
                    <a:pt x="1621" y="2377"/>
                    <a:pt x="1750" y="2332"/>
                  </a:cubicBezTo>
                  <a:cubicBezTo>
                    <a:pt x="2370" y="2118"/>
                    <a:pt x="2703" y="1440"/>
                    <a:pt x="2489" y="808"/>
                  </a:cubicBezTo>
                  <a:cubicBezTo>
                    <a:pt x="2319" y="319"/>
                    <a:pt x="1859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54"/>
            <p:cNvSpPr/>
            <p:nvPr/>
          </p:nvSpPr>
          <p:spPr>
            <a:xfrm>
              <a:off x="2211519" y="970503"/>
              <a:ext cx="165033" cy="341056"/>
            </a:xfrm>
            <a:custGeom>
              <a:avLst/>
              <a:gdLst/>
              <a:ahLst/>
              <a:cxnLst/>
              <a:rect l="l" t="t" r="r" b="b"/>
              <a:pathLst>
                <a:path w="3394" h="7014" extrusionOk="0">
                  <a:moveTo>
                    <a:pt x="1036" y="1"/>
                  </a:moveTo>
                  <a:lnTo>
                    <a:pt x="0" y="6942"/>
                  </a:lnTo>
                  <a:lnTo>
                    <a:pt x="3393" y="7014"/>
                  </a:lnTo>
                  <a:lnTo>
                    <a:pt x="3322" y="244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54"/>
            <p:cNvSpPr/>
            <p:nvPr/>
          </p:nvSpPr>
          <p:spPr>
            <a:xfrm>
              <a:off x="2380539" y="1009889"/>
              <a:ext cx="71284" cy="16824"/>
            </a:xfrm>
            <a:custGeom>
              <a:avLst/>
              <a:gdLst/>
              <a:ahLst/>
              <a:cxnLst/>
              <a:rect l="l" t="t" r="r" b="b"/>
              <a:pathLst>
                <a:path w="1466" h="346" fill="none" extrusionOk="0">
                  <a:moveTo>
                    <a:pt x="1465" y="215"/>
                  </a:moveTo>
                  <a:cubicBezTo>
                    <a:pt x="1465" y="215"/>
                    <a:pt x="798" y="346"/>
                    <a:pt x="1" y="0"/>
                  </a:cubicBezTo>
                </a:path>
              </a:pathLst>
            </a:custGeom>
            <a:solidFill>
              <a:schemeClr val="lt1"/>
            </a:solidFill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54"/>
            <p:cNvSpPr/>
            <p:nvPr/>
          </p:nvSpPr>
          <p:spPr>
            <a:xfrm>
              <a:off x="2246820" y="965300"/>
              <a:ext cx="270987" cy="168486"/>
            </a:xfrm>
            <a:custGeom>
              <a:avLst/>
              <a:gdLst/>
              <a:ahLst/>
              <a:cxnLst/>
              <a:rect l="l" t="t" r="r" b="b"/>
              <a:pathLst>
                <a:path w="5573" h="3465" extrusionOk="0">
                  <a:moveTo>
                    <a:pt x="4334" y="1"/>
                  </a:moveTo>
                  <a:cubicBezTo>
                    <a:pt x="4116" y="1"/>
                    <a:pt x="1034" y="34"/>
                    <a:pt x="0" y="1906"/>
                  </a:cubicBezTo>
                  <a:cubicBezTo>
                    <a:pt x="0" y="1906"/>
                    <a:pt x="834" y="3465"/>
                    <a:pt x="2801" y="3465"/>
                  </a:cubicBezTo>
                  <a:cubicBezTo>
                    <a:pt x="2897" y="3465"/>
                    <a:pt x="2995" y="3461"/>
                    <a:pt x="3096" y="3453"/>
                  </a:cubicBezTo>
                  <a:cubicBezTo>
                    <a:pt x="3453" y="3430"/>
                    <a:pt x="3798" y="3311"/>
                    <a:pt x="4096" y="3120"/>
                  </a:cubicBezTo>
                  <a:cubicBezTo>
                    <a:pt x="4596" y="2799"/>
                    <a:pt x="5239" y="2060"/>
                    <a:pt x="5572" y="786"/>
                  </a:cubicBezTo>
                  <a:lnTo>
                    <a:pt x="4346" y="1"/>
                  </a:lnTo>
                  <a:cubicBezTo>
                    <a:pt x="4346" y="1"/>
                    <a:pt x="4342" y="1"/>
                    <a:pt x="43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54"/>
            <p:cNvSpPr/>
            <p:nvPr/>
          </p:nvSpPr>
          <p:spPr>
            <a:xfrm>
              <a:off x="2228878" y="1023796"/>
              <a:ext cx="31315" cy="45173"/>
            </a:xfrm>
            <a:custGeom>
              <a:avLst/>
              <a:gdLst/>
              <a:ahLst/>
              <a:cxnLst/>
              <a:rect l="l" t="t" r="r" b="b"/>
              <a:pathLst>
                <a:path w="644" h="929" fill="none" extrusionOk="0">
                  <a:moveTo>
                    <a:pt x="0" y="0"/>
                  </a:moveTo>
                  <a:lnTo>
                    <a:pt x="643" y="929"/>
                  </a:lnTo>
                </a:path>
              </a:pathLst>
            </a:custGeom>
            <a:solidFill>
              <a:schemeClr val="lt1"/>
            </a:solidFill>
            <a:ln w="4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54"/>
            <p:cNvSpPr/>
            <p:nvPr/>
          </p:nvSpPr>
          <p:spPr>
            <a:xfrm>
              <a:off x="2120590" y="909916"/>
              <a:ext cx="142471" cy="126474"/>
            </a:xfrm>
            <a:custGeom>
              <a:avLst/>
              <a:gdLst/>
              <a:ahLst/>
              <a:cxnLst/>
              <a:rect l="l" t="t" r="r" b="b"/>
              <a:pathLst>
                <a:path w="2930" h="2601" extrusionOk="0">
                  <a:moveTo>
                    <a:pt x="1465" y="0"/>
                  </a:moveTo>
                  <a:cubicBezTo>
                    <a:pt x="1327" y="0"/>
                    <a:pt x="1186" y="22"/>
                    <a:pt x="1049" y="68"/>
                  </a:cubicBezTo>
                  <a:cubicBezTo>
                    <a:pt x="370" y="306"/>
                    <a:pt x="1" y="1044"/>
                    <a:pt x="239" y="1723"/>
                  </a:cubicBezTo>
                  <a:cubicBezTo>
                    <a:pt x="419" y="2264"/>
                    <a:pt x="932" y="2601"/>
                    <a:pt x="1470" y="2601"/>
                  </a:cubicBezTo>
                  <a:cubicBezTo>
                    <a:pt x="1608" y="2601"/>
                    <a:pt x="1747" y="2579"/>
                    <a:pt x="1882" y="2533"/>
                  </a:cubicBezTo>
                  <a:cubicBezTo>
                    <a:pt x="2561" y="2295"/>
                    <a:pt x="2930" y="1556"/>
                    <a:pt x="2692" y="878"/>
                  </a:cubicBezTo>
                  <a:cubicBezTo>
                    <a:pt x="2511" y="337"/>
                    <a:pt x="2006" y="0"/>
                    <a:pt x="14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4"/>
            <p:cNvSpPr/>
            <p:nvPr/>
          </p:nvSpPr>
          <p:spPr>
            <a:xfrm>
              <a:off x="2484742" y="1335239"/>
              <a:ext cx="473656" cy="757869"/>
            </a:xfrm>
            <a:custGeom>
              <a:avLst/>
              <a:gdLst/>
              <a:ahLst/>
              <a:cxnLst/>
              <a:rect l="l" t="t" r="r" b="b"/>
              <a:pathLst>
                <a:path w="9741" h="15586" extrusionOk="0">
                  <a:moveTo>
                    <a:pt x="1" y="1"/>
                  </a:moveTo>
                  <a:lnTo>
                    <a:pt x="1656" y="12979"/>
                  </a:lnTo>
                  <a:lnTo>
                    <a:pt x="6025" y="15586"/>
                  </a:lnTo>
                  <a:cubicBezTo>
                    <a:pt x="9740" y="13086"/>
                    <a:pt x="6609" y="8264"/>
                    <a:pt x="5347" y="4227"/>
                  </a:cubicBezTo>
                  <a:cubicBezTo>
                    <a:pt x="4085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54"/>
            <p:cNvSpPr/>
            <p:nvPr/>
          </p:nvSpPr>
          <p:spPr>
            <a:xfrm>
              <a:off x="2128710" y="1371124"/>
              <a:ext cx="370571" cy="753833"/>
            </a:xfrm>
            <a:custGeom>
              <a:avLst/>
              <a:gdLst/>
              <a:ahLst/>
              <a:cxnLst/>
              <a:rect l="l" t="t" r="r" b="b"/>
              <a:pathLst>
                <a:path w="7621" h="15503" extrusionOk="0">
                  <a:moveTo>
                    <a:pt x="0" y="1"/>
                  </a:moveTo>
                  <a:lnTo>
                    <a:pt x="0" y="15503"/>
                  </a:lnTo>
                  <a:lnTo>
                    <a:pt x="7620" y="15503"/>
                  </a:lnTo>
                  <a:lnTo>
                    <a:pt x="762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54"/>
            <p:cNvSpPr/>
            <p:nvPr/>
          </p:nvSpPr>
          <p:spPr>
            <a:xfrm>
              <a:off x="2123507" y="1308058"/>
              <a:ext cx="425566" cy="156961"/>
            </a:xfrm>
            <a:custGeom>
              <a:avLst/>
              <a:gdLst/>
              <a:ahLst/>
              <a:cxnLst/>
              <a:rect l="l" t="t" r="r" b="b"/>
              <a:pathLst>
                <a:path w="8752" h="3228" extrusionOk="0">
                  <a:moveTo>
                    <a:pt x="1810" y="0"/>
                  </a:moveTo>
                  <a:lnTo>
                    <a:pt x="0" y="476"/>
                  </a:lnTo>
                  <a:cubicBezTo>
                    <a:pt x="0" y="476"/>
                    <a:pt x="987" y="3227"/>
                    <a:pt x="4273" y="3227"/>
                  </a:cubicBezTo>
                  <a:cubicBezTo>
                    <a:pt x="4486" y="3227"/>
                    <a:pt x="4709" y="3216"/>
                    <a:pt x="4941" y="3191"/>
                  </a:cubicBezTo>
                  <a:cubicBezTo>
                    <a:pt x="8751" y="2786"/>
                    <a:pt x="6965" y="429"/>
                    <a:pt x="6965" y="429"/>
                  </a:cubicBezTo>
                  <a:lnTo>
                    <a:pt x="5203" y="72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4"/>
            <p:cNvSpPr/>
            <p:nvPr/>
          </p:nvSpPr>
          <p:spPr>
            <a:xfrm>
              <a:off x="1829958" y="1313844"/>
              <a:ext cx="431352" cy="1751910"/>
            </a:xfrm>
            <a:custGeom>
              <a:avLst/>
              <a:gdLst/>
              <a:ahLst/>
              <a:cxnLst/>
              <a:rect l="l" t="t" r="r" b="b"/>
              <a:pathLst>
                <a:path w="8871" h="36029" extrusionOk="0">
                  <a:moveTo>
                    <a:pt x="7418" y="0"/>
                  </a:moveTo>
                  <a:lnTo>
                    <a:pt x="3668" y="953"/>
                  </a:lnTo>
                  <a:cubicBezTo>
                    <a:pt x="2930" y="1167"/>
                    <a:pt x="2454" y="1881"/>
                    <a:pt x="2537" y="2655"/>
                  </a:cubicBezTo>
                  <a:lnTo>
                    <a:pt x="3775" y="13109"/>
                  </a:lnTo>
                  <a:lnTo>
                    <a:pt x="1" y="36028"/>
                  </a:lnTo>
                  <a:lnTo>
                    <a:pt x="8395" y="36028"/>
                  </a:lnTo>
                  <a:cubicBezTo>
                    <a:pt x="8871" y="16764"/>
                    <a:pt x="7418" y="0"/>
                    <a:pt x="741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54"/>
            <p:cNvSpPr/>
            <p:nvPr/>
          </p:nvSpPr>
          <p:spPr>
            <a:xfrm>
              <a:off x="2376503" y="1311510"/>
              <a:ext cx="398336" cy="1734551"/>
            </a:xfrm>
            <a:custGeom>
              <a:avLst/>
              <a:gdLst/>
              <a:ahLst/>
              <a:cxnLst/>
              <a:rect l="l" t="t" r="r" b="b"/>
              <a:pathLst>
                <a:path w="8192" h="35672" extrusionOk="0">
                  <a:moveTo>
                    <a:pt x="0" y="1"/>
                  </a:moveTo>
                  <a:cubicBezTo>
                    <a:pt x="0" y="1"/>
                    <a:pt x="1262" y="1989"/>
                    <a:pt x="1239" y="12847"/>
                  </a:cubicBezTo>
                  <a:cubicBezTo>
                    <a:pt x="1215" y="21694"/>
                    <a:pt x="2489" y="35672"/>
                    <a:pt x="2489" y="35672"/>
                  </a:cubicBezTo>
                  <a:lnTo>
                    <a:pt x="8192" y="35672"/>
                  </a:lnTo>
                  <a:lnTo>
                    <a:pt x="3477" y="12585"/>
                  </a:lnTo>
                  <a:lnTo>
                    <a:pt x="3703" y="1691"/>
                  </a:lnTo>
                  <a:cubicBezTo>
                    <a:pt x="3715" y="1144"/>
                    <a:pt x="3334" y="679"/>
                    <a:pt x="2810" y="5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54"/>
            <p:cNvSpPr/>
            <p:nvPr/>
          </p:nvSpPr>
          <p:spPr>
            <a:xfrm>
              <a:off x="2549608" y="1492736"/>
              <a:ext cx="4668" cy="204419"/>
            </a:xfrm>
            <a:custGeom>
              <a:avLst/>
              <a:gdLst/>
              <a:ahLst/>
              <a:cxnLst/>
              <a:rect l="l" t="t" r="r" b="b"/>
              <a:pathLst>
                <a:path w="96" h="4204" fill="none" extrusionOk="0">
                  <a:moveTo>
                    <a:pt x="96" y="0"/>
                  </a:moveTo>
                  <a:lnTo>
                    <a:pt x="0" y="4203"/>
                  </a:lnTo>
                </a:path>
              </a:pathLst>
            </a:custGeom>
            <a:solidFill>
              <a:schemeClr val="lt1"/>
            </a:solidFill>
            <a:ln w="5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4"/>
            <p:cNvSpPr/>
            <p:nvPr/>
          </p:nvSpPr>
          <p:spPr>
            <a:xfrm>
              <a:off x="2389243" y="1514714"/>
              <a:ext cx="304538" cy="456832"/>
            </a:xfrm>
            <a:custGeom>
              <a:avLst/>
              <a:gdLst/>
              <a:ahLst/>
              <a:cxnLst/>
              <a:rect l="l" t="t" r="r" b="b"/>
              <a:pathLst>
                <a:path w="6263" h="9395" extrusionOk="0">
                  <a:moveTo>
                    <a:pt x="6263" y="1"/>
                  </a:moveTo>
                  <a:lnTo>
                    <a:pt x="2096" y="1668"/>
                  </a:lnTo>
                  <a:lnTo>
                    <a:pt x="0" y="9038"/>
                  </a:lnTo>
                  <a:lnTo>
                    <a:pt x="2917" y="9395"/>
                  </a:lnTo>
                  <a:lnTo>
                    <a:pt x="3441" y="8597"/>
                  </a:lnTo>
                  <a:lnTo>
                    <a:pt x="626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4"/>
            <p:cNvSpPr/>
            <p:nvPr/>
          </p:nvSpPr>
          <p:spPr>
            <a:xfrm>
              <a:off x="2356227" y="1840210"/>
              <a:ext cx="233935" cy="206316"/>
            </a:xfrm>
            <a:custGeom>
              <a:avLst/>
              <a:gdLst/>
              <a:ahLst/>
              <a:cxnLst/>
              <a:rect l="l" t="t" r="r" b="b"/>
              <a:pathLst>
                <a:path w="4811" h="4243" extrusionOk="0">
                  <a:moveTo>
                    <a:pt x="1126" y="0"/>
                  </a:moveTo>
                  <a:cubicBezTo>
                    <a:pt x="886" y="0"/>
                    <a:pt x="327" y="250"/>
                    <a:pt x="60" y="2451"/>
                  </a:cubicBezTo>
                  <a:cubicBezTo>
                    <a:pt x="1" y="2927"/>
                    <a:pt x="179" y="3391"/>
                    <a:pt x="548" y="3689"/>
                  </a:cubicBezTo>
                  <a:cubicBezTo>
                    <a:pt x="906" y="3972"/>
                    <a:pt x="1455" y="4243"/>
                    <a:pt x="2248" y="4243"/>
                  </a:cubicBezTo>
                  <a:cubicBezTo>
                    <a:pt x="2591" y="4243"/>
                    <a:pt x="2979" y="4192"/>
                    <a:pt x="3418" y="4070"/>
                  </a:cubicBezTo>
                  <a:lnTo>
                    <a:pt x="4513" y="2165"/>
                  </a:lnTo>
                  <a:lnTo>
                    <a:pt x="4668" y="1010"/>
                  </a:lnTo>
                  <a:cubicBezTo>
                    <a:pt x="4787" y="760"/>
                    <a:pt x="4811" y="462"/>
                    <a:pt x="4537" y="403"/>
                  </a:cubicBezTo>
                  <a:cubicBezTo>
                    <a:pt x="4504" y="396"/>
                    <a:pt x="4472" y="393"/>
                    <a:pt x="4441" y="393"/>
                  </a:cubicBezTo>
                  <a:cubicBezTo>
                    <a:pt x="4312" y="393"/>
                    <a:pt x="4195" y="450"/>
                    <a:pt x="4108" y="546"/>
                  </a:cubicBezTo>
                  <a:lnTo>
                    <a:pt x="3370" y="1474"/>
                  </a:lnTo>
                  <a:cubicBezTo>
                    <a:pt x="3370" y="1474"/>
                    <a:pt x="3320" y="1479"/>
                    <a:pt x="3235" y="1479"/>
                  </a:cubicBezTo>
                  <a:cubicBezTo>
                    <a:pt x="2822" y="1479"/>
                    <a:pt x="1584" y="1365"/>
                    <a:pt x="1239" y="22"/>
                  </a:cubicBezTo>
                  <a:cubicBezTo>
                    <a:pt x="1239" y="22"/>
                    <a:pt x="1196" y="0"/>
                    <a:pt x="11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4"/>
            <p:cNvSpPr/>
            <p:nvPr/>
          </p:nvSpPr>
          <p:spPr>
            <a:xfrm>
              <a:off x="2522378" y="1928659"/>
              <a:ext cx="127981" cy="139602"/>
            </a:xfrm>
            <a:custGeom>
              <a:avLst/>
              <a:gdLst/>
              <a:ahLst/>
              <a:cxnLst/>
              <a:rect l="l" t="t" r="r" b="b"/>
              <a:pathLst>
                <a:path w="2632" h="2871" extrusionOk="0">
                  <a:moveTo>
                    <a:pt x="656" y="1"/>
                  </a:moveTo>
                  <a:lnTo>
                    <a:pt x="1" y="2251"/>
                  </a:lnTo>
                  <a:lnTo>
                    <a:pt x="1894" y="2870"/>
                  </a:lnTo>
                  <a:lnTo>
                    <a:pt x="2632" y="77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4"/>
            <p:cNvSpPr/>
            <p:nvPr/>
          </p:nvSpPr>
          <p:spPr>
            <a:xfrm>
              <a:off x="2522378" y="1928659"/>
              <a:ext cx="269285" cy="205927"/>
            </a:xfrm>
            <a:custGeom>
              <a:avLst/>
              <a:gdLst/>
              <a:ahLst/>
              <a:cxnLst/>
              <a:rect l="l" t="t" r="r" b="b"/>
              <a:pathLst>
                <a:path w="5538" h="4235" extrusionOk="0">
                  <a:moveTo>
                    <a:pt x="5537" y="1"/>
                  </a:moveTo>
                  <a:lnTo>
                    <a:pt x="1668" y="120"/>
                  </a:lnTo>
                  <a:lnTo>
                    <a:pt x="1" y="3858"/>
                  </a:lnTo>
                  <a:cubicBezTo>
                    <a:pt x="1" y="3858"/>
                    <a:pt x="1029" y="4235"/>
                    <a:pt x="2328" y="4235"/>
                  </a:cubicBezTo>
                  <a:cubicBezTo>
                    <a:pt x="3256" y="4235"/>
                    <a:pt x="4323" y="4042"/>
                    <a:pt x="5251" y="3382"/>
                  </a:cubicBezTo>
                  <a:lnTo>
                    <a:pt x="55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4"/>
            <p:cNvSpPr/>
            <p:nvPr/>
          </p:nvSpPr>
          <p:spPr>
            <a:xfrm>
              <a:off x="2602269" y="1922289"/>
              <a:ext cx="169701" cy="15706"/>
            </a:xfrm>
            <a:custGeom>
              <a:avLst/>
              <a:gdLst/>
              <a:ahLst/>
              <a:cxnLst/>
              <a:rect l="l" t="t" r="r" b="b"/>
              <a:pathLst>
                <a:path w="3490" h="323" fill="none" extrusionOk="0">
                  <a:moveTo>
                    <a:pt x="1" y="322"/>
                  </a:moveTo>
                  <a:lnTo>
                    <a:pt x="3489" y="1"/>
                  </a:lnTo>
                </a:path>
              </a:pathLst>
            </a:custGeom>
            <a:solidFill>
              <a:schemeClr val="lt1"/>
            </a:solidFill>
            <a:ln w="5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4"/>
            <p:cNvSpPr/>
            <p:nvPr/>
          </p:nvSpPr>
          <p:spPr>
            <a:xfrm>
              <a:off x="1495370" y="1354932"/>
              <a:ext cx="559868" cy="632271"/>
            </a:xfrm>
            <a:custGeom>
              <a:avLst/>
              <a:gdLst/>
              <a:ahLst/>
              <a:cxnLst/>
              <a:rect l="l" t="t" r="r" b="b"/>
              <a:pathLst>
                <a:path w="11514" h="13003" extrusionOk="0">
                  <a:moveTo>
                    <a:pt x="10966" y="1"/>
                  </a:moveTo>
                  <a:cubicBezTo>
                    <a:pt x="10966" y="1"/>
                    <a:pt x="6025" y="655"/>
                    <a:pt x="0" y="10073"/>
                  </a:cubicBezTo>
                  <a:lnTo>
                    <a:pt x="3560" y="13002"/>
                  </a:lnTo>
                  <a:cubicBezTo>
                    <a:pt x="3560" y="13002"/>
                    <a:pt x="8418" y="7680"/>
                    <a:pt x="11513" y="5716"/>
                  </a:cubicBezTo>
                  <a:lnTo>
                    <a:pt x="1096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4"/>
            <p:cNvSpPr/>
            <p:nvPr/>
          </p:nvSpPr>
          <p:spPr>
            <a:xfrm>
              <a:off x="1982252" y="1649016"/>
              <a:ext cx="48674" cy="42352"/>
            </a:xfrm>
            <a:custGeom>
              <a:avLst/>
              <a:gdLst/>
              <a:ahLst/>
              <a:cxnLst/>
              <a:rect l="l" t="t" r="r" b="b"/>
              <a:pathLst>
                <a:path w="1001" h="871" fill="none" extrusionOk="0">
                  <a:moveTo>
                    <a:pt x="0" y="870"/>
                  </a:moveTo>
                  <a:lnTo>
                    <a:pt x="1000" y="1"/>
                  </a:lnTo>
                </a:path>
              </a:pathLst>
            </a:custGeom>
            <a:solidFill>
              <a:schemeClr val="lt1"/>
            </a:solidFill>
            <a:ln w="5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4"/>
            <p:cNvSpPr/>
            <p:nvPr/>
          </p:nvSpPr>
          <p:spPr>
            <a:xfrm>
              <a:off x="1711313" y="1950686"/>
              <a:ext cx="215992" cy="189346"/>
            </a:xfrm>
            <a:custGeom>
              <a:avLst/>
              <a:gdLst/>
              <a:ahLst/>
              <a:cxnLst/>
              <a:rect l="l" t="t" r="r" b="b"/>
              <a:pathLst>
                <a:path w="4442" h="3894" extrusionOk="0">
                  <a:moveTo>
                    <a:pt x="964" y="0"/>
                  </a:moveTo>
                  <a:lnTo>
                    <a:pt x="0" y="2465"/>
                  </a:lnTo>
                  <a:lnTo>
                    <a:pt x="2953" y="3893"/>
                  </a:lnTo>
                  <a:lnTo>
                    <a:pt x="4441" y="2191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4"/>
            <p:cNvSpPr/>
            <p:nvPr/>
          </p:nvSpPr>
          <p:spPr>
            <a:xfrm>
              <a:off x="1451364" y="1805686"/>
              <a:ext cx="471274" cy="346502"/>
            </a:xfrm>
            <a:custGeom>
              <a:avLst/>
              <a:gdLst/>
              <a:ahLst/>
              <a:cxnLst/>
              <a:rect l="l" t="t" r="r" b="b"/>
              <a:pathLst>
                <a:path w="9692" h="7126" extrusionOk="0">
                  <a:moveTo>
                    <a:pt x="2638" y="1"/>
                  </a:moveTo>
                  <a:cubicBezTo>
                    <a:pt x="1817" y="1"/>
                    <a:pt x="1026" y="447"/>
                    <a:pt x="631" y="1220"/>
                  </a:cubicBezTo>
                  <a:cubicBezTo>
                    <a:pt x="0" y="2446"/>
                    <a:pt x="595" y="3946"/>
                    <a:pt x="1905" y="4399"/>
                  </a:cubicBezTo>
                  <a:lnTo>
                    <a:pt x="7763" y="7125"/>
                  </a:lnTo>
                  <a:lnTo>
                    <a:pt x="9692" y="3946"/>
                  </a:lnTo>
                  <a:lnTo>
                    <a:pt x="3655" y="244"/>
                  </a:lnTo>
                  <a:cubicBezTo>
                    <a:pt x="3329" y="79"/>
                    <a:pt x="2981" y="1"/>
                    <a:pt x="26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4"/>
            <p:cNvSpPr/>
            <p:nvPr/>
          </p:nvSpPr>
          <p:spPr>
            <a:xfrm>
              <a:off x="1663807" y="1838946"/>
              <a:ext cx="99633" cy="61413"/>
            </a:xfrm>
            <a:custGeom>
              <a:avLst/>
              <a:gdLst/>
              <a:ahLst/>
              <a:cxnLst/>
              <a:rect l="l" t="t" r="r" b="b"/>
              <a:pathLst>
                <a:path w="2049" h="1263" fill="none" extrusionOk="0">
                  <a:moveTo>
                    <a:pt x="2049" y="1262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53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4"/>
            <p:cNvSpPr/>
            <p:nvPr/>
          </p:nvSpPr>
          <p:spPr>
            <a:xfrm>
              <a:off x="2172278" y="697182"/>
              <a:ext cx="361138" cy="433686"/>
            </a:xfrm>
            <a:custGeom>
              <a:avLst/>
              <a:gdLst/>
              <a:ahLst/>
              <a:cxnLst/>
              <a:rect l="l" t="t" r="r" b="b"/>
              <a:pathLst>
                <a:path w="7427" h="8919" extrusionOk="0">
                  <a:moveTo>
                    <a:pt x="3604" y="1"/>
                  </a:moveTo>
                  <a:cubicBezTo>
                    <a:pt x="1657" y="1"/>
                    <a:pt x="0" y="1936"/>
                    <a:pt x="748" y="5527"/>
                  </a:cubicBezTo>
                  <a:cubicBezTo>
                    <a:pt x="1402" y="8658"/>
                    <a:pt x="3772" y="8860"/>
                    <a:pt x="3772" y="8860"/>
                  </a:cubicBezTo>
                  <a:cubicBezTo>
                    <a:pt x="3992" y="8900"/>
                    <a:pt x="4200" y="8919"/>
                    <a:pt x="4395" y="8919"/>
                  </a:cubicBezTo>
                  <a:cubicBezTo>
                    <a:pt x="5960" y="8919"/>
                    <a:pt x="6735" y="7708"/>
                    <a:pt x="7105" y="6300"/>
                  </a:cubicBezTo>
                  <a:cubicBezTo>
                    <a:pt x="7427" y="5086"/>
                    <a:pt x="7058" y="3360"/>
                    <a:pt x="6784" y="2217"/>
                  </a:cubicBezTo>
                  <a:cubicBezTo>
                    <a:pt x="6689" y="1836"/>
                    <a:pt x="6165" y="1121"/>
                    <a:pt x="5867" y="883"/>
                  </a:cubicBezTo>
                  <a:cubicBezTo>
                    <a:pt x="5151" y="289"/>
                    <a:pt x="4356" y="1"/>
                    <a:pt x="36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54"/>
            <p:cNvSpPr/>
            <p:nvPr/>
          </p:nvSpPr>
          <p:spPr>
            <a:xfrm rot="-619318">
              <a:off x="1807331" y="1925487"/>
              <a:ext cx="335849" cy="245748"/>
            </a:xfrm>
            <a:custGeom>
              <a:avLst/>
              <a:gdLst/>
              <a:ahLst/>
              <a:cxnLst/>
              <a:rect l="l" t="t" r="r" b="b"/>
              <a:pathLst>
                <a:path w="6907" h="5054" extrusionOk="0">
                  <a:moveTo>
                    <a:pt x="3774" y="1"/>
                  </a:moveTo>
                  <a:cubicBezTo>
                    <a:pt x="3654" y="1"/>
                    <a:pt x="3539" y="49"/>
                    <a:pt x="3454" y="149"/>
                  </a:cubicBezTo>
                  <a:lnTo>
                    <a:pt x="1489" y="2340"/>
                  </a:lnTo>
                  <a:lnTo>
                    <a:pt x="1" y="4042"/>
                  </a:lnTo>
                  <a:cubicBezTo>
                    <a:pt x="923" y="4631"/>
                    <a:pt x="1840" y="4847"/>
                    <a:pt x="2487" y="4847"/>
                  </a:cubicBezTo>
                  <a:cubicBezTo>
                    <a:pt x="2833" y="4847"/>
                    <a:pt x="3102" y="4785"/>
                    <a:pt x="3251" y="4685"/>
                  </a:cubicBezTo>
                  <a:cubicBezTo>
                    <a:pt x="3311" y="4697"/>
                    <a:pt x="5228" y="5043"/>
                    <a:pt x="5228" y="5043"/>
                  </a:cubicBezTo>
                  <a:cubicBezTo>
                    <a:pt x="5256" y="5050"/>
                    <a:pt x="5285" y="5054"/>
                    <a:pt x="5314" y="5054"/>
                  </a:cubicBezTo>
                  <a:cubicBezTo>
                    <a:pt x="5467" y="5054"/>
                    <a:pt x="5616" y="4953"/>
                    <a:pt x="5656" y="4793"/>
                  </a:cubicBezTo>
                  <a:cubicBezTo>
                    <a:pt x="5704" y="4650"/>
                    <a:pt x="5692" y="4435"/>
                    <a:pt x="5299" y="4304"/>
                  </a:cubicBezTo>
                  <a:lnTo>
                    <a:pt x="5299" y="4304"/>
                  </a:lnTo>
                  <a:lnTo>
                    <a:pt x="5692" y="4435"/>
                  </a:lnTo>
                  <a:cubicBezTo>
                    <a:pt x="5727" y="4446"/>
                    <a:pt x="5763" y="4451"/>
                    <a:pt x="5797" y="4451"/>
                  </a:cubicBezTo>
                  <a:cubicBezTo>
                    <a:pt x="5961" y="4451"/>
                    <a:pt x="6107" y="4340"/>
                    <a:pt x="6156" y="4173"/>
                  </a:cubicBezTo>
                  <a:cubicBezTo>
                    <a:pt x="6204" y="3983"/>
                    <a:pt x="6073" y="3780"/>
                    <a:pt x="5835" y="3673"/>
                  </a:cubicBezTo>
                  <a:lnTo>
                    <a:pt x="5835" y="3673"/>
                  </a:lnTo>
                  <a:lnTo>
                    <a:pt x="6133" y="3745"/>
                  </a:lnTo>
                  <a:cubicBezTo>
                    <a:pt x="6165" y="3754"/>
                    <a:pt x="6199" y="3758"/>
                    <a:pt x="6231" y="3758"/>
                  </a:cubicBezTo>
                  <a:cubicBezTo>
                    <a:pt x="6412" y="3758"/>
                    <a:pt x="6579" y="3625"/>
                    <a:pt x="6609" y="3423"/>
                  </a:cubicBezTo>
                  <a:cubicBezTo>
                    <a:pt x="6645" y="3221"/>
                    <a:pt x="6514" y="3018"/>
                    <a:pt x="6323" y="2959"/>
                  </a:cubicBezTo>
                  <a:lnTo>
                    <a:pt x="5883" y="2804"/>
                  </a:lnTo>
                  <a:lnTo>
                    <a:pt x="6383" y="2852"/>
                  </a:lnTo>
                  <a:cubicBezTo>
                    <a:pt x="6410" y="2857"/>
                    <a:pt x="6437" y="2860"/>
                    <a:pt x="6464" y="2860"/>
                  </a:cubicBezTo>
                  <a:cubicBezTo>
                    <a:pt x="6670" y="2860"/>
                    <a:pt x="6851" y="2704"/>
                    <a:pt x="6883" y="2483"/>
                  </a:cubicBezTo>
                  <a:cubicBezTo>
                    <a:pt x="6906" y="2268"/>
                    <a:pt x="6764" y="2066"/>
                    <a:pt x="6561" y="1995"/>
                  </a:cubicBezTo>
                  <a:lnTo>
                    <a:pt x="4085" y="1149"/>
                  </a:lnTo>
                  <a:lnTo>
                    <a:pt x="4216" y="590"/>
                  </a:lnTo>
                  <a:cubicBezTo>
                    <a:pt x="4275" y="387"/>
                    <a:pt x="4192" y="173"/>
                    <a:pt x="4013" y="66"/>
                  </a:cubicBezTo>
                  <a:cubicBezTo>
                    <a:pt x="3937" y="23"/>
                    <a:pt x="3854" y="1"/>
                    <a:pt x="37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A80E1C-3A46-48F3-9879-73E03460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6" y="62293"/>
            <a:ext cx="4886401" cy="501507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7" name="Google Shape;8080;p47">
            <a:extLst>
              <a:ext uri="{FF2B5EF4-FFF2-40B4-BE49-F238E27FC236}">
                <a16:creationId xmlns:a16="http://schemas.microsoft.com/office/drawing/2014/main" id="{A3182AA0-0982-43D7-9C6B-0BF052732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66700"/>
            <a:ext cx="3344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ERD Model</a:t>
            </a: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spital Capacity Surge Plan by Slidesgo">
  <a:themeElements>
    <a:clrScheme name="Simple Light">
      <a:dk1>
        <a:srgbClr val="000000"/>
      </a:dk1>
      <a:lt1>
        <a:srgbClr val="FFFFFF"/>
      </a:lt1>
      <a:dk2>
        <a:srgbClr val="00AEFF"/>
      </a:dk2>
      <a:lt2>
        <a:srgbClr val="FFFFFF"/>
      </a:lt2>
      <a:accent1>
        <a:srgbClr val="00AEFF"/>
      </a:accent1>
      <a:accent2>
        <a:srgbClr val="000000"/>
      </a:accent2>
      <a:accent3>
        <a:srgbClr val="FFFFFF"/>
      </a:accent3>
      <a:accent4>
        <a:srgbClr val="00AEFF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622</Words>
  <Application>Microsoft Office PowerPoint</Application>
  <PresentationFormat>On-screen Show (16:9)</PresentationFormat>
  <Paragraphs>176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Encode Sans</vt:lpstr>
      <vt:lpstr>Hind Siliguri</vt:lpstr>
      <vt:lpstr>Arial</vt:lpstr>
      <vt:lpstr>Times New Roman</vt:lpstr>
      <vt:lpstr>DM Sans</vt:lpstr>
      <vt:lpstr>Hospital Capacity Surge Plan by Slidesgo</vt:lpstr>
      <vt:lpstr>Hospital Database Management System</vt:lpstr>
      <vt:lpstr>Table of contents</vt:lpstr>
      <vt:lpstr>Introduction</vt:lpstr>
      <vt:lpstr>Problem</vt:lpstr>
      <vt:lpstr>Background</vt:lpstr>
      <vt:lpstr>Requirement description</vt:lpstr>
      <vt:lpstr>Requirement description</vt:lpstr>
      <vt:lpstr>03</vt:lpstr>
      <vt:lpstr>ERD Model</vt:lpstr>
      <vt:lpstr>Logical design</vt:lpstr>
      <vt:lpstr>ERD to Relational Mapping</vt:lpstr>
      <vt:lpstr>05</vt:lpstr>
      <vt:lpstr>First Normal Form</vt:lpstr>
      <vt:lpstr>Second Normal Form</vt:lpstr>
      <vt:lpstr>Third Normal Form</vt:lpstr>
      <vt:lpstr>Boyce-Codd Normal Form</vt:lpstr>
      <vt:lpstr>Physical design</vt:lpstr>
      <vt:lpstr>Data type</vt:lpstr>
      <vt:lpstr>Implementation</vt:lpstr>
      <vt:lpstr>Setting up</vt:lpstr>
      <vt:lpstr>Query</vt:lpstr>
      <vt:lpstr>Query</vt:lpstr>
      <vt:lpstr>Query</vt:lpstr>
      <vt:lpstr>Query</vt:lpstr>
      <vt:lpstr>Stored procedures</vt:lpstr>
      <vt:lpstr>Stored procedures</vt:lpstr>
      <vt:lpstr>Trigger</vt:lpstr>
      <vt:lpstr>Trigger</vt:lpstr>
      <vt:lpstr>Indexing</vt:lpstr>
      <vt:lpstr>Indexing</vt:lpstr>
      <vt:lpstr>Security</vt:lpstr>
      <vt:lpstr>Database Attack Categories</vt:lpstr>
      <vt:lpstr>Role-Based Access Control (RBAC)</vt:lpstr>
      <vt:lpstr>Application</vt:lpstr>
      <vt:lpstr>Conclusion</vt:lpstr>
      <vt:lpstr>Lessons learnt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Management System</dc:title>
  <cp:lastModifiedBy>Hải Đăng</cp:lastModifiedBy>
  <cp:revision>24</cp:revision>
  <dcterms:modified xsi:type="dcterms:W3CDTF">2021-11-26T09:15:59Z</dcterms:modified>
</cp:coreProperties>
</file>