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9754-C5B9-F92A-860E-A053CBA9D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799D0-51BE-A8AD-5D83-5909C5819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9A5E-6958-7E02-2D58-DAB24DFE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EE9E-1692-F54B-8795-D25F1D7474FA}" type="datetimeFigureOut">
              <a:rPr lang="en-VN" smtClean="0"/>
              <a:t>4/4/24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F1E49-771A-ED95-4A34-D1D5E879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30C4-DFD0-71F3-8AE6-D2F67923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68B7-F77C-5347-A80C-766A13F333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5734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C606-AF4C-1E54-1EC4-2D2C4F6E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36582-72A5-3791-1A07-8D1944FC3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A25C6-0FB5-3557-2BF1-34A1A752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EE9E-1692-F54B-8795-D25F1D7474FA}" type="datetimeFigureOut">
              <a:rPr lang="en-VN" smtClean="0"/>
              <a:t>4/4/24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2D1EE-ED50-3BEA-A961-5F7C226D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FCD0-73BF-AE6C-61B7-9E33491C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68B7-F77C-5347-A80C-766A13F333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1661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4F76A-5182-7111-7FA5-9BF2E6864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0845A-F207-A21E-3F2D-9356ECD13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53D8-0E89-5927-E34A-C69821BF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EE9E-1692-F54B-8795-D25F1D7474FA}" type="datetimeFigureOut">
              <a:rPr lang="en-VN" smtClean="0"/>
              <a:t>4/4/24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5FB3-0F35-8FE9-CECF-96909721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C57DB-1A2E-8EE8-4DC3-C7C79B4F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68B7-F77C-5347-A80C-766A13F333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3050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D8B5-B305-B10A-5A33-9B511DDB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414D6-D5C6-6893-3C41-55C3EA85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AC27D-D093-9043-6485-F69F65AB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EE9E-1692-F54B-8795-D25F1D7474FA}" type="datetimeFigureOut">
              <a:rPr lang="en-VN" smtClean="0"/>
              <a:t>4/4/24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05ADA-03FB-C714-2C15-E55A7444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21F0-8F40-08B1-242B-EF4D882B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68B7-F77C-5347-A80C-766A13F333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5410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0285-99F0-7E39-5BA1-C70A985C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3211F-4520-07E9-D3C9-88787629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7F0A7-D112-2453-AA68-0024ED5B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EE9E-1692-F54B-8795-D25F1D7474FA}" type="datetimeFigureOut">
              <a:rPr lang="en-VN" smtClean="0"/>
              <a:t>4/4/24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8DD63-39F6-EBBB-D441-5B8C8BFD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6CF84-9647-B62B-DBAD-E4DED7A3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68B7-F77C-5347-A80C-766A13F333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1485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A2FE-B3C1-22CD-6DD1-FD2F005C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8FD1-3295-1300-8D29-AC9880766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BB794-4391-9F38-8B8A-3E17EA95D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D0F7B-DF37-7788-A7D3-CB2AA131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EE9E-1692-F54B-8795-D25F1D7474FA}" type="datetimeFigureOut">
              <a:rPr lang="en-VN" smtClean="0"/>
              <a:t>4/4/24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FC083-D07A-3711-9049-73A1A54D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60F41-9C0A-36D1-39CE-B4752C2C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68B7-F77C-5347-A80C-766A13F333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707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3576-D58D-1F43-4F38-9B2551D1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C21C0-FD34-7BBA-70E1-E446486E0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C2689-0E1B-57F3-18A6-1C975DCE7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4B82B-F56C-BC78-F8D8-3AA2E4DC6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96250-0F57-470B-B146-1851586B4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C3012-65D5-2F3C-3FE4-86A1AB5E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EE9E-1692-F54B-8795-D25F1D7474FA}" type="datetimeFigureOut">
              <a:rPr lang="en-VN" smtClean="0"/>
              <a:t>4/4/24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02CBB-AEF4-EEDC-EBC3-2BB7B809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17ED9-DD4D-5F7B-3C32-10D8B8F9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68B7-F77C-5347-A80C-766A13F333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8575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2E0E-5869-B844-A3A0-EA5C7628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FB86F-2C3E-F23C-DDB5-185C4711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EE9E-1692-F54B-8795-D25F1D7474FA}" type="datetimeFigureOut">
              <a:rPr lang="en-VN" smtClean="0"/>
              <a:t>4/4/24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8C3AC-D2CA-D1B7-7EA7-9647D301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EA6B7-8D0F-2473-89EC-4CAB8F5F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68B7-F77C-5347-A80C-766A13F333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2264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ECD6B-33E4-A550-F530-1F1D2301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EE9E-1692-F54B-8795-D25F1D7474FA}" type="datetimeFigureOut">
              <a:rPr lang="en-VN" smtClean="0"/>
              <a:t>4/4/24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E4150-F558-5AF4-93FE-08D85BC8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57401-A497-12A5-8831-76258212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68B7-F77C-5347-A80C-766A13F333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716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995A-B61C-F6DB-8C98-8F23011B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937AA-36E6-6636-EF8B-593FE03AC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345C7-F039-5622-525A-25C940CA7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1C9AA-65B3-E817-F3F0-F09570C0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EE9E-1692-F54B-8795-D25F1D7474FA}" type="datetimeFigureOut">
              <a:rPr lang="en-VN" smtClean="0"/>
              <a:t>4/4/24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12328-9949-4C57-8519-0D74E9C5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B89F3-5F92-ADA1-DFCE-73883AF0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68B7-F77C-5347-A80C-766A13F333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9160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E06F-58E5-25D3-6B3D-F0D6E3D3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4DF0F-D9DA-8538-DFCE-1D689951C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66BBD-CE4E-F784-2BE4-E28866222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60CEE-9DAF-C33C-1288-E1E93ECB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EE9E-1692-F54B-8795-D25F1D7474FA}" type="datetimeFigureOut">
              <a:rPr lang="en-VN" smtClean="0"/>
              <a:t>4/4/24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A00A7-7798-D90A-2858-6DA558A3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496DB-A351-B212-EC0E-581906F3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68B7-F77C-5347-A80C-766A13F333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0360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D0-A0E2-5E05-E03B-066AE0EC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107B8-118A-0B5C-6AF0-896E20E9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911E3-55FA-AD3A-8375-04CD896F2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DBEE9E-1692-F54B-8795-D25F1D7474FA}" type="datetimeFigureOut">
              <a:rPr lang="en-VN" smtClean="0"/>
              <a:t>4/4/24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24007-9668-5496-08CA-356356AA7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1C4ED-9653-1AE5-DD9F-803B61249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0968B7-F77C-5347-A80C-766A13F333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0235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277B-F9D9-D54A-E1DE-44562E31A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53292-F7C0-0A2F-4548-BE077969E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199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B853-4308-919A-6DF8-0AC47E15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11F95-384C-9D12-374A-ACCB1C22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B4D3E-9606-5E6A-A58C-0D093620DCC6}"/>
              </a:ext>
            </a:extLst>
          </p:cNvPr>
          <p:cNvSpPr txBox="1"/>
          <p:nvPr/>
        </p:nvSpPr>
        <p:spPr>
          <a:xfrm>
            <a:off x="3048000" y="32473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/>
              <a:t>gender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F16B73-6848-3208-0F03-3F497873D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40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A26CFA3-C486-D68F-A937-CCD54B6F705C}"/>
              </a:ext>
            </a:extLst>
          </p:cNvPr>
          <p:cNvSpPr/>
          <p:nvPr/>
        </p:nvSpPr>
        <p:spPr>
          <a:xfrm>
            <a:off x="914400" y="527565"/>
            <a:ext cx="10344150" cy="5115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pic>
        <p:nvPicPr>
          <p:cNvPr id="2050" name="Picture 2" descr="r - Display dropdown selections based on previous selections in RShiny -  Stack Overflow">
            <a:extLst>
              <a:ext uri="{FF2B5EF4-FFF2-40B4-BE49-F238E27FC236}">
                <a16:creationId xmlns:a16="http://schemas.microsoft.com/office/drawing/2014/main" id="{1B426CAD-D8A7-471F-47DD-7A1EE3F00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22" b="29124"/>
          <a:stretch/>
        </p:blipFill>
        <p:spPr bwMode="auto">
          <a:xfrm>
            <a:off x="4026883" y="7002113"/>
            <a:ext cx="2538032" cy="202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601D49-F137-F32A-1A91-A3CEC34A44AA}"/>
              </a:ext>
            </a:extLst>
          </p:cNvPr>
          <p:cNvSpPr txBox="1"/>
          <p:nvPr/>
        </p:nvSpPr>
        <p:spPr>
          <a:xfrm>
            <a:off x="1120636" y="628112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 Section (0.3)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7F349-2507-34E1-6256-1D5814FD2A05}"/>
              </a:ext>
            </a:extLst>
          </p:cNvPr>
          <p:cNvSpPr txBox="1"/>
          <p:nvPr/>
        </p:nvSpPr>
        <p:spPr>
          <a:xfrm>
            <a:off x="6810914" y="569889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 Section (0.7)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1EB406-49E1-5372-EA4D-3B457001578F}"/>
              </a:ext>
            </a:extLst>
          </p:cNvPr>
          <p:cNvCxnSpPr/>
          <p:nvPr/>
        </p:nvCxnSpPr>
        <p:spPr>
          <a:xfrm>
            <a:off x="4114800" y="527565"/>
            <a:ext cx="0" cy="511599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2B3886-A3BD-9B9A-63CE-FF3AAEFFF193}"/>
              </a:ext>
            </a:extLst>
          </p:cNvPr>
          <p:cNvSpPr txBox="1"/>
          <p:nvPr/>
        </p:nvSpPr>
        <p:spPr>
          <a:xfrm>
            <a:off x="4116180" y="769619"/>
            <a:ext cx="2966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Olympic Dashboard</a:t>
            </a:r>
          </a:p>
        </p:txBody>
      </p:sp>
      <p:pic>
        <p:nvPicPr>
          <p:cNvPr id="2052" name="Picture 4" descr="Stacking up the Bars using Python">
            <a:extLst>
              <a:ext uri="{FF2B5EF4-FFF2-40B4-BE49-F238E27FC236}">
                <a16:creationId xmlns:a16="http://schemas.microsoft.com/office/drawing/2014/main" id="{3D8515E3-65C9-DFD1-78C0-72029689B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996" y="1317012"/>
            <a:ext cx="3441690" cy="172084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3B2AED-F43E-789D-37F4-9CB5A1AE7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96" y="3316643"/>
            <a:ext cx="3441700" cy="2108200"/>
          </a:xfrm>
          <a:prstGeom prst="rect">
            <a:avLst/>
          </a:prstGeom>
        </p:spPr>
      </p:pic>
      <p:pic>
        <p:nvPicPr>
          <p:cNvPr id="2054" name="Picture 6" descr="Tableau is Powerful! Olympic Swimming Medal History Visualized | by Jeff  Hwapyeong Kim | Medium">
            <a:extLst>
              <a:ext uri="{FF2B5EF4-FFF2-40B4-BE49-F238E27FC236}">
                <a16:creationId xmlns:a16="http://schemas.microsoft.com/office/drawing/2014/main" id="{4321B4F6-5992-5898-7DC4-DCE27C7D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532" y="940840"/>
            <a:ext cx="2834425" cy="122167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lympic Games Analytics. Women Participation is on the Rise | by Eliran  Turgeman | Towards AI">
            <a:extLst>
              <a:ext uri="{FF2B5EF4-FFF2-40B4-BE49-F238E27FC236}">
                <a16:creationId xmlns:a16="http://schemas.microsoft.com/office/drawing/2014/main" id="{BF27FF81-0598-17F5-A869-900EF796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14" y="2314609"/>
            <a:ext cx="2834425" cy="14551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lympic Weightlifting Medals with Stacked Bar Charts - Data Crayon">
            <a:extLst>
              <a:ext uri="{FF2B5EF4-FFF2-40B4-BE49-F238E27FC236}">
                <a16:creationId xmlns:a16="http://schemas.microsoft.com/office/drawing/2014/main" id="{9DD5E975-0E26-4095-1C17-999501B63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632" y="3927986"/>
            <a:ext cx="2834419" cy="164286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08D78D-2B56-0878-18C5-41A744F933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4810" y="997444"/>
            <a:ext cx="1917700" cy="1562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270FD8A-A140-C1BE-1B58-E68FF74DA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4810" y="2831337"/>
            <a:ext cx="1590433" cy="1747126"/>
          </a:xfrm>
          <a:prstGeom prst="rect">
            <a:avLst/>
          </a:prstGeom>
        </p:spPr>
      </p:pic>
      <p:pic>
        <p:nvPicPr>
          <p:cNvPr id="2062" name="Picture 14" descr="View Button Images – Browse 239,172 Stock Photos, Vectors, and Video |  Adobe Stock">
            <a:extLst>
              <a:ext uri="{FF2B5EF4-FFF2-40B4-BE49-F238E27FC236}">
                <a16:creationId xmlns:a16="http://schemas.microsoft.com/office/drawing/2014/main" id="{57F9CC7F-2C27-80F0-7ED6-6A0B40E0B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84" y="4850256"/>
            <a:ext cx="2787535" cy="6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68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13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Minh Tuan (SHC)</dc:creator>
  <cp:lastModifiedBy>Nguyen Minh Tuan (SHC)</cp:lastModifiedBy>
  <cp:revision>12</cp:revision>
  <dcterms:created xsi:type="dcterms:W3CDTF">2024-04-04T11:15:45Z</dcterms:created>
  <dcterms:modified xsi:type="dcterms:W3CDTF">2024-04-05T06:12:26Z</dcterms:modified>
</cp:coreProperties>
</file>