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5" r:id="rId7"/>
    <p:sldId id="260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21T19:10:43.13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23376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2" y="4070552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48980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272" y="117541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ANDROID </a:t>
            </a:r>
            <a:r>
              <a:rPr lang="en-US" dirty="0" smtClean="0"/>
              <a:t>APPS</a:t>
            </a:r>
            <a:br>
              <a:rPr lang="en-US" dirty="0" smtClean="0"/>
            </a:br>
            <a:r>
              <a:rPr lang="en-US" dirty="0" smtClean="0"/>
              <a:t>SMART 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9417" y="4298032"/>
            <a:ext cx="3607321" cy="73004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Hoàng</a:t>
            </a:r>
            <a:r>
              <a:rPr lang="en-US" sz="2400" dirty="0" smtClean="0"/>
              <a:t> </a:t>
            </a:r>
            <a:r>
              <a:rPr lang="en-US" sz="2400" dirty="0" err="1" smtClean="0"/>
              <a:t>Quốc</a:t>
            </a:r>
            <a:r>
              <a:rPr lang="en-US" sz="2400" dirty="0" smtClean="0"/>
              <a:t> </a:t>
            </a:r>
            <a:r>
              <a:rPr lang="en-US" sz="2400" dirty="0" err="1" smtClean="0"/>
              <a:t>Vượng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Kiều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Khiêm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apps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3054" y="736937"/>
            <a:ext cx="3740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44236" y="1752600"/>
            <a:ext cx="64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1752600"/>
            <a:ext cx="609946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7800" y="443345"/>
            <a:ext cx="368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291" y="1662545"/>
            <a:ext cx="8188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BKAV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SmartHome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 Amazon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SmartThings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Home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Home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432" y="5915891"/>
            <a:ext cx="157450" cy="1929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876" y="1902944"/>
            <a:ext cx="7772400" cy="1125140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endParaRPr lang="en-US" sz="3900" dirty="0" smtClean="0">
              <a:solidFill>
                <a:srgbClr val="0036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endParaRPr lang="en-US" sz="3900" dirty="0" smtClean="0">
              <a:solidFill>
                <a:srgbClr val="0036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endParaRPr lang="en-US" sz="3900" dirty="0" smtClean="0">
              <a:solidFill>
                <a:srgbClr val="0036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145" y="519546"/>
            <a:ext cx="368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-401781" y="6252512"/>
            <a:ext cx="8472053" cy="27460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800000" flipV="1">
            <a:off x="415636" y="5608275"/>
            <a:ext cx="5701146" cy="526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4728" y="526472"/>
            <a:ext cx="2944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KHỐI 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79764" y="1856509"/>
            <a:ext cx="1046018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  <p:sp>
        <p:nvSpPr>
          <p:cNvPr id="10" name="Oval 9"/>
          <p:cNvSpPr/>
          <p:nvPr/>
        </p:nvSpPr>
        <p:spPr>
          <a:xfrm>
            <a:off x="879764" y="2826327"/>
            <a:ext cx="1046018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7419" y="3934691"/>
            <a:ext cx="1046018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7436" y="2576945"/>
            <a:ext cx="1399309" cy="82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48399" y="2071255"/>
            <a:ext cx="1877292" cy="171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apps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2" idx="1"/>
          </p:cNvCxnSpPr>
          <p:nvPr/>
        </p:nvCxnSpPr>
        <p:spPr>
          <a:xfrm>
            <a:off x="1925782" y="2143991"/>
            <a:ext cx="1461654" cy="84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2" idx="1"/>
          </p:cNvCxnSpPr>
          <p:nvPr/>
        </p:nvCxnSpPr>
        <p:spPr>
          <a:xfrm flipV="1">
            <a:off x="1925782" y="2989118"/>
            <a:ext cx="1461654" cy="1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1"/>
          </p:cNvCxnSpPr>
          <p:nvPr/>
        </p:nvCxnSpPr>
        <p:spPr>
          <a:xfrm flipV="1">
            <a:off x="1863437" y="2989118"/>
            <a:ext cx="1523999" cy="12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 flipV="1">
            <a:off x="4786745" y="2926773"/>
            <a:ext cx="1461654" cy="6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9963" y="2632364"/>
            <a:ext cx="368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491" y="2763981"/>
            <a:ext cx="771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6396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(16:9)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ANDROID APPS SMART HOME</vt:lpstr>
      <vt:lpstr>Nội dung của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2022-04-21T12:22:30Z</dcterms:modified>
</cp:coreProperties>
</file>