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DAD8C-748C-461C-AE40-81304B63EA7A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AE334-0AD2-4A54-8421-CDEE46716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757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DAD8C-748C-461C-AE40-81304B63EA7A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AE334-0AD2-4A54-8421-CDEE46716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095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DAD8C-748C-461C-AE40-81304B63EA7A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AE334-0AD2-4A54-8421-CDEE46716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492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DAD8C-748C-461C-AE40-81304B63EA7A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AE334-0AD2-4A54-8421-CDEE46716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576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DAD8C-748C-461C-AE40-81304B63EA7A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AE334-0AD2-4A54-8421-CDEE46716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384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DAD8C-748C-461C-AE40-81304B63EA7A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AE334-0AD2-4A54-8421-CDEE46716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633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DAD8C-748C-461C-AE40-81304B63EA7A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AE334-0AD2-4A54-8421-CDEE46716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981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DAD8C-748C-461C-AE40-81304B63EA7A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AE334-0AD2-4A54-8421-CDEE46716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91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DAD8C-748C-461C-AE40-81304B63EA7A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AE334-0AD2-4A54-8421-CDEE46716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875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DAD8C-748C-461C-AE40-81304B63EA7A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AE334-0AD2-4A54-8421-CDEE46716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264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DAD8C-748C-461C-AE40-81304B63EA7A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AE334-0AD2-4A54-8421-CDEE46716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120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2DAD8C-748C-461C-AE40-81304B63EA7A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BAE334-0AD2-4A54-8421-CDEE46716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212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Oval 41"/>
          <p:cNvSpPr/>
          <p:nvPr/>
        </p:nvSpPr>
        <p:spPr>
          <a:xfrm>
            <a:off x="6055817" y="426657"/>
            <a:ext cx="1116882" cy="488246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Tên hiển thị</a:t>
            </a:r>
            <a:endParaRPr lang="en-US" sz="15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Diamond 45"/>
          <p:cNvSpPr/>
          <p:nvPr/>
        </p:nvSpPr>
        <p:spPr>
          <a:xfrm>
            <a:off x="4223360" y="1755256"/>
            <a:ext cx="1394353" cy="593745"/>
          </a:xfrm>
          <a:prstGeom prst="diamond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smtClean="0">
                <a:solidFill>
                  <a:schemeClr val="bg1"/>
                </a:solidFill>
              </a:rPr>
              <a:t>Thuộc loại </a:t>
            </a:r>
            <a:endParaRPr lang="en-US" sz="1500">
              <a:solidFill>
                <a:schemeClr val="bg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1116312" y="1854733"/>
            <a:ext cx="866163" cy="370004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Staff</a:t>
            </a:r>
            <a:endParaRPr lang="en-US" sz="15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6534231" y="1854733"/>
            <a:ext cx="866163" cy="370004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Admin</a:t>
            </a:r>
            <a:endParaRPr lang="en-US" sz="15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Diamond 50"/>
          <p:cNvSpPr/>
          <p:nvPr/>
        </p:nvSpPr>
        <p:spPr>
          <a:xfrm>
            <a:off x="952416" y="2853905"/>
            <a:ext cx="1188182" cy="439678"/>
          </a:xfrm>
          <a:prstGeom prst="diamond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smtClean="0">
                <a:solidFill>
                  <a:schemeClr val="bg1"/>
                </a:solidFill>
              </a:rPr>
              <a:t>Xử lí</a:t>
            </a:r>
            <a:endParaRPr lang="en-US" sz="1500">
              <a:solidFill>
                <a:schemeClr val="bg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2869798" y="2853905"/>
            <a:ext cx="866163" cy="515894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Đơn nhận</a:t>
            </a:r>
            <a:endParaRPr lang="en-US" sz="15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790056" y="4393972"/>
            <a:ext cx="1036295" cy="620453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Chỗ ngồi (Bàn)</a:t>
            </a:r>
            <a:endParaRPr lang="en-US" sz="15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Oval 57"/>
          <p:cNvSpPr/>
          <p:nvPr/>
        </p:nvSpPr>
        <p:spPr>
          <a:xfrm>
            <a:off x="3757804" y="2390420"/>
            <a:ext cx="639130" cy="28792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endParaRPr lang="en-US" sz="15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Oval 60"/>
          <p:cNvSpPr/>
          <p:nvPr/>
        </p:nvSpPr>
        <p:spPr>
          <a:xfrm>
            <a:off x="3981663" y="4482527"/>
            <a:ext cx="639130" cy="287926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endParaRPr lang="en-US" sz="1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Oval 61"/>
          <p:cNvSpPr/>
          <p:nvPr/>
        </p:nvSpPr>
        <p:spPr>
          <a:xfrm>
            <a:off x="4380933" y="4829398"/>
            <a:ext cx="1147431" cy="37005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Mã đơn</a:t>
            </a:r>
            <a:endParaRPr lang="en-US" sz="15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Oval 62"/>
          <p:cNvSpPr/>
          <p:nvPr/>
        </p:nvSpPr>
        <p:spPr>
          <a:xfrm>
            <a:off x="4307121" y="5377152"/>
            <a:ext cx="1226832" cy="37005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Món gọi</a:t>
            </a:r>
            <a:endParaRPr lang="en-US" sz="15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Oval 63"/>
          <p:cNvSpPr/>
          <p:nvPr/>
        </p:nvSpPr>
        <p:spPr>
          <a:xfrm>
            <a:off x="3912564" y="5948599"/>
            <a:ext cx="1280868" cy="325376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 lượng</a:t>
            </a:r>
            <a:endParaRPr lang="en-US" sz="15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Oval 64"/>
          <p:cNvSpPr/>
          <p:nvPr/>
        </p:nvSpPr>
        <p:spPr>
          <a:xfrm>
            <a:off x="3948108" y="3409457"/>
            <a:ext cx="897651" cy="629572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Ngày nhận</a:t>
            </a:r>
            <a:endParaRPr lang="en-US" sz="15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Oval 65"/>
          <p:cNvSpPr/>
          <p:nvPr/>
        </p:nvSpPr>
        <p:spPr>
          <a:xfrm>
            <a:off x="2703526" y="3847649"/>
            <a:ext cx="1406501" cy="629572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Ngày thanh toán</a:t>
            </a:r>
            <a:endParaRPr lang="en-US" sz="15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Oval 66"/>
          <p:cNvSpPr/>
          <p:nvPr/>
        </p:nvSpPr>
        <p:spPr>
          <a:xfrm>
            <a:off x="2280313" y="3526079"/>
            <a:ext cx="766376" cy="40578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Bàn</a:t>
            </a:r>
            <a:endParaRPr lang="en-US" sz="15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Oval 67"/>
          <p:cNvSpPr/>
          <p:nvPr/>
        </p:nvSpPr>
        <p:spPr>
          <a:xfrm>
            <a:off x="4095706" y="2825676"/>
            <a:ext cx="969486" cy="487923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Trạng thái</a:t>
            </a:r>
            <a:endParaRPr lang="en-US" sz="15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Oval 68"/>
          <p:cNvSpPr/>
          <p:nvPr/>
        </p:nvSpPr>
        <p:spPr>
          <a:xfrm>
            <a:off x="63185" y="4916395"/>
            <a:ext cx="639130" cy="287926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endParaRPr lang="en-US" sz="1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Oval 69"/>
          <p:cNvSpPr/>
          <p:nvPr/>
        </p:nvSpPr>
        <p:spPr>
          <a:xfrm>
            <a:off x="552404" y="5296787"/>
            <a:ext cx="828936" cy="487923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Tên bàn</a:t>
            </a:r>
            <a:endParaRPr lang="en-US" sz="15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Oval 70"/>
          <p:cNvSpPr/>
          <p:nvPr/>
        </p:nvSpPr>
        <p:spPr>
          <a:xfrm>
            <a:off x="5065192" y="3244846"/>
            <a:ext cx="1296115" cy="513619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Đã thanh toán</a:t>
            </a:r>
            <a:endParaRPr lang="en-US" sz="15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Oval 71"/>
          <p:cNvSpPr/>
          <p:nvPr/>
        </p:nvSpPr>
        <p:spPr>
          <a:xfrm>
            <a:off x="5033898" y="2426096"/>
            <a:ext cx="1488888" cy="513619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Chưa thanh toán</a:t>
            </a:r>
            <a:endParaRPr lang="en-US" sz="15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Oval 72"/>
          <p:cNvSpPr/>
          <p:nvPr/>
        </p:nvSpPr>
        <p:spPr>
          <a:xfrm>
            <a:off x="1324153" y="5630131"/>
            <a:ext cx="969486" cy="487923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Trạng thái</a:t>
            </a:r>
            <a:endParaRPr lang="en-US" sz="15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Oval 73"/>
          <p:cNvSpPr/>
          <p:nvPr/>
        </p:nvSpPr>
        <p:spPr>
          <a:xfrm>
            <a:off x="720710" y="6210426"/>
            <a:ext cx="941648" cy="473450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Trống</a:t>
            </a:r>
            <a:endParaRPr lang="en-US" sz="15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Oval 74"/>
          <p:cNvSpPr/>
          <p:nvPr/>
        </p:nvSpPr>
        <p:spPr>
          <a:xfrm>
            <a:off x="2103730" y="6186272"/>
            <a:ext cx="941648" cy="473450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 người</a:t>
            </a:r>
            <a:endParaRPr lang="en-US" sz="15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7" name="Straight Connector 76"/>
          <p:cNvCxnSpPr/>
          <p:nvPr/>
        </p:nvCxnSpPr>
        <p:spPr>
          <a:xfrm>
            <a:off x="4396934" y="625888"/>
            <a:ext cx="223859" cy="27825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42" idx="3"/>
            <a:endCxn id="40" idx="3"/>
          </p:cNvCxnSpPr>
          <p:nvPr/>
        </p:nvCxnSpPr>
        <p:spPr>
          <a:xfrm flipH="1">
            <a:off x="5505345" y="843401"/>
            <a:ext cx="714036" cy="33318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flipH="1">
            <a:off x="5171265" y="538230"/>
            <a:ext cx="327506" cy="40382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stCxn id="54" idx="1"/>
            <a:endCxn id="69" idx="0"/>
          </p:cNvCxnSpPr>
          <p:nvPr/>
        </p:nvCxnSpPr>
        <p:spPr>
          <a:xfrm flipH="1">
            <a:off x="382750" y="4704199"/>
            <a:ext cx="407306" cy="21219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>
            <a:endCxn id="70" idx="0"/>
          </p:cNvCxnSpPr>
          <p:nvPr/>
        </p:nvCxnSpPr>
        <p:spPr>
          <a:xfrm flipH="1">
            <a:off x="966872" y="5023008"/>
            <a:ext cx="149440" cy="27377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>
            <a:stCxn id="54" idx="2"/>
            <a:endCxn id="73" idx="0"/>
          </p:cNvCxnSpPr>
          <p:nvPr/>
        </p:nvCxnSpPr>
        <p:spPr>
          <a:xfrm>
            <a:off x="1308204" y="5014425"/>
            <a:ext cx="500692" cy="61570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>
            <a:stCxn id="73" idx="3"/>
            <a:endCxn id="74" idx="0"/>
          </p:cNvCxnSpPr>
          <p:nvPr/>
        </p:nvCxnSpPr>
        <p:spPr>
          <a:xfrm flipH="1">
            <a:off x="1191534" y="6046599"/>
            <a:ext cx="274597" cy="16382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>
            <a:stCxn id="73" idx="5"/>
            <a:endCxn id="75" idx="0"/>
          </p:cNvCxnSpPr>
          <p:nvPr/>
        </p:nvCxnSpPr>
        <p:spPr>
          <a:xfrm>
            <a:off x="2151661" y="6046599"/>
            <a:ext cx="422893" cy="13967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>
            <a:endCxn id="58" idx="3"/>
          </p:cNvCxnSpPr>
          <p:nvPr/>
        </p:nvCxnSpPr>
        <p:spPr>
          <a:xfrm flipV="1">
            <a:off x="3541092" y="2636180"/>
            <a:ext cx="310310" cy="22278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>
            <a:stCxn id="53" idx="3"/>
            <a:endCxn id="68" idx="2"/>
          </p:cNvCxnSpPr>
          <p:nvPr/>
        </p:nvCxnSpPr>
        <p:spPr>
          <a:xfrm flipV="1">
            <a:off x="3735961" y="3069638"/>
            <a:ext cx="359745" cy="4221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>
            <a:endCxn id="65" idx="1"/>
          </p:cNvCxnSpPr>
          <p:nvPr/>
        </p:nvCxnSpPr>
        <p:spPr>
          <a:xfrm>
            <a:off x="3735961" y="3246312"/>
            <a:ext cx="343605" cy="25534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>
            <a:off x="3535416" y="3363305"/>
            <a:ext cx="154811" cy="47903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>
            <a:endCxn id="67" idx="7"/>
          </p:cNvCxnSpPr>
          <p:nvPr/>
        </p:nvCxnSpPr>
        <p:spPr>
          <a:xfrm flipH="1">
            <a:off x="2934456" y="3381119"/>
            <a:ext cx="175815" cy="20438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>
            <a:stCxn id="68" idx="7"/>
            <a:endCxn id="72" idx="2"/>
          </p:cNvCxnSpPr>
          <p:nvPr/>
        </p:nvCxnSpPr>
        <p:spPr>
          <a:xfrm flipV="1">
            <a:off x="4923214" y="2682906"/>
            <a:ext cx="110684" cy="21422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>
            <a:endCxn id="61" idx="3"/>
          </p:cNvCxnSpPr>
          <p:nvPr/>
        </p:nvCxnSpPr>
        <p:spPr>
          <a:xfrm flipV="1">
            <a:off x="3492132" y="4728287"/>
            <a:ext cx="583129" cy="32977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>
            <a:stCxn id="68" idx="5"/>
            <a:endCxn id="71" idx="1"/>
          </p:cNvCxnSpPr>
          <p:nvPr/>
        </p:nvCxnSpPr>
        <p:spPr>
          <a:xfrm>
            <a:off x="4923214" y="3242144"/>
            <a:ext cx="331790" cy="7792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>
            <a:endCxn id="62" idx="2"/>
          </p:cNvCxnSpPr>
          <p:nvPr/>
        </p:nvCxnSpPr>
        <p:spPr>
          <a:xfrm flipV="1">
            <a:off x="3645571" y="5014426"/>
            <a:ext cx="735362" cy="1525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>
            <a:endCxn id="63" idx="2"/>
          </p:cNvCxnSpPr>
          <p:nvPr/>
        </p:nvCxnSpPr>
        <p:spPr>
          <a:xfrm>
            <a:off x="3616487" y="5434910"/>
            <a:ext cx="690634" cy="12727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2476892" y="5023008"/>
            <a:ext cx="1139595" cy="547558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Hóa đơn thanh toán</a:t>
            </a:r>
            <a:endParaRPr lang="en-US" sz="15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7" name="Straight Connector 156"/>
          <p:cNvCxnSpPr>
            <a:endCxn id="64" idx="1"/>
          </p:cNvCxnSpPr>
          <p:nvPr/>
        </p:nvCxnSpPr>
        <p:spPr>
          <a:xfrm>
            <a:off x="3394822" y="5599241"/>
            <a:ext cx="705321" cy="39700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3" name="Oval 162"/>
          <p:cNvSpPr/>
          <p:nvPr/>
        </p:nvSpPr>
        <p:spPr>
          <a:xfrm>
            <a:off x="8805258" y="4130663"/>
            <a:ext cx="1143937" cy="52948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Tên tài khoản</a:t>
            </a:r>
            <a:endParaRPr lang="en-US" sz="15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4" name="Oval 163"/>
          <p:cNvSpPr/>
          <p:nvPr/>
        </p:nvSpPr>
        <p:spPr>
          <a:xfrm>
            <a:off x="10488591" y="4222487"/>
            <a:ext cx="1116882" cy="488246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Tên hiển thị</a:t>
            </a:r>
            <a:endParaRPr lang="en-US" sz="15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5" name="Oval 164"/>
          <p:cNvSpPr/>
          <p:nvPr/>
        </p:nvSpPr>
        <p:spPr>
          <a:xfrm>
            <a:off x="9642302" y="4673424"/>
            <a:ext cx="963975" cy="488246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endParaRPr lang="en-US" sz="15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6" name="Oval 165"/>
          <p:cNvSpPr/>
          <p:nvPr/>
        </p:nvSpPr>
        <p:spPr>
          <a:xfrm>
            <a:off x="10504835" y="5545865"/>
            <a:ext cx="864145" cy="374540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Staff</a:t>
            </a:r>
            <a:endParaRPr lang="en-US" sz="15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7" name="Oval 166"/>
          <p:cNvSpPr/>
          <p:nvPr/>
        </p:nvSpPr>
        <p:spPr>
          <a:xfrm>
            <a:off x="9050609" y="5540748"/>
            <a:ext cx="1054149" cy="429863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Admin</a:t>
            </a:r>
            <a:endParaRPr lang="en-US" sz="15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8" name="Oval 167"/>
          <p:cNvSpPr/>
          <p:nvPr/>
        </p:nvSpPr>
        <p:spPr>
          <a:xfrm>
            <a:off x="10862359" y="2084603"/>
            <a:ext cx="828936" cy="487923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Tên bàn</a:t>
            </a:r>
            <a:endParaRPr lang="en-US" sz="15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9" name="Oval 168"/>
          <p:cNvSpPr/>
          <p:nvPr/>
        </p:nvSpPr>
        <p:spPr>
          <a:xfrm>
            <a:off x="10724780" y="2818482"/>
            <a:ext cx="969486" cy="487923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Trạng thái</a:t>
            </a:r>
            <a:endParaRPr lang="en-US" sz="15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2" name="Oval 171"/>
          <p:cNvSpPr/>
          <p:nvPr/>
        </p:nvSpPr>
        <p:spPr>
          <a:xfrm>
            <a:off x="8805258" y="274324"/>
            <a:ext cx="828936" cy="487923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Tên món</a:t>
            </a:r>
            <a:endParaRPr lang="en-US" sz="15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3" name="Oval 172"/>
          <p:cNvSpPr/>
          <p:nvPr/>
        </p:nvSpPr>
        <p:spPr>
          <a:xfrm>
            <a:off x="9782119" y="255544"/>
            <a:ext cx="1057167" cy="520730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3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anh mục</a:t>
            </a:r>
            <a:endParaRPr lang="en-US" sz="13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4" name="Oval 173"/>
          <p:cNvSpPr/>
          <p:nvPr/>
        </p:nvSpPr>
        <p:spPr>
          <a:xfrm>
            <a:off x="10665075" y="838886"/>
            <a:ext cx="827214" cy="428198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endParaRPr lang="en-US" sz="15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6" name="Straight Connector 75"/>
          <p:cNvCxnSpPr>
            <a:endCxn id="172" idx="4"/>
          </p:cNvCxnSpPr>
          <p:nvPr/>
        </p:nvCxnSpPr>
        <p:spPr>
          <a:xfrm flipH="1" flipV="1">
            <a:off x="9219726" y="762247"/>
            <a:ext cx="270737" cy="41492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endCxn id="173" idx="4"/>
          </p:cNvCxnSpPr>
          <p:nvPr/>
        </p:nvCxnSpPr>
        <p:spPr>
          <a:xfrm flipV="1">
            <a:off x="9934513" y="776274"/>
            <a:ext cx="376190" cy="50515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stCxn id="140" idx="3"/>
            <a:endCxn id="174" idx="2"/>
          </p:cNvCxnSpPr>
          <p:nvPr/>
        </p:nvCxnSpPr>
        <p:spPr>
          <a:xfrm flipV="1">
            <a:off x="10197655" y="1052985"/>
            <a:ext cx="467420" cy="2358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141" idx="3"/>
            <a:endCxn id="168" idx="2"/>
          </p:cNvCxnSpPr>
          <p:nvPr/>
        </p:nvCxnSpPr>
        <p:spPr>
          <a:xfrm flipV="1">
            <a:off x="10476019" y="2328565"/>
            <a:ext cx="386340" cy="1391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endCxn id="169" idx="1"/>
          </p:cNvCxnSpPr>
          <p:nvPr/>
        </p:nvCxnSpPr>
        <p:spPr>
          <a:xfrm>
            <a:off x="10428262" y="2508107"/>
            <a:ext cx="438496" cy="38183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0" name="Oval 89"/>
          <p:cNvSpPr/>
          <p:nvPr/>
        </p:nvSpPr>
        <p:spPr>
          <a:xfrm>
            <a:off x="8436134" y="889244"/>
            <a:ext cx="639130" cy="28792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endParaRPr lang="en-US" sz="15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1" name="Oval 90"/>
          <p:cNvSpPr/>
          <p:nvPr/>
        </p:nvSpPr>
        <p:spPr>
          <a:xfrm>
            <a:off x="10572450" y="1582598"/>
            <a:ext cx="639130" cy="28792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endParaRPr lang="en-US" sz="15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3" name="Straight Connector 92"/>
          <p:cNvCxnSpPr>
            <a:stCxn id="140" idx="1"/>
            <a:endCxn id="90" idx="5"/>
          </p:cNvCxnSpPr>
          <p:nvPr/>
        </p:nvCxnSpPr>
        <p:spPr>
          <a:xfrm flipH="1" flipV="1">
            <a:off x="8981666" y="1135004"/>
            <a:ext cx="349826" cy="15386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endCxn id="91" idx="3"/>
          </p:cNvCxnSpPr>
          <p:nvPr/>
        </p:nvCxnSpPr>
        <p:spPr>
          <a:xfrm flipV="1">
            <a:off x="10401498" y="1828358"/>
            <a:ext cx="264550" cy="32912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>
            <a:endCxn id="163" idx="0"/>
          </p:cNvCxnSpPr>
          <p:nvPr/>
        </p:nvCxnSpPr>
        <p:spPr>
          <a:xfrm flipH="1">
            <a:off x="9377227" y="3651022"/>
            <a:ext cx="93782" cy="47964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>
            <a:stCxn id="144" idx="2"/>
            <a:endCxn id="165" idx="0"/>
          </p:cNvCxnSpPr>
          <p:nvPr/>
        </p:nvCxnSpPr>
        <p:spPr>
          <a:xfrm>
            <a:off x="9797463" y="3651022"/>
            <a:ext cx="326827" cy="102240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>
            <a:endCxn id="167" idx="0"/>
          </p:cNvCxnSpPr>
          <p:nvPr/>
        </p:nvCxnSpPr>
        <p:spPr>
          <a:xfrm flipH="1">
            <a:off x="9577684" y="5125919"/>
            <a:ext cx="351425" cy="41482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>
            <a:stCxn id="165" idx="5"/>
            <a:endCxn id="166" idx="0"/>
          </p:cNvCxnSpPr>
          <p:nvPr/>
        </p:nvCxnSpPr>
        <p:spPr>
          <a:xfrm>
            <a:off x="10465106" y="5090168"/>
            <a:ext cx="471802" cy="45569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>
            <a:endCxn id="164" idx="1"/>
          </p:cNvCxnSpPr>
          <p:nvPr/>
        </p:nvCxnSpPr>
        <p:spPr>
          <a:xfrm>
            <a:off x="10135636" y="3630914"/>
            <a:ext cx="516519" cy="66307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/>
          <p:cNvCxnSpPr>
            <a:stCxn id="40" idx="2"/>
            <a:endCxn id="46" idx="0"/>
          </p:cNvCxnSpPr>
          <p:nvPr/>
        </p:nvCxnSpPr>
        <p:spPr>
          <a:xfrm>
            <a:off x="4919684" y="1438270"/>
            <a:ext cx="853" cy="31698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>
            <a:stCxn id="46" idx="1"/>
            <a:endCxn id="49" idx="3"/>
          </p:cNvCxnSpPr>
          <p:nvPr/>
        </p:nvCxnSpPr>
        <p:spPr>
          <a:xfrm flipH="1" flipV="1">
            <a:off x="1982475" y="2039735"/>
            <a:ext cx="2240885" cy="1239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>
            <a:stCxn id="51" idx="0"/>
            <a:endCxn id="49" idx="2"/>
          </p:cNvCxnSpPr>
          <p:nvPr/>
        </p:nvCxnSpPr>
        <p:spPr>
          <a:xfrm flipV="1">
            <a:off x="1546507" y="2224737"/>
            <a:ext cx="2887" cy="62916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0" name="Straight Connector 179"/>
          <p:cNvCxnSpPr>
            <a:stCxn id="50" idx="1"/>
            <a:endCxn id="46" idx="3"/>
          </p:cNvCxnSpPr>
          <p:nvPr/>
        </p:nvCxnSpPr>
        <p:spPr>
          <a:xfrm flipH="1">
            <a:off x="5617713" y="2039735"/>
            <a:ext cx="916518" cy="1239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1" name="Straight Connector 180"/>
          <p:cNvCxnSpPr>
            <a:stCxn id="54" idx="0"/>
            <a:endCxn id="51" idx="2"/>
          </p:cNvCxnSpPr>
          <p:nvPr/>
        </p:nvCxnSpPr>
        <p:spPr>
          <a:xfrm flipV="1">
            <a:off x="1308204" y="3293583"/>
            <a:ext cx="238303" cy="110038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2" name="Straight Connector 181"/>
          <p:cNvCxnSpPr/>
          <p:nvPr/>
        </p:nvCxnSpPr>
        <p:spPr>
          <a:xfrm flipH="1" flipV="1">
            <a:off x="1782281" y="3208860"/>
            <a:ext cx="1023935" cy="180282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" name="Straight Connector 184"/>
          <p:cNvCxnSpPr>
            <a:stCxn id="53" idx="1"/>
            <a:endCxn id="51" idx="3"/>
          </p:cNvCxnSpPr>
          <p:nvPr/>
        </p:nvCxnSpPr>
        <p:spPr>
          <a:xfrm flipH="1" flipV="1">
            <a:off x="2140598" y="3073744"/>
            <a:ext cx="729200" cy="3810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8" name="Straight Connector 187"/>
          <p:cNvCxnSpPr/>
          <p:nvPr/>
        </p:nvCxnSpPr>
        <p:spPr>
          <a:xfrm flipH="1">
            <a:off x="8805258" y="1422930"/>
            <a:ext cx="608529" cy="49171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4334022" y="914903"/>
            <a:ext cx="1171323" cy="52336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Nhân viên quản lý</a:t>
            </a:r>
            <a:endParaRPr lang="en-US" sz="15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Oval 42"/>
          <p:cNvSpPr/>
          <p:nvPr/>
        </p:nvSpPr>
        <p:spPr>
          <a:xfrm>
            <a:off x="5046376" y="108364"/>
            <a:ext cx="963975" cy="488246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Mật khẩu</a:t>
            </a:r>
            <a:endParaRPr lang="en-US" sz="15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Oval 40"/>
          <p:cNvSpPr/>
          <p:nvPr/>
        </p:nvSpPr>
        <p:spPr>
          <a:xfrm>
            <a:off x="3588955" y="113694"/>
            <a:ext cx="1143937" cy="52948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Tên tài khoản</a:t>
            </a:r>
            <a:endParaRPr lang="en-US" sz="1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9331492" y="1103871"/>
            <a:ext cx="866163" cy="370004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Món</a:t>
            </a:r>
            <a:endParaRPr lang="en-US" sz="15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1" name="Rectangle 140"/>
          <p:cNvSpPr/>
          <p:nvPr/>
        </p:nvSpPr>
        <p:spPr>
          <a:xfrm>
            <a:off x="9609856" y="2157480"/>
            <a:ext cx="866163" cy="370004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Bàn</a:t>
            </a:r>
            <a:endParaRPr lang="en-US" sz="15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4" name="Rectangle 143"/>
          <p:cNvSpPr/>
          <p:nvPr/>
        </p:nvSpPr>
        <p:spPr>
          <a:xfrm>
            <a:off x="9235987" y="3208188"/>
            <a:ext cx="1122951" cy="442834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 khoản</a:t>
            </a:r>
            <a:endParaRPr lang="en-US" sz="15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1" name="Oval 150"/>
          <p:cNvSpPr/>
          <p:nvPr/>
        </p:nvSpPr>
        <p:spPr>
          <a:xfrm>
            <a:off x="7564903" y="5096620"/>
            <a:ext cx="1071994" cy="56106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Ngày vào</a:t>
            </a:r>
            <a:endParaRPr lang="en-US" sz="15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2" name="Oval 151"/>
          <p:cNvSpPr/>
          <p:nvPr/>
        </p:nvSpPr>
        <p:spPr>
          <a:xfrm>
            <a:off x="6450043" y="4873846"/>
            <a:ext cx="1071994" cy="56106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Ngày ra</a:t>
            </a:r>
            <a:endParaRPr lang="en-US" sz="15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4" name="Straight Connector 153"/>
          <p:cNvCxnSpPr/>
          <p:nvPr/>
        </p:nvCxnSpPr>
        <p:spPr>
          <a:xfrm>
            <a:off x="7758045" y="3702566"/>
            <a:ext cx="347873" cy="47254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>
            <a:stCxn id="151" idx="0"/>
            <a:endCxn id="150" idx="4"/>
          </p:cNvCxnSpPr>
          <p:nvPr/>
        </p:nvCxnSpPr>
        <p:spPr>
          <a:xfrm flipH="1" flipV="1">
            <a:off x="7854976" y="4736170"/>
            <a:ext cx="245924" cy="36045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>
            <a:stCxn id="152" idx="7"/>
          </p:cNvCxnSpPr>
          <p:nvPr/>
        </p:nvCxnSpPr>
        <p:spPr>
          <a:xfrm flipV="1">
            <a:off x="7365047" y="4704199"/>
            <a:ext cx="239354" cy="25181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>
            <a:stCxn id="145" idx="0"/>
          </p:cNvCxnSpPr>
          <p:nvPr/>
        </p:nvCxnSpPr>
        <p:spPr>
          <a:xfrm flipH="1" flipV="1">
            <a:off x="7171195" y="2224737"/>
            <a:ext cx="318893" cy="90908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>
            <a:stCxn id="141" idx="1"/>
          </p:cNvCxnSpPr>
          <p:nvPr/>
        </p:nvCxnSpPr>
        <p:spPr>
          <a:xfrm flipH="1" flipV="1">
            <a:off x="8897815" y="2099645"/>
            <a:ext cx="712041" cy="24283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2" name="Straight Connector 191"/>
          <p:cNvCxnSpPr>
            <a:stCxn id="144" idx="0"/>
          </p:cNvCxnSpPr>
          <p:nvPr/>
        </p:nvCxnSpPr>
        <p:spPr>
          <a:xfrm flipH="1" flipV="1">
            <a:off x="8674047" y="2224737"/>
            <a:ext cx="1123416" cy="98345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1" name="Straight Connector 200"/>
          <p:cNvCxnSpPr>
            <a:stCxn id="137" idx="1"/>
            <a:endCxn id="50" idx="3"/>
          </p:cNvCxnSpPr>
          <p:nvPr/>
        </p:nvCxnSpPr>
        <p:spPr>
          <a:xfrm flipH="1" flipV="1">
            <a:off x="7400394" y="2039735"/>
            <a:ext cx="398740" cy="619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7" name="Diamond 136"/>
          <p:cNvSpPr/>
          <p:nvPr/>
        </p:nvSpPr>
        <p:spPr>
          <a:xfrm>
            <a:off x="7799134" y="1673946"/>
            <a:ext cx="1228214" cy="743972"/>
          </a:xfrm>
          <a:prstGeom prst="diamond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 smtClean="0">
                <a:solidFill>
                  <a:schemeClr val="bg1"/>
                </a:solidFill>
              </a:rPr>
              <a:t>Thêm/Sửa </a:t>
            </a:r>
            <a:endParaRPr lang="en-US" sz="1300">
              <a:solidFill>
                <a:schemeClr val="bg1"/>
              </a:solidFill>
            </a:endParaRPr>
          </a:p>
        </p:txBody>
      </p:sp>
      <p:sp>
        <p:nvSpPr>
          <p:cNvPr id="212" name="Oval 211"/>
          <p:cNvSpPr/>
          <p:nvPr/>
        </p:nvSpPr>
        <p:spPr>
          <a:xfrm>
            <a:off x="2941858" y="644719"/>
            <a:ext cx="848508" cy="50023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endParaRPr lang="en-US" sz="15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3" name="Oval 212"/>
          <p:cNvSpPr/>
          <p:nvPr/>
        </p:nvSpPr>
        <p:spPr>
          <a:xfrm>
            <a:off x="2200505" y="166312"/>
            <a:ext cx="918830" cy="374540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Staff</a:t>
            </a:r>
            <a:endParaRPr lang="en-US" sz="15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4" name="Oval 213"/>
          <p:cNvSpPr/>
          <p:nvPr/>
        </p:nvSpPr>
        <p:spPr>
          <a:xfrm>
            <a:off x="1661049" y="884608"/>
            <a:ext cx="1053931" cy="429863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Admin</a:t>
            </a:r>
            <a:endParaRPr lang="en-US" sz="15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5" name="Straight Connector 214"/>
          <p:cNvCxnSpPr>
            <a:stCxn id="40" idx="1"/>
            <a:endCxn id="212" idx="6"/>
          </p:cNvCxnSpPr>
          <p:nvPr/>
        </p:nvCxnSpPr>
        <p:spPr>
          <a:xfrm flipH="1" flipV="1">
            <a:off x="3790366" y="894836"/>
            <a:ext cx="543656" cy="28175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Connector 215"/>
          <p:cNvCxnSpPr>
            <a:stCxn id="214" idx="7"/>
            <a:endCxn id="212" idx="2"/>
          </p:cNvCxnSpPr>
          <p:nvPr/>
        </p:nvCxnSpPr>
        <p:spPr>
          <a:xfrm flipV="1">
            <a:off x="2560635" y="894836"/>
            <a:ext cx="381223" cy="5272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/>
          <p:cNvCxnSpPr>
            <a:stCxn id="213" idx="4"/>
            <a:endCxn id="212" idx="1"/>
          </p:cNvCxnSpPr>
          <p:nvPr/>
        </p:nvCxnSpPr>
        <p:spPr>
          <a:xfrm>
            <a:off x="2659920" y="540852"/>
            <a:ext cx="406199" cy="17712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0" name="Oval 149"/>
          <p:cNvSpPr/>
          <p:nvPr/>
        </p:nvSpPr>
        <p:spPr>
          <a:xfrm>
            <a:off x="7189565" y="4175106"/>
            <a:ext cx="1330821" cy="56106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Khoản thời gian</a:t>
            </a:r>
            <a:endParaRPr lang="en-US" sz="15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5" name="Oval 254"/>
          <p:cNvSpPr/>
          <p:nvPr/>
        </p:nvSpPr>
        <p:spPr>
          <a:xfrm>
            <a:off x="6153762" y="3941955"/>
            <a:ext cx="969486" cy="561064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Tổng tiền</a:t>
            </a:r>
            <a:endParaRPr lang="en-US" sz="15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56" name="Straight Connector 255"/>
          <p:cNvCxnSpPr>
            <a:endCxn id="255" idx="7"/>
          </p:cNvCxnSpPr>
          <p:nvPr/>
        </p:nvCxnSpPr>
        <p:spPr>
          <a:xfrm flipH="1">
            <a:off x="6981270" y="3747025"/>
            <a:ext cx="297140" cy="27709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5" name="Diamond 144"/>
          <p:cNvSpPr/>
          <p:nvPr/>
        </p:nvSpPr>
        <p:spPr>
          <a:xfrm>
            <a:off x="6738662" y="3133822"/>
            <a:ext cx="1502852" cy="746032"/>
          </a:xfrm>
          <a:prstGeom prst="diamond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smtClean="0">
                <a:solidFill>
                  <a:schemeClr val="bg1"/>
                </a:solidFill>
              </a:rPr>
              <a:t>Thống kê</a:t>
            </a:r>
            <a:endParaRPr lang="en-US" sz="15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2435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51086" y="0"/>
            <a:ext cx="7541518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">
                <a:solidFill>
                  <a:schemeClr val="bg1">
                    <a:lumMod val="75000"/>
                  </a:schemeClr>
                </a:solidFill>
              </a:ln>
              <a:solidFill>
                <a:srgbClr val="FF0000"/>
              </a:solidFill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860462" y="2465883"/>
            <a:ext cx="178408" cy="647700"/>
            <a:chOff x="889000" y="2501900"/>
            <a:chExt cx="584200" cy="2120900"/>
          </a:xfrm>
        </p:grpSpPr>
        <p:sp>
          <p:nvSpPr>
            <p:cNvPr id="9" name="Flowchart: Connector 8"/>
            <p:cNvSpPr/>
            <p:nvPr/>
          </p:nvSpPr>
          <p:spPr>
            <a:xfrm>
              <a:off x="889000" y="2501900"/>
              <a:ext cx="584200" cy="584200"/>
            </a:xfrm>
            <a:prstGeom prst="flowChartConnector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Connector 10"/>
            <p:cNvCxnSpPr>
              <a:stCxn id="9" idx="4"/>
            </p:cNvCxnSpPr>
            <p:nvPr/>
          </p:nvCxnSpPr>
          <p:spPr>
            <a:xfrm>
              <a:off x="1181100" y="3086100"/>
              <a:ext cx="0" cy="95250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889000" y="4038600"/>
              <a:ext cx="292100" cy="57150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H="1" flipV="1">
              <a:off x="1181100" y="4038600"/>
              <a:ext cx="292100" cy="58420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H="1">
              <a:off x="915554" y="3215590"/>
              <a:ext cx="265546" cy="426819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H="1" flipV="1">
              <a:off x="1181100" y="3226954"/>
              <a:ext cx="265546" cy="41545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1365637" y="2520181"/>
            <a:ext cx="178408" cy="647700"/>
            <a:chOff x="889000" y="2501900"/>
            <a:chExt cx="584200" cy="2120900"/>
          </a:xfrm>
        </p:grpSpPr>
        <p:sp>
          <p:nvSpPr>
            <p:cNvPr id="31" name="Flowchart: Connector 30"/>
            <p:cNvSpPr/>
            <p:nvPr/>
          </p:nvSpPr>
          <p:spPr>
            <a:xfrm>
              <a:off x="889000" y="2501900"/>
              <a:ext cx="584200" cy="584200"/>
            </a:xfrm>
            <a:prstGeom prst="flowChartConnector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" name="Straight Connector 31"/>
            <p:cNvCxnSpPr>
              <a:stCxn id="31" idx="4"/>
            </p:cNvCxnSpPr>
            <p:nvPr/>
          </p:nvCxnSpPr>
          <p:spPr>
            <a:xfrm>
              <a:off x="1181100" y="3086100"/>
              <a:ext cx="0" cy="95250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H="1">
              <a:off x="889000" y="4038600"/>
              <a:ext cx="292100" cy="57150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H="1" flipV="1">
              <a:off x="1181100" y="4038600"/>
              <a:ext cx="292100" cy="58420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H="1">
              <a:off x="915554" y="3215590"/>
              <a:ext cx="265546" cy="426819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H="1" flipV="1">
              <a:off x="1181100" y="3226954"/>
              <a:ext cx="265546" cy="41545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>
          <a:xfrm>
            <a:off x="1120022" y="2287474"/>
            <a:ext cx="178408" cy="647700"/>
            <a:chOff x="889000" y="2501900"/>
            <a:chExt cx="584200" cy="2120900"/>
          </a:xfrm>
        </p:grpSpPr>
        <p:sp>
          <p:nvSpPr>
            <p:cNvPr id="38" name="Flowchart: Connector 37"/>
            <p:cNvSpPr/>
            <p:nvPr/>
          </p:nvSpPr>
          <p:spPr>
            <a:xfrm>
              <a:off x="889000" y="2501900"/>
              <a:ext cx="584200" cy="584200"/>
            </a:xfrm>
            <a:prstGeom prst="flowChartConnector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9" name="Straight Connector 38"/>
            <p:cNvCxnSpPr>
              <a:stCxn id="38" idx="4"/>
            </p:cNvCxnSpPr>
            <p:nvPr/>
          </p:nvCxnSpPr>
          <p:spPr>
            <a:xfrm>
              <a:off x="1181100" y="3086100"/>
              <a:ext cx="0" cy="95250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flipH="1">
              <a:off x="889000" y="4038600"/>
              <a:ext cx="292100" cy="57150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H="1" flipV="1">
              <a:off x="1181100" y="4038600"/>
              <a:ext cx="292100" cy="58420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flipH="1">
              <a:off x="915554" y="3215590"/>
              <a:ext cx="265546" cy="426819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H="1" flipV="1">
              <a:off x="1181100" y="3226954"/>
              <a:ext cx="265546" cy="41545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4" name="TextBox 43"/>
          <p:cNvSpPr txBox="1"/>
          <p:nvPr/>
        </p:nvSpPr>
        <p:spPr>
          <a:xfrm>
            <a:off x="602185" y="3167881"/>
            <a:ext cx="1353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Khách hàng</a:t>
            </a:r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2503406" y="656516"/>
            <a:ext cx="1286364" cy="571951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Đặt đơn</a:t>
            </a:r>
            <a:endParaRPr lang="en-US" sz="15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Oval 45"/>
          <p:cNvSpPr/>
          <p:nvPr/>
        </p:nvSpPr>
        <p:spPr>
          <a:xfrm>
            <a:off x="2433557" y="1523663"/>
            <a:ext cx="1426063" cy="643823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Thanh toán</a:t>
            </a:r>
            <a:endParaRPr lang="en-US" sz="15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Oval 46"/>
          <p:cNvSpPr/>
          <p:nvPr/>
        </p:nvSpPr>
        <p:spPr>
          <a:xfrm>
            <a:off x="2433557" y="2454802"/>
            <a:ext cx="1426063" cy="643823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Đổi chỗ ngồi</a:t>
            </a:r>
            <a:endParaRPr lang="en-US" sz="15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Oval 47"/>
          <p:cNvSpPr/>
          <p:nvPr/>
        </p:nvSpPr>
        <p:spPr>
          <a:xfrm>
            <a:off x="4649514" y="4229184"/>
            <a:ext cx="1286364" cy="571951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Đăng nhập</a:t>
            </a:r>
            <a:endParaRPr lang="en-US" sz="15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Oval 48"/>
          <p:cNvSpPr/>
          <p:nvPr/>
        </p:nvSpPr>
        <p:spPr>
          <a:xfrm>
            <a:off x="4784640" y="1513030"/>
            <a:ext cx="1590544" cy="78990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Nhân viên xử lý</a:t>
            </a:r>
            <a:endParaRPr lang="en-US" sz="15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0" name="Group 49"/>
          <p:cNvGrpSpPr/>
          <p:nvPr/>
        </p:nvGrpSpPr>
        <p:grpSpPr>
          <a:xfrm>
            <a:off x="10337133" y="942492"/>
            <a:ext cx="273406" cy="992584"/>
            <a:chOff x="889000" y="2501900"/>
            <a:chExt cx="584200" cy="2120900"/>
          </a:xfrm>
        </p:grpSpPr>
        <p:sp>
          <p:nvSpPr>
            <p:cNvPr id="51" name="Flowchart: Connector 50"/>
            <p:cNvSpPr/>
            <p:nvPr/>
          </p:nvSpPr>
          <p:spPr>
            <a:xfrm>
              <a:off x="889000" y="2501900"/>
              <a:ext cx="584200" cy="584200"/>
            </a:xfrm>
            <a:prstGeom prst="flowChartConnector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2" name="Straight Connector 51"/>
            <p:cNvCxnSpPr>
              <a:stCxn id="51" idx="4"/>
            </p:cNvCxnSpPr>
            <p:nvPr/>
          </p:nvCxnSpPr>
          <p:spPr>
            <a:xfrm>
              <a:off x="1181100" y="3086100"/>
              <a:ext cx="0" cy="95250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H="1">
              <a:off x="889000" y="4038600"/>
              <a:ext cx="292100" cy="57150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flipH="1" flipV="1">
              <a:off x="1181100" y="4038600"/>
              <a:ext cx="292100" cy="58420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H="1">
              <a:off x="915554" y="3215590"/>
              <a:ext cx="265546" cy="426819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flipH="1" flipV="1">
              <a:off x="1181100" y="3226954"/>
              <a:ext cx="265546" cy="41545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7" name="TextBox 56"/>
          <p:cNvSpPr txBox="1"/>
          <p:nvPr/>
        </p:nvSpPr>
        <p:spPr>
          <a:xfrm>
            <a:off x="9892383" y="2061054"/>
            <a:ext cx="1171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Nhân viên</a:t>
            </a:r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>
            <a:off x="10049737" y="4882777"/>
            <a:ext cx="984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Quản lý</a:t>
            </a:r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7258388" y="332514"/>
            <a:ext cx="1391922" cy="593403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Nhận đơn</a:t>
            </a:r>
            <a:endParaRPr lang="en-US" sz="15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Oval 66"/>
          <p:cNvSpPr/>
          <p:nvPr/>
        </p:nvSpPr>
        <p:spPr>
          <a:xfrm>
            <a:off x="7107722" y="1057362"/>
            <a:ext cx="1638299" cy="561136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Thanh toán hóa đơn</a:t>
            </a:r>
            <a:endParaRPr lang="en-US" sz="15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Oval 67"/>
          <p:cNvSpPr/>
          <p:nvPr/>
        </p:nvSpPr>
        <p:spPr>
          <a:xfrm>
            <a:off x="7040018" y="2061054"/>
            <a:ext cx="1789222" cy="76958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Chuyển đơn sang chỗ mới</a:t>
            </a:r>
            <a:endParaRPr lang="en-US" sz="15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Oval 68"/>
          <p:cNvSpPr/>
          <p:nvPr/>
        </p:nvSpPr>
        <p:spPr>
          <a:xfrm>
            <a:off x="4008115" y="5353247"/>
            <a:ext cx="1096162" cy="571951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Nhân viên</a:t>
            </a:r>
            <a:endParaRPr lang="en-US" sz="15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Oval 69"/>
          <p:cNvSpPr/>
          <p:nvPr/>
        </p:nvSpPr>
        <p:spPr>
          <a:xfrm>
            <a:off x="5472094" y="5342123"/>
            <a:ext cx="1224635" cy="571951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 lý</a:t>
            </a:r>
            <a:endParaRPr lang="en-US" sz="15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Oval 70"/>
          <p:cNvSpPr/>
          <p:nvPr/>
        </p:nvSpPr>
        <p:spPr>
          <a:xfrm>
            <a:off x="7533729" y="3306572"/>
            <a:ext cx="1434905" cy="571951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Thêm/Sửa Món</a:t>
            </a:r>
            <a:endParaRPr lang="en-US" sz="15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Oval 71"/>
          <p:cNvSpPr/>
          <p:nvPr/>
        </p:nvSpPr>
        <p:spPr>
          <a:xfrm>
            <a:off x="7533729" y="4075723"/>
            <a:ext cx="1434905" cy="571951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Thêm/Sửa Bàn</a:t>
            </a:r>
            <a:endParaRPr lang="en-US" sz="15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Oval 72"/>
          <p:cNvSpPr/>
          <p:nvPr/>
        </p:nvSpPr>
        <p:spPr>
          <a:xfrm>
            <a:off x="7550107" y="4844874"/>
            <a:ext cx="1434905" cy="571951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Thêm/Sửa Tài khoản</a:t>
            </a:r>
            <a:endParaRPr lang="en-US" sz="15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Oval 73"/>
          <p:cNvSpPr/>
          <p:nvPr/>
        </p:nvSpPr>
        <p:spPr>
          <a:xfrm>
            <a:off x="7598660" y="5639223"/>
            <a:ext cx="1313809" cy="50602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 kê</a:t>
            </a:r>
            <a:endParaRPr lang="en-US" sz="15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5" name="Straight Connector 74"/>
          <p:cNvCxnSpPr>
            <a:stCxn id="45" idx="2"/>
          </p:cNvCxnSpPr>
          <p:nvPr/>
        </p:nvCxnSpPr>
        <p:spPr>
          <a:xfrm flipH="1">
            <a:off x="1544045" y="942492"/>
            <a:ext cx="959361" cy="187169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46" idx="2"/>
          </p:cNvCxnSpPr>
          <p:nvPr/>
        </p:nvCxnSpPr>
        <p:spPr>
          <a:xfrm flipH="1">
            <a:off x="1544045" y="1845575"/>
            <a:ext cx="889512" cy="96860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47" idx="2"/>
          </p:cNvCxnSpPr>
          <p:nvPr/>
        </p:nvCxnSpPr>
        <p:spPr>
          <a:xfrm flipH="1">
            <a:off x="1544045" y="2776714"/>
            <a:ext cx="889512" cy="3746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45" idx="5"/>
            <a:endCxn id="49" idx="1"/>
          </p:cNvCxnSpPr>
          <p:nvPr/>
        </p:nvCxnSpPr>
        <p:spPr>
          <a:xfrm>
            <a:off x="3601386" y="1144707"/>
            <a:ext cx="1416184" cy="484002"/>
          </a:xfrm>
          <a:prstGeom prst="straightConnector1">
            <a:avLst/>
          </a:prstGeom>
          <a:ln w="12700" cap="flat" cmpd="sng" algn="ctr">
            <a:solidFill>
              <a:schemeClr val="dk1"/>
            </a:solidFill>
            <a:prstDash val="lg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46" idx="6"/>
            <a:endCxn id="49" idx="2"/>
          </p:cNvCxnSpPr>
          <p:nvPr/>
        </p:nvCxnSpPr>
        <p:spPr>
          <a:xfrm>
            <a:off x="3859620" y="1845575"/>
            <a:ext cx="925020" cy="62408"/>
          </a:xfrm>
          <a:prstGeom prst="straightConnector1">
            <a:avLst/>
          </a:prstGeom>
          <a:ln w="12700" cap="flat" cmpd="sng" algn="ctr">
            <a:solidFill>
              <a:schemeClr val="dk1"/>
            </a:solidFill>
            <a:prstDash val="lg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47" idx="7"/>
            <a:endCxn id="49" idx="3"/>
          </p:cNvCxnSpPr>
          <p:nvPr/>
        </p:nvCxnSpPr>
        <p:spPr>
          <a:xfrm flipV="1">
            <a:off x="3650778" y="2187256"/>
            <a:ext cx="1366792" cy="361832"/>
          </a:xfrm>
          <a:prstGeom prst="straightConnector1">
            <a:avLst/>
          </a:prstGeom>
          <a:ln w="12700" cap="flat" cmpd="sng" algn="ctr">
            <a:solidFill>
              <a:schemeClr val="dk1"/>
            </a:solidFill>
            <a:prstDash val="lg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endCxn id="71" idx="6"/>
          </p:cNvCxnSpPr>
          <p:nvPr/>
        </p:nvCxnSpPr>
        <p:spPr>
          <a:xfrm flipH="1" flipV="1">
            <a:off x="8968634" y="3592548"/>
            <a:ext cx="1420214" cy="73869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endCxn id="72" idx="6"/>
          </p:cNvCxnSpPr>
          <p:nvPr/>
        </p:nvCxnSpPr>
        <p:spPr>
          <a:xfrm flipH="1">
            <a:off x="8968634" y="4333080"/>
            <a:ext cx="1451316" cy="2861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>
            <a:endCxn id="73" idx="6"/>
          </p:cNvCxnSpPr>
          <p:nvPr/>
        </p:nvCxnSpPr>
        <p:spPr>
          <a:xfrm flipH="1">
            <a:off x="8985012" y="4304793"/>
            <a:ext cx="1403836" cy="82605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>
            <a:endCxn id="74" idx="6"/>
          </p:cNvCxnSpPr>
          <p:nvPr/>
        </p:nvCxnSpPr>
        <p:spPr>
          <a:xfrm flipH="1">
            <a:off x="8912469" y="4273085"/>
            <a:ext cx="1507481" cy="161915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 flipH="1">
            <a:off x="8837109" y="1431836"/>
            <a:ext cx="1568375" cy="102296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>
            <a:endCxn id="67" idx="6"/>
          </p:cNvCxnSpPr>
          <p:nvPr/>
        </p:nvCxnSpPr>
        <p:spPr>
          <a:xfrm flipH="1" flipV="1">
            <a:off x="8746021" y="1337930"/>
            <a:ext cx="1598834" cy="12206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>
            <a:endCxn id="66" idx="6"/>
          </p:cNvCxnSpPr>
          <p:nvPr/>
        </p:nvCxnSpPr>
        <p:spPr>
          <a:xfrm flipH="1" flipV="1">
            <a:off x="8650310" y="629216"/>
            <a:ext cx="1761388" cy="82856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>
            <a:stCxn id="66" idx="2"/>
            <a:endCxn id="45" idx="6"/>
          </p:cNvCxnSpPr>
          <p:nvPr/>
        </p:nvCxnSpPr>
        <p:spPr>
          <a:xfrm flipH="1">
            <a:off x="3789770" y="629216"/>
            <a:ext cx="3468618" cy="313276"/>
          </a:xfrm>
          <a:prstGeom prst="straightConnector1">
            <a:avLst/>
          </a:prstGeom>
          <a:ln w="12700" cap="flat" cmpd="sng" algn="ctr">
            <a:solidFill>
              <a:schemeClr val="dk1"/>
            </a:solidFill>
            <a:prstDash val="lg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>
            <a:stCxn id="67" idx="1"/>
            <a:endCxn id="46" idx="7"/>
          </p:cNvCxnSpPr>
          <p:nvPr/>
        </p:nvCxnSpPr>
        <p:spPr>
          <a:xfrm flipH="1">
            <a:off x="3650778" y="1139538"/>
            <a:ext cx="3696867" cy="478411"/>
          </a:xfrm>
          <a:prstGeom prst="straightConnector1">
            <a:avLst/>
          </a:prstGeom>
          <a:ln w="12700" cap="flat" cmpd="sng" algn="ctr">
            <a:solidFill>
              <a:schemeClr val="dk1"/>
            </a:solidFill>
            <a:prstDash val="lg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>
            <a:stCxn id="68" idx="2"/>
            <a:endCxn id="47" idx="6"/>
          </p:cNvCxnSpPr>
          <p:nvPr/>
        </p:nvCxnSpPr>
        <p:spPr>
          <a:xfrm flipH="1">
            <a:off x="3859620" y="2445847"/>
            <a:ext cx="3180398" cy="330867"/>
          </a:xfrm>
          <a:prstGeom prst="straightConnector1">
            <a:avLst/>
          </a:prstGeom>
          <a:ln w="12700" cap="flat" cmpd="sng" algn="ctr">
            <a:solidFill>
              <a:schemeClr val="dk1"/>
            </a:solidFill>
            <a:prstDash val="lg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>
            <a:endCxn id="49" idx="6"/>
          </p:cNvCxnSpPr>
          <p:nvPr/>
        </p:nvCxnSpPr>
        <p:spPr>
          <a:xfrm flipH="1">
            <a:off x="6375184" y="1433589"/>
            <a:ext cx="3969671" cy="47439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Elbow Connector 148"/>
          <p:cNvCxnSpPr>
            <a:stCxn id="69" idx="0"/>
            <a:endCxn id="48" idx="4"/>
          </p:cNvCxnSpPr>
          <p:nvPr/>
        </p:nvCxnSpPr>
        <p:spPr>
          <a:xfrm rot="5400000" flipH="1" flipV="1">
            <a:off x="4648390" y="4708941"/>
            <a:ext cx="552112" cy="736500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Elbow Connector 152"/>
          <p:cNvCxnSpPr>
            <a:stCxn id="70" idx="0"/>
            <a:endCxn id="48" idx="4"/>
          </p:cNvCxnSpPr>
          <p:nvPr/>
        </p:nvCxnSpPr>
        <p:spPr>
          <a:xfrm rot="16200000" flipV="1">
            <a:off x="5418060" y="4675771"/>
            <a:ext cx="540988" cy="791716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>
            <a:stCxn id="66" idx="2"/>
            <a:endCxn id="48" idx="0"/>
          </p:cNvCxnSpPr>
          <p:nvPr/>
        </p:nvCxnSpPr>
        <p:spPr>
          <a:xfrm flipH="1">
            <a:off x="5292696" y="629216"/>
            <a:ext cx="1965692" cy="3599968"/>
          </a:xfrm>
          <a:prstGeom prst="straightConnector1">
            <a:avLst/>
          </a:prstGeom>
          <a:ln w="12700" cap="flat" cmpd="sng" algn="ctr">
            <a:solidFill>
              <a:schemeClr val="dk1"/>
            </a:solidFill>
            <a:prstDash val="lg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6" name="Straight Arrow Connector 165"/>
          <p:cNvCxnSpPr>
            <a:stCxn id="67" idx="3"/>
          </p:cNvCxnSpPr>
          <p:nvPr/>
        </p:nvCxnSpPr>
        <p:spPr>
          <a:xfrm flipH="1">
            <a:off x="5572205" y="1536322"/>
            <a:ext cx="1775440" cy="2706910"/>
          </a:xfrm>
          <a:prstGeom prst="straightConnector1">
            <a:avLst/>
          </a:prstGeom>
          <a:ln w="12700" cap="flat" cmpd="sng" algn="ctr">
            <a:solidFill>
              <a:schemeClr val="dk1"/>
            </a:solidFill>
            <a:prstDash val="lg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>
            <a:stCxn id="68" idx="3"/>
            <a:endCxn id="48" idx="7"/>
          </p:cNvCxnSpPr>
          <p:nvPr/>
        </p:nvCxnSpPr>
        <p:spPr>
          <a:xfrm flipH="1">
            <a:off x="5747494" y="2717936"/>
            <a:ext cx="1554549" cy="1595008"/>
          </a:xfrm>
          <a:prstGeom prst="straightConnector1">
            <a:avLst/>
          </a:prstGeom>
          <a:ln w="12700" cap="flat" cmpd="sng" algn="ctr">
            <a:solidFill>
              <a:schemeClr val="dk1"/>
            </a:solidFill>
            <a:prstDash val="lg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5" name="Oval 174"/>
          <p:cNvSpPr/>
          <p:nvPr/>
        </p:nvSpPr>
        <p:spPr>
          <a:xfrm>
            <a:off x="2433557" y="4635779"/>
            <a:ext cx="1286364" cy="571951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Xử lý lỗi</a:t>
            </a:r>
            <a:endParaRPr lang="en-US" sz="15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6" name="Oval 175"/>
          <p:cNvSpPr/>
          <p:nvPr/>
        </p:nvSpPr>
        <p:spPr>
          <a:xfrm>
            <a:off x="2743017" y="3764711"/>
            <a:ext cx="1286364" cy="571951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Xác nhận mật khẩu</a:t>
            </a:r>
            <a:endParaRPr lang="en-US" sz="15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2" name="Oval 191"/>
          <p:cNvSpPr/>
          <p:nvPr/>
        </p:nvSpPr>
        <p:spPr>
          <a:xfrm>
            <a:off x="5883087" y="6217653"/>
            <a:ext cx="1224635" cy="571951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Xuất báo cáo</a:t>
            </a:r>
            <a:endParaRPr lang="en-US" sz="15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3" name="Straight Arrow Connector 192"/>
          <p:cNvCxnSpPr>
            <a:stCxn id="48" idx="1"/>
            <a:endCxn id="176" idx="6"/>
          </p:cNvCxnSpPr>
          <p:nvPr/>
        </p:nvCxnSpPr>
        <p:spPr>
          <a:xfrm flipH="1" flipV="1">
            <a:off x="4029381" y="4050687"/>
            <a:ext cx="808517" cy="262257"/>
          </a:xfrm>
          <a:prstGeom prst="straightConnector1">
            <a:avLst/>
          </a:prstGeom>
          <a:ln w="12700" cap="flat" cmpd="sng" algn="ctr">
            <a:solidFill>
              <a:schemeClr val="dk1"/>
            </a:solidFill>
            <a:prstDash val="lg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6" name="Straight Arrow Connector 195"/>
          <p:cNvCxnSpPr>
            <a:stCxn id="175" idx="6"/>
            <a:endCxn id="48" idx="2"/>
          </p:cNvCxnSpPr>
          <p:nvPr/>
        </p:nvCxnSpPr>
        <p:spPr>
          <a:xfrm flipV="1">
            <a:off x="3719921" y="4515160"/>
            <a:ext cx="929593" cy="406595"/>
          </a:xfrm>
          <a:prstGeom prst="straightConnector1">
            <a:avLst/>
          </a:prstGeom>
          <a:ln w="12700" cap="flat" cmpd="sng" algn="ctr">
            <a:solidFill>
              <a:schemeClr val="dk1"/>
            </a:solidFill>
            <a:prstDash val="lg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9" name="Straight Arrow Connector 198"/>
          <p:cNvCxnSpPr>
            <a:stCxn id="192" idx="6"/>
            <a:endCxn id="74" idx="3"/>
          </p:cNvCxnSpPr>
          <p:nvPr/>
        </p:nvCxnSpPr>
        <p:spPr>
          <a:xfrm flipV="1">
            <a:off x="7107722" y="6071142"/>
            <a:ext cx="683341" cy="432487"/>
          </a:xfrm>
          <a:prstGeom prst="straightConnector1">
            <a:avLst/>
          </a:prstGeom>
          <a:ln w="12700" cap="flat" cmpd="sng" algn="ctr">
            <a:solidFill>
              <a:schemeClr val="dk1"/>
            </a:solidFill>
            <a:prstDash val="lg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1" name="Straight Arrow Connector 210"/>
          <p:cNvCxnSpPr>
            <a:stCxn id="71" idx="2"/>
          </p:cNvCxnSpPr>
          <p:nvPr/>
        </p:nvCxnSpPr>
        <p:spPr>
          <a:xfrm flipH="1">
            <a:off x="5921845" y="3592548"/>
            <a:ext cx="1611884" cy="803755"/>
          </a:xfrm>
          <a:prstGeom prst="straightConnector1">
            <a:avLst/>
          </a:prstGeom>
          <a:ln w="12700" cap="flat" cmpd="sng" algn="ctr">
            <a:solidFill>
              <a:schemeClr val="dk1"/>
            </a:solidFill>
            <a:prstDash val="lg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4" name="Straight Arrow Connector 213"/>
          <p:cNvCxnSpPr>
            <a:stCxn id="72" idx="2"/>
            <a:endCxn id="48" idx="6"/>
          </p:cNvCxnSpPr>
          <p:nvPr/>
        </p:nvCxnSpPr>
        <p:spPr>
          <a:xfrm flipH="1">
            <a:off x="5935878" y="4361699"/>
            <a:ext cx="1597851" cy="153461"/>
          </a:xfrm>
          <a:prstGeom prst="straightConnector1">
            <a:avLst/>
          </a:prstGeom>
          <a:ln w="12700" cap="flat" cmpd="sng" algn="ctr">
            <a:solidFill>
              <a:schemeClr val="dk1"/>
            </a:solidFill>
            <a:prstDash val="lg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0" name="Straight Arrow Connector 219"/>
          <p:cNvCxnSpPr>
            <a:stCxn id="73" idx="2"/>
          </p:cNvCxnSpPr>
          <p:nvPr/>
        </p:nvCxnSpPr>
        <p:spPr>
          <a:xfrm flipH="1" flipV="1">
            <a:off x="5840777" y="4621657"/>
            <a:ext cx="1709330" cy="509193"/>
          </a:xfrm>
          <a:prstGeom prst="straightConnector1">
            <a:avLst/>
          </a:prstGeom>
          <a:ln w="12700" cap="flat" cmpd="sng" algn="ctr">
            <a:solidFill>
              <a:schemeClr val="dk1"/>
            </a:solidFill>
            <a:prstDash val="lg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3" name="Straight Arrow Connector 222"/>
          <p:cNvCxnSpPr>
            <a:stCxn id="74" idx="2"/>
            <a:endCxn id="48" idx="5"/>
          </p:cNvCxnSpPr>
          <p:nvPr/>
        </p:nvCxnSpPr>
        <p:spPr>
          <a:xfrm flipH="1" flipV="1">
            <a:off x="5747494" y="4717375"/>
            <a:ext cx="1851166" cy="1174861"/>
          </a:xfrm>
          <a:prstGeom prst="straightConnector1">
            <a:avLst/>
          </a:prstGeom>
          <a:ln w="12700" cap="flat" cmpd="sng" algn="ctr">
            <a:solidFill>
              <a:schemeClr val="dk1"/>
            </a:solidFill>
            <a:prstDash val="lg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26" name="TextBox 225"/>
          <p:cNvSpPr txBox="1"/>
          <p:nvPr/>
        </p:nvSpPr>
        <p:spPr>
          <a:xfrm rot="21320071">
            <a:off x="6115946" y="393383"/>
            <a:ext cx="111426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smtClean="0">
                <a:ln>
                  <a:solidFill>
                    <a:schemeClr val="bg1">
                      <a:lumMod val="85000"/>
                    </a:schemeClr>
                  </a:solidFill>
                </a:ln>
                <a:solidFill>
                  <a:schemeClr val="bg1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&lt;&lt;include&gt;&gt;</a:t>
            </a:r>
            <a:endParaRPr lang="en-US" sz="1300">
              <a:ln>
                <a:solidFill>
                  <a:schemeClr val="bg1">
                    <a:lumMod val="85000"/>
                  </a:schemeClr>
                </a:solidFill>
              </a:ln>
              <a:solidFill>
                <a:schemeClr val="bg1"/>
              </a:solidFill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7" name="TextBox 226"/>
          <p:cNvSpPr txBox="1"/>
          <p:nvPr/>
        </p:nvSpPr>
        <p:spPr>
          <a:xfrm rot="21320071">
            <a:off x="6129453" y="963349"/>
            <a:ext cx="111426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smtClean="0">
                <a:ln>
                  <a:solidFill>
                    <a:schemeClr val="bg1">
                      <a:lumMod val="85000"/>
                    </a:schemeClr>
                  </a:solidFill>
                </a:ln>
                <a:solidFill>
                  <a:schemeClr val="bg1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&lt;&lt;include&gt;&gt;</a:t>
            </a:r>
            <a:endParaRPr lang="en-US" sz="1300">
              <a:ln>
                <a:solidFill>
                  <a:schemeClr val="bg1">
                    <a:lumMod val="85000"/>
                  </a:schemeClr>
                </a:solidFill>
              </a:ln>
              <a:solidFill>
                <a:schemeClr val="bg1"/>
              </a:solidFill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8" name="TextBox 227"/>
          <p:cNvSpPr txBox="1"/>
          <p:nvPr/>
        </p:nvSpPr>
        <p:spPr>
          <a:xfrm rot="21320071">
            <a:off x="5991674" y="2210069"/>
            <a:ext cx="111426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smtClean="0">
                <a:ln>
                  <a:solidFill>
                    <a:schemeClr val="bg1">
                      <a:lumMod val="85000"/>
                    </a:schemeClr>
                  </a:solidFill>
                </a:ln>
                <a:solidFill>
                  <a:schemeClr val="bg1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&lt;&lt;include&gt;&gt;</a:t>
            </a:r>
            <a:endParaRPr lang="en-US" sz="1300">
              <a:ln>
                <a:solidFill>
                  <a:schemeClr val="bg1">
                    <a:lumMod val="85000"/>
                  </a:schemeClr>
                </a:solidFill>
              </a:ln>
              <a:solidFill>
                <a:schemeClr val="bg1"/>
              </a:solidFill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9" name="TextBox 228"/>
          <p:cNvSpPr txBox="1"/>
          <p:nvPr/>
        </p:nvSpPr>
        <p:spPr>
          <a:xfrm rot="1492181">
            <a:off x="3906881" y="1070756"/>
            <a:ext cx="111426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smtClean="0">
                <a:ln>
                  <a:solidFill>
                    <a:schemeClr val="bg1">
                      <a:lumMod val="85000"/>
                    </a:schemeClr>
                  </a:solidFill>
                </a:ln>
                <a:solidFill>
                  <a:schemeClr val="bg1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&lt;&lt;include&gt;&gt;</a:t>
            </a:r>
            <a:endParaRPr lang="en-US" sz="1300">
              <a:ln>
                <a:solidFill>
                  <a:schemeClr val="bg1">
                    <a:lumMod val="85000"/>
                  </a:schemeClr>
                </a:solidFill>
              </a:ln>
              <a:solidFill>
                <a:schemeClr val="bg1"/>
              </a:solidFill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0" name="TextBox 229"/>
          <p:cNvSpPr txBox="1"/>
          <p:nvPr/>
        </p:nvSpPr>
        <p:spPr>
          <a:xfrm rot="513492">
            <a:off x="3794832" y="1599019"/>
            <a:ext cx="11142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ln>
                  <a:solidFill>
                    <a:schemeClr val="bg1">
                      <a:lumMod val="85000"/>
                    </a:schemeClr>
                  </a:solidFill>
                </a:ln>
                <a:solidFill>
                  <a:schemeClr val="bg1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&lt;&lt;include&gt;&gt;</a:t>
            </a:r>
            <a:endParaRPr lang="en-US" sz="1200">
              <a:ln>
                <a:solidFill>
                  <a:schemeClr val="bg1">
                    <a:lumMod val="85000"/>
                  </a:schemeClr>
                </a:solidFill>
              </a:ln>
              <a:solidFill>
                <a:schemeClr val="bg1"/>
              </a:solidFill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1" name="TextBox 230"/>
          <p:cNvSpPr txBox="1"/>
          <p:nvPr/>
        </p:nvSpPr>
        <p:spPr>
          <a:xfrm rot="20779483">
            <a:off x="3502267" y="2171899"/>
            <a:ext cx="11142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ln>
                  <a:solidFill>
                    <a:schemeClr val="bg1">
                      <a:lumMod val="85000"/>
                    </a:schemeClr>
                  </a:solidFill>
                </a:ln>
                <a:solidFill>
                  <a:schemeClr val="bg1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&lt;&lt;include&gt;&gt;</a:t>
            </a:r>
            <a:endParaRPr lang="en-US" sz="1200">
              <a:ln>
                <a:solidFill>
                  <a:schemeClr val="bg1">
                    <a:lumMod val="85000"/>
                  </a:schemeClr>
                </a:solidFill>
              </a:ln>
              <a:solidFill>
                <a:schemeClr val="bg1"/>
              </a:solidFill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2" name="TextBox 231"/>
          <p:cNvSpPr txBox="1"/>
          <p:nvPr/>
        </p:nvSpPr>
        <p:spPr>
          <a:xfrm rot="1103129">
            <a:off x="3960983" y="3848954"/>
            <a:ext cx="111426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smtClean="0">
                <a:ln>
                  <a:solidFill>
                    <a:schemeClr val="bg1">
                      <a:lumMod val="85000"/>
                    </a:schemeClr>
                  </a:solidFill>
                </a:ln>
                <a:solidFill>
                  <a:schemeClr val="bg1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&lt;&lt;include&gt;&gt;</a:t>
            </a:r>
            <a:endParaRPr lang="en-US" sz="1300">
              <a:ln>
                <a:solidFill>
                  <a:schemeClr val="bg1">
                    <a:lumMod val="85000"/>
                  </a:schemeClr>
                </a:solidFill>
              </a:ln>
              <a:solidFill>
                <a:schemeClr val="bg1"/>
              </a:solidFill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4" name="TextBox 233"/>
          <p:cNvSpPr txBox="1"/>
          <p:nvPr/>
        </p:nvSpPr>
        <p:spPr>
          <a:xfrm>
            <a:off x="5294438" y="2862065"/>
            <a:ext cx="111426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smtClean="0">
                <a:ln>
                  <a:solidFill>
                    <a:schemeClr val="bg1">
                      <a:lumMod val="85000"/>
                    </a:schemeClr>
                  </a:solidFill>
                </a:ln>
                <a:solidFill>
                  <a:schemeClr val="bg1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&lt;&lt;include&gt;&gt;</a:t>
            </a:r>
            <a:endParaRPr lang="en-US" sz="1300">
              <a:ln>
                <a:solidFill>
                  <a:schemeClr val="bg1">
                    <a:lumMod val="85000"/>
                  </a:schemeClr>
                </a:solidFill>
              </a:ln>
              <a:solidFill>
                <a:schemeClr val="bg1"/>
              </a:solidFill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5" name="TextBox 234"/>
          <p:cNvSpPr txBox="1"/>
          <p:nvPr/>
        </p:nvSpPr>
        <p:spPr>
          <a:xfrm>
            <a:off x="5527280" y="3219532"/>
            <a:ext cx="111426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smtClean="0">
                <a:ln>
                  <a:solidFill>
                    <a:schemeClr val="bg1">
                      <a:lumMod val="85000"/>
                    </a:schemeClr>
                  </a:solidFill>
                </a:ln>
                <a:solidFill>
                  <a:schemeClr val="bg1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&lt;&lt;include&gt;&gt;</a:t>
            </a:r>
            <a:endParaRPr lang="en-US" sz="1300">
              <a:ln>
                <a:solidFill>
                  <a:schemeClr val="bg1">
                    <a:lumMod val="85000"/>
                  </a:schemeClr>
                </a:solidFill>
              </a:ln>
              <a:solidFill>
                <a:schemeClr val="bg1"/>
              </a:solidFill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6" name="TextBox 235"/>
          <p:cNvSpPr txBox="1"/>
          <p:nvPr/>
        </p:nvSpPr>
        <p:spPr>
          <a:xfrm>
            <a:off x="5824147" y="3536990"/>
            <a:ext cx="111426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smtClean="0">
                <a:ln>
                  <a:solidFill>
                    <a:schemeClr val="bg1">
                      <a:lumMod val="85000"/>
                    </a:schemeClr>
                  </a:solidFill>
                </a:ln>
                <a:solidFill>
                  <a:schemeClr val="bg1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&lt;&lt;include&gt;&gt;</a:t>
            </a:r>
            <a:endParaRPr lang="en-US" sz="1300">
              <a:ln>
                <a:solidFill>
                  <a:schemeClr val="bg1">
                    <a:lumMod val="85000"/>
                  </a:schemeClr>
                </a:solidFill>
              </a:ln>
              <a:solidFill>
                <a:schemeClr val="bg1"/>
              </a:solidFill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8" name="TextBox 237"/>
          <p:cNvSpPr txBox="1"/>
          <p:nvPr/>
        </p:nvSpPr>
        <p:spPr>
          <a:xfrm rot="20469386">
            <a:off x="6399559" y="3726004"/>
            <a:ext cx="111426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smtClean="0">
                <a:ln>
                  <a:solidFill>
                    <a:schemeClr val="bg1">
                      <a:lumMod val="85000"/>
                    </a:schemeClr>
                  </a:solidFill>
                </a:ln>
                <a:solidFill>
                  <a:schemeClr val="bg1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&lt;&lt;include&gt;&gt;</a:t>
            </a:r>
            <a:endParaRPr lang="en-US" sz="1300">
              <a:ln>
                <a:solidFill>
                  <a:schemeClr val="bg1">
                    <a:lumMod val="85000"/>
                  </a:schemeClr>
                </a:solidFill>
              </a:ln>
              <a:solidFill>
                <a:schemeClr val="bg1"/>
              </a:solidFill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9" name="TextBox 238"/>
          <p:cNvSpPr txBox="1"/>
          <p:nvPr/>
        </p:nvSpPr>
        <p:spPr>
          <a:xfrm rot="21199980">
            <a:off x="6449851" y="4234121"/>
            <a:ext cx="111426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smtClean="0">
                <a:ln>
                  <a:solidFill>
                    <a:schemeClr val="bg1">
                      <a:lumMod val="85000"/>
                    </a:schemeClr>
                  </a:solidFill>
                </a:ln>
                <a:solidFill>
                  <a:schemeClr val="bg1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&lt;&lt;include&gt;&gt;</a:t>
            </a:r>
            <a:endParaRPr lang="en-US" sz="1300">
              <a:ln>
                <a:solidFill>
                  <a:schemeClr val="bg1">
                    <a:lumMod val="85000"/>
                  </a:schemeClr>
                </a:solidFill>
              </a:ln>
              <a:solidFill>
                <a:schemeClr val="bg1"/>
              </a:solidFill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0" name="TextBox 239"/>
          <p:cNvSpPr txBox="1"/>
          <p:nvPr/>
        </p:nvSpPr>
        <p:spPr>
          <a:xfrm rot="999712">
            <a:off x="6436869" y="4770127"/>
            <a:ext cx="111426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smtClean="0">
                <a:ln>
                  <a:solidFill>
                    <a:schemeClr val="bg1">
                      <a:lumMod val="85000"/>
                    </a:schemeClr>
                  </a:solidFill>
                </a:ln>
                <a:solidFill>
                  <a:schemeClr val="bg1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&lt;&lt;include&gt;&gt;</a:t>
            </a:r>
            <a:endParaRPr lang="en-US" sz="1300">
              <a:ln>
                <a:solidFill>
                  <a:schemeClr val="bg1">
                    <a:lumMod val="85000"/>
                  </a:schemeClr>
                </a:solidFill>
              </a:ln>
              <a:solidFill>
                <a:schemeClr val="bg1"/>
              </a:solidFill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1" name="TextBox 240"/>
          <p:cNvSpPr txBox="1"/>
          <p:nvPr/>
        </p:nvSpPr>
        <p:spPr>
          <a:xfrm rot="1904511">
            <a:off x="6447488" y="5218316"/>
            <a:ext cx="111426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smtClean="0">
                <a:ln>
                  <a:solidFill>
                    <a:schemeClr val="bg1">
                      <a:lumMod val="85000"/>
                    </a:schemeClr>
                  </a:solidFill>
                </a:ln>
                <a:solidFill>
                  <a:schemeClr val="bg1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&lt;&lt;include&gt;&gt;</a:t>
            </a:r>
            <a:endParaRPr lang="en-US" sz="1300">
              <a:ln>
                <a:solidFill>
                  <a:schemeClr val="bg1">
                    <a:lumMod val="85000"/>
                  </a:schemeClr>
                </a:solidFill>
              </a:ln>
              <a:solidFill>
                <a:schemeClr val="bg1"/>
              </a:solidFill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42" name="Group 241"/>
          <p:cNvGrpSpPr/>
          <p:nvPr/>
        </p:nvGrpSpPr>
        <p:grpSpPr>
          <a:xfrm>
            <a:off x="10360168" y="3816652"/>
            <a:ext cx="273406" cy="992584"/>
            <a:chOff x="889000" y="2501900"/>
            <a:chExt cx="584200" cy="2120900"/>
          </a:xfrm>
        </p:grpSpPr>
        <p:sp>
          <p:nvSpPr>
            <p:cNvPr id="243" name="Flowchart: Connector 242"/>
            <p:cNvSpPr/>
            <p:nvPr/>
          </p:nvSpPr>
          <p:spPr>
            <a:xfrm>
              <a:off x="889000" y="2501900"/>
              <a:ext cx="584200" cy="584200"/>
            </a:xfrm>
            <a:prstGeom prst="flowChartConnector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4" name="Straight Connector 243"/>
            <p:cNvCxnSpPr>
              <a:stCxn id="243" idx="4"/>
            </p:cNvCxnSpPr>
            <p:nvPr/>
          </p:nvCxnSpPr>
          <p:spPr>
            <a:xfrm>
              <a:off x="1181100" y="3086100"/>
              <a:ext cx="0" cy="95250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/>
          </p:nvCxnSpPr>
          <p:spPr>
            <a:xfrm flipH="1">
              <a:off x="889000" y="4038600"/>
              <a:ext cx="292100" cy="57150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/>
          </p:nvCxnSpPr>
          <p:spPr>
            <a:xfrm flipH="1" flipV="1">
              <a:off x="1181100" y="4038600"/>
              <a:ext cx="292100" cy="58420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/>
          </p:nvCxnSpPr>
          <p:spPr>
            <a:xfrm flipH="1">
              <a:off x="915554" y="3215590"/>
              <a:ext cx="265546" cy="426819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/>
          </p:nvCxnSpPr>
          <p:spPr>
            <a:xfrm flipH="1" flipV="1">
              <a:off x="1181100" y="3226954"/>
              <a:ext cx="265546" cy="41545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49" name="TextBox 248"/>
          <p:cNvSpPr txBox="1"/>
          <p:nvPr/>
        </p:nvSpPr>
        <p:spPr>
          <a:xfrm rot="20285457">
            <a:off x="3558495" y="4408460"/>
            <a:ext cx="111426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smtClean="0">
                <a:ln>
                  <a:solidFill>
                    <a:schemeClr val="bg1">
                      <a:lumMod val="85000"/>
                    </a:schemeClr>
                  </a:solidFill>
                </a:ln>
                <a:solidFill>
                  <a:schemeClr val="bg1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&lt;&lt;extend&gt;&gt;</a:t>
            </a:r>
            <a:endParaRPr lang="en-US" sz="1300">
              <a:ln>
                <a:solidFill>
                  <a:schemeClr val="bg1">
                    <a:lumMod val="85000"/>
                  </a:schemeClr>
                </a:solidFill>
              </a:ln>
              <a:solidFill>
                <a:schemeClr val="bg1"/>
              </a:solidFill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0" name="TextBox 249"/>
          <p:cNvSpPr txBox="1"/>
          <p:nvPr/>
        </p:nvSpPr>
        <p:spPr>
          <a:xfrm rot="19805729">
            <a:off x="7000998" y="6303253"/>
            <a:ext cx="111426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smtClean="0">
                <a:ln>
                  <a:solidFill>
                    <a:schemeClr val="bg1">
                      <a:lumMod val="85000"/>
                    </a:schemeClr>
                  </a:solidFill>
                </a:ln>
                <a:solidFill>
                  <a:schemeClr val="bg1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&lt;&lt;extend&gt;&gt;</a:t>
            </a:r>
            <a:endParaRPr lang="en-US" sz="1300">
              <a:ln>
                <a:solidFill>
                  <a:schemeClr val="bg1">
                    <a:lumMod val="85000"/>
                  </a:schemeClr>
                </a:solidFill>
              </a:ln>
              <a:solidFill>
                <a:schemeClr val="bg1"/>
              </a:solidFill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1" name="TextBox 250"/>
          <p:cNvSpPr txBox="1"/>
          <p:nvPr/>
        </p:nvSpPr>
        <p:spPr>
          <a:xfrm>
            <a:off x="2564207" y="-25246"/>
            <a:ext cx="27284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Biểu đồ UseCase</a:t>
            </a:r>
          </a:p>
          <a:p>
            <a:pPr algn="ctr"/>
            <a:r>
              <a:rPr lang="en-US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 Quản lý quán nước</a:t>
            </a:r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1016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72987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2882" y="889679"/>
            <a:ext cx="7753896" cy="47796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18992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576" y="455977"/>
            <a:ext cx="10039350" cy="60101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595900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</TotalTime>
  <Words>207</Words>
  <Application>Microsoft Office PowerPoint</Application>
  <PresentationFormat>Widescreen</PresentationFormat>
  <Paragraphs>89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Asus</cp:lastModifiedBy>
  <cp:revision>37</cp:revision>
  <dcterms:created xsi:type="dcterms:W3CDTF">2022-06-08T09:29:26Z</dcterms:created>
  <dcterms:modified xsi:type="dcterms:W3CDTF">2022-06-10T05:53:17Z</dcterms:modified>
</cp:coreProperties>
</file>