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/>
            </a:pPr>
            <a:r>
              <a:t>Demo Education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So sánh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Thống kê 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Bảng 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