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Bài Giảng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Mục tiêu bài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So sánh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Thống kê kết quả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