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/>
            </a:pPr>
            <a:r>
              <a:t>Demo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Giới thiệu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So sánh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Thống kê demo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Bảng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/>
            </a:pPr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