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 Training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 sánh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Thống kê 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Bảng 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