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82" r:id="rId6"/>
    <p:sldId id="283" r:id="rId7"/>
    <p:sldId id="286" r:id="rId8"/>
    <p:sldId id="285" r:id="rId9"/>
    <p:sldId id="284" r:id="rId10"/>
    <p:sldId id="287" r:id="rId11"/>
    <p:sldId id="269" r:id="rId12"/>
    <p:sldId id="279" r:id="rId13"/>
    <p:sldId id="280" r:id="rId14"/>
    <p:sldId id="28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0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0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2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8052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7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57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4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7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5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6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6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5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1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94267" y="678469"/>
            <a:ext cx="8813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 ÁN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TỐT </a:t>
            </a:r>
            <a:r>
              <a:rPr lang="en-US" sz="2800" b="1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NGHIỆP MÔN LẬP TRÌNH PHP – LARAVEL</a:t>
            </a:r>
            <a:endParaRPr lang="sw-KE" sz="2800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267" y="1624090"/>
            <a:ext cx="907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ĐỀ TÀI 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XÂY </a:t>
            </a:r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DỰNG WEBSITE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 TIN TỨC, CHIA SẺ KINH NGHIỆM, HỌC TẬP</a:t>
            </a:r>
            <a:endParaRPr lang="sw-KE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1287" y="4430334"/>
            <a:ext cx="587071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Sinh viên thực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hiện :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Hoàng Nguyễn Đăng Khoa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: Khóa: 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ảng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viên hướng dẫn : Th.S Ngô Lê Quân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1B5345-9E00-4E89-973D-801FE5D7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71" y="3246820"/>
            <a:ext cx="5516642" cy="10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1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8567" y="2098271"/>
            <a:ext cx="408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w-K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Các bảng cơ sở dữ liệu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622" y="858523"/>
            <a:ext cx="703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HỆ THỐNG</a:t>
            </a:r>
            <a:endParaRPr lang="sw-KE" sz="32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795" y="2600790"/>
            <a:ext cx="381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tbl_user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7F2BD-CEA3-4AC8-A2CC-604D5A77C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36" y="3214909"/>
            <a:ext cx="10797725" cy="30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2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5622" y="858523"/>
            <a:ext cx="703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HỆ THỐNG</a:t>
            </a:r>
            <a:endParaRPr lang="sw-KE" sz="32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800" y="1496911"/>
            <a:ext cx="486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35617" y="2910623"/>
            <a:ext cx="9633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28841" y="2511380"/>
            <a:ext cx="0" cy="413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35439" y="2511380"/>
            <a:ext cx="312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người xem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8992" y="2510513"/>
            <a:ext cx="305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4261" y="2910623"/>
            <a:ext cx="5241703" cy="28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thị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tin tức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topic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tin theo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mục  item topic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nhập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Hiện thỉ tin mới nhất, tin nhiều người xem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lượt xem, lượt bình luận, ngày đăng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Bình luận bài viết, trả lời bình luận bài viết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7778" y="2910623"/>
            <a:ext cx="4134116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topic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item topic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tin đăng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5617" y="1997213"/>
            <a:ext cx="359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9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5622" y="858523"/>
            <a:ext cx="703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CÀI ĐẶT HỆ THỐNG</a:t>
            </a:r>
            <a:endParaRPr lang="sw-KE" sz="24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5622" y="1343558"/>
            <a:ext cx="349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23D4E-A897-4E51-A77C-1A5178CC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0" y="1865457"/>
            <a:ext cx="9156516" cy="48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5622" y="858523"/>
            <a:ext cx="703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CÀI ĐẶT HỆ THỐNG</a:t>
            </a:r>
            <a:endParaRPr lang="sw-KE" sz="24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5622" y="1343558"/>
            <a:ext cx="349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Admin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49EDA-3AED-4BBD-8C37-004E6429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4" y="2047184"/>
            <a:ext cx="9026887" cy="48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5622" y="858523"/>
            <a:ext cx="703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 VÀ HƯỚNG PHÁT TRIỂN</a:t>
            </a:r>
            <a:endParaRPr lang="sw-KE" sz="24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9466" y="2359843"/>
            <a:ext cx="8937939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Website tin tức,giải trí ,blog cá nhân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Xem tin tức , tin nóng, tin mới nhất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Đăng kí, đăng  nhập tài khoản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Bình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tin tức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4361" y="1430542"/>
            <a:ext cx="331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5094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2211" y="1865608"/>
            <a:ext cx="9118243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chức năng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Xây dựng công cụ đọc báo nói dành cho người khiếm thị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Chèn quảng cáo từ các đơn vị tài trợ để có thêm nguồn thu nhập duy trì trang web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Tuyển cộng tác viên đăng bài hằng ngày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thống kê lượt truy cập hằng ngày , hằng tuần, tháng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tiếng Anh cho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endParaRPr lang="sw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4361" y="1430542"/>
            <a:ext cx="331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622" y="858523"/>
            <a:ext cx="703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 VÀ HƯỚNG PHÁT TRIỂN</a:t>
            </a:r>
            <a:endParaRPr lang="sw-KE" sz="24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8" y="273676"/>
            <a:ext cx="10482614" cy="6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4578" y="914400"/>
            <a:ext cx="186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sw-K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133858" y="2427973"/>
            <a:ext cx="762000" cy="665163"/>
            <a:chOff x="1110" y="2656"/>
            <a:chExt cx="1549" cy="1351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93C55"/>
                </a:gs>
                <a:gs pos="100000">
                  <a:srgbClr val="1481B8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133858" y="3342373"/>
            <a:ext cx="762000" cy="665163"/>
            <a:chOff x="3174" y="2656"/>
            <a:chExt cx="1549" cy="1351"/>
          </a:xfrm>
        </p:grpSpPr>
        <p:sp>
          <p:nvSpPr>
            <p:cNvPr id="10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64C3D"/>
                </a:gs>
                <a:gs pos="100000">
                  <a:srgbClr val="30A483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972058" y="2527986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sw-KE" sz="2000" b="1" dirty="0"/>
              <a:t>LÝ DO CHỌN ĐỀ TÀI</a:t>
            </a:r>
            <a:endParaRPr lang="en-US" altLang="sw-KE" sz="2000" b="1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3330708" y="252639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sw-KE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3743458" y="3909111"/>
            <a:ext cx="5181600" cy="33337"/>
          </a:xfrm>
          <a:prstGeom prst="line">
            <a:avLst/>
          </a:prstGeom>
          <a:noFill/>
          <a:ln w="25400">
            <a:solidFill>
              <a:srgbClr val="003399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w-KE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972058" y="3442386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sw-KE" sz="2000" b="1" dirty="0"/>
              <a:t>PHÂN TÍCH HỆ THỐNG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gray">
          <a:xfrm>
            <a:off x="3330708" y="344079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sw-KE" sz="2400" b="1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3133858" y="4234548"/>
            <a:ext cx="762000" cy="665163"/>
            <a:chOff x="1110" y="2656"/>
            <a:chExt cx="1549" cy="1351"/>
          </a:xfrm>
        </p:grpSpPr>
        <p:sp>
          <p:nvSpPr>
            <p:cNvPr id="19" name="AutoShape 16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93C55"/>
                </a:gs>
                <a:gs pos="100000">
                  <a:srgbClr val="1481B8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3133858" y="5148948"/>
            <a:ext cx="762000" cy="665163"/>
            <a:chOff x="3174" y="2656"/>
            <a:chExt cx="1549" cy="1351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24" name="AutoShape 21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164C3D"/>
                </a:gs>
                <a:gs pos="100000">
                  <a:srgbClr val="30A483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sw-KE" altLang="sw-KE"/>
            </a:p>
          </p:txBody>
        </p:sp>
      </p:grp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946300" y="4274940"/>
            <a:ext cx="550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sw-KE" sz="2000" b="1" dirty="0"/>
              <a:t>CÀI ĐẶT HỆ THỐNG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gray">
          <a:xfrm>
            <a:off x="3330708" y="433297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sw-KE" sz="2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972058" y="5204511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sw-KE" sz="2000" b="1" dirty="0"/>
              <a:t>KẾT LUẬN VÀ HƯỚNG PHÁT TRIỂN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gray">
          <a:xfrm>
            <a:off x="3330708" y="524737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sw-KE" sz="24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3743458" y="4790173"/>
            <a:ext cx="5181600" cy="33338"/>
          </a:xfrm>
          <a:prstGeom prst="line">
            <a:avLst/>
          </a:prstGeom>
          <a:noFill/>
          <a:ln w="25400">
            <a:solidFill>
              <a:srgbClr val="003399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w-KE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V="1">
            <a:off x="3743458" y="2994711"/>
            <a:ext cx="5181600" cy="33337"/>
          </a:xfrm>
          <a:prstGeom prst="line">
            <a:avLst/>
          </a:prstGeom>
          <a:noFill/>
          <a:ln w="25400">
            <a:solidFill>
              <a:srgbClr val="003399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w-KE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V="1">
            <a:off x="3743458" y="5704573"/>
            <a:ext cx="5181600" cy="33338"/>
          </a:xfrm>
          <a:prstGeom prst="line">
            <a:avLst/>
          </a:prstGeom>
          <a:noFill/>
          <a:ln w="25400">
            <a:solidFill>
              <a:srgbClr val="003399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37806583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0552" y="759853"/>
            <a:ext cx="524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sw-KE" sz="24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0767" y="1687133"/>
            <a:ext cx="9427334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Muốn tạo một website nhằm chia sẻ kiến thức cho người chưa biết đến.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Đưa tin tức nhanh chóng về các mặt lĩnh vực đời sống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Kiếm thêm thu nhập từ lĩnh vực này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Đang theo học Laravel PHP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0319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8567" y="2098271"/>
            <a:ext cx="408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w-K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Các bảng cơ sở dữ liệu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622" y="858523"/>
            <a:ext cx="703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HỆ THỐNG</a:t>
            </a:r>
            <a:endParaRPr lang="sw-KE" sz="32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795" y="2600790"/>
            <a:ext cx="381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tbl_admin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1E9B3-ACC5-43FA-9D0F-DA5B904F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16" y="3164590"/>
            <a:ext cx="9996310" cy="24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8567" y="2098271"/>
            <a:ext cx="408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w-K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Các bảng cơ sở dữ liệu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622" y="858523"/>
            <a:ext cx="703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HỆ THỐNG</a:t>
            </a:r>
            <a:endParaRPr lang="sw-KE" sz="32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795" y="2600790"/>
            <a:ext cx="381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tbl_topic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1585E-EDB9-4574-B9FF-48378AD1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4" y="3214909"/>
            <a:ext cx="10108173" cy="17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6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8567" y="2098271"/>
            <a:ext cx="408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w-K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Các bảng cơ sở dữ liệu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622" y="858523"/>
            <a:ext cx="703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HỆ THỐNG</a:t>
            </a:r>
            <a:endParaRPr lang="sw-KE" sz="32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795" y="2600790"/>
            <a:ext cx="381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tbl_item_topic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F562B-C611-44BA-B82D-9E142871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67" y="3281888"/>
            <a:ext cx="10553277" cy="23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8567" y="2098271"/>
            <a:ext cx="408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w-K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Các bảng cơ sở dữ liệu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622" y="858523"/>
            <a:ext cx="703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HỆ THỐNG</a:t>
            </a:r>
            <a:endParaRPr lang="sw-KE" sz="32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795" y="2600790"/>
            <a:ext cx="381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tbl_news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22898-3893-4DAD-8520-94DB6399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67" y="3000900"/>
            <a:ext cx="9248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8567" y="2098271"/>
            <a:ext cx="408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w-K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Các bảng cơ sở dữ liệu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622" y="858523"/>
            <a:ext cx="703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HỆ THỐNG</a:t>
            </a:r>
            <a:endParaRPr lang="sw-KE" sz="32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795" y="2600790"/>
            <a:ext cx="381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tbl_comment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D1355-1ADB-41D1-A6E3-E337834B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4" y="3055725"/>
            <a:ext cx="10321481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1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8567" y="2098271"/>
            <a:ext cx="408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w-K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Các bảng cơ sở dữ liệu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622" y="858523"/>
            <a:ext cx="703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HỆ THỐNG</a:t>
            </a:r>
            <a:endParaRPr lang="sw-KE" sz="32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795" y="2600790"/>
            <a:ext cx="381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tbl_reply_comment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47C15-603D-4B78-8D6A-FF55375F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95" y="3214909"/>
            <a:ext cx="10920679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347</TotalTime>
  <Words>566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ttt</dc:creator>
  <cp:lastModifiedBy>Windows User</cp:lastModifiedBy>
  <cp:revision>36</cp:revision>
  <dcterms:created xsi:type="dcterms:W3CDTF">2018-03-17T12:49:38Z</dcterms:created>
  <dcterms:modified xsi:type="dcterms:W3CDTF">2020-12-07T12:18:50Z</dcterms:modified>
</cp:coreProperties>
</file>