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95" r:id="rId3"/>
    <p:sldId id="259" r:id="rId4"/>
    <p:sldId id="260" r:id="rId5"/>
    <p:sldId id="261" r:id="rId6"/>
    <p:sldId id="310" r:id="rId7"/>
    <p:sldId id="311" r:id="rId8"/>
    <p:sldId id="262" r:id="rId9"/>
    <p:sldId id="263" r:id="rId10"/>
    <p:sldId id="312" r:id="rId11"/>
    <p:sldId id="297" r:id="rId12"/>
    <p:sldId id="313" r:id="rId13"/>
    <p:sldId id="265" r:id="rId14"/>
    <p:sldId id="301" r:id="rId15"/>
    <p:sldId id="302" r:id="rId16"/>
    <p:sldId id="300" r:id="rId17"/>
    <p:sldId id="303" r:id="rId18"/>
    <p:sldId id="304" r:id="rId19"/>
    <p:sldId id="305" r:id="rId20"/>
    <p:sldId id="306" r:id="rId21"/>
    <p:sldId id="307" r:id="rId22"/>
    <p:sldId id="268" r:id="rId23"/>
    <p:sldId id="309" r:id="rId24"/>
    <p:sldId id="278" r:id="rId25"/>
  </p:sldIdLst>
  <p:sldSz cx="9144000" cy="5143500" type="screen16x9"/>
  <p:notesSz cx="6858000" cy="9144000"/>
  <p:embeddedFontLst>
    <p:embeddedFont>
      <p:font typeface="Dosis" pitchFamily="2" charset="0"/>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snapToGrid="0">
      <p:cViewPr varScale="1">
        <p:scale>
          <a:sx n="91" d="100"/>
          <a:sy n="91" d="100"/>
        </p:scale>
        <p:origin x="7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83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88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660635" y="1283516"/>
            <a:ext cx="6376018" cy="781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n-lt"/>
              </a:rPr>
              <a:t>ĐỒ ÁN </a:t>
            </a:r>
            <a:br>
              <a:rPr lang="en-US" dirty="0">
                <a:latin typeface="+mn-lt"/>
              </a:rPr>
            </a:br>
            <a:r>
              <a:rPr lang="en-US" dirty="0">
                <a:latin typeface="+mn-lt"/>
              </a:rPr>
              <a:t>THỰC TẬP CƠ SỞ</a:t>
            </a:r>
            <a:endParaRPr dirty="0">
              <a:latin typeface="+mn-lt"/>
            </a:endParaRPr>
          </a:p>
        </p:txBody>
      </p:sp>
      <p:sp>
        <p:nvSpPr>
          <p:cNvPr id="4" name="TextBox 3">
            <a:extLst>
              <a:ext uri="{FF2B5EF4-FFF2-40B4-BE49-F238E27FC236}">
                <a16:creationId xmlns:a16="http://schemas.microsoft.com/office/drawing/2014/main" id="{4B972061-C197-46FC-8062-774C74F8A70B}"/>
              </a:ext>
            </a:extLst>
          </p:cNvPr>
          <p:cNvSpPr txBox="1"/>
          <p:nvPr/>
        </p:nvSpPr>
        <p:spPr>
          <a:xfrm>
            <a:off x="1251213" y="2840764"/>
            <a:ext cx="6641573" cy="400110"/>
          </a:xfrm>
          <a:prstGeom prst="rect">
            <a:avLst/>
          </a:prstGeom>
          <a:noFill/>
        </p:spPr>
        <p:txBody>
          <a:bodyPr wrap="square" rtlCol="0">
            <a:spAutoFit/>
          </a:bodyPr>
          <a:lstStyle/>
          <a:p>
            <a:pPr algn="ctr"/>
            <a:r>
              <a:rPr lang="en-US" sz="2000" dirty="0">
                <a:solidFill>
                  <a:schemeClr val="bg1"/>
                </a:solidFill>
                <a:latin typeface="+mn-lt"/>
              </a:rPr>
              <a:t>PHONEBOOK MANAGEMENT SYSTEM C++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B59131-0FF1-4545-B5FF-3F7B42F72F5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Google Shape;150;p19">
            <a:extLst>
              <a:ext uri="{FF2B5EF4-FFF2-40B4-BE49-F238E27FC236}">
                <a16:creationId xmlns:a16="http://schemas.microsoft.com/office/drawing/2014/main" id="{0CF6ED68-446A-4A65-845B-08D5780B759F}"/>
              </a:ext>
            </a:extLst>
          </p:cNvPr>
          <p:cNvSpPr txBox="1">
            <a:spLocks/>
          </p:cNvSpPr>
          <p:nvPr/>
        </p:nvSpPr>
        <p:spPr>
          <a:xfrm>
            <a:off x="1860150" y="2058425"/>
            <a:ext cx="6881178"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US" sz="4400" dirty="0">
                <a:solidFill>
                  <a:schemeClr val="accent1"/>
                </a:solidFill>
              </a:rPr>
              <a:t>4. </a:t>
            </a:r>
            <a:r>
              <a:rPr lang="en-US" sz="4400" dirty="0" err="1">
                <a:solidFill>
                  <a:schemeClr val="accent1"/>
                </a:solidFill>
                <a:latin typeface="+mn-lt"/>
              </a:rPr>
              <a:t>Sơ</a:t>
            </a:r>
            <a:r>
              <a:rPr lang="en-US" sz="4400" dirty="0">
                <a:solidFill>
                  <a:schemeClr val="accent1"/>
                </a:solidFill>
                <a:latin typeface="+mn-lt"/>
              </a:rPr>
              <a:t> </a:t>
            </a:r>
            <a:r>
              <a:rPr lang="en-US" sz="4400" dirty="0" err="1">
                <a:solidFill>
                  <a:schemeClr val="accent1"/>
                </a:solidFill>
                <a:latin typeface="+mn-lt"/>
              </a:rPr>
              <a:t>đồ</a:t>
            </a:r>
            <a:r>
              <a:rPr lang="en-US" sz="4400" dirty="0">
                <a:solidFill>
                  <a:schemeClr val="accent1"/>
                </a:solidFill>
                <a:latin typeface="+mn-lt"/>
              </a:rPr>
              <a:t> </a:t>
            </a:r>
            <a:r>
              <a:rPr lang="en-US" sz="4400" dirty="0" err="1">
                <a:solidFill>
                  <a:schemeClr val="accent1"/>
                </a:solidFill>
                <a:latin typeface="+mn-lt"/>
              </a:rPr>
              <a:t>cấu</a:t>
            </a:r>
            <a:r>
              <a:rPr lang="en-US" sz="4400" dirty="0">
                <a:solidFill>
                  <a:schemeClr val="accent1"/>
                </a:solidFill>
                <a:latin typeface="+mn-lt"/>
              </a:rPr>
              <a:t> </a:t>
            </a:r>
            <a:r>
              <a:rPr lang="en-US" sz="4400" dirty="0" err="1">
                <a:solidFill>
                  <a:schemeClr val="accent1"/>
                </a:solidFill>
                <a:latin typeface="+mn-lt"/>
              </a:rPr>
              <a:t>trúc</a:t>
            </a:r>
            <a:endParaRPr lang="en-US" sz="4400" dirty="0">
              <a:solidFill>
                <a:schemeClr val="accent1"/>
              </a:solidFill>
              <a:latin typeface="+mn-lt"/>
            </a:endParaRPr>
          </a:p>
        </p:txBody>
      </p:sp>
    </p:spTree>
    <p:extLst>
      <p:ext uri="{BB962C8B-B14F-4D97-AF65-F5344CB8AC3E}">
        <p14:creationId xmlns:p14="http://schemas.microsoft.com/office/powerpoint/2010/main" val="217181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573FD2-C271-4496-A8C9-AD42DF1C7BF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4" name="TextBox 3">
            <a:extLst>
              <a:ext uri="{FF2B5EF4-FFF2-40B4-BE49-F238E27FC236}">
                <a16:creationId xmlns:a16="http://schemas.microsoft.com/office/drawing/2014/main" id="{A9E070F8-7858-46CC-BA7D-7EEA0352E985}"/>
              </a:ext>
            </a:extLst>
          </p:cNvPr>
          <p:cNvSpPr txBox="1"/>
          <p:nvPr/>
        </p:nvSpPr>
        <p:spPr>
          <a:xfrm>
            <a:off x="1280160" y="243840"/>
            <a:ext cx="4815840" cy="461665"/>
          </a:xfrm>
          <a:prstGeom prst="rect">
            <a:avLst/>
          </a:prstGeom>
          <a:noFill/>
        </p:spPr>
        <p:txBody>
          <a:bodyPr wrap="square" rtlCol="0">
            <a:spAutoFit/>
          </a:bodyPr>
          <a:lstStyle/>
          <a:p>
            <a:r>
              <a:rPr lang="en-US" sz="2400" b="1" dirty="0" err="1"/>
              <a:t>Sơ</a:t>
            </a:r>
            <a:r>
              <a:rPr lang="en-US" sz="2400" b="1" dirty="0"/>
              <a:t> </a:t>
            </a:r>
            <a:r>
              <a:rPr lang="en-US" sz="2400" b="1" dirty="0" err="1"/>
              <a:t>đồ</a:t>
            </a:r>
            <a:r>
              <a:rPr lang="en-US" sz="2400" b="1" dirty="0"/>
              <a:t> </a:t>
            </a:r>
            <a:r>
              <a:rPr lang="en-US" sz="2400" b="1" dirty="0" err="1"/>
              <a:t>cấu</a:t>
            </a:r>
            <a:r>
              <a:rPr lang="en-US" sz="2400" b="1" dirty="0"/>
              <a:t> </a:t>
            </a:r>
            <a:r>
              <a:rPr lang="en-US" sz="2400" b="1" dirty="0" err="1"/>
              <a:t>trúc</a:t>
            </a:r>
            <a:r>
              <a:rPr lang="en-US" sz="2400" b="1" dirty="0"/>
              <a:t> </a:t>
            </a:r>
            <a:r>
              <a:rPr lang="en-US" sz="2400" b="1" dirty="0" err="1"/>
              <a:t>đồ</a:t>
            </a:r>
            <a:r>
              <a:rPr lang="en-US" sz="2400" b="1" dirty="0"/>
              <a:t> </a:t>
            </a:r>
            <a:r>
              <a:rPr lang="en-US" sz="2400" b="1" dirty="0" err="1"/>
              <a:t>án</a:t>
            </a:r>
            <a:endParaRPr lang="en-US" sz="2400" b="1" dirty="0"/>
          </a:p>
        </p:txBody>
      </p:sp>
      <p:pic>
        <p:nvPicPr>
          <p:cNvPr id="5" name="Hình ảnh 4">
            <a:extLst>
              <a:ext uri="{FF2B5EF4-FFF2-40B4-BE49-F238E27FC236}">
                <a16:creationId xmlns:a16="http://schemas.microsoft.com/office/drawing/2014/main" id="{C14B80C2-8416-4F96-AF77-C52E6149BD4E}"/>
              </a:ext>
            </a:extLst>
          </p:cNvPr>
          <p:cNvPicPr>
            <a:picLocks noChangeAspect="1"/>
          </p:cNvPicPr>
          <p:nvPr/>
        </p:nvPicPr>
        <p:blipFill>
          <a:blip r:embed="rId2"/>
          <a:stretch>
            <a:fillRect/>
          </a:stretch>
        </p:blipFill>
        <p:spPr>
          <a:xfrm>
            <a:off x="1280160" y="947737"/>
            <a:ext cx="7009158" cy="3951923"/>
          </a:xfrm>
          <a:prstGeom prst="rect">
            <a:avLst/>
          </a:prstGeom>
        </p:spPr>
      </p:pic>
    </p:spTree>
    <p:extLst>
      <p:ext uri="{BB962C8B-B14F-4D97-AF65-F5344CB8AC3E}">
        <p14:creationId xmlns:p14="http://schemas.microsoft.com/office/powerpoint/2010/main" val="292353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CF5D0-B39B-4E0B-88A4-24D3E721773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Google Shape;150;p19">
            <a:extLst>
              <a:ext uri="{FF2B5EF4-FFF2-40B4-BE49-F238E27FC236}">
                <a16:creationId xmlns:a16="http://schemas.microsoft.com/office/drawing/2014/main" id="{D5BFE1C1-BC4D-4402-936F-600AAF2465B9}"/>
              </a:ext>
            </a:extLst>
          </p:cNvPr>
          <p:cNvSpPr txBox="1">
            <a:spLocks/>
          </p:cNvSpPr>
          <p:nvPr/>
        </p:nvSpPr>
        <p:spPr>
          <a:xfrm>
            <a:off x="1481959" y="2326873"/>
            <a:ext cx="6790773"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US" sz="4400" dirty="0">
                <a:solidFill>
                  <a:schemeClr val="accent1"/>
                </a:solidFill>
              </a:rPr>
              <a:t>5. </a:t>
            </a:r>
            <a:r>
              <a:rPr lang="en-US" sz="4400" dirty="0">
                <a:solidFill>
                  <a:schemeClr val="accent1"/>
                </a:solidFill>
                <a:latin typeface="+mn-lt"/>
              </a:rPr>
              <a:t>Giao </a:t>
            </a:r>
            <a:r>
              <a:rPr lang="en-US" sz="4400" dirty="0" err="1">
                <a:solidFill>
                  <a:schemeClr val="accent1"/>
                </a:solidFill>
                <a:latin typeface="+mn-lt"/>
              </a:rPr>
              <a:t>diện</a:t>
            </a:r>
            <a:r>
              <a:rPr lang="en-US" sz="4400" dirty="0">
                <a:solidFill>
                  <a:schemeClr val="accent1"/>
                </a:solidFill>
                <a:latin typeface="+mn-lt"/>
              </a:rPr>
              <a:t> </a:t>
            </a:r>
            <a:r>
              <a:rPr lang="en-US" sz="4400" dirty="0" err="1">
                <a:solidFill>
                  <a:schemeClr val="accent1"/>
                </a:solidFill>
                <a:latin typeface="+mn-lt"/>
              </a:rPr>
              <a:t>chương</a:t>
            </a:r>
            <a:r>
              <a:rPr lang="en-US" sz="4400" dirty="0">
                <a:solidFill>
                  <a:schemeClr val="accent1"/>
                </a:solidFill>
                <a:latin typeface="+mn-lt"/>
              </a:rPr>
              <a:t> </a:t>
            </a:r>
            <a:r>
              <a:rPr lang="en-US" sz="4400" dirty="0" err="1">
                <a:solidFill>
                  <a:schemeClr val="accent1"/>
                </a:solidFill>
                <a:latin typeface="+mn-lt"/>
              </a:rPr>
              <a:t>trình</a:t>
            </a:r>
            <a:endParaRPr lang="en-US" sz="4400" dirty="0">
              <a:solidFill>
                <a:schemeClr val="accent1"/>
              </a:solidFill>
              <a:latin typeface="+mn-lt"/>
            </a:endParaRPr>
          </a:p>
        </p:txBody>
      </p:sp>
    </p:spTree>
    <p:extLst>
      <p:ext uri="{BB962C8B-B14F-4D97-AF65-F5344CB8AC3E}">
        <p14:creationId xmlns:p14="http://schemas.microsoft.com/office/powerpoint/2010/main" val="143153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Menu chính chương trình</a:t>
            </a:r>
            <a:endParaRPr dirty="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5" name="Hình ảnh 4" descr="Ảnh có chứa văn bản, màn hình, ảnh chụp màn hình, thiết bị điện tử&#10;&#10;Mô tả được tạo tự động">
            <a:extLst>
              <a:ext uri="{FF2B5EF4-FFF2-40B4-BE49-F238E27FC236}">
                <a16:creationId xmlns:a16="http://schemas.microsoft.com/office/drawing/2014/main" id="{5B87375F-6F0D-47B1-8F58-74BF111CE940}"/>
              </a:ext>
            </a:extLst>
          </p:cNvPr>
          <p:cNvPicPr>
            <a:picLocks noChangeAspect="1"/>
          </p:cNvPicPr>
          <p:nvPr/>
        </p:nvPicPr>
        <p:blipFill>
          <a:blip r:embed="rId3"/>
          <a:stretch>
            <a:fillRect/>
          </a:stretch>
        </p:blipFill>
        <p:spPr>
          <a:xfrm>
            <a:off x="1691640" y="1074102"/>
            <a:ext cx="6601022" cy="37933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90A6B9-0928-42FF-8EE9-9BEEB8FF62F9}"/>
              </a:ext>
            </a:extLst>
          </p:cNvPr>
          <p:cNvSpPr>
            <a:spLocks noGrp="1"/>
          </p:cNvSpPr>
          <p:nvPr>
            <p:ph type="body" idx="1"/>
          </p:nvPr>
        </p:nvSpPr>
        <p:spPr/>
        <p:txBody>
          <a:bodyPr/>
          <a:lstStyle/>
          <a:p>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file data.txt</a:t>
            </a:r>
          </a:p>
        </p:txBody>
      </p:sp>
      <p:sp>
        <p:nvSpPr>
          <p:cNvPr id="3" name="Slide Number Placeholder 2">
            <a:extLst>
              <a:ext uri="{FF2B5EF4-FFF2-40B4-BE49-F238E27FC236}">
                <a16:creationId xmlns:a16="http://schemas.microsoft.com/office/drawing/2014/main" id="{6DF371FE-4669-4616-9D36-6056C0F9F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6" name="Hình ảnh 5" descr="Ảnh có chứa văn bản&#10;&#10;Mô tả được tạo tự động">
            <a:extLst>
              <a:ext uri="{FF2B5EF4-FFF2-40B4-BE49-F238E27FC236}">
                <a16:creationId xmlns:a16="http://schemas.microsoft.com/office/drawing/2014/main" id="{2694CBB9-3FFE-4133-9B05-46B77A18C241}"/>
              </a:ext>
            </a:extLst>
          </p:cNvPr>
          <p:cNvPicPr>
            <a:picLocks noChangeAspect="1"/>
          </p:cNvPicPr>
          <p:nvPr/>
        </p:nvPicPr>
        <p:blipFill>
          <a:blip r:embed="rId2"/>
          <a:stretch>
            <a:fillRect/>
          </a:stretch>
        </p:blipFill>
        <p:spPr>
          <a:xfrm>
            <a:off x="1318720" y="731700"/>
            <a:ext cx="6506560" cy="3586492"/>
          </a:xfrm>
          <a:prstGeom prst="rect">
            <a:avLst/>
          </a:prstGeom>
        </p:spPr>
      </p:pic>
    </p:spTree>
    <p:extLst>
      <p:ext uri="{BB962C8B-B14F-4D97-AF65-F5344CB8AC3E}">
        <p14:creationId xmlns:p14="http://schemas.microsoft.com/office/powerpoint/2010/main" val="31506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90A6B9-0928-42FF-8EE9-9BEEB8FF62F9}"/>
              </a:ext>
            </a:extLst>
          </p:cNvPr>
          <p:cNvSpPr>
            <a:spLocks noGrp="1"/>
          </p:cNvSpPr>
          <p:nvPr>
            <p:ph type="body" idx="1"/>
          </p:nvPr>
        </p:nvSpPr>
        <p:spPr/>
        <p:txBody>
          <a:bodyPr/>
          <a:lstStyle/>
          <a:p>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Slide Number Placeholder 2">
            <a:extLst>
              <a:ext uri="{FF2B5EF4-FFF2-40B4-BE49-F238E27FC236}">
                <a16:creationId xmlns:a16="http://schemas.microsoft.com/office/drawing/2014/main" id="{6DF371FE-4669-4616-9D36-6056C0F9F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5" name="Hình ảnh 4" descr="Ảnh có chứa văn bản&#10;&#10;Mô tả được tạo tự động">
            <a:extLst>
              <a:ext uri="{FF2B5EF4-FFF2-40B4-BE49-F238E27FC236}">
                <a16:creationId xmlns:a16="http://schemas.microsoft.com/office/drawing/2014/main" id="{C88ACAA7-7D1D-4C71-A230-E69E77850F9F}"/>
              </a:ext>
            </a:extLst>
          </p:cNvPr>
          <p:cNvPicPr>
            <a:picLocks noChangeAspect="1"/>
          </p:cNvPicPr>
          <p:nvPr/>
        </p:nvPicPr>
        <p:blipFill>
          <a:blip r:embed="rId2"/>
          <a:stretch>
            <a:fillRect/>
          </a:stretch>
        </p:blipFill>
        <p:spPr>
          <a:xfrm>
            <a:off x="1617680" y="731700"/>
            <a:ext cx="6243670" cy="3524990"/>
          </a:xfrm>
          <a:prstGeom prst="rect">
            <a:avLst/>
          </a:prstGeom>
        </p:spPr>
      </p:pic>
    </p:spTree>
    <p:extLst>
      <p:ext uri="{BB962C8B-B14F-4D97-AF65-F5344CB8AC3E}">
        <p14:creationId xmlns:p14="http://schemas.microsoft.com/office/powerpoint/2010/main" val="26928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90A6B9-0928-42FF-8EE9-9BEEB8FF62F9}"/>
              </a:ext>
            </a:extLst>
          </p:cNvPr>
          <p:cNvSpPr>
            <a:spLocks noGrp="1"/>
          </p:cNvSpPr>
          <p:nvPr>
            <p:ph type="body" idx="1"/>
          </p:nvPr>
        </p:nvSpPr>
        <p:spPr/>
        <p:txBody>
          <a:bodyPr/>
          <a:lstStyle/>
          <a:p>
            <a:r>
              <a:rPr lang="en-US" dirty="0" err="1"/>
              <a:t>Xuất</a:t>
            </a:r>
            <a:r>
              <a:rPr lang="en-US" dirty="0"/>
              <a:t> </a:t>
            </a:r>
            <a:r>
              <a:rPr lang="en-US" dirty="0" err="1"/>
              <a:t>dữ</a:t>
            </a:r>
            <a:r>
              <a:rPr lang="en-US" dirty="0"/>
              <a:t> </a:t>
            </a:r>
            <a:r>
              <a:rPr lang="en-US" dirty="0" err="1"/>
              <a:t>liệu</a:t>
            </a:r>
            <a:r>
              <a:rPr lang="en-US" dirty="0"/>
              <a:t> ra file data.txt</a:t>
            </a:r>
          </a:p>
        </p:txBody>
      </p:sp>
      <p:sp>
        <p:nvSpPr>
          <p:cNvPr id="3" name="Slide Number Placeholder 2">
            <a:extLst>
              <a:ext uri="{FF2B5EF4-FFF2-40B4-BE49-F238E27FC236}">
                <a16:creationId xmlns:a16="http://schemas.microsoft.com/office/drawing/2014/main" id="{6DF371FE-4669-4616-9D36-6056C0F9F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6" name="Hình ảnh 5" descr="Ảnh có chứa văn bản, ảnh chụp màn hình, màn hình&#10;&#10;Mô tả được tạo tự động">
            <a:extLst>
              <a:ext uri="{FF2B5EF4-FFF2-40B4-BE49-F238E27FC236}">
                <a16:creationId xmlns:a16="http://schemas.microsoft.com/office/drawing/2014/main" id="{28D346A8-57C4-4853-8E2E-193F7FD0CE30}"/>
              </a:ext>
            </a:extLst>
          </p:cNvPr>
          <p:cNvPicPr>
            <a:picLocks noChangeAspect="1"/>
          </p:cNvPicPr>
          <p:nvPr/>
        </p:nvPicPr>
        <p:blipFill>
          <a:blip r:embed="rId2"/>
          <a:stretch>
            <a:fillRect/>
          </a:stretch>
        </p:blipFill>
        <p:spPr>
          <a:xfrm>
            <a:off x="1371337" y="731700"/>
            <a:ext cx="6401326" cy="3337380"/>
          </a:xfrm>
          <a:prstGeom prst="rect">
            <a:avLst/>
          </a:prstGeom>
        </p:spPr>
      </p:pic>
    </p:spTree>
    <p:extLst>
      <p:ext uri="{BB962C8B-B14F-4D97-AF65-F5344CB8AC3E}">
        <p14:creationId xmlns:p14="http://schemas.microsoft.com/office/powerpoint/2010/main" val="255496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90A6B9-0928-42FF-8EE9-9BEEB8FF62F9}"/>
              </a:ext>
            </a:extLst>
          </p:cNvPr>
          <p:cNvSpPr>
            <a:spLocks noGrp="1"/>
          </p:cNvSpPr>
          <p:nvPr>
            <p:ph type="body" idx="1"/>
          </p:nvPr>
        </p:nvSpPr>
        <p:spPr/>
        <p:txBody>
          <a:bodyPr/>
          <a:lstStyle/>
          <a:p>
            <a:r>
              <a:rPr lang="en-US" dirty="0" err="1"/>
              <a:t>Hiển</a:t>
            </a:r>
            <a:r>
              <a:rPr lang="en-US" dirty="0"/>
              <a:t> </a:t>
            </a:r>
            <a:r>
              <a:rPr lang="en-US" dirty="0" err="1"/>
              <a:t>thị</a:t>
            </a:r>
            <a:r>
              <a:rPr lang="en-US" dirty="0"/>
              <a:t> </a:t>
            </a:r>
            <a:r>
              <a:rPr lang="en-US" dirty="0" err="1"/>
              <a:t>thông</a:t>
            </a:r>
            <a:r>
              <a:rPr lang="en-US" dirty="0"/>
              <a:t> tin </a:t>
            </a:r>
            <a:r>
              <a:rPr lang="en-US" dirty="0" err="1"/>
              <a:t>danh</a:t>
            </a:r>
            <a:r>
              <a:rPr lang="en-US" dirty="0"/>
              <a:t> </a:t>
            </a:r>
            <a:r>
              <a:rPr lang="en-US" dirty="0" err="1"/>
              <a:t>bạ</a:t>
            </a:r>
            <a:endParaRPr lang="en-US" dirty="0"/>
          </a:p>
        </p:txBody>
      </p:sp>
      <p:sp>
        <p:nvSpPr>
          <p:cNvPr id="3" name="Slide Number Placeholder 2">
            <a:extLst>
              <a:ext uri="{FF2B5EF4-FFF2-40B4-BE49-F238E27FC236}">
                <a16:creationId xmlns:a16="http://schemas.microsoft.com/office/drawing/2014/main" id="{6DF371FE-4669-4616-9D36-6056C0F9F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5" name="Hình ảnh 4" descr="Ảnh có chứa văn bản&#10;&#10;Mô tả được tạo tự động">
            <a:extLst>
              <a:ext uri="{FF2B5EF4-FFF2-40B4-BE49-F238E27FC236}">
                <a16:creationId xmlns:a16="http://schemas.microsoft.com/office/drawing/2014/main" id="{23D7E0EA-8650-46E6-99CC-808CEF3B5657}"/>
              </a:ext>
            </a:extLst>
          </p:cNvPr>
          <p:cNvPicPr>
            <a:picLocks noChangeAspect="1"/>
          </p:cNvPicPr>
          <p:nvPr/>
        </p:nvPicPr>
        <p:blipFill>
          <a:blip r:embed="rId2"/>
          <a:stretch>
            <a:fillRect/>
          </a:stretch>
        </p:blipFill>
        <p:spPr>
          <a:xfrm>
            <a:off x="1502979" y="731700"/>
            <a:ext cx="6274675" cy="3322775"/>
          </a:xfrm>
          <a:prstGeom prst="rect">
            <a:avLst/>
          </a:prstGeom>
        </p:spPr>
      </p:pic>
    </p:spTree>
    <p:extLst>
      <p:ext uri="{BB962C8B-B14F-4D97-AF65-F5344CB8AC3E}">
        <p14:creationId xmlns:p14="http://schemas.microsoft.com/office/powerpoint/2010/main" val="1502050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90A6B9-0928-42FF-8EE9-9BEEB8FF62F9}"/>
              </a:ext>
            </a:extLst>
          </p:cNvPr>
          <p:cNvSpPr>
            <a:spLocks noGrp="1"/>
          </p:cNvSpPr>
          <p:nvPr>
            <p:ph type="body" idx="1"/>
          </p:nvPr>
        </p:nvSpPr>
        <p:spPr/>
        <p:txBody>
          <a:bodyPr/>
          <a:lstStyle/>
          <a:p>
            <a:r>
              <a:rPr lang="en-US" dirty="0" err="1"/>
              <a:t>Tìm</a:t>
            </a:r>
            <a:r>
              <a:rPr lang="en-US" dirty="0"/>
              <a:t> </a:t>
            </a:r>
            <a:r>
              <a:rPr lang="en-US" dirty="0" err="1"/>
              <a:t>kiếm</a:t>
            </a:r>
            <a:r>
              <a:rPr lang="en-US" dirty="0"/>
              <a:t> </a:t>
            </a:r>
            <a:r>
              <a:rPr lang="en-US" dirty="0" err="1"/>
              <a:t>thông</a:t>
            </a:r>
            <a:r>
              <a:rPr lang="en-US" dirty="0"/>
              <a:t> tin </a:t>
            </a:r>
            <a:r>
              <a:rPr lang="en-US" dirty="0" err="1"/>
              <a:t>danh</a:t>
            </a:r>
            <a:r>
              <a:rPr lang="en-US" dirty="0"/>
              <a:t> </a:t>
            </a:r>
            <a:r>
              <a:rPr lang="en-US" dirty="0" err="1"/>
              <a:t>bạ</a:t>
            </a:r>
            <a:endParaRPr lang="en-US" dirty="0"/>
          </a:p>
        </p:txBody>
      </p:sp>
      <p:sp>
        <p:nvSpPr>
          <p:cNvPr id="3" name="Slide Number Placeholder 2">
            <a:extLst>
              <a:ext uri="{FF2B5EF4-FFF2-40B4-BE49-F238E27FC236}">
                <a16:creationId xmlns:a16="http://schemas.microsoft.com/office/drawing/2014/main" id="{6DF371FE-4669-4616-9D36-6056C0F9F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5" name="Hình ảnh 4">
            <a:extLst>
              <a:ext uri="{FF2B5EF4-FFF2-40B4-BE49-F238E27FC236}">
                <a16:creationId xmlns:a16="http://schemas.microsoft.com/office/drawing/2014/main" id="{43890D4E-503B-40C7-B596-3DDA6FE5648E}"/>
              </a:ext>
            </a:extLst>
          </p:cNvPr>
          <p:cNvPicPr>
            <a:picLocks noChangeAspect="1"/>
          </p:cNvPicPr>
          <p:nvPr/>
        </p:nvPicPr>
        <p:blipFill>
          <a:blip r:embed="rId2"/>
          <a:stretch>
            <a:fillRect/>
          </a:stretch>
        </p:blipFill>
        <p:spPr>
          <a:xfrm>
            <a:off x="1492469" y="731700"/>
            <a:ext cx="6368881" cy="3338967"/>
          </a:xfrm>
          <a:prstGeom prst="rect">
            <a:avLst/>
          </a:prstGeom>
        </p:spPr>
      </p:pic>
    </p:spTree>
    <p:extLst>
      <p:ext uri="{BB962C8B-B14F-4D97-AF65-F5344CB8AC3E}">
        <p14:creationId xmlns:p14="http://schemas.microsoft.com/office/powerpoint/2010/main" val="2257769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90A6B9-0928-42FF-8EE9-9BEEB8FF62F9}"/>
              </a:ext>
            </a:extLst>
          </p:cNvPr>
          <p:cNvSpPr>
            <a:spLocks noGrp="1"/>
          </p:cNvSpPr>
          <p:nvPr>
            <p:ph type="body" idx="1"/>
          </p:nvPr>
        </p:nvSpPr>
        <p:spPr/>
        <p:txBody>
          <a:bodyPr/>
          <a:lstStyle/>
          <a:p>
            <a:r>
              <a:rPr lang="en-US" dirty="0" err="1"/>
              <a:t>Thêm</a:t>
            </a:r>
            <a:r>
              <a:rPr lang="en-US" dirty="0"/>
              <a:t> </a:t>
            </a:r>
            <a:r>
              <a:rPr lang="en-US" dirty="0" err="1"/>
              <a:t>thông</a:t>
            </a:r>
            <a:r>
              <a:rPr lang="en-US" dirty="0"/>
              <a:t> tin </a:t>
            </a:r>
            <a:r>
              <a:rPr lang="en-US" dirty="0" err="1"/>
              <a:t>danh</a:t>
            </a:r>
            <a:r>
              <a:rPr lang="en-US" dirty="0"/>
              <a:t> </a:t>
            </a:r>
            <a:r>
              <a:rPr lang="en-US" dirty="0" err="1"/>
              <a:t>bạ</a:t>
            </a:r>
            <a:endParaRPr lang="en-US" dirty="0"/>
          </a:p>
        </p:txBody>
      </p:sp>
      <p:sp>
        <p:nvSpPr>
          <p:cNvPr id="3" name="Slide Number Placeholder 2">
            <a:extLst>
              <a:ext uri="{FF2B5EF4-FFF2-40B4-BE49-F238E27FC236}">
                <a16:creationId xmlns:a16="http://schemas.microsoft.com/office/drawing/2014/main" id="{6DF371FE-4669-4616-9D36-6056C0F9F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6" name="Hình ảnh 5" descr="Ảnh có chứa văn bản, ảnh chụp màn hình, màn hình&#10;&#10;Mô tả được tạo tự động">
            <a:extLst>
              <a:ext uri="{FF2B5EF4-FFF2-40B4-BE49-F238E27FC236}">
                <a16:creationId xmlns:a16="http://schemas.microsoft.com/office/drawing/2014/main" id="{4357AC10-D320-43AC-9E03-59F89AAFB700}"/>
              </a:ext>
            </a:extLst>
          </p:cNvPr>
          <p:cNvPicPr>
            <a:picLocks noChangeAspect="1"/>
          </p:cNvPicPr>
          <p:nvPr/>
        </p:nvPicPr>
        <p:blipFill>
          <a:blip r:embed="rId2"/>
          <a:stretch>
            <a:fillRect/>
          </a:stretch>
        </p:blipFill>
        <p:spPr>
          <a:xfrm>
            <a:off x="1691640" y="731700"/>
            <a:ext cx="6169710" cy="3318647"/>
          </a:xfrm>
          <a:prstGeom prst="rect">
            <a:avLst/>
          </a:prstGeom>
        </p:spPr>
      </p:pic>
    </p:spTree>
    <p:extLst>
      <p:ext uri="{BB962C8B-B14F-4D97-AF65-F5344CB8AC3E}">
        <p14:creationId xmlns:p14="http://schemas.microsoft.com/office/powerpoint/2010/main" val="143589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FEB5-9FBC-4F1D-832D-91AEF429EE12}"/>
              </a:ext>
            </a:extLst>
          </p:cNvPr>
          <p:cNvSpPr>
            <a:spLocks noGrp="1"/>
          </p:cNvSpPr>
          <p:nvPr>
            <p:ph type="title"/>
          </p:nvPr>
        </p:nvSpPr>
        <p:spPr/>
        <p:txBody>
          <a:bodyPr/>
          <a:lstStyle/>
          <a:p>
            <a:r>
              <a:rPr lang="en-US"/>
              <a:t>Nội Dung</a:t>
            </a:r>
          </a:p>
        </p:txBody>
      </p:sp>
      <p:sp>
        <p:nvSpPr>
          <p:cNvPr id="3" name="Text Placeholder 2">
            <a:extLst>
              <a:ext uri="{FF2B5EF4-FFF2-40B4-BE49-F238E27FC236}">
                <a16:creationId xmlns:a16="http://schemas.microsoft.com/office/drawing/2014/main" id="{A6C88D70-C348-4DA6-B5B3-346DD01D59C4}"/>
              </a:ext>
            </a:extLst>
          </p:cNvPr>
          <p:cNvSpPr>
            <a:spLocks noGrp="1"/>
          </p:cNvSpPr>
          <p:nvPr>
            <p:ph type="body" idx="1"/>
          </p:nvPr>
        </p:nvSpPr>
        <p:spPr/>
        <p:txBody>
          <a:bodyPr/>
          <a:lstStyle/>
          <a:p>
            <a:r>
              <a:rPr lang="en-US" sz="2400" dirty="0">
                <a:latin typeface="+mn-lt"/>
              </a:rPr>
              <a:t>1. </a:t>
            </a:r>
            <a:r>
              <a:rPr lang="en-US" sz="2400" dirty="0" err="1">
                <a:latin typeface="+mn-lt"/>
              </a:rPr>
              <a:t>Đặt</a:t>
            </a:r>
            <a:r>
              <a:rPr lang="en-US" sz="2400" dirty="0">
                <a:latin typeface="+mn-lt"/>
              </a:rPr>
              <a:t> </a:t>
            </a:r>
            <a:r>
              <a:rPr lang="en-US" sz="2400" dirty="0" err="1">
                <a:latin typeface="+mn-lt"/>
              </a:rPr>
              <a:t>vấn</a:t>
            </a:r>
            <a:r>
              <a:rPr lang="en-US" sz="2400" dirty="0">
                <a:latin typeface="+mn-lt"/>
              </a:rPr>
              <a:t> </a:t>
            </a:r>
            <a:r>
              <a:rPr lang="en-US" sz="2400" dirty="0" err="1">
                <a:latin typeface="+mn-lt"/>
              </a:rPr>
              <a:t>đề</a:t>
            </a:r>
            <a:endParaRPr lang="en-US" sz="2400" dirty="0">
              <a:latin typeface="+mn-lt"/>
            </a:endParaRPr>
          </a:p>
          <a:p>
            <a:r>
              <a:rPr lang="en-US" sz="2400" dirty="0">
                <a:latin typeface="+mn-lt"/>
              </a:rPr>
              <a:t>2. </a:t>
            </a:r>
            <a:r>
              <a:rPr lang="en-US" sz="2400" dirty="0" err="1">
                <a:latin typeface="+mn-lt"/>
              </a:rPr>
              <a:t>Mục</a:t>
            </a:r>
            <a:r>
              <a:rPr lang="en-US" sz="2400" dirty="0">
                <a:latin typeface="+mn-lt"/>
              </a:rPr>
              <a:t> </a:t>
            </a:r>
            <a:r>
              <a:rPr lang="en-US" sz="2400" dirty="0" err="1">
                <a:latin typeface="+mn-lt"/>
              </a:rPr>
              <a:t>tiêu</a:t>
            </a:r>
            <a:r>
              <a:rPr lang="en-US" sz="2400" dirty="0">
                <a:latin typeface="+mn-lt"/>
              </a:rPr>
              <a:t> </a:t>
            </a:r>
            <a:r>
              <a:rPr lang="en-US" sz="2400" dirty="0" err="1">
                <a:latin typeface="+mn-lt"/>
              </a:rPr>
              <a:t>hệ</a:t>
            </a:r>
            <a:r>
              <a:rPr lang="en-US" sz="2400" dirty="0">
                <a:latin typeface="+mn-lt"/>
              </a:rPr>
              <a:t> </a:t>
            </a:r>
            <a:r>
              <a:rPr lang="en-US" sz="2400" dirty="0" err="1">
                <a:latin typeface="+mn-lt"/>
              </a:rPr>
              <a:t>thống</a:t>
            </a:r>
            <a:endParaRPr lang="en-US" sz="2400" dirty="0">
              <a:latin typeface="+mn-lt"/>
            </a:endParaRPr>
          </a:p>
          <a:p>
            <a:r>
              <a:rPr lang="en-US" sz="2400" dirty="0">
                <a:latin typeface="+mn-lt"/>
              </a:rPr>
              <a:t>3. </a:t>
            </a:r>
            <a:r>
              <a:rPr lang="en-US" sz="2400" dirty="0" err="1">
                <a:latin typeface="+mn-lt"/>
              </a:rPr>
              <a:t>Yêu</a:t>
            </a:r>
            <a:r>
              <a:rPr lang="en-US" sz="2400" dirty="0">
                <a:latin typeface="+mn-lt"/>
              </a:rPr>
              <a:t> </a:t>
            </a:r>
            <a:r>
              <a:rPr lang="en-US" sz="2400" dirty="0" err="1">
                <a:latin typeface="+mn-lt"/>
              </a:rPr>
              <a:t>cầu</a:t>
            </a:r>
            <a:r>
              <a:rPr lang="en-US" sz="2400" dirty="0">
                <a:latin typeface="+mn-lt"/>
              </a:rPr>
              <a:t> </a:t>
            </a:r>
            <a:r>
              <a:rPr lang="en-US" sz="2400" dirty="0" err="1">
                <a:latin typeface="+mn-lt"/>
              </a:rPr>
              <a:t>hệ</a:t>
            </a:r>
            <a:r>
              <a:rPr lang="en-US" sz="2400" dirty="0">
                <a:latin typeface="+mn-lt"/>
              </a:rPr>
              <a:t> </a:t>
            </a:r>
            <a:r>
              <a:rPr lang="en-US" sz="2400" dirty="0" err="1">
                <a:latin typeface="+mn-lt"/>
              </a:rPr>
              <a:t>thống</a:t>
            </a:r>
            <a:endParaRPr lang="en-US" sz="2400" dirty="0">
              <a:latin typeface="+mn-lt"/>
            </a:endParaRPr>
          </a:p>
          <a:p>
            <a:r>
              <a:rPr lang="en-US" sz="2400" dirty="0">
                <a:latin typeface="+mn-lt"/>
              </a:rPr>
              <a:t>4. </a:t>
            </a:r>
            <a:r>
              <a:rPr lang="en-US" sz="2400" dirty="0" err="1">
                <a:latin typeface="+mn-lt"/>
              </a:rPr>
              <a:t>Sơ</a:t>
            </a:r>
            <a:r>
              <a:rPr lang="en-US" sz="2400" dirty="0">
                <a:latin typeface="+mn-lt"/>
              </a:rPr>
              <a:t> </a:t>
            </a:r>
            <a:r>
              <a:rPr lang="en-US" sz="2400" dirty="0" err="1">
                <a:latin typeface="+mn-lt"/>
              </a:rPr>
              <a:t>đồ</a:t>
            </a:r>
            <a:r>
              <a:rPr lang="en-US" sz="2400" dirty="0">
                <a:latin typeface="+mn-lt"/>
              </a:rPr>
              <a:t> </a:t>
            </a:r>
            <a:r>
              <a:rPr lang="en-US" sz="2400" dirty="0" err="1">
                <a:latin typeface="+mn-lt"/>
              </a:rPr>
              <a:t>cấu</a:t>
            </a:r>
            <a:r>
              <a:rPr lang="en-US" sz="2400" dirty="0">
                <a:latin typeface="+mn-lt"/>
              </a:rPr>
              <a:t> </a:t>
            </a:r>
            <a:r>
              <a:rPr lang="en-US" sz="2400" dirty="0" err="1">
                <a:latin typeface="+mn-lt"/>
              </a:rPr>
              <a:t>trúc</a:t>
            </a:r>
            <a:endParaRPr lang="en-US" sz="2400" dirty="0">
              <a:latin typeface="+mn-lt"/>
            </a:endParaRPr>
          </a:p>
          <a:p>
            <a:r>
              <a:rPr lang="en-US" sz="2400" dirty="0">
                <a:latin typeface="+mn-lt"/>
              </a:rPr>
              <a:t>5. Giao </a:t>
            </a:r>
            <a:r>
              <a:rPr lang="en-US" sz="2400" dirty="0" err="1">
                <a:latin typeface="+mn-lt"/>
              </a:rPr>
              <a:t>diện</a:t>
            </a:r>
            <a:r>
              <a:rPr lang="en-US" sz="2400" dirty="0">
                <a:latin typeface="+mn-lt"/>
              </a:rPr>
              <a:t> </a:t>
            </a:r>
            <a:r>
              <a:rPr lang="en-US" sz="2400" dirty="0" err="1">
                <a:latin typeface="+mn-lt"/>
              </a:rPr>
              <a:t>chương</a:t>
            </a:r>
            <a:r>
              <a:rPr lang="en-US" sz="2400" dirty="0">
                <a:latin typeface="+mn-lt"/>
              </a:rPr>
              <a:t> </a:t>
            </a:r>
            <a:r>
              <a:rPr lang="en-US" sz="2400" dirty="0" err="1">
                <a:latin typeface="+mn-lt"/>
              </a:rPr>
              <a:t>trình</a:t>
            </a:r>
            <a:endParaRPr lang="en-US" sz="2400" dirty="0">
              <a:latin typeface="+mn-lt"/>
            </a:endParaRPr>
          </a:p>
          <a:p>
            <a:r>
              <a:rPr lang="en-US" sz="2400" dirty="0">
                <a:latin typeface="+mn-lt"/>
              </a:rPr>
              <a:t>6. </a:t>
            </a:r>
            <a:r>
              <a:rPr lang="en-US" sz="2400" dirty="0" err="1">
                <a:latin typeface="+mn-lt"/>
              </a:rPr>
              <a:t>Kết</a:t>
            </a:r>
            <a:r>
              <a:rPr lang="en-US" sz="2400" dirty="0">
                <a:latin typeface="+mn-lt"/>
              </a:rPr>
              <a:t> </a:t>
            </a:r>
            <a:r>
              <a:rPr lang="en-US" sz="2400" dirty="0" err="1">
                <a:latin typeface="+mn-lt"/>
              </a:rPr>
              <a:t>luận</a:t>
            </a:r>
            <a:endParaRPr lang="en-US" sz="2400" dirty="0">
              <a:latin typeface="+mn-lt"/>
            </a:endParaRPr>
          </a:p>
        </p:txBody>
      </p:sp>
      <p:sp>
        <p:nvSpPr>
          <p:cNvPr id="4" name="Slide Number Placeholder 3">
            <a:extLst>
              <a:ext uri="{FF2B5EF4-FFF2-40B4-BE49-F238E27FC236}">
                <a16:creationId xmlns:a16="http://schemas.microsoft.com/office/drawing/2014/main" id="{3F1364A4-94CD-4CFF-8BBB-FEE58ADE22D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dirty="0"/>
          </a:p>
        </p:txBody>
      </p:sp>
    </p:spTree>
    <p:extLst>
      <p:ext uri="{BB962C8B-B14F-4D97-AF65-F5344CB8AC3E}">
        <p14:creationId xmlns:p14="http://schemas.microsoft.com/office/powerpoint/2010/main" val="1732789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90A6B9-0928-42FF-8EE9-9BEEB8FF62F9}"/>
              </a:ext>
            </a:extLst>
          </p:cNvPr>
          <p:cNvSpPr>
            <a:spLocks noGrp="1"/>
          </p:cNvSpPr>
          <p:nvPr>
            <p:ph type="body" idx="1"/>
          </p:nvPr>
        </p:nvSpPr>
        <p:spPr/>
        <p:txBody>
          <a:bodyPr/>
          <a:lstStyle/>
          <a:p>
            <a:r>
              <a:rPr lang="en-US" dirty="0" err="1"/>
              <a:t>Sửa</a:t>
            </a:r>
            <a:r>
              <a:rPr lang="en-US" dirty="0"/>
              <a:t> </a:t>
            </a:r>
            <a:r>
              <a:rPr lang="en-US" dirty="0" err="1"/>
              <a:t>thông</a:t>
            </a:r>
            <a:r>
              <a:rPr lang="en-US" dirty="0"/>
              <a:t> tin </a:t>
            </a:r>
            <a:r>
              <a:rPr lang="en-US" dirty="0" err="1"/>
              <a:t>danh</a:t>
            </a:r>
            <a:r>
              <a:rPr lang="en-US" dirty="0"/>
              <a:t> </a:t>
            </a:r>
            <a:r>
              <a:rPr lang="en-US" dirty="0" err="1"/>
              <a:t>bạ</a:t>
            </a:r>
            <a:endParaRPr lang="en-US" dirty="0"/>
          </a:p>
        </p:txBody>
      </p:sp>
      <p:sp>
        <p:nvSpPr>
          <p:cNvPr id="3" name="Slide Number Placeholder 2">
            <a:extLst>
              <a:ext uri="{FF2B5EF4-FFF2-40B4-BE49-F238E27FC236}">
                <a16:creationId xmlns:a16="http://schemas.microsoft.com/office/drawing/2014/main" id="{6DF371FE-4669-4616-9D36-6056C0F9F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5" name="Hình ảnh 4" descr="Ảnh có chứa văn bản&#10;&#10;Mô tả được tạo tự động">
            <a:extLst>
              <a:ext uri="{FF2B5EF4-FFF2-40B4-BE49-F238E27FC236}">
                <a16:creationId xmlns:a16="http://schemas.microsoft.com/office/drawing/2014/main" id="{D72852C7-F23B-4491-9076-4BCBD0875000}"/>
              </a:ext>
            </a:extLst>
          </p:cNvPr>
          <p:cNvPicPr>
            <a:picLocks noChangeAspect="1"/>
          </p:cNvPicPr>
          <p:nvPr/>
        </p:nvPicPr>
        <p:blipFill>
          <a:blip r:embed="rId2"/>
          <a:stretch>
            <a:fillRect/>
          </a:stretch>
        </p:blipFill>
        <p:spPr>
          <a:xfrm>
            <a:off x="1691640" y="731701"/>
            <a:ext cx="6169710" cy="3333252"/>
          </a:xfrm>
          <a:prstGeom prst="rect">
            <a:avLst/>
          </a:prstGeom>
        </p:spPr>
      </p:pic>
    </p:spTree>
    <p:extLst>
      <p:ext uri="{BB962C8B-B14F-4D97-AF65-F5344CB8AC3E}">
        <p14:creationId xmlns:p14="http://schemas.microsoft.com/office/powerpoint/2010/main" val="325870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90A6B9-0928-42FF-8EE9-9BEEB8FF62F9}"/>
              </a:ext>
            </a:extLst>
          </p:cNvPr>
          <p:cNvSpPr>
            <a:spLocks noGrp="1"/>
          </p:cNvSpPr>
          <p:nvPr>
            <p:ph type="body" idx="1"/>
          </p:nvPr>
        </p:nvSpPr>
        <p:spPr/>
        <p:txBody>
          <a:bodyPr/>
          <a:lstStyle/>
          <a:p>
            <a:r>
              <a:rPr lang="en-US" dirty="0" err="1"/>
              <a:t>Xóa</a:t>
            </a:r>
            <a:r>
              <a:rPr lang="en-US" dirty="0"/>
              <a:t> </a:t>
            </a:r>
            <a:r>
              <a:rPr lang="en-US" dirty="0" err="1"/>
              <a:t>thông</a:t>
            </a:r>
            <a:r>
              <a:rPr lang="en-US" dirty="0"/>
              <a:t> tin </a:t>
            </a:r>
            <a:r>
              <a:rPr lang="en-US" dirty="0" err="1"/>
              <a:t>danh</a:t>
            </a:r>
            <a:r>
              <a:rPr lang="en-US" dirty="0"/>
              <a:t> </a:t>
            </a:r>
            <a:r>
              <a:rPr lang="en-US" dirty="0" err="1"/>
              <a:t>bạ</a:t>
            </a:r>
            <a:endParaRPr lang="en-US" dirty="0"/>
          </a:p>
        </p:txBody>
      </p:sp>
      <p:sp>
        <p:nvSpPr>
          <p:cNvPr id="3" name="Slide Number Placeholder 2">
            <a:extLst>
              <a:ext uri="{FF2B5EF4-FFF2-40B4-BE49-F238E27FC236}">
                <a16:creationId xmlns:a16="http://schemas.microsoft.com/office/drawing/2014/main" id="{6DF371FE-4669-4616-9D36-6056C0F9F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6" name="Hình ảnh 5" descr="Ảnh có chứa văn bản, ảnh chụp màn hình, màn hình&#10;&#10;Mô tả được tạo tự động">
            <a:extLst>
              <a:ext uri="{FF2B5EF4-FFF2-40B4-BE49-F238E27FC236}">
                <a16:creationId xmlns:a16="http://schemas.microsoft.com/office/drawing/2014/main" id="{F6400024-5AF5-451E-AB60-2FAD82A78651}"/>
              </a:ext>
            </a:extLst>
          </p:cNvPr>
          <p:cNvPicPr>
            <a:picLocks noChangeAspect="1"/>
          </p:cNvPicPr>
          <p:nvPr/>
        </p:nvPicPr>
        <p:blipFill>
          <a:blip r:embed="rId2"/>
          <a:stretch>
            <a:fillRect/>
          </a:stretch>
        </p:blipFill>
        <p:spPr>
          <a:xfrm>
            <a:off x="1691640" y="731701"/>
            <a:ext cx="6169710" cy="3340872"/>
          </a:xfrm>
          <a:prstGeom prst="rect">
            <a:avLst/>
          </a:prstGeom>
        </p:spPr>
      </p:pic>
    </p:spTree>
    <p:extLst>
      <p:ext uri="{BB962C8B-B14F-4D97-AF65-F5344CB8AC3E}">
        <p14:creationId xmlns:p14="http://schemas.microsoft.com/office/powerpoint/2010/main" val="1351309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mn-lt"/>
              </a:rPr>
              <a:t>KẾT LUẬN</a:t>
            </a:r>
            <a:endParaRPr>
              <a:latin typeface="+mn-lt"/>
            </a:endParaRPr>
          </a:p>
        </p:txBody>
      </p:sp>
      <p:sp>
        <p:nvSpPr>
          <p:cNvPr id="211" name="Google Shape;211;p2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mn-lt"/>
              </a:rPr>
              <a:t>22</a:t>
            </a:fld>
            <a:endParaRPr>
              <a:latin typeface="+mn-lt"/>
            </a:endParaRPr>
          </a:p>
        </p:txBody>
      </p:sp>
      <p:sp>
        <p:nvSpPr>
          <p:cNvPr id="6" name="TextBox 5">
            <a:extLst>
              <a:ext uri="{FF2B5EF4-FFF2-40B4-BE49-F238E27FC236}">
                <a16:creationId xmlns:a16="http://schemas.microsoft.com/office/drawing/2014/main" id="{DCCBB6CA-B6C4-4682-AF47-35CF83991430}"/>
              </a:ext>
            </a:extLst>
          </p:cNvPr>
          <p:cNvSpPr txBox="1"/>
          <p:nvPr/>
        </p:nvSpPr>
        <p:spPr>
          <a:xfrm>
            <a:off x="436226" y="1207783"/>
            <a:ext cx="8867163" cy="3266985"/>
          </a:xfrm>
          <a:prstGeom prst="rect">
            <a:avLst/>
          </a:prstGeom>
          <a:noFill/>
        </p:spPr>
        <p:txBody>
          <a:bodyPr wrap="square">
            <a:spAutoFit/>
          </a:bodyPr>
          <a:lstStyle/>
          <a:p>
            <a:pPr marL="285750" marR="0" indent="-285750">
              <a:lnSpc>
                <a:spcPct val="150000"/>
              </a:lnSpc>
              <a:spcBef>
                <a:spcPts val="0"/>
              </a:spcBef>
              <a:spcAft>
                <a:spcPts val="0"/>
              </a:spcAft>
              <a:buFont typeface="Wingdings" panose="05000000000000000000" pitchFamily="2" charset="2"/>
              <a:buChar char="§"/>
              <a:tabLst>
                <a:tab pos="551180" algn="l"/>
              </a:tabLst>
            </a:pPr>
            <a:r>
              <a:rPr lang="vi-VN" sz="2000" dirty="0" err="1">
                <a:effectLst/>
                <a:latin typeface="+mn-lt"/>
                <a:ea typeface="Times New Roman" panose="02020603050405020304" pitchFamily="18" charset="0"/>
              </a:rPr>
              <a:t>Mặc</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dù</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đã</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có</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nhiều</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cố</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gắng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tìm</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hiểu</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các</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kiến</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thức</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đã</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học</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kết</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hợp</a:t>
            </a:r>
            <a:r>
              <a:rPr lang="vi-VN" sz="2000" dirty="0">
                <a:effectLst/>
                <a:latin typeface="+mn-lt"/>
                <a:ea typeface="Times New Roman" panose="02020603050405020304" pitchFamily="18" charset="0"/>
              </a:rPr>
              <a:t> tra </a:t>
            </a:r>
            <a:r>
              <a:rPr lang="vi-VN" sz="2000" dirty="0" err="1">
                <a:effectLst/>
                <a:latin typeface="+mn-lt"/>
                <a:ea typeface="Times New Roman" panose="02020603050405020304" pitchFamily="18" charset="0"/>
              </a:rPr>
              <a:t>cứu</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các</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tài</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liệu</a:t>
            </a:r>
            <a:r>
              <a:rPr lang="vi-VN" sz="2000" dirty="0">
                <a:effectLst/>
                <a:latin typeface="+mn-lt"/>
                <a:ea typeface="Times New Roman" panose="02020603050405020304" pitchFamily="18" charset="0"/>
              </a:rPr>
              <a:t> chuyên </a:t>
            </a:r>
            <a:r>
              <a:rPr lang="vi-VN" sz="2000" dirty="0" err="1">
                <a:effectLst/>
                <a:latin typeface="+mn-lt"/>
                <a:ea typeface="Times New Roman" panose="02020603050405020304" pitchFamily="18" charset="0"/>
              </a:rPr>
              <a:t>nghành</a:t>
            </a:r>
            <a:r>
              <a:rPr lang="vi-VN" sz="2000" dirty="0">
                <a:effectLst/>
                <a:latin typeface="+mn-lt"/>
                <a:ea typeface="Times New Roman" panose="02020603050405020304" pitchFamily="18" charset="0"/>
              </a:rPr>
              <a:t> nhưng do </a:t>
            </a:r>
            <a:r>
              <a:rPr lang="vi-VN" sz="2000" dirty="0" err="1">
                <a:effectLst/>
                <a:latin typeface="+mn-lt"/>
                <a:ea typeface="Times New Roman" panose="02020603050405020304" pitchFamily="18" charset="0"/>
              </a:rPr>
              <a:t>còn</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hạn</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chế</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về</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thời</a:t>
            </a:r>
            <a:r>
              <a:rPr lang="vi-VN" sz="2000" dirty="0">
                <a:effectLst/>
                <a:latin typeface="+mn-lt"/>
                <a:ea typeface="Times New Roman" panose="02020603050405020304" pitchFamily="18" charset="0"/>
              </a:rPr>
              <a:t> gian, </a:t>
            </a:r>
            <a:r>
              <a:rPr lang="vi-VN" sz="2000" dirty="0" err="1">
                <a:effectLst/>
                <a:latin typeface="+mn-lt"/>
                <a:ea typeface="Times New Roman" panose="02020603050405020304" pitchFamily="18" charset="0"/>
              </a:rPr>
              <a:t>khả</a:t>
            </a:r>
            <a:r>
              <a:rPr lang="vi-VN" sz="2000" dirty="0">
                <a:effectLst/>
                <a:latin typeface="+mn-lt"/>
                <a:ea typeface="Times New Roman" panose="02020603050405020304" pitchFamily="18" charset="0"/>
              </a:rPr>
              <a:t> năng </a:t>
            </a:r>
            <a:r>
              <a:rPr lang="vi-VN" sz="2000" dirty="0" err="1">
                <a:effectLst/>
                <a:latin typeface="+mn-lt"/>
                <a:ea typeface="Times New Roman" panose="02020603050405020304" pitchFamily="18" charset="0"/>
              </a:rPr>
              <a:t>và</a:t>
            </a:r>
            <a:r>
              <a:rPr lang="vi-VN" sz="2000" dirty="0">
                <a:effectLst/>
                <a:latin typeface="+mn-lt"/>
                <a:ea typeface="Times New Roman" panose="02020603050405020304" pitchFamily="18" charset="0"/>
              </a:rPr>
              <a:t> kinh </a:t>
            </a:r>
            <a:r>
              <a:rPr lang="vi-VN" sz="2000" dirty="0" err="1">
                <a:effectLst/>
                <a:latin typeface="+mn-lt"/>
                <a:ea typeface="Times New Roman" panose="02020603050405020304" pitchFamily="18" charset="0"/>
              </a:rPr>
              <a:t>nghiệm</a:t>
            </a:r>
            <a:r>
              <a:rPr lang="vi-VN" sz="2000" dirty="0">
                <a:effectLst/>
                <a:latin typeface="+mn-lt"/>
                <a:ea typeface="Times New Roman" panose="02020603050405020304" pitchFamily="18" charset="0"/>
              </a:rPr>
              <a:t> nên không </a:t>
            </a:r>
            <a:r>
              <a:rPr lang="vi-VN" sz="2000" dirty="0" err="1">
                <a:effectLst/>
                <a:latin typeface="+mn-lt"/>
                <a:ea typeface="Times New Roman" panose="02020603050405020304" pitchFamily="18" charset="0"/>
              </a:rPr>
              <a:t>tránh</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khỏi</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những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thiếu</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sót</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nhất</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định</a:t>
            </a:r>
            <a:r>
              <a:rPr lang="vi-VN" sz="2000" dirty="0">
                <a:effectLst/>
                <a:latin typeface="+mn-lt"/>
                <a:ea typeface="Times New Roman" panose="02020603050405020304" pitchFamily="18" charset="0"/>
              </a:rPr>
              <a:t> nên </a:t>
            </a:r>
            <a:r>
              <a:rPr lang="vi-VN" sz="2000" dirty="0" err="1">
                <a:effectLst/>
                <a:latin typeface="+mn-lt"/>
                <a:ea typeface="Times New Roman" panose="02020603050405020304" pitchFamily="18" charset="0"/>
              </a:rPr>
              <a:t>đề</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tài</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đã</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hoàn</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thành</a:t>
            </a:r>
            <a:r>
              <a:rPr lang="vi-VN" sz="2000" dirty="0">
                <a:effectLst/>
                <a:latin typeface="+mn-lt"/>
                <a:ea typeface="Times New Roman" panose="02020603050405020304" pitchFamily="18" charset="0"/>
              </a:rPr>
              <a:t> ở </a:t>
            </a:r>
            <a:r>
              <a:rPr lang="vi-VN" sz="2000" dirty="0" err="1">
                <a:effectLst/>
                <a:latin typeface="+mn-lt"/>
                <a:ea typeface="Times New Roman" panose="02020603050405020304" pitchFamily="18" charset="0"/>
              </a:rPr>
              <a:t>mức</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độ</a:t>
            </a:r>
            <a:r>
              <a:rPr lang="vi-VN" sz="2000" dirty="0">
                <a:effectLst/>
                <a:latin typeface="+mn-lt"/>
                <a:ea typeface="Times New Roman" panose="02020603050405020304" pitchFamily="18" charset="0"/>
              </a:rPr>
              <a:t> sau:</a:t>
            </a:r>
            <a:endParaRPr lang="en-US" sz="2000" dirty="0">
              <a:effectLst/>
              <a:latin typeface="+mn-lt"/>
              <a:ea typeface="Times New Roman" panose="02020603050405020304" pitchFamily="18" charset="0"/>
            </a:endParaRPr>
          </a:p>
          <a:p>
            <a:pPr marL="0" marR="0" indent="457200">
              <a:lnSpc>
                <a:spcPct val="150000"/>
              </a:lnSpc>
              <a:spcBef>
                <a:spcPts val="0"/>
              </a:spcBef>
              <a:spcAft>
                <a:spcPts val="0"/>
              </a:spcAft>
              <a:tabLst>
                <a:tab pos="551180" algn="l"/>
              </a:tabLst>
            </a:pP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Tìm</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hiểu</a:t>
            </a:r>
            <a:r>
              <a:rPr lang="vi-VN" sz="2000" dirty="0">
                <a:effectLst/>
                <a:latin typeface="+mn-lt"/>
                <a:ea typeface="Times New Roman" panose="02020603050405020304" pitchFamily="18" charset="0"/>
              </a:rPr>
              <a:t> ngôn </a:t>
            </a:r>
            <a:r>
              <a:rPr lang="vi-VN" sz="2000" dirty="0" err="1">
                <a:effectLst/>
                <a:latin typeface="+mn-lt"/>
                <a:ea typeface="Times New Roman" panose="02020603050405020304" pitchFamily="18" charset="0"/>
              </a:rPr>
              <a:t>ngữ</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lập</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trình</a:t>
            </a:r>
            <a:r>
              <a:rPr lang="vi-VN" sz="2000" dirty="0">
                <a:effectLst/>
                <a:latin typeface="+mn-lt"/>
                <a:ea typeface="Times New Roman" panose="02020603050405020304" pitchFamily="18" charset="0"/>
              </a:rPr>
              <a:t> </a:t>
            </a:r>
            <a:r>
              <a:rPr lang="en-US" sz="2000" dirty="0">
                <a:effectLst/>
                <a:latin typeface="+mn-lt"/>
                <a:ea typeface="Times New Roman" panose="02020603050405020304" pitchFamily="18" charset="0"/>
              </a:rPr>
              <a:t>C++ </a:t>
            </a:r>
            <a:r>
              <a:rPr lang="en-US" sz="2000" dirty="0" err="1">
                <a:effectLst/>
                <a:latin typeface="+mn-lt"/>
                <a:ea typeface="Times New Roman" panose="02020603050405020304" pitchFamily="18" charset="0"/>
              </a:rPr>
              <a:t>và</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hướng</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đối</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tượng</a:t>
            </a:r>
            <a:endParaRPr lang="en-US" sz="2000" dirty="0">
              <a:effectLst/>
              <a:latin typeface="+mn-lt"/>
              <a:ea typeface="Times New Roman" panose="02020603050405020304" pitchFamily="18" charset="0"/>
            </a:endParaRPr>
          </a:p>
          <a:p>
            <a:pPr marL="0" marR="0" indent="457200">
              <a:lnSpc>
                <a:spcPct val="150000"/>
              </a:lnSpc>
              <a:spcBef>
                <a:spcPts val="0"/>
              </a:spcBef>
              <a:spcAft>
                <a:spcPts val="0"/>
              </a:spcAft>
              <a:tabLst>
                <a:tab pos="551180" algn="l"/>
              </a:tabLst>
            </a:pP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Áp</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dụng</a:t>
            </a:r>
            <a:r>
              <a:rPr lang="vi-VN" sz="2000" dirty="0">
                <a:effectLst/>
                <a:latin typeface="+mn-lt"/>
                <a:ea typeface="Times New Roman" panose="02020603050405020304" pitchFamily="18" charset="0"/>
              </a:rPr>
              <a:t> xây </a:t>
            </a:r>
            <a:r>
              <a:rPr lang="vi-VN" sz="2000" dirty="0" err="1">
                <a:effectLst/>
                <a:latin typeface="+mn-lt"/>
                <a:ea typeface="Times New Roman" panose="02020603050405020304" pitchFamily="18" charset="0"/>
              </a:rPr>
              <a:t>dựng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ứng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dụng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thực</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nghiệm</a:t>
            </a:r>
            <a:r>
              <a:rPr lang="vi-VN"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chương</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trình</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Quản</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lý</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Danh</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bạ</a:t>
            </a:r>
            <a:r>
              <a:rPr lang="en-US" sz="2000" dirty="0">
                <a:effectLst/>
                <a:latin typeface="+mn-lt"/>
                <a:ea typeface="Times New Roman" panose="0202060305040502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mn-lt"/>
              </a:rPr>
              <a:t>Hướng phát triển</a:t>
            </a:r>
            <a:endParaRPr>
              <a:latin typeface="+mn-lt"/>
            </a:endParaRPr>
          </a:p>
        </p:txBody>
      </p:sp>
      <p:sp>
        <p:nvSpPr>
          <p:cNvPr id="211" name="Google Shape;211;p2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6" name="TextBox 5">
            <a:extLst>
              <a:ext uri="{FF2B5EF4-FFF2-40B4-BE49-F238E27FC236}">
                <a16:creationId xmlns:a16="http://schemas.microsoft.com/office/drawing/2014/main" id="{DCCBB6CA-B6C4-4682-AF47-35CF83991430}"/>
              </a:ext>
            </a:extLst>
          </p:cNvPr>
          <p:cNvSpPr txBox="1"/>
          <p:nvPr/>
        </p:nvSpPr>
        <p:spPr>
          <a:xfrm>
            <a:off x="234892" y="1138776"/>
            <a:ext cx="8850037" cy="4190314"/>
          </a:xfrm>
          <a:prstGeom prst="rect">
            <a:avLst/>
          </a:prstGeom>
          <a:noFill/>
        </p:spPr>
        <p:txBody>
          <a:bodyPr wrap="square">
            <a:spAutoFit/>
          </a:bodyPr>
          <a:lstStyle/>
          <a:p>
            <a:pPr marL="342900" marR="0" lvl="0" indent="-342900" algn="just">
              <a:lnSpc>
                <a:spcPct val="150000"/>
              </a:lnSpc>
              <a:spcBef>
                <a:spcPts val="0"/>
              </a:spcBef>
              <a:spcAft>
                <a:spcPts val="0"/>
              </a:spcAft>
              <a:buFont typeface="Times New Roman" panose="02020603050405020304" pitchFamily="18" charset="0"/>
              <a:buChar char="-"/>
              <a:tabLst>
                <a:tab pos="551180" algn="l"/>
              </a:tabLst>
            </a:pPr>
            <a:r>
              <a:rPr lang="vi-VN" sz="2000" dirty="0" err="1">
                <a:effectLst/>
                <a:latin typeface="+mn-lt"/>
                <a:ea typeface="Times New Roman" panose="02020603050405020304" pitchFamily="18" charset="0"/>
              </a:rPr>
              <a:t>Tìm</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hiểu</a:t>
            </a:r>
            <a:r>
              <a:rPr lang="vi-VN" sz="2000" dirty="0">
                <a:effectLst/>
                <a:latin typeface="+mn-lt"/>
                <a:ea typeface="Times New Roman" panose="02020603050405020304" pitchFamily="18" charset="0"/>
              </a:rPr>
              <a:t> sâu hơn </a:t>
            </a:r>
            <a:r>
              <a:rPr lang="vi-VN" sz="2000" dirty="0" err="1">
                <a:effectLst/>
                <a:latin typeface="+mn-lt"/>
                <a:ea typeface="Times New Roman" panose="02020603050405020304" pitchFamily="18" charset="0"/>
              </a:rPr>
              <a:t>về</a:t>
            </a:r>
            <a:r>
              <a:rPr lang="vi-VN" sz="2000" dirty="0">
                <a:effectLst/>
                <a:latin typeface="+mn-lt"/>
                <a:ea typeface="Times New Roman" panose="02020603050405020304" pitchFamily="18" charset="0"/>
              </a:rPr>
              <a:t> ngôn </a:t>
            </a:r>
            <a:r>
              <a:rPr lang="vi-VN" sz="2000" dirty="0" err="1">
                <a:effectLst/>
                <a:latin typeface="+mn-lt"/>
                <a:ea typeface="Times New Roman" panose="02020603050405020304" pitchFamily="18" charset="0"/>
              </a:rPr>
              <a:t>ngữ</a:t>
            </a:r>
            <a:r>
              <a:rPr lang="vi-VN" sz="2000" dirty="0">
                <a:effectLst/>
                <a:latin typeface="+mn-lt"/>
                <a:ea typeface="Times New Roman" panose="02020603050405020304" pitchFamily="18" charset="0"/>
              </a:rPr>
              <a:t> </a:t>
            </a:r>
            <a:r>
              <a:rPr lang="en-US" sz="2000" dirty="0">
                <a:effectLst/>
                <a:latin typeface="+mn-lt"/>
                <a:ea typeface="Times New Roman" panose="02020603050405020304" pitchFamily="18" charset="0"/>
              </a:rPr>
              <a:t>C++ </a:t>
            </a:r>
            <a:r>
              <a:rPr lang="en-US" sz="2000" dirty="0" err="1">
                <a:effectLst/>
                <a:latin typeface="+mn-lt"/>
                <a:ea typeface="Times New Roman" panose="02020603050405020304" pitchFamily="18" charset="0"/>
              </a:rPr>
              <a:t>và</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lập</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trình</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hướng</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đối</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tượng</a:t>
            </a:r>
            <a:r>
              <a:rPr lang="en-US"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để</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có</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thể</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đáp</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ứng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nhiều</a:t>
            </a:r>
            <a:r>
              <a:rPr lang="vi-VN" sz="2000" dirty="0">
                <a:effectLst/>
                <a:latin typeface="+mn-lt"/>
                <a:ea typeface="Times New Roman" panose="02020603050405020304" pitchFamily="18" charset="0"/>
              </a:rPr>
              <a:t> hơn </a:t>
            </a:r>
            <a:r>
              <a:rPr lang="vi-VN" sz="2000" dirty="0" err="1">
                <a:effectLst/>
                <a:latin typeface="+mn-lt"/>
                <a:ea typeface="Times New Roman" panose="02020603050405020304" pitchFamily="18" charset="0"/>
              </a:rPr>
              <a:t>nữa</a:t>
            </a:r>
            <a:r>
              <a:rPr lang="vi-VN" sz="2000" dirty="0">
                <a:effectLst/>
                <a:latin typeface="+mn-lt"/>
                <a:ea typeface="Times New Roman" panose="02020603050405020304" pitchFamily="18" charset="0"/>
              </a:rPr>
              <a:t> nhu </a:t>
            </a:r>
            <a:r>
              <a:rPr lang="vi-VN" sz="2000" dirty="0" err="1">
                <a:effectLst/>
                <a:latin typeface="+mn-lt"/>
                <a:ea typeface="Times New Roman" panose="02020603050405020304" pitchFamily="18" charset="0"/>
              </a:rPr>
              <a:t>cầu</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của</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người</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sử</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dụng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phát</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triển</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và</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tối</a:t>
            </a:r>
            <a:r>
              <a:rPr lang="vi-VN" sz="2000" dirty="0">
                <a:effectLst/>
                <a:latin typeface="+mn-lt"/>
                <a:ea typeface="Times New Roman" panose="02020603050405020304" pitchFamily="18" charset="0"/>
              </a:rPr>
              <a:t> ưu </a:t>
            </a:r>
            <a:r>
              <a:rPr lang="vi-VN" sz="2000" dirty="0" err="1">
                <a:effectLst/>
                <a:latin typeface="+mn-lt"/>
                <a:ea typeface="Times New Roman" panose="02020603050405020304" pitchFamily="18" charset="0"/>
              </a:rPr>
              <a:t>hóa</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hệ</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thống</a:t>
            </a:r>
            <a:r>
              <a:rPr lang="vi-VN" sz="2000" dirty="0">
                <a:effectLst/>
                <a:latin typeface="+mn-lt"/>
                <a:ea typeface="Times New Roman" panose="02020603050405020304" pitchFamily="18" charset="0"/>
              </a:rPr>
              <a:t>, </a:t>
            </a:r>
            <a:endParaRPr lang="en-US" sz="2000" dirty="0">
              <a:effectLst/>
              <a:latin typeface="+mn-lt"/>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tabLst>
                <a:tab pos="551180" algn="l"/>
              </a:tabLst>
            </a:pPr>
            <a:r>
              <a:rPr lang="vi-VN" sz="2000" dirty="0" err="1">
                <a:effectLst/>
                <a:latin typeface="+mn-lt"/>
                <a:ea typeface="Times New Roman" panose="02020603050405020304" pitchFamily="18" charset="0"/>
              </a:rPr>
              <a:t>Tìm</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hiểu</a:t>
            </a:r>
            <a:r>
              <a:rPr lang="vi-VN" sz="2000" dirty="0">
                <a:effectLst/>
                <a:latin typeface="+mn-lt"/>
                <a:ea typeface="Times New Roman" panose="02020603050405020304" pitchFamily="18" charset="0"/>
              </a:rPr>
              <a:t> thêm </a:t>
            </a:r>
            <a:r>
              <a:rPr lang="vi-VN" sz="2000" dirty="0" err="1">
                <a:effectLst/>
                <a:latin typeface="+mn-lt"/>
                <a:ea typeface="Times New Roman" panose="02020603050405020304" pitchFamily="18" charset="0"/>
              </a:rPr>
              <a:t>một</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số</a:t>
            </a:r>
            <a:r>
              <a:rPr lang="vi-VN" sz="2000" dirty="0">
                <a:effectLst/>
                <a:latin typeface="+mn-lt"/>
                <a:ea typeface="Times New Roman" panose="02020603050405020304" pitchFamily="18" charset="0"/>
              </a:rPr>
              <a:t> ngôn </a:t>
            </a:r>
            <a:r>
              <a:rPr lang="vi-VN" sz="2000" dirty="0" err="1">
                <a:effectLst/>
                <a:latin typeface="+mn-lt"/>
                <a:ea typeface="Times New Roman" panose="02020603050405020304" pitchFamily="18" charset="0"/>
              </a:rPr>
              <a:t>ngữ</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các</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phần</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mềm</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ứng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dụng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để</a:t>
            </a:r>
            <a:r>
              <a:rPr lang="vi-VN" sz="2000" dirty="0">
                <a:effectLst/>
                <a:latin typeface="+mn-lt"/>
                <a:ea typeface="Times New Roman" panose="02020603050405020304" pitchFamily="18" charset="0"/>
              </a:rPr>
              <a:t> nâng cao giao </a:t>
            </a:r>
            <a:r>
              <a:rPr lang="vi-VN" sz="2000" dirty="0" err="1">
                <a:effectLst/>
                <a:latin typeface="+mn-lt"/>
                <a:ea typeface="Times New Roman" panose="02020603050405020304" pitchFamily="18" charset="0"/>
              </a:rPr>
              <a:t>diện</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đồ</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họa</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đẹp</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mắt</a:t>
            </a:r>
            <a:r>
              <a:rPr lang="vi-VN" sz="2000" dirty="0">
                <a:effectLst/>
                <a:latin typeface="+mn-lt"/>
                <a:ea typeface="Times New Roman" panose="02020603050405020304" pitchFamily="18" charset="0"/>
              </a:rPr>
              <a:t>, thân </a:t>
            </a:r>
            <a:r>
              <a:rPr lang="vi-VN" sz="2000" dirty="0" err="1">
                <a:effectLst/>
                <a:latin typeface="+mn-lt"/>
                <a:ea typeface="Times New Roman" panose="02020603050405020304" pitchFamily="18" charset="0"/>
              </a:rPr>
              <a:t>thiện</a:t>
            </a:r>
            <a:r>
              <a:rPr lang="vi-VN" sz="2000" dirty="0">
                <a:effectLst/>
                <a:latin typeface="+mn-lt"/>
                <a:ea typeface="Times New Roman" panose="02020603050405020304" pitchFamily="18" charset="0"/>
              </a:rPr>
              <a:t> hơn…</a:t>
            </a:r>
            <a:endParaRPr lang="en-US" sz="2000" dirty="0">
              <a:effectLst/>
              <a:latin typeface="+mn-lt"/>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tabLst>
                <a:tab pos="551180" algn="l"/>
              </a:tabLst>
            </a:pPr>
            <a:r>
              <a:rPr lang="vi-VN" sz="2000" dirty="0">
                <a:effectLst/>
                <a:latin typeface="+mn-lt"/>
                <a:ea typeface="Times New Roman" panose="02020603050405020304" pitchFamily="18" charset="0"/>
              </a:rPr>
              <a:t>Xây </a:t>
            </a:r>
            <a:r>
              <a:rPr lang="vi-VN" sz="2000" dirty="0" err="1">
                <a:effectLst/>
                <a:latin typeface="+mn-lt"/>
                <a:ea typeface="Times New Roman" panose="02020603050405020304" pitchFamily="18" charset="0"/>
              </a:rPr>
              <a:t>dựng</a:t>
            </a:r>
            <a:r>
              <a:rPr lang="vi-VN"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chương</a:t>
            </a:r>
            <a:r>
              <a:rPr lang="en-US" sz="2000" dirty="0">
                <a:effectLst/>
                <a:latin typeface="+mn-lt"/>
                <a:ea typeface="Times New Roman" panose="02020603050405020304" pitchFamily="18" charset="0"/>
              </a:rPr>
              <a:t> </a:t>
            </a:r>
            <a:r>
              <a:rPr lang="en-US" sz="2000" dirty="0" err="1">
                <a:effectLst/>
                <a:latin typeface="+mn-lt"/>
                <a:ea typeface="Times New Roman" panose="02020603050405020304" pitchFamily="18" charset="0"/>
              </a:rPr>
              <a:t>trình</a:t>
            </a:r>
            <a:r>
              <a:rPr lang="vi-VN" sz="2000" dirty="0">
                <a:effectLst/>
                <a:latin typeface="+mn-lt"/>
                <a:ea typeface="Times New Roman" panose="02020603050405020304" pitchFamily="18" charset="0"/>
              </a:rPr>
              <a:t> quy mô </a:t>
            </a:r>
            <a:r>
              <a:rPr lang="vi-VN" sz="2000" dirty="0" err="1">
                <a:effectLst/>
                <a:latin typeface="+mn-lt"/>
                <a:ea typeface="Times New Roman" panose="02020603050405020304" pitchFamily="18" charset="0"/>
              </a:rPr>
              <a:t>lớn</a:t>
            </a:r>
            <a:r>
              <a:rPr lang="vi-VN" sz="2000" dirty="0">
                <a:effectLst/>
                <a:latin typeface="+mn-lt"/>
                <a:ea typeface="Times New Roman" panose="02020603050405020304" pitchFamily="18" charset="0"/>
              </a:rPr>
              <a:t> hơn </a:t>
            </a:r>
            <a:r>
              <a:rPr lang="vi-VN" sz="2000" dirty="0" err="1">
                <a:effectLst/>
                <a:latin typeface="+mn-lt"/>
                <a:ea typeface="Times New Roman" panose="02020603050405020304" pitchFamily="18" charset="0"/>
              </a:rPr>
              <a:t>với</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nhiều</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ứng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dụng</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chức</a:t>
            </a:r>
            <a:r>
              <a:rPr lang="vi-VN" sz="2000" dirty="0">
                <a:effectLst/>
                <a:latin typeface="+mn-lt"/>
                <a:ea typeface="Times New Roman" panose="02020603050405020304" pitchFamily="18" charset="0"/>
              </a:rPr>
              <a:t> năng... </a:t>
            </a:r>
            <a:endParaRPr lang="en-US" sz="2000" dirty="0">
              <a:effectLst/>
              <a:latin typeface="+mn-lt"/>
              <a:ea typeface="Times New Roman" panose="02020603050405020304" pitchFamily="18" charset="0"/>
            </a:endParaRPr>
          </a:p>
          <a:p>
            <a:pPr marL="0" marR="0">
              <a:lnSpc>
                <a:spcPct val="150000"/>
              </a:lnSpc>
              <a:spcBef>
                <a:spcPts val="0"/>
              </a:spcBef>
              <a:spcAft>
                <a:spcPts val="0"/>
              </a:spcAft>
            </a:pPr>
            <a:r>
              <a:rPr lang="vi-VN" sz="2000" dirty="0" err="1">
                <a:effectLst/>
                <a:latin typeface="+mn-lt"/>
                <a:ea typeface="Times New Roman" panose="02020603050405020304" pitchFamily="18" charset="0"/>
              </a:rPr>
              <a:t>Để</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hoàn</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thành</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đề</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tài</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này</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một</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lần</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nữa</a:t>
            </a:r>
            <a:r>
              <a:rPr lang="vi-VN" sz="2000" dirty="0">
                <a:effectLst/>
                <a:latin typeface="+mn-lt"/>
                <a:ea typeface="Times New Roman" panose="02020603050405020304" pitchFamily="18" charset="0"/>
              </a:rPr>
              <a:t> em xin chân </a:t>
            </a:r>
            <a:r>
              <a:rPr lang="vi-VN" sz="2000" dirty="0" err="1">
                <a:effectLst/>
                <a:latin typeface="+mn-lt"/>
                <a:ea typeface="Times New Roman" panose="02020603050405020304" pitchFamily="18" charset="0"/>
              </a:rPr>
              <a:t>thành</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cảm</a:t>
            </a:r>
            <a:r>
              <a:rPr lang="vi-VN" sz="2000" dirty="0">
                <a:effectLst/>
                <a:latin typeface="+mn-lt"/>
                <a:ea typeface="Times New Roman" panose="02020603050405020304" pitchFamily="18" charset="0"/>
              </a:rPr>
              <a:t> ơn </a:t>
            </a:r>
            <a:r>
              <a:rPr lang="en-US" sz="2000" dirty="0" err="1">
                <a:effectLst/>
                <a:latin typeface="+mn-lt"/>
                <a:ea typeface="Times New Roman" panose="02020603050405020304" pitchFamily="18" charset="0"/>
              </a:rPr>
              <a:t>thầy</a:t>
            </a:r>
            <a:r>
              <a:rPr lang="en-US" sz="2000" dirty="0">
                <a:effectLst/>
                <a:latin typeface="+mn-lt"/>
                <a:ea typeface="Times New Roman" panose="02020603050405020304" pitchFamily="18" charset="0"/>
              </a:rPr>
              <a:t> Lê </a:t>
            </a:r>
            <a:r>
              <a:rPr lang="en-US" sz="2000" dirty="0" err="1">
                <a:effectLst/>
                <a:latin typeface="+mn-lt"/>
                <a:ea typeface="Times New Roman" panose="02020603050405020304" pitchFamily="18" charset="0"/>
              </a:rPr>
              <a:t>Văn</a:t>
            </a:r>
            <a:r>
              <a:rPr lang="en-US" sz="2000" dirty="0">
                <a:effectLst/>
                <a:latin typeface="+mn-lt"/>
                <a:ea typeface="Times New Roman" panose="02020603050405020304" pitchFamily="18" charset="0"/>
              </a:rPr>
              <a:t> </a:t>
            </a:r>
            <a:r>
              <a:rPr lang="en-US" sz="2000" dirty="0">
                <a:latin typeface="+mn-lt"/>
                <a:ea typeface="Times New Roman" panose="02020603050405020304" pitchFamily="18" charset="0"/>
              </a:rPr>
              <a:t>Minh</a:t>
            </a:r>
            <a:r>
              <a:rPr lang="en-US"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là</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người</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đã</a:t>
            </a:r>
            <a:r>
              <a:rPr lang="vi-VN" sz="2000" dirty="0">
                <a:effectLst/>
                <a:latin typeface="+mn-lt"/>
                <a:ea typeface="Times New Roman" panose="02020603050405020304" pitchFamily="18" charset="0"/>
              </a:rPr>
              <a:t> quan tâm, </a:t>
            </a:r>
            <a:r>
              <a:rPr lang="vi-VN" sz="2000" dirty="0" err="1">
                <a:effectLst/>
                <a:latin typeface="+mn-lt"/>
                <a:ea typeface="Times New Roman" panose="02020603050405020304" pitchFamily="18" charset="0"/>
              </a:rPr>
              <a:t>giúp</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đỡ</a:t>
            </a:r>
            <a:r>
              <a:rPr lang="vi-VN" sz="2000" dirty="0">
                <a:effectLst/>
                <a:latin typeface="+mn-lt"/>
                <a:ea typeface="Times New Roman" panose="02020603050405020304" pitchFamily="18" charset="0"/>
              </a:rPr>
              <a:t> em trong </a:t>
            </a:r>
            <a:r>
              <a:rPr lang="vi-VN" sz="2000" dirty="0" err="1">
                <a:effectLst/>
                <a:latin typeface="+mn-lt"/>
                <a:ea typeface="Times New Roman" panose="02020603050405020304" pitchFamily="18" charset="0"/>
              </a:rPr>
              <a:t>suốt</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thời</a:t>
            </a:r>
            <a:r>
              <a:rPr lang="vi-VN" sz="2000" dirty="0">
                <a:effectLst/>
                <a:latin typeface="+mn-lt"/>
                <a:ea typeface="Times New Roman" panose="02020603050405020304" pitchFamily="18" charset="0"/>
              </a:rPr>
              <a:t> gian qua. </a:t>
            </a:r>
            <a:br>
              <a:rPr lang="en-US" sz="2000" dirty="0">
                <a:effectLst/>
                <a:latin typeface="+mn-lt"/>
                <a:ea typeface="Times New Roman" panose="02020603050405020304" pitchFamily="18" charset="0"/>
              </a:rPr>
            </a:br>
            <a:r>
              <a:rPr lang="vi-VN" sz="2000" dirty="0">
                <a:effectLst/>
                <a:latin typeface="+mn-lt"/>
                <a:ea typeface="Times New Roman" panose="02020603050405020304" pitchFamily="18" charset="0"/>
              </a:rPr>
              <a:t>Em xin chân </a:t>
            </a:r>
            <a:r>
              <a:rPr lang="vi-VN" sz="2000" dirty="0" err="1">
                <a:effectLst/>
                <a:latin typeface="+mn-lt"/>
                <a:ea typeface="Times New Roman" panose="02020603050405020304" pitchFamily="18" charset="0"/>
              </a:rPr>
              <a:t>thành</a:t>
            </a:r>
            <a:r>
              <a:rPr lang="vi-VN" sz="2000" dirty="0">
                <a:effectLst/>
                <a:latin typeface="+mn-lt"/>
                <a:ea typeface="Times New Roman" panose="02020603050405020304" pitchFamily="18" charset="0"/>
              </a:rPr>
              <a:t> </a:t>
            </a:r>
            <a:r>
              <a:rPr lang="vi-VN" sz="2000" dirty="0" err="1">
                <a:effectLst/>
                <a:latin typeface="+mn-lt"/>
                <a:ea typeface="Times New Roman" panose="02020603050405020304" pitchFamily="18" charset="0"/>
              </a:rPr>
              <a:t>cảm</a:t>
            </a:r>
            <a:r>
              <a:rPr lang="vi-VN" sz="2000" dirty="0">
                <a:effectLst/>
                <a:latin typeface="+mn-lt"/>
                <a:ea typeface="Times New Roman" panose="02020603050405020304" pitchFamily="18" charset="0"/>
              </a:rPr>
              <a:t> ơn !</a:t>
            </a:r>
            <a:endParaRPr lang="en-US" sz="2000" dirty="0">
              <a:effectLst/>
              <a:latin typeface="+mn-lt"/>
              <a:ea typeface="Times New Roman" panose="02020603050405020304" pitchFamily="18" charset="0"/>
            </a:endParaRPr>
          </a:p>
        </p:txBody>
      </p:sp>
    </p:spTree>
    <p:extLst>
      <p:ext uri="{BB962C8B-B14F-4D97-AF65-F5344CB8AC3E}">
        <p14:creationId xmlns:p14="http://schemas.microsoft.com/office/powerpoint/2010/main" val="1861357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330" name="Google Shape;330;p35"/>
          <p:cNvSpPr txBox="1">
            <a:spLocks noGrp="1"/>
          </p:cNvSpPr>
          <p:nvPr>
            <p:ph type="ctrTitle" idx="4294967295"/>
          </p:nvPr>
        </p:nvSpPr>
        <p:spPr>
          <a:xfrm>
            <a:off x="2945990" y="1885354"/>
            <a:ext cx="2968249"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952274" y="2571750"/>
            <a:ext cx="628672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latin typeface="+mn-lt"/>
              </a:rPr>
              <a:t>1.Đặt Vấn Đề</a:t>
            </a:r>
            <a:endParaRPr sz="4000">
              <a:latin typeface="+mn-lt"/>
            </a:endParaRPr>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990374" y="1021950"/>
            <a:ext cx="7574785" cy="3372600"/>
          </a:xfrm>
          <a:prstGeom prst="rect">
            <a:avLst/>
          </a:prstGeom>
        </p:spPr>
        <p:txBody>
          <a:bodyPr spcFirstLastPara="1" wrap="square" lIns="91425" tIns="91425" rIns="91425" bIns="91425" anchor="ctr" anchorCtr="0">
            <a:noAutofit/>
          </a:bodyPr>
          <a:lstStyle/>
          <a:p>
            <a:r>
              <a:rPr lang="en-US" sz="2400" dirty="0" err="1">
                <a:latin typeface="+mn-lt"/>
              </a:rPr>
              <a:t>Nhu</a:t>
            </a:r>
            <a:r>
              <a:rPr lang="en-US" sz="2400" dirty="0">
                <a:latin typeface="+mn-lt"/>
              </a:rPr>
              <a:t> </a:t>
            </a:r>
            <a:r>
              <a:rPr lang="en-US" sz="2400" dirty="0" err="1">
                <a:latin typeface="+mn-lt"/>
              </a:rPr>
              <a:t>cầu</a:t>
            </a:r>
            <a:r>
              <a:rPr lang="en-US" sz="2400" dirty="0">
                <a:latin typeface="+mn-lt"/>
              </a:rPr>
              <a:t> </a:t>
            </a:r>
            <a:r>
              <a:rPr lang="en-US" sz="2400" dirty="0" err="1">
                <a:latin typeface="+mn-lt"/>
              </a:rPr>
              <a:t>thông</a:t>
            </a:r>
            <a:r>
              <a:rPr lang="en-US" sz="2400" dirty="0">
                <a:latin typeface="+mn-lt"/>
              </a:rPr>
              <a:t> tin </a:t>
            </a:r>
            <a:r>
              <a:rPr lang="en-US" sz="2400" dirty="0" err="1">
                <a:latin typeface="+mn-lt"/>
              </a:rPr>
              <a:t>giao</a:t>
            </a:r>
            <a:r>
              <a:rPr lang="en-US" sz="2400" dirty="0">
                <a:latin typeface="+mn-lt"/>
              </a:rPr>
              <a:t> </a:t>
            </a:r>
            <a:r>
              <a:rPr lang="en-US" sz="2400" dirty="0" err="1">
                <a:latin typeface="+mn-lt"/>
              </a:rPr>
              <a:t>tiếp</a:t>
            </a:r>
            <a:r>
              <a:rPr lang="en-US" sz="2400" dirty="0">
                <a:latin typeface="+mn-lt"/>
              </a:rPr>
              <a:t>, </a:t>
            </a:r>
            <a:r>
              <a:rPr lang="en-US" sz="2400" dirty="0" err="1">
                <a:latin typeface="+mn-lt"/>
              </a:rPr>
              <a:t>liên</a:t>
            </a:r>
            <a:r>
              <a:rPr lang="en-US" sz="2400" dirty="0">
                <a:latin typeface="+mn-lt"/>
              </a:rPr>
              <a:t> </a:t>
            </a:r>
            <a:r>
              <a:rPr lang="en-US" sz="2400" dirty="0" err="1">
                <a:latin typeface="+mn-lt"/>
              </a:rPr>
              <a:t>lạc</a:t>
            </a:r>
            <a:r>
              <a:rPr lang="en-US" sz="2400" dirty="0">
                <a:latin typeface="+mn-lt"/>
              </a:rPr>
              <a:t> </a:t>
            </a:r>
            <a:r>
              <a:rPr lang="en-US" sz="2400" dirty="0" err="1">
                <a:latin typeface="+mn-lt"/>
              </a:rPr>
              <a:t>ngày</a:t>
            </a:r>
            <a:r>
              <a:rPr lang="en-US" sz="2400" dirty="0">
                <a:latin typeface="+mn-lt"/>
              </a:rPr>
              <a:t> nay</a:t>
            </a:r>
          </a:p>
          <a:p>
            <a:r>
              <a:rPr lang="en-US" sz="2400" dirty="0" err="1">
                <a:latin typeface="+mn-lt"/>
              </a:rPr>
              <a:t>Độ</a:t>
            </a:r>
            <a:r>
              <a:rPr lang="en-US" sz="2400" dirty="0">
                <a:latin typeface="+mn-lt"/>
              </a:rPr>
              <a:t> </a:t>
            </a:r>
            <a:r>
              <a:rPr lang="en-US" sz="2400" dirty="0" err="1">
                <a:latin typeface="+mn-lt"/>
              </a:rPr>
              <a:t>phổ</a:t>
            </a:r>
            <a:r>
              <a:rPr lang="en-US" sz="2400" dirty="0">
                <a:latin typeface="+mn-lt"/>
              </a:rPr>
              <a:t> </a:t>
            </a:r>
            <a:r>
              <a:rPr lang="en-US" sz="2400" dirty="0" err="1">
                <a:latin typeface="+mn-lt"/>
              </a:rPr>
              <a:t>biến</a:t>
            </a:r>
            <a:r>
              <a:rPr lang="en-US" sz="2400" dirty="0">
                <a:latin typeface="+mn-lt"/>
              </a:rPr>
              <a:t> </a:t>
            </a:r>
            <a:r>
              <a:rPr lang="en-US" sz="2400" dirty="0" err="1">
                <a:latin typeface="+mn-lt"/>
              </a:rPr>
              <a:t>của</a:t>
            </a:r>
            <a:r>
              <a:rPr lang="en-US" sz="2400" dirty="0">
                <a:latin typeface="+mn-lt"/>
              </a:rPr>
              <a:t> </a:t>
            </a:r>
            <a:r>
              <a:rPr lang="en-US" sz="2400" dirty="0" err="1">
                <a:latin typeface="+mn-lt"/>
              </a:rPr>
              <a:t>điện</a:t>
            </a:r>
            <a:r>
              <a:rPr lang="en-US" sz="2400" dirty="0">
                <a:latin typeface="+mn-lt"/>
              </a:rPr>
              <a:t> </a:t>
            </a:r>
            <a:r>
              <a:rPr lang="en-US" sz="2400" dirty="0" err="1">
                <a:latin typeface="+mn-lt"/>
              </a:rPr>
              <a:t>thoại</a:t>
            </a:r>
            <a:r>
              <a:rPr lang="en-US" sz="2400" dirty="0">
                <a:latin typeface="+mn-lt"/>
              </a:rPr>
              <a:t> di </a:t>
            </a:r>
            <a:r>
              <a:rPr lang="en-US" sz="2400" dirty="0" err="1">
                <a:latin typeface="+mn-lt"/>
              </a:rPr>
              <a:t>động</a:t>
            </a:r>
            <a:r>
              <a:rPr lang="en-US" sz="2400" dirty="0">
                <a:latin typeface="+mn-lt"/>
              </a:rPr>
              <a:t>, smartphone…</a:t>
            </a:r>
          </a:p>
          <a:p>
            <a:r>
              <a:rPr lang="en-US" sz="2400" dirty="0" err="1">
                <a:latin typeface="+mn-lt"/>
              </a:rPr>
              <a:t>Tính</a:t>
            </a:r>
            <a:r>
              <a:rPr lang="en-US" sz="2400" dirty="0">
                <a:latin typeface="+mn-lt"/>
              </a:rPr>
              <a:t> </a:t>
            </a:r>
            <a:r>
              <a:rPr lang="en-US" sz="2400" dirty="0" err="1">
                <a:latin typeface="+mn-lt"/>
              </a:rPr>
              <a:t>tiện</a:t>
            </a:r>
            <a:r>
              <a:rPr lang="en-US" sz="2400" dirty="0">
                <a:latin typeface="+mn-lt"/>
              </a:rPr>
              <a:t> </a:t>
            </a:r>
            <a:r>
              <a:rPr lang="en-US" sz="2400" dirty="0" err="1">
                <a:latin typeface="+mn-lt"/>
              </a:rPr>
              <a:t>dụng</a:t>
            </a:r>
            <a:r>
              <a:rPr lang="en-US" sz="2400" dirty="0">
                <a:latin typeface="+mn-lt"/>
              </a:rPr>
              <a:t> </a:t>
            </a:r>
            <a:r>
              <a:rPr lang="en-US" sz="2400" dirty="0" err="1">
                <a:latin typeface="+mn-lt"/>
              </a:rPr>
              <a:t>trong</a:t>
            </a:r>
            <a:r>
              <a:rPr lang="en-US" sz="2400" dirty="0">
                <a:latin typeface="+mn-lt"/>
              </a:rPr>
              <a:t> </a:t>
            </a:r>
            <a:r>
              <a:rPr lang="en-US" sz="2400" dirty="0" err="1">
                <a:latin typeface="+mn-lt"/>
              </a:rPr>
              <a:t>việc</a:t>
            </a:r>
            <a:r>
              <a:rPr lang="en-US" sz="2400" dirty="0">
                <a:latin typeface="+mn-lt"/>
              </a:rPr>
              <a:t> </a:t>
            </a:r>
            <a:r>
              <a:rPr lang="en-US" sz="2400" dirty="0" err="1">
                <a:latin typeface="+mn-lt"/>
              </a:rPr>
              <a:t>quản</a:t>
            </a:r>
            <a:r>
              <a:rPr lang="en-US" sz="2400" dirty="0">
                <a:latin typeface="+mn-lt"/>
              </a:rPr>
              <a:t> </a:t>
            </a:r>
            <a:r>
              <a:rPr lang="en-US" sz="2400" dirty="0" err="1">
                <a:latin typeface="+mn-lt"/>
              </a:rPr>
              <a:t>lí</a:t>
            </a:r>
            <a:r>
              <a:rPr lang="en-US" sz="2400" dirty="0">
                <a:latin typeface="+mn-lt"/>
              </a:rPr>
              <a:t> </a:t>
            </a:r>
            <a:r>
              <a:rPr lang="en-US" sz="2400" dirty="0" err="1">
                <a:latin typeface="+mn-lt"/>
              </a:rPr>
              <a:t>và</a:t>
            </a:r>
            <a:r>
              <a:rPr lang="en-US" sz="2400" dirty="0">
                <a:latin typeface="+mn-lt"/>
              </a:rPr>
              <a:t> </a:t>
            </a:r>
            <a:r>
              <a:rPr lang="en-US" sz="2400" dirty="0" err="1">
                <a:latin typeface="+mn-lt"/>
              </a:rPr>
              <a:t>lưu</a:t>
            </a:r>
            <a:r>
              <a:rPr lang="en-US" sz="2400" dirty="0">
                <a:latin typeface="+mn-lt"/>
              </a:rPr>
              <a:t> </a:t>
            </a:r>
            <a:r>
              <a:rPr lang="en-US" sz="2400" dirty="0" err="1">
                <a:latin typeface="+mn-lt"/>
              </a:rPr>
              <a:t>trữ</a:t>
            </a:r>
            <a:r>
              <a:rPr lang="en-US" sz="2400" dirty="0">
                <a:latin typeface="+mn-lt"/>
              </a:rPr>
              <a:t> </a:t>
            </a:r>
            <a:r>
              <a:rPr lang="en-US" sz="2400" dirty="0" err="1">
                <a:latin typeface="+mn-lt"/>
              </a:rPr>
              <a:t>thông</a:t>
            </a:r>
            <a:r>
              <a:rPr lang="en-US" sz="2400" dirty="0">
                <a:latin typeface="+mn-lt"/>
              </a:rPr>
              <a:t> tin </a:t>
            </a:r>
            <a:r>
              <a:rPr lang="en-US" sz="2400" dirty="0" err="1">
                <a:latin typeface="+mn-lt"/>
              </a:rPr>
              <a:t>danh</a:t>
            </a:r>
            <a:r>
              <a:rPr lang="en-US" sz="2400" dirty="0">
                <a:latin typeface="+mn-lt"/>
              </a:rPr>
              <a:t> </a:t>
            </a:r>
            <a:r>
              <a:rPr lang="en-US" sz="2400" dirty="0" err="1">
                <a:latin typeface="+mn-lt"/>
              </a:rPr>
              <a:t>bạ</a:t>
            </a:r>
            <a:endParaRPr sz="24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n-lt"/>
              </a:rPr>
              <a:t>Đặt vấn đề</a:t>
            </a:r>
            <a:endParaRPr>
              <a:latin typeface="+mn-lt"/>
            </a:endParaRPr>
          </a:p>
        </p:txBody>
      </p:sp>
      <p:sp>
        <p:nvSpPr>
          <p:cNvPr id="144" name="Google Shape;144;p1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2400" dirty="0">
                <a:latin typeface="+mn-lt"/>
              </a:rPr>
              <a:t>Số liệu thống kê năm 2021 thì Việt Nam có khoảng 61 triệu cá nhân sử dụng điện thoại di động</a:t>
            </a:r>
          </a:p>
          <a:p>
            <a:pPr marL="457200" lvl="0" indent="-419100" algn="l" rtl="0">
              <a:spcBef>
                <a:spcPts val="0"/>
              </a:spcBef>
              <a:spcAft>
                <a:spcPts val="0"/>
              </a:spcAft>
              <a:buSzPts val="3000"/>
              <a:buChar char="▸"/>
            </a:pPr>
            <a:r>
              <a:rPr lang="en" sz="2400" dirty="0">
                <a:latin typeface="+mn-lt"/>
              </a:rPr>
              <a:t>Nhu cầu liên lạc, nhắn tin, thư từ của cá nhân cũng như giao tiếp liên lạc trong công việc của các công ty, tổ chức là rất cao</a:t>
            </a:r>
          </a:p>
          <a:p>
            <a:pPr marL="457200" lvl="0" indent="-419100" algn="l" rtl="0">
              <a:spcBef>
                <a:spcPts val="0"/>
              </a:spcBef>
              <a:spcAft>
                <a:spcPts val="0"/>
              </a:spcAft>
              <a:buSzPts val="3000"/>
              <a:buChar char="▸"/>
            </a:pPr>
            <a:r>
              <a:rPr lang="en" sz="2400" dirty="0">
                <a:latin typeface="+mn-lt"/>
              </a:rPr>
              <a:t>Với tốc độ phát triển của công nghệ số thì việc xây dựng một chương trình quản lý danh bạ giúp con người thuận tiện trong việc quản lý các thông tin thuận tiện, dễ dàng</a:t>
            </a:r>
          </a:p>
          <a:p>
            <a:pPr marL="457200" lvl="0" indent="-419100" algn="l" rtl="0">
              <a:spcBef>
                <a:spcPts val="0"/>
              </a:spcBef>
              <a:spcAft>
                <a:spcPts val="0"/>
              </a:spcAft>
              <a:buSzPts val="3000"/>
              <a:buChar char="▸"/>
            </a:pPr>
            <a:endParaRPr sz="2400" dirty="0">
              <a:latin typeface="+mn-lt"/>
            </a:endParaRPr>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853471" y="3157383"/>
            <a:ext cx="736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solidFill>
                  <a:schemeClr val="accent1"/>
                </a:solidFill>
              </a:rPr>
              <a:t>2. </a:t>
            </a:r>
            <a:r>
              <a:rPr lang="en" sz="4400">
                <a:solidFill>
                  <a:schemeClr val="accent1"/>
                </a:solidFill>
                <a:latin typeface="+mn-lt"/>
              </a:rPr>
              <a:t>Mục tiêu hệ thống</a:t>
            </a:r>
            <a:endParaRPr sz="4400">
              <a:solidFill>
                <a:schemeClr val="accent1"/>
              </a:solidFill>
              <a:latin typeface="+mn-lt"/>
            </a:endParaRPr>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179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7E4A-4542-40FF-B363-E2C6F9E35FFE}"/>
              </a:ext>
            </a:extLst>
          </p:cNvPr>
          <p:cNvSpPr>
            <a:spLocks noGrp="1"/>
          </p:cNvSpPr>
          <p:nvPr>
            <p:ph type="title"/>
          </p:nvPr>
        </p:nvSpPr>
        <p:spPr/>
        <p:txBody>
          <a:bodyPr/>
          <a:lstStyle/>
          <a:p>
            <a:r>
              <a:rPr lang="en-US">
                <a:latin typeface="+mn-lt"/>
              </a:rPr>
              <a:t>Mục tiêu hệ thống</a:t>
            </a:r>
          </a:p>
        </p:txBody>
      </p:sp>
      <p:sp>
        <p:nvSpPr>
          <p:cNvPr id="3" name="Text Placeholder 2">
            <a:extLst>
              <a:ext uri="{FF2B5EF4-FFF2-40B4-BE49-F238E27FC236}">
                <a16:creationId xmlns:a16="http://schemas.microsoft.com/office/drawing/2014/main" id="{17E16CED-F18E-463C-A45C-F6CD4F8C556B}"/>
              </a:ext>
            </a:extLst>
          </p:cNvPr>
          <p:cNvSpPr>
            <a:spLocks noGrp="1"/>
          </p:cNvSpPr>
          <p:nvPr>
            <p:ph type="body" idx="1"/>
          </p:nvPr>
        </p:nvSpPr>
        <p:spPr>
          <a:xfrm>
            <a:off x="234892" y="1025175"/>
            <a:ext cx="8451908" cy="3773328"/>
          </a:xfrm>
        </p:spPr>
        <p:txBody>
          <a:bodyPr/>
          <a:lstStyle/>
          <a:p>
            <a:pPr marL="38100" indent="0">
              <a:buNone/>
            </a:pPr>
            <a:r>
              <a:rPr lang="en-US" sz="2000" dirty="0">
                <a:latin typeface="+mn-lt"/>
              </a:rPr>
              <a:t>		</a:t>
            </a:r>
            <a:r>
              <a:rPr lang="en-US" sz="2000" dirty="0" err="1">
                <a:latin typeface="+mn-lt"/>
              </a:rPr>
              <a:t>Xây</a:t>
            </a:r>
            <a:r>
              <a:rPr lang="en-US" sz="2000" dirty="0">
                <a:latin typeface="+mn-lt"/>
              </a:rPr>
              <a:t> </a:t>
            </a:r>
            <a:r>
              <a:rPr lang="en-US" sz="2000" dirty="0" err="1">
                <a:latin typeface="+mn-lt"/>
              </a:rPr>
              <a:t>dựng</a:t>
            </a:r>
            <a:r>
              <a:rPr lang="en-US" sz="2000" dirty="0">
                <a:latin typeface="+mn-lt"/>
              </a:rPr>
              <a:t> </a:t>
            </a:r>
            <a:r>
              <a:rPr lang="en-US" sz="2000" dirty="0" err="1">
                <a:latin typeface="+mn-lt"/>
              </a:rPr>
              <a:t>chương</a:t>
            </a:r>
            <a:r>
              <a:rPr lang="en-US" sz="2000" dirty="0">
                <a:latin typeface="+mn-lt"/>
              </a:rPr>
              <a:t> </a:t>
            </a:r>
            <a:r>
              <a:rPr lang="en-US" sz="2000" dirty="0" err="1">
                <a:latin typeface="+mn-lt"/>
              </a:rPr>
              <a:t>trình</a:t>
            </a:r>
            <a:r>
              <a:rPr lang="en-US" sz="2000" dirty="0">
                <a:latin typeface="+mn-lt"/>
              </a:rPr>
              <a:t> </a:t>
            </a:r>
            <a:r>
              <a:rPr lang="en-US" sz="2000" dirty="0" err="1">
                <a:latin typeface="+mn-lt"/>
              </a:rPr>
              <a:t>Quản</a:t>
            </a:r>
            <a:r>
              <a:rPr lang="en-US" sz="2000" dirty="0">
                <a:latin typeface="+mn-lt"/>
              </a:rPr>
              <a:t> </a:t>
            </a:r>
            <a:r>
              <a:rPr lang="en-US" sz="2000" dirty="0" err="1">
                <a:latin typeface="+mn-lt"/>
              </a:rPr>
              <a:t>lý</a:t>
            </a:r>
            <a:r>
              <a:rPr lang="en-US" sz="2000" dirty="0">
                <a:latin typeface="+mn-lt"/>
              </a:rPr>
              <a:t> </a:t>
            </a:r>
            <a:r>
              <a:rPr lang="en-US" sz="2000" dirty="0" err="1">
                <a:latin typeface="+mn-lt"/>
              </a:rPr>
              <a:t>Danh</a:t>
            </a:r>
            <a:r>
              <a:rPr lang="en-US" sz="2000" dirty="0">
                <a:latin typeface="+mn-lt"/>
              </a:rPr>
              <a:t> </a:t>
            </a:r>
            <a:r>
              <a:rPr lang="en-US" sz="2000" dirty="0" err="1">
                <a:latin typeface="+mn-lt"/>
              </a:rPr>
              <a:t>bạ</a:t>
            </a:r>
            <a:r>
              <a:rPr lang="en-US" sz="2000" dirty="0">
                <a:latin typeface="+mn-lt"/>
              </a:rPr>
              <a:t> C++</a:t>
            </a:r>
          </a:p>
          <a:p>
            <a:pPr marL="0" marR="0" indent="342900" algn="just">
              <a:lnSpc>
                <a:spcPct val="130000"/>
              </a:lnSpc>
              <a:spcBef>
                <a:spcPts val="0"/>
              </a:spcBef>
            </a:pPr>
            <a:r>
              <a:rPr lang="vi-VN" sz="1800" dirty="0" err="1">
                <a:effectLst/>
                <a:latin typeface="+mn-lt"/>
                <a:ea typeface="Times New Roman" panose="02020603050405020304" pitchFamily="18" charset="0"/>
              </a:rPr>
              <a:t>Là</a:t>
            </a:r>
            <a:r>
              <a:rPr lang="vi-VN" sz="1800" dirty="0">
                <a:effectLst/>
                <a:latin typeface="+mn-lt"/>
                <a:ea typeface="Times New Roman" panose="02020603050405020304" pitchFamily="18" charset="0"/>
              </a:rPr>
              <a:t> </a:t>
            </a:r>
            <a:r>
              <a:rPr lang="vi-VN" sz="1800" dirty="0" err="1">
                <a:effectLst/>
                <a:latin typeface="+mn-lt"/>
                <a:ea typeface="Times New Roman" panose="02020603050405020304" pitchFamily="18" charset="0"/>
              </a:rPr>
              <a:t>một</a:t>
            </a:r>
            <a:r>
              <a:rPr lang="vi-VN"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chương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trình</a:t>
            </a:r>
            <a:r>
              <a:rPr lang="en-US" sz="1800" dirty="0">
                <a:effectLst/>
                <a:latin typeface="+mn-lt"/>
                <a:ea typeface="Times New Roman" panose="02020603050405020304" pitchFamily="18" charset="0"/>
              </a:rPr>
              <a:t> Console </a:t>
            </a:r>
            <a:r>
              <a:rPr lang="en-US" sz="1800" dirty="0" err="1">
                <a:effectLst/>
                <a:latin typeface="+mn-lt"/>
                <a:ea typeface="Times New Roman" panose="02020603050405020304" pitchFamily="18" charset="0"/>
              </a:rPr>
              <a:t>đơn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giản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sử</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dụng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mảng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đối</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tượng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để</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quản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lý</a:t>
            </a:r>
            <a:r>
              <a:rPr lang="en-US" sz="1800" dirty="0">
                <a:effectLst/>
                <a:latin typeface="+mn-lt"/>
                <a:ea typeface="Times New Roman" panose="02020603050405020304" pitchFamily="18" charset="0"/>
              </a:rPr>
              <a:t> SĐT</a:t>
            </a:r>
          </a:p>
          <a:p>
            <a:pPr marL="0" marR="0" indent="342900" algn="just">
              <a:lnSpc>
                <a:spcPct val="130000"/>
              </a:lnSpc>
              <a:spcBef>
                <a:spcPts val="0"/>
              </a:spcBef>
            </a:pPr>
            <a:r>
              <a:rPr lang="en-US" sz="1800" dirty="0" err="1">
                <a:effectLst/>
                <a:latin typeface="+mn-lt"/>
                <a:ea typeface="Times New Roman" panose="02020603050405020304" pitchFamily="18" charset="0"/>
              </a:rPr>
              <a:t>Chương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trình</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được</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xây</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dựng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không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có</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đồ</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họa</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giao</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diện</a:t>
            </a:r>
            <a:endParaRPr lang="en-US" sz="1800" dirty="0">
              <a:effectLst/>
              <a:latin typeface="+mn-lt"/>
              <a:ea typeface="Times New Roman" panose="02020603050405020304" pitchFamily="18" charset="0"/>
            </a:endParaRPr>
          </a:p>
          <a:p>
            <a:pPr marL="0" marR="0" indent="342900" algn="just">
              <a:lnSpc>
                <a:spcPct val="130000"/>
              </a:lnSpc>
              <a:spcBef>
                <a:spcPts val="0"/>
              </a:spcBef>
            </a:pPr>
            <a:r>
              <a:rPr lang="en-US" sz="1800" dirty="0" err="1">
                <a:latin typeface="+mn-lt"/>
                <a:ea typeface="Times New Roman" panose="02020603050405020304" pitchFamily="18" charset="0"/>
              </a:rPr>
              <a:t>Có</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các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chức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năng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cơ</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bản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đáp</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ứng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nhu</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cầu</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người</a:t>
            </a:r>
            <a:r>
              <a:rPr lang="en-US" sz="1800" dirty="0">
                <a:latin typeface="+mn-lt"/>
                <a:ea typeface="Times New Roman" panose="02020603050405020304" pitchFamily="18" charset="0"/>
              </a:rPr>
              <a:t> dung: </a:t>
            </a:r>
            <a:r>
              <a:rPr lang="en-US" sz="1800" dirty="0" err="1">
                <a:latin typeface="+mn-lt"/>
                <a:ea typeface="Times New Roman" panose="02020603050405020304" pitchFamily="18" charset="0"/>
              </a:rPr>
              <a:t>thêm</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thông</a:t>
            </a:r>
            <a:r>
              <a:rPr lang="en-US" sz="1800" dirty="0">
                <a:latin typeface="+mn-lt"/>
                <a:ea typeface="Times New Roman" panose="02020603050405020304" pitchFamily="18" charset="0"/>
              </a:rPr>
              <a:t> tin, </a:t>
            </a:r>
            <a:r>
              <a:rPr lang="en-US" sz="1800" dirty="0" err="1">
                <a:latin typeface="+mn-lt"/>
                <a:ea typeface="Times New Roman" panose="02020603050405020304" pitchFamily="18" charset="0"/>
              </a:rPr>
              <a:t>sửa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thông</a:t>
            </a:r>
            <a:r>
              <a:rPr lang="en-US" sz="1800" dirty="0">
                <a:latin typeface="+mn-lt"/>
                <a:ea typeface="Times New Roman" panose="02020603050405020304" pitchFamily="18" charset="0"/>
              </a:rPr>
              <a:t> tin, </a:t>
            </a:r>
            <a:r>
              <a:rPr lang="en-US" sz="1800" dirty="0" err="1">
                <a:latin typeface="+mn-lt"/>
                <a:ea typeface="Times New Roman" panose="02020603050405020304" pitchFamily="18" charset="0"/>
              </a:rPr>
              <a:t>xóa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thông</a:t>
            </a:r>
            <a:r>
              <a:rPr lang="en-US" sz="1800" dirty="0">
                <a:latin typeface="+mn-lt"/>
                <a:ea typeface="Times New Roman" panose="02020603050405020304" pitchFamily="18" charset="0"/>
              </a:rPr>
              <a:t> tin, </a:t>
            </a:r>
            <a:r>
              <a:rPr lang="en-US" sz="1800" dirty="0" err="1">
                <a:latin typeface="+mn-lt"/>
                <a:ea typeface="Times New Roman" panose="02020603050405020304" pitchFamily="18" charset="0"/>
              </a:rPr>
              <a:t>hiển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thị</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thông</a:t>
            </a:r>
            <a:r>
              <a:rPr lang="en-US" sz="1800" dirty="0">
                <a:latin typeface="+mn-lt"/>
                <a:ea typeface="Times New Roman" panose="02020603050405020304" pitchFamily="18" charset="0"/>
              </a:rPr>
              <a:t> tin, </a:t>
            </a:r>
            <a:r>
              <a:rPr lang="en-US" sz="1800" dirty="0" err="1">
                <a:latin typeface="+mn-lt"/>
                <a:ea typeface="Times New Roman" panose="02020603050405020304" pitchFamily="18" charset="0"/>
              </a:rPr>
              <a:t>tìm</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kiếm</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thông</a:t>
            </a:r>
            <a:r>
              <a:rPr lang="en-US" sz="1800" dirty="0">
                <a:latin typeface="+mn-lt"/>
                <a:ea typeface="Times New Roman" panose="02020603050405020304" pitchFamily="18" charset="0"/>
              </a:rPr>
              <a:t> tin…</a:t>
            </a:r>
          </a:p>
          <a:p>
            <a:pPr marL="0" marR="0" indent="342900" algn="just">
              <a:lnSpc>
                <a:spcPct val="130000"/>
              </a:lnSpc>
              <a:spcBef>
                <a:spcPts val="0"/>
              </a:spcBef>
            </a:pPr>
            <a:r>
              <a:rPr lang="en-US" sz="1800" spc="-20" dirty="0" err="1">
                <a:effectLst/>
                <a:latin typeface="+mn-lt"/>
                <a:ea typeface="Times New Roman" panose="02020603050405020304" pitchFamily="18" charset="0"/>
              </a:rPr>
              <a:t>Thay</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thế</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được</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các</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cách</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lưu</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thông</a:t>
            </a:r>
            <a:r>
              <a:rPr lang="en-US" sz="1800" spc="-20" dirty="0">
                <a:effectLst/>
                <a:latin typeface="+mn-lt"/>
                <a:ea typeface="Times New Roman" panose="02020603050405020304" pitchFamily="18" charset="0"/>
              </a:rPr>
              <a:t> tin </a:t>
            </a:r>
            <a:r>
              <a:rPr lang="en-US" sz="1800" spc="-20" dirty="0" err="1">
                <a:effectLst/>
                <a:latin typeface="+mn-lt"/>
                <a:ea typeface="Times New Roman" panose="02020603050405020304" pitchFamily="18" charset="0"/>
              </a:rPr>
              <a:t>liên</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lạc</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cũ</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như</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sách</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Danh</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bạ</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điện</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thoại</a:t>
            </a:r>
            <a:endParaRPr lang="en-US" sz="1800" spc="-20" dirty="0">
              <a:effectLst/>
              <a:latin typeface="+mn-lt"/>
              <a:ea typeface="Times New Roman" panose="02020603050405020304" pitchFamily="18" charset="0"/>
            </a:endParaRPr>
          </a:p>
          <a:p>
            <a:pPr marL="0" marR="0" indent="342900" algn="just">
              <a:lnSpc>
                <a:spcPct val="130000"/>
              </a:lnSpc>
              <a:spcBef>
                <a:spcPts val="0"/>
              </a:spcBef>
            </a:pPr>
            <a:r>
              <a:rPr lang="en-US" sz="1800" dirty="0" err="1">
                <a:effectLst/>
                <a:latin typeface="+mn-lt"/>
                <a:ea typeface="Times New Roman" panose="02020603050405020304" pitchFamily="18" charset="0"/>
              </a:rPr>
              <a:t>Tiếp</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cận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lượng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người</a:t>
            </a:r>
            <a:r>
              <a:rPr lang="en-US" sz="1800" dirty="0">
                <a:effectLst/>
                <a:latin typeface="+mn-lt"/>
                <a:ea typeface="Times New Roman" panose="02020603050405020304" pitchFamily="18" charset="0"/>
              </a:rPr>
              <a:t> dung </a:t>
            </a:r>
            <a:r>
              <a:rPr lang="en-US" sz="1800" dirty="0" err="1">
                <a:effectLst/>
                <a:latin typeface="+mn-lt"/>
                <a:ea typeface="Times New Roman" panose="02020603050405020304" pitchFamily="18" charset="0"/>
              </a:rPr>
              <a:t>lớn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sử</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dụng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điện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thoại</a:t>
            </a:r>
            <a:r>
              <a:rPr lang="en-US" sz="1800" dirty="0">
                <a:effectLst/>
                <a:latin typeface="+mn-lt"/>
                <a:ea typeface="Times New Roman" panose="02020603050405020304" pitchFamily="18" charset="0"/>
              </a:rPr>
              <a:t> di </a:t>
            </a:r>
            <a:r>
              <a:rPr lang="en-US" sz="1800" dirty="0" err="1">
                <a:effectLst/>
                <a:latin typeface="+mn-lt"/>
                <a:ea typeface="Times New Roman" panose="02020603050405020304" pitchFamily="18" charset="0"/>
              </a:rPr>
              <a:t>động</a:t>
            </a:r>
            <a:r>
              <a:rPr lang="en-US" sz="1800" dirty="0">
                <a:effectLst/>
                <a:latin typeface="+mn-lt"/>
                <a:ea typeface="Times New Roman" panose="02020603050405020304" pitchFamily="18" charset="0"/>
              </a:rPr>
              <a:t>, smartphone… </a:t>
            </a:r>
            <a:r>
              <a:rPr lang="en-US" sz="1800" dirty="0" err="1">
                <a:effectLst/>
                <a:latin typeface="+mn-lt"/>
                <a:ea typeface="Times New Roman" panose="02020603050405020304" pitchFamily="18" charset="0"/>
              </a:rPr>
              <a:t>và</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các</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tổ</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chức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công</a:t>
            </a:r>
            <a:r>
              <a:rPr lang="en-US" sz="1800" dirty="0">
                <a:latin typeface="+mn-lt"/>
                <a:ea typeface="Times New Roman" panose="02020603050405020304" pitchFamily="18" charset="0"/>
              </a:rPr>
              <a:t> ty </a:t>
            </a:r>
            <a:r>
              <a:rPr lang="en-US" sz="1800" dirty="0" err="1">
                <a:latin typeface="+mn-lt"/>
                <a:ea typeface="Times New Roman" panose="02020603050405020304" pitchFamily="18" charset="0"/>
              </a:rPr>
              <a:t>muốn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quản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lý</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thông</a:t>
            </a:r>
            <a:r>
              <a:rPr lang="en-US" sz="1800" dirty="0">
                <a:latin typeface="+mn-lt"/>
                <a:ea typeface="Times New Roman" panose="02020603050405020304" pitchFamily="18" charset="0"/>
              </a:rPr>
              <a:t> tin </a:t>
            </a:r>
            <a:r>
              <a:rPr lang="en-US" sz="1800" dirty="0" err="1">
                <a:latin typeface="+mn-lt"/>
                <a:ea typeface="Times New Roman" panose="02020603050405020304" pitchFamily="18" charset="0"/>
              </a:rPr>
              <a:t>liêc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lạc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của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khách</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hàng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và</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đối</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tác</a:t>
            </a:r>
            <a:endParaRPr lang="en-US" sz="1800" dirty="0">
              <a:effectLst/>
              <a:latin typeface="+mn-lt"/>
              <a:ea typeface="Times New Roman" panose="02020603050405020304" pitchFamily="18" charset="0"/>
            </a:endParaRPr>
          </a:p>
          <a:p>
            <a:pPr marL="0" marR="0" indent="342900" algn="just">
              <a:lnSpc>
                <a:spcPct val="130000"/>
              </a:lnSpc>
              <a:spcBef>
                <a:spcPts val="0"/>
              </a:spcBef>
            </a:pPr>
            <a:r>
              <a:rPr lang="en-US" sz="1800" spc="-20" dirty="0" err="1">
                <a:effectLst/>
                <a:latin typeface="+mn-lt"/>
                <a:ea typeface="Times New Roman" panose="02020603050405020304" pitchFamily="18" charset="0"/>
              </a:rPr>
              <a:t>Giải</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quyết</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tính</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tiện</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dụng</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và</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dễ</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dàng</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lưu</a:t>
            </a:r>
            <a:r>
              <a:rPr lang="en-US" sz="1800" spc="-20" dirty="0">
                <a:effectLst/>
                <a:latin typeface="+mn-lt"/>
                <a:ea typeface="Times New Roman" panose="02020603050405020304" pitchFamily="18" charset="0"/>
              </a:rPr>
              <a:t> </a:t>
            </a:r>
            <a:r>
              <a:rPr lang="en-US" sz="1800" spc="-20" dirty="0" err="1">
                <a:effectLst/>
                <a:latin typeface="+mn-lt"/>
                <a:ea typeface="Times New Roman" panose="02020603050405020304" pitchFamily="18" charset="0"/>
              </a:rPr>
              <a:t>trữ</a:t>
            </a:r>
            <a:r>
              <a:rPr lang="en-US" sz="1800" spc="-20" dirty="0">
                <a:latin typeface="+mn-lt"/>
                <a:ea typeface="Times New Roman" panose="02020603050405020304" pitchFamily="18" charset="0"/>
              </a:rPr>
              <a:t>, </a:t>
            </a:r>
            <a:r>
              <a:rPr lang="en-US" sz="1800" spc="-20" dirty="0" err="1">
                <a:latin typeface="+mn-lt"/>
                <a:ea typeface="Times New Roman" panose="02020603050405020304" pitchFamily="18" charset="0"/>
              </a:rPr>
              <a:t>sửa</a:t>
            </a:r>
            <a:r>
              <a:rPr lang="en-US" sz="1800" spc="-20" dirty="0">
                <a:latin typeface="+mn-lt"/>
                <a:ea typeface="Times New Roman" panose="02020603050405020304" pitchFamily="18" charset="0"/>
              </a:rPr>
              <a:t> </a:t>
            </a:r>
            <a:r>
              <a:rPr lang="en-US" sz="1800" spc="-20" dirty="0" err="1">
                <a:latin typeface="+mn-lt"/>
                <a:ea typeface="Times New Roman" panose="02020603050405020304" pitchFamily="18" charset="0"/>
              </a:rPr>
              <a:t>đổi</a:t>
            </a:r>
            <a:endParaRPr lang="en-US" sz="1800" dirty="0">
              <a:effectLst/>
              <a:latin typeface="+mn-lt"/>
              <a:ea typeface="Times New Roman" panose="02020603050405020304" pitchFamily="18" charset="0"/>
            </a:endParaRPr>
          </a:p>
          <a:p>
            <a:pPr marL="0" marR="0" indent="0" algn="just">
              <a:spcBef>
                <a:spcPts val="0"/>
              </a:spcBef>
              <a:spcAft>
                <a:spcPts val="0"/>
              </a:spcAft>
              <a:buNone/>
            </a:pPr>
            <a:endParaRPr lang="en-US" sz="1800" dirty="0">
              <a:effectLst/>
              <a:latin typeface="+mn-lt"/>
              <a:ea typeface="Times New Roman" panose="02020603050405020304" pitchFamily="18" charset="0"/>
            </a:endParaRPr>
          </a:p>
          <a:p>
            <a:endParaRPr lang="en-US" dirty="0">
              <a:latin typeface="+mn-lt"/>
            </a:endParaRPr>
          </a:p>
        </p:txBody>
      </p:sp>
      <p:sp>
        <p:nvSpPr>
          <p:cNvPr id="4" name="Slide Number Placeholder 3">
            <a:extLst>
              <a:ext uri="{FF2B5EF4-FFF2-40B4-BE49-F238E27FC236}">
                <a16:creationId xmlns:a16="http://schemas.microsoft.com/office/drawing/2014/main" id="{BD27B635-DF87-4EDC-B727-FE52FC65D0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mn-lt"/>
              </a:rPr>
              <a:t>7</a:t>
            </a:fld>
            <a:endParaRPr lang="en">
              <a:latin typeface="+mn-lt"/>
            </a:endParaRPr>
          </a:p>
        </p:txBody>
      </p:sp>
    </p:spTree>
    <p:extLst>
      <p:ext uri="{BB962C8B-B14F-4D97-AF65-F5344CB8AC3E}">
        <p14:creationId xmlns:p14="http://schemas.microsoft.com/office/powerpoint/2010/main" val="330702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853471" y="3157383"/>
            <a:ext cx="7929802"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solidFill>
                  <a:schemeClr val="accent1"/>
                </a:solidFill>
              </a:rPr>
              <a:t>3. </a:t>
            </a:r>
            <a:r>
              <a:rPr lang="en" sz="4400">
                <a:solidFill>
                  <a:schemeClr val="accent1"/>
                </a:solidFill>
                <a:latin typeface="+mn-lt"/>
              </a:rPr>
              <a:t>Yêu cầu hệ thống</a:t>
            </a:r>
            <a:endParaRPr sz="4400">
              <a:solidFill>
                <a:schemeClr val="accent1"/>
              </a:solidFill>
              <a:latin typeface="+mn-lt"/>
            </a:endParaRPr>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297450" y="1081080"/>
            <a:ext cx="8846550" cy="3658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b="1" dirty="0" err="1">
                <a:latin typeface="+mn-lt"/>
              </a:rPr>
              <a:t>Yêu</a:t>
            </a:r>
            <a:r>
              <a:rPr lang="en-US" sz="2000" b="1" dirty="0">
                <a:latin typeface="+mn-lt"/>
              </a:rPr>
              <a:t> </a:t>
            </a:r>
            <a:r>
              <a:rPr lang="en-US" sz="2000" b="1" dirty="0" err="1">
                <a:latin typeface="+mn-lt"/>
              </a:rPr>
              <a:t>cầu</a:t>
            </a:r>
            <a:r>
              <a:rPr lang="en-US" sz="2000" b="1" dirty="0">
                <a:latin typeface="+mn-lt"/>
              </a:rPr>
              <a:t> </a:t>
            </a:r>
            <a:r>
              <a:rPr lang="en-US" sz="2000" b="1" dirty="0" err="1">
                <a:latin typeface="+mn-lt"/>
              </a:rPr>
              <a:t>đề</a:t>
            </a:r>
            <a:r>
              <a:rPr lang="en-US" sz="2000" b="1" dirty="0">
                <a:latin typeface="+mn-lt"/>
              </a:rPr>
              <a:t> ra</a:t>
            </a:r>
          </a:p>
          <a:p>
            <a:pPr lvl="0" indent="-457200" rtl="0">
              <a:spcBef>
                <a:spcPts val="600"/>
              </a:spcBef>
              <a:spcAft>
                <a:spcPts val="0"/>
              </a:spcAft>
              <a:buFont typeface="Wingdings" panose="05000000000000000000" pitchFamily="2" charset="2"/>
              <a:buChar char="ü"/>
            </a:pPr>
            <a:r>
              <a:rPr lang="en-US" sz="2200" dirty="0" err="1">
                <a:latin typeface="+mn-lt"/>
              </a:rPr>
              <a:t>Sử</a:t>
            </a:r>
            <a:r>
              <a:rPr lang="en-US" sz="2200" dirty="0">
                <a:latin typeface="+mn-lt"/>
              </a:rPr>
              <a:t> </a:t>
            </a:r>
            <a:r>
              <a:rPr lang="en-US" sz="2200" dirty="0" err="1">
                <a:latin typeface="+mn-lt"/>
              </a:rPr>
              <a:t>dụng</a:t>
            </a:r>
            <a:r>
              <a:rPr lang="en-US" sz="2200" dirty="0">
                <a:latin typeface="+mn-lt"/>
              </a:rPr>
              <a:t> </a:t>
            </a:r>
            <a:r>
              <a:rPr lang="en-US" sz="2200" dirty="0" err="1">
                <a:latin typeface="+mn-lt"/>
              </a:rPr>
              <a:t>ngôn</a:t>
            </a:r>
            <a:r>
              <a:rPr lang="en-US" sz="2200" dirty="0">
                <a:latin typeface="+mn-lt"/>
              </a:rPr>
              <a:t> </a:t>
            </a:r>
            <a:r>
              <a:rPr lang="en-US" sz="2200" dirty="0" err="1">
                <a:latin typeface="+mn-lt"/>
              </a:rPr>
              <a:t>ngữ</a:t>
            </a:r>
            <a:r>
              <a:rPr lang="en-US" sz="2200" dirty="0">
                <a:latin typeface="+mn-lt"/>
              </a:rPr>
              <a:t> </a:t>
            </a:r>
            <a:r>
              <a:rPr lang="en-US" sz="2200" dirty="0" err="1">
                <a:latin typeface="+mn-lt"/>
              </a:rPr>
              <a:t>lập</a:t>
            </a:r>
            <a:r>
              <a:rPr lang="en-US" sz="2200" dirty="0">
                <a:latin typeface="+mn-lt"/>
              </a:rPr>
              <a:t> </a:t>
            </a:r>
            <a:r>
              <a:rPr lang="en-US" sz="2200" dirty="0" err="1">
                <a:latin typeface="+mn-lt"/>
              </a:rPr>
              <a:t>trình</a:t>
            </a:r>
            <a:r>
              <a:rPr lang="en-US" sz="2200" dirty="0">
                <a:latin typeface="+mn-lt"/>
              </a:rPr>
              <a:t> C++</a:t>
            </a:r>
          </a:p>
          <a:p>
            <a:pPr lvl="0" indent="-457200" rtl="0">
              <a:spcBef>
                <a:spcPts val="600"/>
              </a:spcBef>
              <a:spcAft>
                <a:spcPts val="0"/>
              </a:spcAft>
              <a:buFont typeface="Wingdings" panose="05000000000000000000" pitchFamily="2" charset="2"/>
              <a:buChar char="ü"/>
            </a:pPr>
            <a:r>
              <a:rPr lang="en-US" sz="2200" dirty="0" err="1">
                <a:latin typeface="+mn-lt"/>
              </a:rPr>
              <a:t>Sử</a:t>
            </a:r>
            <a:r>
              <a:rPr lang="en-US" sz="2200" dirty="0">
                <a:latin typeface="+mn-lt"/>
              </a:rPr>
              <a:t> </a:t>
            </a:r>
            <a:r>
              <a:rPr lang="en-US" sz="2200" dirty="0" err="1">
                <a:latin typeface="+mn-lt"/>
              </a:rPr>
              <a:t>dụng</a:t>
            </a:r>
            <a:r>
              <a:rPr lang="en-US" sz="2200" dirty="0">
                <a:latin typeface="+mn-lt"/>
              </a:rPr>
              <a:t> </a:t>
            </a:r>
            <a:r>
              <a:rPr lang="en-US" sz="2200" dirty="0" err="1">
                <a:latin typeface="+mn-lt"/>
              </a:rPr>
              <a:t>cấu</a:t>
            </a:r>
            <a:r>
              <a:rPr lang="en-US" sz="2200" dirty="0">
                <a:latin typeface="+mn-lt"/>
              </a:rPr>
              <a:t> </a:t>
            </a:r>
            <a:r>
              <a:rPr lang="en-US" sz="2200" dirty="0" err="1">
                <a:latin typeface="+mn-lt"/>
              </a:rPr>
              <a:t>trúc</a:t>
            </a:r>
            <a:r>
              <a:rPr lang="en-US" sz="2200" dirty="0">
                <a:latin typeface="+mn-lt"/>
              </a:rPr>
              <a:t> </a:t>
            </a:r>
            <a:r>
              <a:rPr lang="en-US" sz="2200" dirty="0" err="1">
                <a:latin typeface="+mn-lt"/>
              </a:rPr>
              <a:t>dữ</a:t>
            </a:r>
            <a:r>
              <a:rPr lang="en-US" sz="2200" dirty="0">
                <a:latin typeface="+mn-lt"/>
              </a:rPr>
              <a:t> </a:t>
            </a:r>
            <a:r>
              <a:rPr lang="en-US" sz="2200" dirty="0" err="1">
                <a:latin typeface="+mn-lt"/>
              </a:rPr>
              <a:t>liệu</a:t>
            </a:r>
            <a:r>
              <a:rPr lang="en-US" sz="2200" dirty="0">
                <a:latin typeface="+mn-lt"/>
              </a:rPr>
              <a:t> </a:t>
            </a:r>
            <a:r>
              <a:rPr lang="en-US" sz="2200" dirty="0" err="1">
                <a:latin typeface="+mn-lt"/>
              </a:rPr>
              <a:t>mảng</a:t>
            </a:r>
            <a:r>
              <a:rPr lang="en-US" sz="2200" dirty="0">
                <a:latin typeface="+mn-lt"/>
              </a:rPr>
              <a:t> </a:t>
            </a:r>
            <a:r>
              <a:rPr lang="en-US" sz="2200" dirty="0" err="1">
                <a:latin typeface="+mn-lt"/>
              </a:rPr>
              <a:t>đối</a:t>
            </a:r>
            <a:r>
              <a:rPr lang="en-US" sz="2200" dirty="0">
                <a:latin typeface="+mn-lt"/>
              </a:rPr>
              <a:t> </a:t>
            </a:r>
            <a:r>
              <a:rPr lang="en-US" sz="2200" dirty="0" err="1">
                <a:latin typeface="+mn-lt"/>
              </a:rPr>
              <a:t>tượng</a:t>
            </a:r>
            <a:endParaRPr lang="en-US" sz="2200" dirty="0">
              <a:latin typeface="+mn-lt"/>
            </a:endParaRPr>
          </a:p>
          <a:p>
            <a:pPr lvl="0" indent="-457200" rtl="0">
              <a:spcBef>
                <a:spcPts val="600"/>
              </a:spcBef>
              <a:spcAft>
                <a:spcPts val="0"/>
              </a:spcAft>
              <a:buFont typeface="Wingdings" panose="05000000000000000000" pitchFamily="2" charset="2"/>
              <a:buChar char="ü"/>
            </a:pPr>
            <a:r>
              <a:rPr lang="en-US" sz="2200" dirty="0" err="1">
                <a:latin typeface="+mn-lt"/>
                <a:cs typeface="Times New Roman" panose="02020603050405020304" pitchFamily="18" charset="0"/>
              </a:rPr>
              <a:t>Phân</a:t>
            </a:r>
            <a:r>
              <a:rPr lang="en-US" sz="2200" dirty="0">
                <a:latin typeface="+mn-lt"/>
                <a:cs typeface="Times New Roman" panose="02020603050405020304" pitchFamily="18" charset="0"/>
              </a:rPr>
              <a:t> </a:t>
            </a:r>
            <a:r>
              <a:rPr lang="en-US" sz="2200" dirty="0" err="1">
                <a:latin typeface="+mn-lt"/>
                <a:cs typeface="Times New Roman" panose="02020603050405020304" pitchFamily="18" charset="0"/>
              </a:rPr>
              <a:t>loại</a:t>
            </a:r>
            <a:r>
              <a:rPr lang="en-US" sz="2200" dirty="0">
                <a:latin typeface="+mn-lt"/>
                <a:cs typeface="Times New Roman" panose="02020603050405020304" pitchFamily="18" charset="0"/>
              </a:rPr>
              <a:t> </a:t>
            </a:r>
            <a:r>
              <a:rPr lang="en-US" sz="2200" dirty="0" err="1">
                <a:latin typeface="+mn-lt"/>
                <a:cs typeface="Times New Roman" panose="02020603050405020304" pitchFamily="18" charset="0"/>
              </a:rPr>
              <a:t>danh</a:t>
            </a:r>
            <a:r>
              <a:rPr lang="en-US" sz="2200" dirty="0">
                <a:latin typeface="+mn-lt"/>
                <a:cs typeface="Times New Roman" panose="02020603050405020304" pitchFamily="18" charset="0"/>
              </a:rPr>
              <a:t> </a:t>
            </a:r>
            <a:r>
              <a:rPr lang="en-US" sz="2200" dirty="0" err="1">
                <a:latin typeface="+mn-lt"/>
                <a:cs typeface="Times New Roman" panose="02020603050405020304" pitchFamily="18" charset="0"/>
              </a:rPr>
              <a:t>mục</a:t>
            </a:r>
            <a:r>
              <a:rPr lang="en-US" sz="2200" dirty="0">
                <a:latin typeface="+mn-lt"/>
                <a:cs typeface="Times New Roman" panose="02020603050405020304" pitchFamily="18" charset="0"/>
              </a:rPr>
              <a:t> </a:t>
            </a:r>
            <a:r>
              <a:rPr lang="en-US" sz="2200" dirty="0" err="1">
                <a:latin typeface="+mn-lt"/>
                <a:cs typeface="Times New Roman" panose="02020603050405020304" pitchFamily="18" charset="0"/>
              </a:rPr>
              <a:t>các</a:t>
            </a:r>
            <a:r>
              <a:rPr lang="en-US" sz="2200" dirty="0">
                <a:latin typeface="+mn-lt"/>
                <a:cs typeface="Times New Roman" panose="02020603050405020304" pitchFamily="18" charset="0"/>
              </a:rPr>
              <a:t> </a:t>
            </a:r>
            <a:r>
              <a:rPr lang="en-US" sz="2200" dirty="0" err="1">
                <a:latin typeface="+mn-lt"/>
                <a:cs typeface="Times New Roman" panose="02020603050405020304" pitchFamily="18" charset="0"/>
              </a:rPr>
              <a:t>chức</a:t>
            </a:r>
            <a:r>
              <a:rPr lang="en-US" sz="2200" dirty="0">
                <a:latin typeface="+mn-lt"/>
                <a:cs typeface="Times New Roman" panose="02020603050405020304" pitchFamily="18" charset="0"/>
              </a:rPr>
              <a:t> </a:t>
            </a:r>
            <a:r>
              <a:rPr lang="en-US" sz="2200" dirty="0" err="1">
                <a:latin typeface="+mn-lt"/>
                <a:cs typeface="Times New Roman" panose="02020603050405020304" pitchFamily="18" charset="0"/>
              </a:rPr>
              <a:t>năng</a:t>
            </a:r>
            <a:r>
              <a:rPr lang="en-US" sz="2200" dirty="0">
                <a:latin typeface="+mn-lt"/>
                <a:cs typeface="Times New Roman" panose="02020603050405020304" pitchFamily="18" charset="0"/>
              </a:rPr>
              <a:t> </a:t>
            </a:r>
            <a:r>
              <a:rPr lang="en-US" sz="2200" dirty="0" err="1">
                <a:latin typeface="+mn-lt"/>
                <a:cs typeface="Times New Roman" panose="02020603050405020304" pitchFamily="18" charset="0"/>
              </a:rPr>
              <a:t>rõ</a:t>
            </a:r>
            <a:r>
              <a:rPr lang="en-US" sz="2200" dirty="0">
                <a:latin typeface="+mn-lt"/>
                <a:cs typeface="Times New Roman" panose="02020603050405020304" pitchFamily="18" charset="0"/>
              </a:rPr>
              <a:t> </a:t>
            </a:r>
            <a:r>
              <a:rPr lang="en-US" sz="2200" dirty="0" err="1">
                <a:latin typeface="+mn-lt"/>
                <a:cs typeface="Times New Roman" panose="02020603050405020304" pitchFamily="18" charset="0"/>
              </a:rPr>
              <a:t>ràng</a:t>
            </a:r>
            <a:endParaRPr lang="en-US" sz="2200" dirty="0">
              <a:latin typeface="+mn-lt"/>
              <a:cs typeface="Times New Roman" panose="02020603050405020304" pitchFamily="18" charset="0"/>
            </a:endParaRPr>
          </a:p>
          <a:p>
            <a:pPr lvl="0" indent="-457200" rtl="0">
              <a:spcBef>
                <a:spcPts val="600"/>
              </a:spcBef>
              <a:spcAft>
                <a:spcPts val="0"/>
              </a:spcAft>
              <a:buFont typeface="Wingdings" panose="05000000000000000000" pitchFamily="2" charset="2"/>
              <a:buChar char="ü"/>
            </a:pPr>
            <a:r>
              <a:rPr lang="en-US" sz="2200" dirty="0" err="1">
                <a:latin typeface="+mn-lt"/>
              </a:rPr>
              <a:t>Xây</a:t>
            </a:r>
            <a:r>
              <a:rPr lang="en-US" sz="2200" dirty="0">
                <a:latin typeface="+mn-lt"/>
              </a:rPr>
              <a:t> </a:t>
            </a:r>
            <a:r>
              <a:rPr lang="en-US" sz="2200" dirty="0" err="1">
                <a:latin typeface="+mn-lt"/>
              </a:rPr>
              <a:t>dựng</a:t>
            </a:r>
            <a:r>
              <a:rPr lang="en-US" sz="2200" dirty="0">
                <a:latin typeface="+mn-lt"/>
              </a:rPr>
              <a:t> </a:t>
            </a:r>
            <a:r>
              <a:rPr lang="en-US" sz="2200" dirty="0" err="1">
                <a:latin typeface="+mn-lt"/>
              </a:rPr>
              <a:t>các</a:t>
            </a:r>
            <a:r>
              <a:rPr lang="en-US" sz="2200" dirty="0">
                <a:latin typeface="+mn-lt"/>
              </a:rPr>
              <a:t> </a:t>
            </a:r>
            <a:r>
              <a:rPr lang="en-US" sz="2200" dirty="0" err="1">
                <a:latin typeface="+mn-lt"/>
              </a:rPr>
              <a:t>chức</a:t>
            </a:r>
            <a:r>
              <a:rPr lang="en-US" sz="2200" dirty="0">
                <a:latin typeface="+mn-lt"/>
              </a:rPr>
              <a:t> </a:t>
            </a:r>
            <a:r>
              <a:rPr lang="en-US" sz="2200" dirty="0" err="1">
                <a:latin typeface="+mn-lt"/>
              </a:rPr>
              <a:t>năng</a:t>
            </a:r>
            <a:r>
              <a:rPr lang="en-US" sz="2200" dirty="0">
                <a:latin typeface="+mn-lt"/>
              </a:rPr>
              <a:t> </a:t>
            </a:r>
            <a:r>
              <a:rPr lang="en-US" sz="2200" dirty="0" err="1">
                <a:latin typeface="+mn-lt"/>
              </a:rPr>
              <a:t>thêm</a:t>
            </a:r>
            <a:r>
              <a:rPr lang="en-US" sz="2200" dirty="0">
                <a:latin typeface="+mn-lt"/>
              </a:rPr>
              <a:t>, </a:t>
            </a:r>
            <a:r>
              <a:rPr lang="en-US" sz="2200" dirty="0" err="1">
                <a:latin typeface="+mn-lt"/>
              </a:rPr>
              <a:t>sửa</a:t>
            </a:r>
            <a:r>
              <a:rPr lang="en-US" sz="2200" dirty="0">
                <a:latin typeface="+mn-lt"/>
              </a:rPr>
              <a:t>, </a:t>
            </a:r>
            <a:r>
              <a:rPr lang="en-US" sz="2200" dirty="0" err="1">
                <a:latin typeface="+mn-lt"/>
              </a:rPr>
              <a:t>xóa</a:t>
            </a:r>
            <a:r>
              <a:rPr lang="en-US" sz="2200" dirty="0">
                <a:latin typeface="+mn-lt"/>
              </a:rPr>
              <a:t>, </a:t>
            </a:r>
            <a:r>
              <a:rPr lang="en-US" sz="2200" dirty="0" err="1">
                <a:latin typeface="+mn-lt"/>
              </a:rPr>
              <a:t>tìm</a:t>
            </a:r>
            <a:r>
              <a:rPr lang="en-US" sz="2200" dirty="0">
                <a:latin typeface="+mn-lt"/>
              </a:rPr>
              <a:t> </a:t>
            </a:r>
            <a:r>
              <a:rPr lang="en-US" sz="2200" dirty="0" err="1">
                <a:latin typeface="+mn-lt"/>
              </a:rPr>
              <a:t>kiếm</a:t>
            </a:r>
            <a:r>
              <a:rPr lang="en-US" sz="2200" dirty="0">
                <a:latin typeface="+mn-lt"/>
              </a:rPr>
              <a:t>, </a:t>
            </a:r>
            <a:r>
              <a:rPr lang="en-US" sz="2200" dirty="0" err="1">
                <a:latin typeface="+mn-lt"/>
              </a:rPr>
              <a:t>hiển</a:t>
            </a:r>
            <a:r>
              <a:rPr lang="en-US" sz="2200" dirty="0">
                <a:latin typeface="+mn-lt"/>
              </a:rPr>
              <a:t> </a:t>
            </a:r>
            <a:r>
              <a:rPr lang="en-US" sz="2200" dirty="0" err="1">
                <a:latin typeface="+mn-lt"/>
              </a:rPr>
              <a:t>thị</a:t>
            </a:r>
            <a:r>
              <a:rPr lang="en-US" sz="2200" dirty="0">
                <a:latin typeface="+mn-lt"/>
              </a:rPr>
              <a:t>…</a:t>
            </a:r>
          </a:p>
          <a:p>
            <a:pPr lvl="0" indent="-457200" rtl="0">
              <a:spcBef>
                <a:spcPts val="600"/>
              </a:spcBef>
              <a:spcAft>
                <a:spcPts val="0"/>
              </a:spcAft>
              <a:buFont typeface="Wingdings" panose="05000000000000000000" pitchFamily="2" charset="2"/>
              <a:buChar char="ü"/>
            </a:pPr>
            <a:r>
              <a:rPr lang="en-US" sz="2200" dirty="0" err="1">
                <a:latin typeface="+mn-lt"/>
              </a:rPr>
              <a:t>Thông</a:t>
            </a:r>
            <a:r>
              <a:rPr lang="en-US" sz="2200" dirty="0">
                <a:latin typeface="+mn-lt"/>
              </a:rPr>
              <a:t> tin </a:t>
            </a:r>
            <a:r>
              <a:rPr lang="en-US" sz="2200" dirty="0" err="1">
                <a:latin typeface="+mn-lt"/>
              </a:rPr>
              <a:t>cá</a:t>
            </a:r>
            <a:r>
              <a:rPr lang="en-US" sz="2200" dirty="0">
                <a:latin typeface="+mn-lt"/>
              </a:rPr>
              <a:t> </a:t>
            </a:r>
            <a:r>
              <a:rPr lang="en-US" sz="2200" dirty="0" err="1">
                <a:latin typeface="+mn-lt"/>
              </a:rPr>
              <a:t>nhân</a:t>
            </a:r>
            <a:r>
              <a:rPr lang="en-US" sz="2200" dirty="0">
                <a:latin typeface="+mn-lt"/>
              </a:rPr>
              <a:t> </a:t>
            </a:r>
            <a:r>
              <a:rPr lang="en-US" sz="2200" dirty="0" err="1">
                <a:latin typeface="+mn-lt"/>
              </a:rPr>
              <a:t>được</a:t>
            </a:r>
            <a:r>
              <a:rPr lang="en-US" sz="2200" dirty="0">
                <a:latin typeface="+mn-lt"/>
              </a:rPr>
              <a:t> </a:t>
            </a:r>
            <a:r>
              <a:rPr lang="en-US" sz="2200" dirty="0" err="1">
                <a:latin typeface="+mn-lt"/>
              </a:rPr>
              <a:t>bảo</a:t>
            </a:r>
            <a:r>
              <a:rPr lang="en-US" sz="2200" dirty="0">
                <a:latin typeface="+mn-lt"/>
              </a:rPr>
              <a:t> </a:t>
            </a:r>
            <a:r>
              <a:rPr lang="en-US" sz="2200" dirty="0" err="1">
                <a:latin typeface="+mn-lt"/>
              </a:rPr>
              <a:t>mật</a:t>
            </a:r>
            <a:endParaRPr lang="en-US" sz="2200" dirty="0">
              <a:latin typeface="+mn-lt"/>
            </a:endParaRPr>
          </a:p>
          <a:p>
            <a:pPr lvl="0" indent="-457200" rtl="0">
              <a:spcBef>
                <a:spcPts val="600"/>
              </a:spcBef>
              <a:spcAft>
                <a:spcPts val="0"/>
              </a:spcAft>
              <a:buFont typeface="Wingdings" panose="05000000000000000000" pitchFamily="2" charset="2"/>
              <a:buChar char="ü"/>
            </a:pPr>
            <a:r>
              <a:rPr lang="en-US" sz="2200" dirty="0">
                <a:latin typeface="+mn-lt"/>
              </a:rPr>
              <a:t>Giao </a:t>
            </a:r>
            <a:r>
              <a:rPr lang="en-US" sz="2200" dirty="0" err="1">
                <a:latin typeface="+mn-lt"/>
              </a:rPr>
              <a:t>diện</a:t>
            </a:r>
            <a:r>
              <a:rPr lang="en-US" sz="2200" dirty="0">
                <a:latin typeface="+mn-lt"/>
              </a:rPr>
              <a:t> </a:t>
            </a:r>
            <a:r>
              <a:rPr lang="en-US" sz="2200" dirty="0" err="1">
                <a:latin typeface="+mn-lt"/>
              </a:rPr>
              <a:t>đơn</a:t>
            </a:r>
            <a:r>
              <a:rPr lang="en-US" sz="2200" dirty="0">
                <a:latin typeface="+mn-lt"/>
              </a:rPr>
              <a:t> </a:t>
            </a:r>
            <a:r>
              <a:rPr lang="en-US" sz="2200" dirty="0" err="1">
                <a:latin typeface="+mn-lt"/>
              </a:rPr>
              <a:t>giản</a:t>
            </a:r>
            <a:r>
              <a:rPr lang="en-US" sz="2200" dirty="0">
                <a:latin typeface="+mn-lt"/>
              </a:rPr>
              <a:t> </a:t>
            </a:r>
          </a:p>
        </p:txBody>
      </p:sp>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n-lt"/>
              </a:rPr>
              <a:t>Yêu cầu của hệ thống </a:t>
            </a:r>
            <a:endParaRPr>
              <a:latin typeface="+mn-lt"/>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mn-lt"/>
              </a:rPr>
              <a:t>9</a:t>
            </a:fld>
            <a:endParaRPr>
              <a:latin typeface="+mn-lt"/>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712</Words>
  <Application>Microsoft Office PowerPoint</Application>
  <PresentationFormat>Trình chiếu Trên màn hình (16:9)</PresentationFormat>
  <Paragraphs>79</Paragraphs>
  <Slides>24</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24</vt:i4>
      </vt:variant>
    </vt:vector>
  </HeadingPairs>
  <TitlesOfParts>
    <vt:vector size="30" baseType="lpstr">
      <vt:lpstr>Roboto</vt:lpstr>
      <vt:lpstr>Times New Roman</vt:lpstr>
      <vt:lpstr>Wingdings</vt:lpstr>
      <vt:lpstr>Dosis</vt:lpstr>
      <vt:lpstr>Arial</vt:lpstr>
      <vt:lpstr>William template</vt:lpstr>
      <vt:lpstr>ĐỒ ÁN  THỰC TẬP CƠ SỞ</vt:lpstr>
      <vt:lpstr>Nội Dung</vt:lpstr>
      <vt:lpstr>1.Đặt Vấn Đề</vt:lpstr>
      <vt:lpstr>Bản trình bày PowerPoint</vt:lpstr>
      <vt:lpstr>Đặt vấn đề</vt:lpstr>
      <vt:lpstr>2. Mục tiêu hệ thống</vt:lpstr>
      <vt:lpstr>Mục tiêu hệ thống</vt:lpstr>
      <vt:lpstr>3. Yêu cầu hệ thống</vt:lpstr>
      <vt:lpstr>Yêu cầu của hệ thống </vt:lpstr>
      <vt:lpstr>Bản trình bày PowerPoint</vt:lpstr>
      <vt:lpstr>Bản trình bày PowerPoint</vt:lpstr>
      <vt:lpstr>Bản trình bày PowerPoint</vt:lpstr>
      <vt:lpstr>Menu chính chương trình</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KẾT LUẬN</vt:lpstr>
      <vt:lpstr>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dc:title>
  <dc:creator>Kiên Mắm</dc:creator>
  <cp:lastModifiedBy>Admin</cp:lastModifiedBy>
  <cp:revision>5</cp:revision>
  <dcterms:modified xsi:type="dcterms:W3CDTF">2022-02-27T01:53:19Z</dcterms:modified>
</cp:coreProperties>
</file>