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5">
  <p:sldMasterIdLst>
    <p:sldMasterId id="2147483791" r:id="rId1"/>
  </p:sldMasterIdLst>
  <p:notesMasterIdLst>
    <p:notesMasterId r:id="rId27"/>
  </p:notesMasterIdLst>
  <p:sldIdLst>
    <p:sldId id="304" r:id="rId2"/>
    <p:sldId id="305" r:id="rId3"/>
    <p:sldId id="306" r:id="rId4"/>
    <p:sldId id="307" r:id="rId5"/>
    <p:sldId id="308" r:id="rId6"/>
    <p:sldId id="309" r:id="rId7"/>
    <p:sldId id="325" r:id="rId8"/>
    <p:sldId id="326" r:id="rId9"/>
    <p:sldId id="327" r:id="rId10"/>
    <p:sldId id="310" r:id="rId11"/>
    <p:sldId id="328" r:id="rId12"/>
    <p:sldId id="330" r:id="rId13"/>
    <p:sldId id="332" r:id="rId14"/>
    <p:sldId id="334" r:id="rId15"/>
    <p:sldId id="336" r:id="rId16"/>
    <p:sldId id="337" r:id="rId17"/>
    <p:sldId id="338" r:id="rId18"/>
    <p:sldId id="340" r:id="rId19"/>
    <p:sldId id="342" r:id="rId20"/>
    <p:sldId id="344" r:id="rId21"/>
    <p:sldId id="346" r:id="rId22"/>
    <p:sldId id="312" r:id="rId23"/>
    <p:sldId id="323" r:id="rId24"/>
    <p:sldId id="324" r:id="rId25"/>
    <p:sldId id="262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492864-8A2F-4EC7-A19E-9B80567072FF}">
  <a:tblStyle styleId="{68492864-8A2F-4EC7-A19E-9B80567072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8E4E0D-9B49-47E7-8DEC-F9530DACA79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373179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244324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935545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085889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131329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00369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26239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320797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13304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05734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16130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804009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6002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75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470993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68632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24"/>
            <a:ext cx="1767506" cy="5139964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879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 descr="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888" y="553523"/>
            <a:ext cx="9144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156695" y="55219"/>
            <a:ext cx="293478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 bmk="_Toc155130598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KHOA KỸ THUẬT VÀ CÔNG NGHỆ</a:t>
            </a:r>
            <a:endParaRPr kumimoji="0" lang="en-US" altLang="en-US" sz="6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BỘ MÔN CÔNG NGHỆ THÔNG TIN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3234186" y="1448873"/>
            <a:ext cx="308589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smtClean="0" bmk="_Toc15513060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THỰC TẬP ĐỒ ÁN CHUYÊN NGÀNH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HỌC KỲ I NĂM HỌC 2023-2024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3359117" y="3849656"/>
            <a:ext cx="3220360" cy="121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Trà</a:t>
            </a:r>
            <a:r>
              <a:rPr kumimoji="0" lang="en-US" altLang="en-US" sz="13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3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Vinh</a:t>
            </a:r>
            <a:r>
              <a:rPr kumimoji="0" lang="en-US" altLang="en-US" sz="13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en-US" sz="13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tháng</a:t>
            </a:r>
            <a:r>
              <a:rPr kumimoji="0" lang="en-US" altLang="en-US" sz="13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</a:t>
            </a:r>
            <a:r>
              <a:rPr kumimoji="0" lang="en-US" altLang="en-US" sz="13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năm</a:t>
            </a:r>
            <a:r>
              <a:rPr kumimoji="0" lang="en-US" altLang="en-US" sz="13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2024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1158279" y="1983595"/>
            <a:ext cx="73616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XÂY DỰNG WEBSITE QUẢN LÝ KHO HÀNG DỤNG CỤ THỂ THAO MINH PHƯƠNG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6091482" y="2960183"/>
            <a:ext cx="16804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Sinh</a:t>
            </a:r>
            <a:r>
              <a:rPr lang="en-US" altLang="en-US" sz="12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2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viên</a:t>
            </a:r>
            <a:r>
              <a:rPr lang="en-US" altLang="en-US" sz="12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2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thực</a:t>
            </a:r>
            <a:r>
              <a:rPr lang="en-US" altLang="en-US" sz="12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2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hiện</a:t>
            </a:r>
            <a:r>
              <a:rPr lang="en-US" altLang="en-US" sz="12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</a:t>
            </a:r>
            <a:r>
              <a:rPr lang="en-US" alt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tên:Đặng</a:t>
            </a:r>
            <a:r>
              <a:rPr lang="en-US" alt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Kim </a:t>
            </a:r>
            <a:r>
              <a:rPr lang="en-US" altLang="en-US" sz="1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Bắc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MSSV:110120006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Lớp:DA20TTA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1256009" y="3295658"/>
            <a:ext cx="2765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Giáo</a:t>
            </a:r>
            <a:r>
              <a:rPr lang="en-US" altLang="en-US" sz="12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2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viên</a:t>
            </a:r>
            <a:r>
              <a:rPr lang="en-US" altLang="en-US" sz="12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2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hướng</a:t>
            </a:r>
            <a:r>
              <a:rPr lang="en-US" altLang="en-US" sz="12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2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dẫn</a:t>
            </a:r>
            <a:r>
              <a:rPr lang="en-US" altLang="en-US" sz="12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br>
              <a:rPr lang="en-US" altLang="en-US" sz="12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altLang="en-US" sz="1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ThS</a:t>
            </a:r>
            <a:r>
              <a:rPr lang="en-US" alt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./TS.] </a:t>
            </a:r>
            <a:r>
              <a:rPr lang="en-US" altLang="en-US" sz="1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Nguyễn</a:t>
            </a:r>
            <a:r>
              <a:rPr lang="en-US" alt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Ngọc</a:t>
            </a:r>
            <a:r>
              <a:rPr lang="en-US" alt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Đan</a:t>
            </a:r>
            <a:r>
              <a:rPr lang="en-US" alt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Thanh</a:t>
            </a:r>
            <a:r>
              <a:rPr lang="en-US" alt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2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544" y="449285"/>
            <a:ext cx="6683765" cy="960668"/>
          </a:xfrm>
        </p:spPr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IV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999" y="1362256"/>
            <a:ext cx="7883001" cy="38416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0968" y="85120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60999" y="929619"/>
            <a:ext cx="3143048" cy="750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1.Bộ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12" y="1362256"/>
            <a:ext cx="6839414" cy="352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685" y="587493"/>
            <a:ext cx="6683765" cy="96066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1.Bộ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356" y="1250795"/>
            <a:ext cx="7047570" cy="34773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09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685" y="587493"/>
            <a:ext cx="6683765" cy="96066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1.Bộ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761" y="1077951"/>
            <a:ext cx="6817112" cy="38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685" y="587493"/>
            <a:ext cx="6683765" cy="96066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1.Bộ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816" y="1152293"/>
            <a:ext cx="6683296" cy="388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685" y="587493"/>
            <a:ext cx="6683765" cy="96066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1.Bộ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685" y="1248937"/>
            <a:ext cx="6976281" cy="37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685" y="587493"/>
            <a:ext cx="6683765" cy="96066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1.Bộ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685" y="1278673"/>
            <a:ext cx="7266213" cy="373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04" y="512687"/>
            <a:ext cx="6683765" cy="96066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1.Bộ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304" y="981307"/>
            <a:ext cx="7315199" cy="3880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35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18" y="590837"/>
            <a:ext cx="6683765" cy="96066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1.Bộ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517" y="1204332"/>
            <a:ext cx="7738946" cy="39391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08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18" y="590837"/>
            <a:ext cx="6683765" cy="96066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1.Bộ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893" y="1211765"/>
            <a:ext cx="6653561" cy="370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18" y="590837"/>
            <a:ext cx="6683765" cy="96066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1.Bộ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11" y="1255670"/>
            <a:ext cx="7240577" cy="37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085" y="486954"/>
            <a:ext cx="6683765" cy="960668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402" y="1415849"/>
            <a:ext cx="7261564" cy="352192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III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IV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65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18" y="590837"/>
            <a:ext cx="6683765" cy="96066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1.Bộ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14" y="1144859"/>
            <a:ext cx="7275445" cy="40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18" y="590837"/>
            <a:ext cx="6683765" cy="96066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1.Bộ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892" y="1248937"/>
            <a:ext cx="6988097" cy="370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37424" y="1033346"/>
            <a:ext cx="7672039" cy="3969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: (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denmo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0226" y="54151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2.Kết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397" y="453214"/>
            <a:ext cx="6683765" cy="960668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187" y="1124415"/>
            <a:ext cx="7734564" cy="39085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luân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Qua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quãng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SQL.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website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kịp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31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478" y="590837"/>
            <a:ext cx="7574497" cy="4552663"/>
          </a:xfrm>
        </p:spPr>
        <p:txBody>
          <a:bodyPr>
            <a:noAutofit/>
          </a:bodyPr>
          <a:lstStyle/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Theo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Thu: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trải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43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subTitle" idx="4294967295"/>
          </p:nvPr>
        </p:nvSpPr>
        <p:spPr>
          <a:xfrm>
            <a:off x="1184063" y="337978"/>
            <a:ext cx="7896447" cy="769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latin typeface="Arial" panose="020B0604020202020204" pitchFamily="34" charset="0"/>
                <a:cs typeface="Arial" panose="020B0604020202020204" pitchFamily="34" charset="0"/>
              </a:rPr>
              <a:t>CẢM ƠN </a:t>
            </a:r>
            <a:r>
              <a:rPr lang="en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THẦY CÔ ĐÃ XEM &lt;3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Google Shape;103;p18"/>
          <p:cNvSpPr/>
          <p:nvPr/>
        </p:nvSpPr>
        <p:spPr>
          <a:xfrm rot="2029310">
            <a:off x="5120556" y="1538757"/>
            <a:ext cx="2077874" cy="210553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rot="395342">
            <a:off x="2056024" y="2989087"/>
            <a:ext cx="1214875" cy="1183440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 rot="-1077582">
            <a:off x="2484660" y="1633959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5040865" y="3780726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35" y="384347"/>
            <a:ext cx="6683765" cy="960668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362" y="1067851"/>
            <a:ext cx="7841428" cy="39650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tranh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chìa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42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738" y="445779"/>
            <a:ext cx="6683765" cy="960668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thuyế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923" y="1183888"/>
            <a:ext cx="7771735" cy="37969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Personal Home Page nay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Hypertext Preprocessor.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Ki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client.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13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318" y="1012902"/>
            <a:ext cx="7890682" cy="40423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MySQL: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MySQL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RDBMS)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MySQL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ưa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chuộng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MySQL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MySQL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68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738" y="384347"/>
            <a:ext cx="6683765" cy="960668"/>
          </a:xfrm>
        </p:spPr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III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19" y="1129990"/>
            <a:ext cx="7968506" cy="3910361"/>
          </a:xfrm>
        </p:spPr>
        <p:txBody>
          <a:bodyPr>
            <a:noAutofit/>
          </a:bodyPr>
          <a:lstStyle/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website: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,...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,...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93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443" y="445780"/>
            <a:ext cx="6683765" cy="960668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15" y="1048215"/>
            <a:ext cx="6928623" cy="4095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07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DFD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05" y="948416"/>
            <a:ext cx="7159083" cy="4073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41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946" y="1003610"/>
            <a:ext cx="7344937" cy="4139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86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15390</TotalTime>
  <Words>845</Words>
  <Application>Microsoft Office PowerPoint</Application>
  <PresentationFormat>On-screen Show (16:9)</PresentationFormat>
  <Paragraphs>88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Times New Roman</vt:lpstr>
      <vt:lpstr>Wingdings 3</vt:lpstr>
      <vt:lpstr>Wisp</vt:lpstr>
      <vt:lpstr>PowerPoint Presentation</vt:lpstr>
      <vt:lpstr>Tổng quan:</vt:lpstr>
      <vt:lpstr>Chương I Tổng quan </vt:lpstr>
      <vt:lpstr>Chương II Nghiên cứu lý thuyết</vt:lpstr>
      <vt:lpstr>PowerPoint Presentation</vt:lpstr>
      <vt:lpstr>Chương III Hiện thực hoá nghiên cứu </vt:lpstr>
      <vt:lpstr>Mô hình dữ liệu</vt:lpstr>
      <vt:lpstr>Mô hình DFD</vt:lpstr>
      <vt:lpstr>Sơ đồ website</vt:lpstr>
      <vt:lpstr>Chương IV Kết quả nghiên cứu </vt:lpstr>
      <vt:lpstr>1.Bộ dữ liệu thử nghiệm: </vt:lpstr>
      <vt:lpstr>1.Bộ dữ liệu thử nghiệm: </vt:lpstr>
      <vt:lpstr>1.Bộ dữ liệu thử nghiệm: </vt:lpstr>
      <vt:lpstr>1.Bộ dữ liệu thử nghiệm: </vt:lpstr>
      <vt:lpstr>1.Bộ dữ liệu thử nghiệm: </vt:lpstr>
      <vt:lpstr>1.Bộ dữ liệu thử nghiệm: </vt:lpstr>
      <vt:lpstr>1.Bộ dữ liệu thử nghiệm: </vt:lpstr>
      <vt:lpstr>1.Bộ dữ liệu thử nghiệm: </vt:lpstr>
      <vt:lpstr>1.Bộ dữ liệu thử nghiệm: </vt:lpstr>
      <vt:lpstr>1.Bộ dữ liệu thử nghiệm: </vt:lpstr>
      <vt:lpstr>1.Bộ dữ liệu thử nghiệm: </vt:lpstr>
      <vt:lpstr>PowerPoint Presentation</vt:lpstr>
      <vt:lpstr>Chương V Kết luận và hướng phát triển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34</cp:revision>
  <dcterms:modified xsi:type="dcterms:W3CDTF">2024-01-16T11:18:26Z</dcterms:modified>
</cp:coreProperties>
</file>