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76"/>
  </p:notesMasterIdLst>
  <p:sldIdLst>
    <p:sldId id="258" r:id="rId3"/>
    <p:sldId id="1776" r:id="rId4"/>
    <p:sldId id="259" r:id="rId5"/>
    <p:sldId id="260" r:id="rId6"/>
    <p:sldId id="1778" r:id="rId7"/>
    <p:sldId id="1779" r:id="rId8"/>
    <p:sldId id="1782" r:id="rId9"/>
    <p:sldId id="1786" r:id="rId10"/>
    <p:sldId id="1784" r:id="rId11"/>
    <p:sldId id="1783" r:id="rId12"/>
    <p:sldId id="1787" r:id="rId13"/>
    <p:sldId id="1789" r:id="rId14"/>
    <p:sldId id="1791" r:id="rId15"/>
    <p:sldId id="1799" r:id="rId16"/>
    <p:sldId id="266" r:id="rId17"/>
    <p:sldId id="1790" r:id="rId18"/>
    <p:sldId id="1793" r:id="rId19"/>
    <p:sldId id="1794" r:id="rId20"/>
    <p:sldId id="1795" r:id="rId21"/>
    <p:sldId id="1796" r:id="rId22"/>
    <p:sldId id="1797" r:id="rId23"/>
    <p:sldId id="1788" r:id="rId24"/>
    <p:sldId id="1798" r:id="rId25"/>
    <p:sldId id="1792" r:id="rId26"/>
    <p:sldId id="1800" r:id="rId27"/>
    <p:sldId id="1802" r:id="rId28"/>
    <p:sldId id="1803" r:id="rId29"/>
    <p:sldId id="1804" r:id="rId30"/>
    <p:sldId id="1805" r:id="rId31"/>
    <p:sldId id="1806" r:id="rId32"/>
    <p:sldId id="1807" r:id="rId33"/>
    <p:sldId id="1808" r:id="rId34"/>
    <p:sldId id="1814" r:id="rId35"/>
    <p:sldId id="1809" r:id="rId36"/>
    <p:sldId id="1810" r:id="rId37"/>
    <p:sldId id="1811" r:id="rId38"/>
    <p:sldId id="1812" r:id="rId39"/>
    <p:sldId id="1815" r:id="rId40"/>
    <p:sldId id="1817" r:id="rId41"/>
    <p:sldId id="1813" r:id="rId42"/>
    <p:sldId id="1819" r:id="rId43"/>
    <p:sldId id="1818" r:id="rId44"/>
    <p:sldId id="1816" r:id="rId45"/>
    <p:sldId id="1820" r:id="rId46"/>
    <p:sldId id="1821" r:id="rId47"/>
    <p:sldId id="1801" r:id="rId48"/>
    <p:sldId id="267" r:id="rId49"/>
    <p:sldId id="265" r:id="rId50"/>
    <p:sldId id="268" r:id="rId51"/>
    <p:sldId id="269" r:id="rId52"/>
    <p:sldId id="261" r:id="rId53"/>
    <p:sldId id="270" r:id="rId54"/>
    <p:sldId id="271" r:id="rId55"/>
    <p:sldId id="272" r:id="rId56"/>
    <p:sldId id="273" r:id="rId57"/>
    <p:sldId id="274" r:id="rId58"/>
    <p:sldId id="262" r:id="rId59"/>
    <p:sldId id="275" r:id="rId60"/>
    <p:sldId id="276" r:id="rId61"/>
    <p:sldId id="277" r:id="rId62"/>
    <p:sldId id="278" r:id="rId63"/>
    <p:sldId id="279" r:id="rId64"/>
    <p:sldId id="263" r:id="rId65"/>
    <p:sldId id="280" r:id="rId66"/>
    <p:sldId id="281" r:id="rId67"/>
    <p:sldId id="282" r:id="rId68"/>
    <p:sldId id="264" r:id="rId69"/>
    <p:sldId id="1774" r:id="rId70"/>
    <p:sldId id="304" r:id="rId71"/>
    <p:sldId id="305" r:id="rId72"/>
    <p:sldId id="306" r:id="rId73"/>
    <p:sldId id="311" r:id="rId74"/>
    <p:sldId id="289"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A1F6"/>
    <a:srgbClr val="0E2DB2"/>
    <a:srgbClr val="FBA200"/>
    <a:srgbClr val="90C221"/>
    <a:srgbClr val="07A398"/>
    <a:srgbClr val="0680C3"/>
    <a:srgbClr val="3E57DE"/>
    <a:srgbClr val="00B09B"/>
    <a:srgbClr val="333333"/>
    <a:srgbClr val="0178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3" autoAdjust="0"/>
    <p:restoredTop sz="94660"/>
  </p:normalViewPr>
  <p:slideViewPr>
    <p:cSldViewPr snapToGrid="0">
      <p:cViewPr>
        <p:scale>
          <a:sx n="75" d="100"/>
          <a:sy n="75" d="100"/>
        </p:scale>
        <p:origin x="91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esktop\khoi%20nghiep\ppt\danh%20sach%20cong%20ty%20dang%20k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vi-VN" sz="2000" b="1"/>
              <a:t>Tình hình đăng ký doanh nghiệp qua các năm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1"/>
          <c:tx>
            <c:strRef>
              <c:f>Sheet1!$C$1</c:f>
              <c:strCache>
                <c:ptCount val="1"/>
                <c:pt idx="0">
                  <c:v>Tổng số</c:v>
                </c:pt>
              </c:strCache>
            </c:strRef>
          </c:tx>
          <c:spPr>
            <a:solidFill>
              <a:srgbClr val="B5C1F2"/>
            </a:solidFill>
            <a:ln>
              <a:noFill/>
            </a:ln>
            <a:effectLst/>
          </c:spPr>
          <c:invertIfNegative val="0"/>
          <c:cat>
            <c:strRef>
              <c:f>Sheet1!$A$2:$A$6</c:f>
              <c:strCache>
                <c:ptCount val="5"/>
                <c:pt idx="0">
                  <c:v>12/2017</c:v>
                </c:pt>
                <c:pt idx="1">
                  <c:v>12/2018</c:v>
                </c:pt>
                <c:pt idx="2">
                  <c:v>12/2019</c:v>
                </c:pt>
                <c:pt idx="3">
                  <c:v>12/2020</c:v>
                </c:pt>
                <c:pt idx="4">
                  <c:v>8/2021</c:v>
                </c:pt>
              </c:strCache>
            </c:strRef>
          </c:cat>
          <c:val>
            <c:numRef>
              <c:f>Sheet1!$C$2:$C$6</c:f>
              <c:numCache>
                <c:formatCode>#,##0</c:formatCode>
                <c:ptCount val="5"/>
                <c:pt idx="0">
                  <c:v>654633</c:v>
                </c:pt>
                <c:pt idx="1">
                  <c:v>714755</c:v>
                </c:pt>
                <c:pt idx="2">
                  <c:v>758610</c:v>
                </c:pt>
                <c:pt idx="3">
                  <c:v>811538</c:v>
                </c:pt>
                <c:pt idx="4">
                  <c:v>807614</c:v>
                </c:pt>
              </c:numCache>
            </c:numRef>
          </c:val>
          <c:extLst>
            <c:ext xmlns:c16="http://schemas.microsoft.com/office/drawing/2014/chart" uri="{C3380CC4-5D6E-409C-BE32-E72D297353CC}">
              <c16:uniqueId val="{00000000-6D1C-4D49-A955-A6D15A3B62FF}"/>
            </c:ext>
          </c:extLst>
        </c:ser>
        <c:dLbls>
          <c:showLegendKey val="0"/>
          <c:showVal val="0"/>
          <c:showCatName val="0"/>
          <c:showSerName val="0"/>
          <c:showPercent val="0"/>
          <c:showBubbleSize val="0"/>
        </c:dLbls>
        <c:gapWidth val="219"/>
        <c:overlap val="-27"/>
        <c:axId val="1166353119"/>
        <c:axId val="1166357695"/>
      </c:barChart>
      <c:lineChart>
        <c:grouping val="standard"/>
        <c:varyColors val="0"/>
        <c:ser>
          <c:idx val="1"/>
          <c:order val="0"/>
          <c:tx>
            <c:v>Đăng ký mới</c:v>
          </c:tx>
          <c:spPr>
            <a:ln w="28575" cap="rnd">
              <a:solidFill>
                <a:srgbClr val="2345DF"/>
              </a:solidFill>
              <a:round/>
            </a:ln>
            <a:effectLst/>
          </c:spPr>
          <c:marker>
            <c:symbol val="circle"/>
            <c:size val="5"/>
            <c:spPr>
              <a:solidFill>
                <a:srgbClr val="2345DF"/>
              </a:solidFill>
              <a:ln w="9525">
                <a:solidFill>
                  <a:srgbClr val="2345DF"/>
                </a:solidFill>
              </a:ln>
              <a:effectLst/>
            </c:spPr>
          </c:marker>
          <c:val>
            <c:numRef>
              <c:f>Sheet1!$B$2:$B$6</c:f>
              <c:numCache>
                <c:formatCode>#,##0</c:formatCode>
                <c:ptCount val="5"/>
                <c:pt idx="0">
                  <c:v>126859</c:v>
                </c:pt>
                <c:pt idx="1">
                  <c:v>131275</c:v>
                </c:pt>
                <c:pt idx="2">
                  <c:v>138139</c:v>
                </c:pt>
                <c:pt idx="3">
                  <c:v>134941</c:v>
                </c:pt>
                <c:pt idx="4">
                  <c:v>81584</c:v>
                </c:pt>
              </c:numCache>
            </c:numRef>
          </c:val>
          <c:smooth val="0"/>
          <c:extLst>
            <c:ext xmlns:c16="http://schemas.microsoft.com/office/drawing/2014/chart" uri="{C3380CC4-5D6E-409C-BE32-E72D297353CC}">
              <c16:uniqueId val="{00000001-6D1C-4D49-A955-A6D15A3B62FF}"/>
            </c:ext>
          </c:extLst>
        </c:ser>
        <c:ser>
          <c:idx val="2"/>
          <c:order val="2"/>
          <c:tx>
            <c:v>Trung bình mới</c:v>
          </c:tx>
          <c:spPr>
            <a:ln w="28575" cap="rnd">
              <a:solidFill>
                <a:srgbClr val="FF0000"/>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6D1C-4D49-A955-A6D15A3B62FF}"/>
                </c:ext>
              </c:extLst>
            </c:dLbl>
            <c:dLbl>
              <c:idx val="1"/>
              <c:delete val="1"/>
              <c:extLst>
                <c:ext xmlns:c15="http://schemas.microsoft.com/office/drawing/2012/chart" uri="{CE6537A1-D6FC-4f65-9D91-7224C49458BB}"/>
                <c:ext xmlns:c16="http://schemas.microsoft.com/office/drawing/2014/chart" uri="{C3380CC4-5D6E-409C-BE32-E72D297353CC}">
                  <c16:uniqueId val="{00000003-6D1C-4D49-A955-A6D15A3B62FF}"/>
                </c:ext>
              </c:extLst>
            </c:dLbl>
            <c:dLbl>
              <c:idx val="2"/>
              <c:delete val="1"/>
              <c:extLst>
                <c:ext xmlns:c15="http://schemas.microsoft.com/office/drawing/2012/chart" uri="{CE6537A1-D6FC-4f65-9D91-7224C49458BB}"/>
                <c:ext xmlns:c16="http://schemas.microsoft.com/office/drawing/2014/chart" uri="{C3380CC4-5D6E-409C-BE32-E72D297353CC}">
                  <c16:uniqueId val="{00000004-6D1C-4D49-A955-A6D15A3B62FF}"/>
                </c:ext>
              </c:extLst>
            </c:dLbl>
            <c:dLbl>
              <c:idx val="3"/>
              <c:delete val="1"/>
              <c:extLst>
                <c:ext xmlns:c15="http://schemas.microsoft.com/office/drawing/2012/chart" uri="{CE6537A1-D6FC-4f65-9D91-7224C49458BB}"/>
                <c:ext xmlns:c16="http://schemas.microsoft.com/office/drawing/2014/chart" uri="{C3380CC4-5D6E-409C-BE32-E72D297353CC}">
                  <c16:uniqueId val="{00000005-6D1C-4D49-A955-A6D15A3B62FF}"/>
                </c:ext>
              </c:extLst>
            </c:dLbl>
            <c:dLbl>
              <c:idx val="4"/>
              <c:layout>
                <c:manualLayout>
                  <c:x val="-6.3888888888888884E-2"/>
                  <c:y val="-4.16666666666666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D1C-4D49-A955-A6D15A3B62FF}"/>
                </c:ext>
              </c:extLst>
            </c:dLbl>
            <c:spPr>
              <a:noFill/>
              <a:ln>
                <a:noFill/>
              </a:ln>
              <a:effectLst/>
            </c:spPr>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Sheet1!$D$2:$D$6</c:f>
              <c:numCache>
                <c:formatCode>#,##0</c:formatCode>
                <c:ptCount val="5"/>
                <c:pt idx="0">
                  <c:v>122559.6</c:v>
                </c:pt>
                <c:pt idx="1">
                  <c:v>122559.6</c:v>
                </c:pt>
                <c:pt idx="2">
                  <c:v>122559.6</c:v>
                </c:pt>
                <c:pt idx="3">
                  <c:v>122559.6</c:v>
                </c:pt>
                <c:pt idx="4">
                  <c:v>122559.6</c:v>
                </c:pt>
              </c:numCache>
            </c:numRef>
          </c:val>
          <c:smooth val="0"/>
          <c:extLst>
            <c:ext xmlns:c16="http://schemas.microsoft.com/office/drawing/2014/chart" uri="{C3380CC4-5D6E-409C-BE32-E72D297353CC}">
              <c16:uniqueId val="{00000007-6D1C-4D49-A955-A6D15A3B62FF}"/>
            </c:ext>
          </c:extLst>
        </c:ser>
        <c:dLbls>
          <c:showLegendKey val="0"/>
          <c:showVal val="0"/>
          <c:showCatName val="0"/>
          <c:showSerName val="0"/>
          <c:showPercent val="0"/>
          <c:showBubbleSize val="0"/>
        </c:dLbls>
        <c:marker val="1"/>
        <c:smooth val="0"/>
        <c:axId val="1084587615"/>
        <c:axId val="1084579295"/>
      </c:lineChart>
      <c:catAx>
        <c:axId val="116635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vi-VN"/>
          </a:p>
        </c:txPr>
        <c:crossAx val="1166357695"/>
        <c:crosses val="autoZero"/>
        <c:auto val="1"/>
        <c:lblAlgn val="ctr"/>
        <c:lblOffset val="100"/>
        <c:noMultiLvlLbl val="0"/>
      </c:catAx>
      <c:valAx>
        <c:axId val="11663576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B5C1F2"/>
                </a:solidFill>
                <a:latin typeface="+mn-lt"/>
                <a:ea typeface="+mn-ea"/>
                <a:cs typeface="+mn-cs"/>
              </a:defRPr>
            </a:pPr>
            <a:endParaRPr lang="vi-VN"/>
          </a:p>
        </c:txPr>
        <c:crossAx val="1166353119"/>
        <c:crosses val="autoZero"/>
        <c:crossBetween val="between"/>
      </c:valAx>
      <c:valAx>
        <c:axId val="108457929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2345DF"/>
                </a:solidFill>
                <a:latin typeface="+mn-lt"/>
                <a:ea typeface="+mn-ea"/>
                <a:cs typeface="+mn-cs"/>
              </a:defRPr>
            </a:pPr>
            <a:endParaRPr lang="vi-VN"/>
          </a:p>
        </c:txPr>
        <c:crossAx val="1084587615"/>
        <c:crosses val="max"/>
        <c:crossBetween val="between"/>
      </c:valAx>
      <c:catAx>
        <c:axId val="1084587615"/>
        <c:scaling>
          <c:orientation val="minMax"/>
        </c:scaling>
        <c:delete val="1"/>
        <c:axPos val="b"/>
        <c:majorTickMark val="out"/>
        <c:minorTickMark val="none"/>
        <c:tickLblPos val="nextTo"/>
        <c:crossAx val="1084579295"/>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vi-VN"/>
          </a:p>
        </c:txPr>
      </c:dTable>
      <c:spPr>
        <a:noFill/>
        <a:ln>
          <a:noFill/>
        </a:ln>
        <a:effectLst/>
      </c:spPr>
    </c:plotArea>
    <c:plotVisOnly val="1"/>
    <c:dispBlanksAs val="gap"/>
    <c:showDLblsOverMax val="0"/>
  </c:chart>
  <c:spPr>
    <a:noFill/>
    <a:ln>
      <a:solidFill>
        <a:schemeClr val="tx1"/>
      </a:solidFill>
    </a:ln>
    <a:effectLst/>
  </c:spPr>
  <c:txPr>
    <a:bodyPr/>
    <a:lstStyle/>
    <a:p>
      <a:pPr>
        <a:defRPr b="0"/>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48B3B-5A51-4570-9A71-B5D925A3D188}" type="datetimeFigureOut">
              <a:rPr lang="vi-VN" smtClean="0"/>
              <a:t>25/11/2021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B53A3-1450-4ACD-9297-A3F45E5B3AC9}" type="slidenum">
              <a:rPr lang="vi-VN" smtClean="0"/>
              <a:t>‹#›</a:t>
            </a:fld>
            <a:endParaRPr lang="vi-VN"/>
          </a:p>
        </p:txBody>
      </p:sp>
    </p:spTree>
    <p:extLst>
      <p:ext uri="{BB962C8B-B14F-4D97-AF65-F5344CB8AC3E}">
        <p14:creationId xmlns:p14="http://schemas.microsoft.com/office/powerpoint/2010/main" val="274797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304449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60258" y="651664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4227393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757576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6085082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27788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4412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05209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193033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9388808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6400338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85980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66783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4147921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788885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6647611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9923243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2491570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128304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93072" y="6525239"/>
            <a:ext cx="1632181"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51624302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683583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356183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0877236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90733543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4004758" y="52144"/>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2496" y="2321294"/>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52496"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52496" y="4600567"/>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4004758" y="4609358"/>
            <a:ext cx="4044468"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8138302" y="4599884"/>
            <a:ext cx="3981517"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843102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52496" y="47810"/>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8253637" y="2322748"/>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8248131"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8261736" y="4596805"/>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63903" y="4596806"/>
            <a:ext cx="4044468"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4182730" y="4596805"/>
            <a:ext cx="3981517"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749836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3960166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3537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6CF1-A9D4-4159-AF6D-2E3238D35196}"/>
              </a:ext>
            </a:extLst>
          </p:cNvPr>
          <p:cNvSpPr>
            <a:spLocks noGrp="1"/>
          </p:cNvSpPr>
          <p:nvPr>
            <p:ph type="title"/>
          </p:nvPr>
        </p:nvSpPr>
        <p:spPr>
          <a:xfrm>
            <a:off x="1176528" y="374269"/>
            <a:ext cx="8058912" cy="732155"/>
          </a:xfrm>
          <a:prstGeom prst="rect">
            <a:avLst/>
          </a:prstGeom>
        </p:spPr>
        <p:txBody>
          <a:bodyPr/>
          <a:lstStyle>
            <a:lvl1pPr>
              <a:defRPr sz="3600"/>
            </a:lvl1pPr>
          </a:lstStyle>
          <a:p>
            <a:r>
              <a:rPr lang="en-US"/>
              <a:t>Click to edit Master title style</a:t>
            </a:r>
            <a:endParaRPr lang="vi-VN"/>
          </a:p>
        </p:txBody>
      </p:sp>
    </p:spTree>
    <p:extLst>
      <p:ext uri="{BB962C8B-B14F-4D97-AF65-F5344CB8AC3E}">
        <p14:creationId xmlns:p14="http://schemas.microsoft.com/office/powerpoint/2010/main" val="12639772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905364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2021/11/25</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2305041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2021/11/25</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8026990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04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968616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578519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0099673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649035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6640792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45867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270A94-28F8-4986-9040-E1D2E170C9E4}"/>
              </a:ext>
            </a:extLst>
          </p:cNvPr>
          <p:cNvGrpSpPr/>
          <p:nvPr userDrawn="1"/>
        </p:nvGrpSpPr>
        <p:grpSpPr>
          <a:xfrm>
            <a:off x="438912" y="448056"/>
            <a:ext cx="12420360" cy="6627377"/>
            <a:chOff x="364490" y="311858"/>
            <a:chExt cx="12494782" cy="6763575"/>
          </a:xfrm>
        </p:grpSpPr>
        <p:grpSp>
          <p:nvGrpSpPr>
            <p:cNvPr id="3" name="组合 2">
              <a:extLst>
                <a:ext uri="{FF2B5EF4-FFF2-40B4-BE49-F238E27FC236}">
                  <a16:creationId xmlns:a16="http://schemas.microsoft.com/office/drawing/2014/main" id="{81AB73F1-AD3C-417D-9412-813879A40A43}"/>
                </a:ext>
              </a:extLst>
            </p:cNvPr>
            <p:cNvGrpSpPr/>
            <p:nvPr/>
          </p:nvGrpSpPr>
          <p:grpSpPr>
            <a:xfrm>
              <a:off x="364490" y="311858"/>
              <a:ext cx="774677" cy="726396"/>
              <a:chOff x="364490" y="311858"/>
              <a:chExt cx="774677" cy="726396"/>
            </a:xfrm>
          </p:grpSpPr>
          <p:grpSp>
            <p:nvGrpSpPr>
              <p:cNvPr id="7" name="组合 6">
                <a:extLst>
                  <a:ext uri="{FF2B5EF4-FFF2-40B4-BE49-F238E27FC236}">
                    <a16:creationId xmlns:a16="http://schemas.microsoft.com/office/drawing/2014/main" id="{41E8DDA4-0560-4CD2-8AAE-8529DC6C7B63}"/>
                  </a:ext>
                </a:extLst>
              </p:cNvPr>
              <p:cNvGrpSpPr/>
              <p:nvPr/>
            </p:nvGrpSpPr>
            <p:grpSpPr>
              <a:xfrm>
                <a:off x="364490" y="311858"/>
                <a:ext cx="774677" cy="602105"/>
                <a:chOff x="582204" y="2573952"/>
                <a:chExt cx="2938720" cy="2284072"/>
              </a:xfrm>
            </p:grpSpPr>
            <p:sp>
              <p:nvSpPr>
                <p:cNvPr id="9" name="矩形: 圆角 8">
                  <a:extLst>
                    <a:ext uri="{FF2B5EF4-FFF2-40B4-BE49-F238E27FC236}">
                      <a16:creationId xmlns:a16="http://schemas.microsoft.com/office/drawing/2014/main" id="{AB4B0CA6-0AF0-425D-A7B5-683FB622A99D}"/>
                    </a:ext>
                  </a:extLst>
                </p:cNvPr>
                <p:cNvSpPr/>
                <p:nvPr/>
              </p:nvSpPr>
              <p:spPr>
                <a:xfrm rot="2700000">
                  <a:off x="582204" y="2573952"/>
                  <a:ext cx="1685010" cy="16850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E9BF82A-DFF3-4C1C-8CD4-30FBF6A1530B}"/>
                    </a:ext>
                  </a:extLst>
                </p:cNvPr>
                <p:cNvSpPr/>
                <p:nvPr/>
              </p:nvSpPr>
              <p:spPr>
                <a:xfrm rot="2700000">
                  <a:off x="1711457" y="3048558"/>
                  <a:ext cx="1809467" cy="1809466"/>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角 7">
                <a:extLst>
                  <a:ext uri="{FF2B5EF4-FFF2-40B4-BE49-F238E27FC236}">
                    <a16:creationId xmlns:a16="http://schemas.microsoft.com/office/drawing/2014/main" id="{870C3825-F577-48FC-A81B-AA315BFB6393}"/>
                  </a:ext>
                </a:extLst>
              </p:cNvPr>
              <p:cNvSpPr/>
              <p:nvPr/>
            </p:nvSpPr>
            <p:spPr>
              <a:xfrm rot="2700000">
                <a:off x="441447" y="657821"/>
                <a:ext cx="380433" cy="38043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E4A1A96B-75E9-447A-A2E2-1CAB211C339A}"/>
                </a:ext>
              </a:extLst>
            </p:cNvPr>
            <p:cNvSpPr/>
            <p:nvPr/>
          </p:nvSpPr>
          <p:spPr>
            <a:xfrm rot="2700000">
              <a:off x="11598612" y="6409673"/>
              <a:ext cx="668724" cy="662795"/>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7D929306-9927-49A5-B4F1-C208BD6610DE}"/>
                </a:ext>
              </a:extLst>
            </p:cNvPr>
            <p:cNvSpPr/>
            <p:nvPr/>
          </p:nvSpPr>
          <p:spPr>
            <a:xfrm rot="2700000">
              <a:off x="11781083" y="5733612"/>
              <a:ext cx="1082990" cy="107338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a:extLst>
              <a:ext uri="{FF2B5EF4-FFF2-40B4-BE49-F238E27FC236}">
                <a16:creationId xmlns:a16="http://schemas.microsoft.com/office/drawing/2014/main" id="{76C507B4-F23A-4E97-B2F6-39B60F390C31}"/>
              </a:ext>
            </a:extLst>
          </p:cNvPr>
          <p:cNvSpPr txBox="1"/>
          <p:nvPr userDrawn="1"/>
        </p:nvSpPr>
        <p:spPr>
          <a:xfrm>
            <a:off x="8638495" y="0"/>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711"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4" r:id="rId30"/>
    <p:sldLayoutId id="2147483696" r:id="rId31"/>
    <p:sldLayoutId id="2147483697" r:id="rId32"/>
    <p:sldLayoutId id="2147483709" r:id="rId33"/>
    <p:sldLayoutId id="2147483710" r:id="rId34"/>
    <p:sldLayoutId id="2147483712" r:id="rId35"/>
    <p:sldLayoutId id="2147483713" r:id="rId36"/>
  </p:sldLayoutIdLst>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1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info@waynetech.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gso.gov.vn/px-web-2/?pxid=V0503&amp;theme=Doanh%20nghi%E1%BB%87p"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hyperlink" Target="https://www.freeppt7.com/" TargetMode="Externa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8" Type="http://schemas.openxmlformats.org/officeDocument/2006/relationships/hyperlink" Target="https://www.youtube.com/channel/UCdDW77rhEfG4hzWmlBBnfTQ" TargetMode="External"/><Relationship Id="rId3" Type="http://schemas.openxmlformats.org/officeDocument/2006/relationships/hyperlink" Target="https://www.freeppt7.com/" TargetMode="External"/><Relationship Id="rId7" Type="http://schemas.openxmlformats.org/officeDocument/2006/relationships/hyperlink" Target="https://www.facebook.com/groups/best.PowerPoint.templates" TargetMode="External"/><Relationship Id="rId2" Type="http://schemas.openxmlformats.org/officeDocument/2006/relationships/hyperlink" Target="https://www.jpppt.com/" TargetMode="External"/><Relationship Id="rId1" Type="http://schemas.openxmlformats.org/officeDocument/2006/relationships/slideLayout" Target="../slideLayouts/slideLayout14.xml"/><Relationship Id="rId6" Type="http://schemas.openxmlformats.org/officeDocument/2006/relationships/hyperlink" Target="https://www.facebook.com/freeppt7/" TargetMode="External"/><Relationship Id="rId5" Type="http://schemas.openxmlformats.org/officeDocument/2006/relationships/hyperlink" Target="https://www.instagram.com/slidesfree/" TargetMode="External"/><Relationship Id="rId4" Type="http://schemas.openxmlformats.org/officeDocument/2006/relationships/hyperlink" Target="http://www.pixabay.com/" TargetMode="External"/><Relationship Id="rId9" Type="http://schemas.openxmlformats.org/officeDocument/2006/relationships/hyperlink" Target="https://twitter.com/freeppt7_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1" name="Group 230">
            <a:extLst>
              <a:ext uri="{FF2B5EF4-FFF2-40B4-BE49-F238E27FC236}">
                <a16:creationId xmlns:a16="http://schemas.microsoft.com/office/drawing/2014/main" id="{E01D753C-6326-42C8-A999-B6B8B5CDF6DE}"/>
              </a:ext>
            </a:extLst>
          </p:cNvPr>
          <p:cNvGrpSpPr/>
          <p:nvPr/>
        </p:nvGrpSpPr>
        <p:grpSpPr>
          <a:xfrm rot="13586843">
            <a:off x="10224658" y="1409325"/>
            <a:ext cx="830987" cy="577933"/>
            <a:chOff x="5405974" y="1533288"/>
            <a:chExt cx="611040" cy="424965"/>
          </a:xfrm>
        </p:grpSpPr>
        <p:sp>
          <p:nvSpPr>
            <p:cNvPr id="235" name="Trapezoid 234">
              <a:extLst>
                <a:ext uri="{FF2B5EF4-FFF2-40B4-BE49-F238E27FC236}">
                  <a16:creationId xmlns:a16="http://schemas.microsoft.com/office/drawing/2014/main" id="{8C6D8ABC-54C5-4D7A-9000-5F5CF446458F}"/>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Trapezoid 235">
              <a:extLst>
                <a:ext uri="{FF2B5EF4-FFF2-40B4-BE49-F238E27FC236}">
                  <a16:creationId xmlns:a16="http://schemas.microsoft.com/office/drawing/2014/main" id="{5FBC8059-A99C-44FC-992E-23641BB85D43}"/>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rapezoid 236">
              <a:extLst>
                <a:ext uri="{FF2B5EF4-FFF2-40B4-BE49-F238E27FC236}">
                  <a16:creationId xmlns:a16="http://schemas.microsoft.com/office/drawing/2014/main" id="{D64EBB56-DA58-48C1-8166-6571198D3CF2}"/>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apezoid 237">
              <a:extLst>
                <a:ext uri="{FF2B5EF4-FFF2-40B4-BE49-F238E27FC236}">
                  <a16:creationId xmlns:a16="http://schemas.microsoft.com/office/drawing/2014/main" id="{32007288-ACD2-4845-B3B3-E05D423C3860}"/>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rapezoid 238">
              <a:extLst>
                <a:ext uri="{FF2B5EF4-FFF2-40B4-BE49-F238E27FC236}">
                  <a16:creationId xmlns:a16="http://schemas.microsoft.com/office/drawing/2014/main" id="{ACE45086-4255-4886-9FF9-DD2E20D2B80A}"/>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8" name="TextBox 197">
            <a:extLst>
              <a:ext uri="{FF2B5EF4-FFF2-40B4-BE49-F238E27FC236}">
                <a16:creationId xmlns:a16="http://schemas.microsoft.com/office/drawing/2014/main" id="{0212566D-AAAA-4E05-8526-BFDE749EFE72}"/>
              </a:ext>
            </a:extLst>
          </p:cNvPr>
          <p:cNvSpPr txBox="1"/>
          <p:nvPr/>
        </p:nvSpPr>
        <p:spPr>
          <a:xfrm rot="1067689">
            <a:off x="4649950" y="773978"/>
            <a:ext cx="6153487"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           </a:t>
            </a:r>
            <a:r>
              <a:rPr lang="en-US" sz="8000" b="1">
                <a:solidFill>
                  <a:schemeClr val="bg1"/>
                </a:solidFill>
                <a:latin typeface="UTM Avo" panose="02040603050506020204" pitchFamily="18" charset="0"/>
              </a:rPr>
              <a:t>a</a:t>
            </a:r>
            <a:endParaRPr lang="vi-VN" sz="8000" b="1">
              <a:solidFill>
                <a:schemeClr val="bg1"/>
              </a:solidFill>
            </a:endParaRPr>
          </a:p>
        </p:txBody>
      </p:sp>
      <p:grpSp>
        <p:nvGrpSpPr>
          <p:cNvPr id="247" name="Group 246">
            <a:extLst>
              <a:ext uri="{FF2B5EF4-FFF2-40B4-BE49-F238E27FC236}">
                <a16:creationId xmlns:a16="http://schemas.microsoft.com/office/drawing/2014/main" id="{2DF5CC03-717C-4E65-845B-6CCB0D5344D9}"/>
              </a:ext>
            </a:extLst>
          </p:cNvPr>
          <p:cNvGrpSpPr/>
          <p:nvPr/>
        </p:nvGrpSpPr>
        <p:grpSpPr>
          <a:xfrm rot="10428569" flipH="1">
            <a:off x="4692131" y="957399"/>
            <a:ext cx="830987" cy="577933"/>
            <a:chOff x="5405974" y="1533288"/>
            <a:chExt cx="611040" cy="424965"/>
          </a:xfrm>
        </p:grpSpPr>
        <p:sp>
          <p:nvSpPr>
            <p:cNvPr id="266" name="Trapezoid 265">
              <a:extLst>
                <a:ext uri="{FF2B5EF4-FFF2-40B4-BE49-F238E27FC236}">
                  <a16:creationId xmlns:a16="http://schemas.microsoft.com/office/drawing/2014/main" id="{3F075DFC-7700-4EF3-BE51-3D38463D82DD}"/>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Trapezoid 266">
              <a:extLst>
                <a:ext uri="{FF2B5EF4-FFF2-40B4-BE49-F238E27FC236}">
                  <a16:creationId xmlns:a16="http://schemas.microsoft.com/office/drawing/2014/main" id="{4C187912-F2AB-481B-8530-7048B273CC89}"/>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rapezoid 267">
              <a:extLst>
                <a:ext uri="{FF2B5EF4-FFF2-40B4-BE49-F238E27FC236}">
                  <a16:creationId xmlns:a16="http://schemas.microsoft.com/office/drawing/2014/main" id="{2E1583A1-0318-4FC9-8154-895B7649A2F7}"/>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Trapezoid 268">
              <a:extLst>
                <a:ext uri="{FF2B5EF4-FFF2-40B4-BE49-F238E27FC236}">
                  <a16:creationId xmlns:a16="http://schemas.microsoft.com/office/drawing/2014/main" id="{229F6EA8-4492-42ED-BC5C-CAE5CA82F208}"/>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rapezoid 269">
              <a:extLst>
                <a:ext uri="{FF2B5EF4-FFF2-40B4-BE49-F238E27FC236}">
                  <a16:creationId xmlns:a16="http://schemas.microsoft.com/office/drawing/2014/main" id="{69EF32A8-D147-4FA0-8449-836311040F85}"/>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5" name="TextBox 194">
            <a:extLst>
              <a:ext uri="{FF2B5EF4-FFF2-40B4-BE49-F238E27FC236}">
                <a16:creationId xmlns:a16="http://schemas.microsoft.com/office/drawing/2014/main" id="{038AF2DD-8ED0-4EA4-A543-3B3BD3EB16AC}"/>
              </a:ext>
            </a:extLst>
          </p:cNvPr>
          <p:cNvSpPr txBox="1"/>
          <p:nvPr/>
        </p:nvSpPr>
        <p:spPr>
          <a:xfrm>
            <a:off x="5443375" y="24137"/>
            <a:ext cx="7236196"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YNE  TE  </a:t>
            </a:r>
            <a:r>
              <a:rPr lang="en-US" sz="44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a:t>
            </a:r>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H</a:t>
            </a:r>
            <a:endParaRPr lang="vi-VN"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grpSp>
        <p:nvGrpSpPr>
          <p:cNvPr id="248" name="Group 247">
            <a:extLst>
              <a:ext uri="{FF2B5EF4-FFF2-40B4-BE49-F238E27FC236}">
                <a16:creationId xmlns:a16="http://schemas.microsoft.com/office/drawing/2014/main" id="{87ECBE92-6F9A-4B90-8BB0-741ED67A5676}"/>
              </a:ext>
            </a:extLst>
          </p:cNvPr>
          <p:cNvGrpSpPr/>
          <p:nvPr/>
        </p:nvGrpSpPr>
        <p:grpSpPr>
          <a:xfrm rot="15563609">
            <a:off x="-258384" y="167287"/>
            <a:ext cx="688855" cy="2063532"/>
            <a:chOff x="391500" y="630207"/>
            <a:chExt cx="531845" cy="1593193"/>
          </a:xfrm>
        </p:grpSpPr>
        <p:sp>
          <p:nvSpPr>
            <p:cNvPr id="264" name="Rectangle: Rounded Corners 263">
              <a:extLst>
                <a:ext uri="{FF2B5EF4-FFF2-40B4-BE49-F238E27FC236}">
                  <a16:creationId xmlns:a16="http://schemas.microsoft.com/office/drawing/2014/main" id="{91B5BE18-B32F-4FF3-A912-D0DD87291AF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Rounded Corners 264">
              <a:extLst>
                <a:ext uri="{FF2B5EF4-FFF2-40B4-BE49-F238E27FC236}">
                  <a16:creationId xmlns:a16="http://schemas.microsoft.com/office/drawing/2014/main" id="{DF094B82-C0FA-42F2-A46A-E8AEEF7E82C5}"/>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D752F3C4-7BB6-4C2F-9B8C-15C20332FEBC}"/>
              </a:ext>
            </a:extLst>
          </p:cNvPr>
          <p:cNvGrpSpPr/>
          <p:nvPr/>
        </p:nvGrpSpPr>
        <p:grpSpPr>
          <a:xfrm rot="7953830">
            <a:off x="1709892" y="-66941"/>
            <a:ext cx="729571" cy="2548346"/>
            <a:chOff x="391500" y="630207"/>
            <a:chExt cx="531845" cy="1593193"/>
          </a:xfrm>
        </p:grpSpPr>
        <p:sp>
          <p:nvSpPr>
            <p:cNvPr id="262" name="Rectangle: Rounded Corners 261">
              <a:extLst>
                <a:ext uri="{FF2B5EF4-FFF2-40B4-BE49-F238E27FC236}">
                  <a16:creationId xmlns:a16="http://schemas.microsoft.com/office/drawing/2014/main" id="{7345CFED-0AD6-4B24-8A94-73C9D40DC19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Rounded Corners 262">
              <a:extLst>
                <a:ext uri="{FF2B5EF4-FFF2-40B4-BE49-F238E27FC236}">
                  <a16:creationId xmlns:a16="http://schemas.microsoft.com/office/drawing/2014/main" id="{05BB2AC1-E18A-4353-AF57-9E58783F1223}"/>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2AE64E6-2A2C-4AC1-B888-38AD7F3E6A94}"/>
              </a:ext>
            </a:extLst>
          </p:cNvPr>
          <p:cNvGrpSpPr/>
          <p:nvPr/>
        </p:nvGrpSpPr>
        <p:grpSpPr>
          <a:xfrm>
            <a:off x="518283" y="155266"/>
            <a:ext cx="926547" cy="926547"/>
            <a:chOff x="1381465" y="1611677"/>
            <a:chExt cx="926547" cy="926547"/>
          </a:xfrm>
        </p:grpSpPr>
        <p:sp>
          <p:nvSpPr>
            <p:cNvPr id="250" name="Oval 249">
              <a:extLst>
                <a:ext uri="{FF2B5EF4-FFF2-40B4-BE49-F238E27FC236}">
                  <a16:creationId xmlns:a16="http://schemas.microsoft.com/office/drawing/2014/main" id="{F1A7E466-DD86-44A5-A33E-73AE31BFCF88}"/>
                </a:ext>
              </a:extLst>
            </p:cNvPr>
            <p:cNvSpPr/>
            <p:nvPr/>
          </p:nvSpPr>
          <p:spPr>
            <a:xfrm>
              <a:off x="1381465" y="1611677"/>
              <a:ext cx="926547" cy="926547"/>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Shape 250">
              <a:extLst>
                <a:ext uri="{FF2B5EF4-FFF2-40B4-BE49-F238E27FC236}">
                  <a16:creationId xmlns:a16="http://schemas.microsoft.com/office/drawing/2014/main" id="{A409C6EA-7737-4C6F-9501-68888059F75A}"/>
                </a:ext>
              </a:extLst>
            </p:cNvPr>
            <p:cNvSpPr/>
            <p:nvPr/>
          </p:nvSpPr>
          <p:spPr>
            <a:xfrm>
              <a:off x="1481392" y="1711604"/>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774B0F2-60CF-4DD3-BEAA-083A58EEA91C}"/>
                </a:ext>
              </a:extLst>
            </p:cNvPr>
            <p:cNvSpPr/>
            <p:nvPr/>
          </p:nvSpPr>
          <p:spPr>
            <a:xfrm>
              <a:off x="1663430" y="1894588"/>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3" name="Oval 252">
              <a:extLst>
                <a:ext uri="{FF2B5EF4-FFF2-40B4-BE49-F238E27FC236}">
                  <a16:creationId xmlns:a16="http://schemas.microsoft.com/office/drawing/2014/main" id="{D3F55E54-949B-44BF-B09F-C126B5C0D1E4}"/>
                </a:ext>
              </a:extLst>
            </p:cNvPr>
            <p:cNvSpPr/>
            <p:nvPr/>
          </p:nvSpPr>
          <p:spPr>
            <a:xfrm>
              <a:off x="1784389" y="2014601"/>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9B851BE-BD25-41F2-9886-5100CBC6270A}"/>
              </a:ext>
            </a:extLst>
          </p:cNvPr>
          <p:cNvGrpSpPr/>
          <p:nvPr/>
        </p:nvGrpSpPr>
        <p:grpSpPr>
          <a:xfrm rot="20362488">
            <a:off x="10084035" y="762725"/>
            <a:ext cx="796324" cy="796324"/>
            <a:chOff x="8619166" y="3116035"/>
            <a:chExt cx="796324" cy="796324"/>
          </a:xfrm>
        </p:grpSpPr>
        <p:pic>
          <p:nvPicPr>
            <p:cNvPr id="229" name="Picture 228">
              <a:extLst>
                <a:ext uri="{FF2B5EF4-FFF2-40B4-BE49-F238E27FC236}">
                  <a16:creationId xmlns:a16="http://schemas.microsoft.com/office/drawing/2014/main" id="{90B2A52B-5A29-4779-9ED8-B4597E15B044}"/>
                </a:ext>
              </a:extLst>
            </p:cNvPr>
            <p:cNvPicPr>
              <a:picLocks noChangeAspect="1"/>
            </p:cNvPicPr>
            <p:nvPr/>
          </p:nvPicPr>
          <p:blipFill>
            <a:blip r:embed="rId2"/>
            <a:srcRect l="13157" t="14965" r="13973" b="16304"/>
            <a:stretch>
              <a:fillRect/>
            </a:stretch>
          </p:blipFill>
          <p:spPr>
            <a:xfrm>
              <a:off x="8619166" y="3116035"/>
              <a:ext cx="796324" cy="796324"/>
            </a:xfrm>
            <a:custGeom>
              <a:avLst/>
              <a:gdLst>
                <a:gd name="connsiteX0" fmla="*/ 1440554 w 1554982"/>
                <a:gd name="connsiteY0" fmla="*/ 574733 h 1571419"/>
                <a:gd name="connsiteX1" fmla="*/ 1447875 w 1554982"/>
                <a:gd name="connsiteY1" fmla="*/ 576792 h 1571419"/>
                <a:gd name="connsiteX2" fmla="*/ 1441223 w 1554982"/>
                <a:gd name="connsiteY2" fmla="*/ 577041 h 1571419"/>
                <a:gd name="connsiteX3" fmla="*/ 737228 w 1554982"/>
                <a:gd name="connsiteY3" fmla="*/ 337021 h 1571419"/>
                <a:gd name="connsiteX4" fmla="*/ 647935 w 1554982"/>
                <a:gd name="connsiteY4" fmla="*/ 353313 h 1571419"/>
                <a:gd name="connsiteX5" fmla="*/ 343592 w 1554982"/>
                <a:gd name="connsiteY5" fmla="*/ 912960 h 1571419"/>
                <a:gd name="connsiteX6" fmla="*/ 899971 w 1554982"/>
                <a:gd name="connsiteY6" fmla="*/ 1223235 h 1571419"/>
                <a:gd name="connsiteX7" fmla="*/ 1204315 w 1554982"/>
                <a:gd name="connsiteY7" fmla="*/ 663588 h 1571419"/>
                <a:gd name="connsiteX8" fmla="*/ 737228 w 1554982"/>
                <a:gd name="connsiteY8" fmla="*/ 337021 h 1571419"/>
                <a:gd name="connsiteX9" fmla="*/ 877634 w 1554982"/>
                <a:gd name="connsiteY9" fmla="*/ 0 h 1571419"/>
                <a:gd name="connsiteX10" fmla="*/ 928843 w 1554982"/>
                <a:gd name="connsiteY10" fmla="*/ 188583 h 1571419"/>
                <a:gd name="connsiteX11" fmla="*/ 922625 w 1554982"/>
                <a:gd name="connsiteY11" fmla="*/ 188711 h 1571419"/>
                <a:gd name="connsiteX12" fmla="*/ 1076277 w 1554982"/>
                <a:gd name="connsiteY12" fmla="*/ 249630 h 1571419"/>
                <a:gd name="connsiteX13" fmla="*/ 1231523 w 1554982"/>
                <a:gd name="connsiteY13" fmla="*/ 159622 h 1571419"/>
                <a:gd name="connsiteX14" fmla="*/ 1397107 w 1554982"/>
                <a:gd name="connsiteY14" fmla="*/ 329970 h 1571419"/>
                <a:gd name="connsiteX15" fmla="*/ 1309008 w 1554982"/>
                <a:gd name="connsiteY15" fmla="*/ 471826 h 1571419"/>
                <a:gd name="connsiteX16" fmla="*/ 1377463 w 1554982"/>
                <a:gd name="connsiteY16" fmla="*/ 635315 h 1571419"/>
                <a:gd name="connsiteX17" fmla="*/ 1550260 w 1554982"/>
                <a:gd name="connsiteY17" fmla="*/ 674725 h 1571419"/>
                <a:gd name="connsiteX18" fmla="*/ 1554982 w 1554982"/>
                <a:gd name="connsiteY18" fmla="*/ 912196 h 1571419"/>
                <a:gd name="connsiteX19" fmla="*/ 1373445 w 1554982"/>
                <a:gd name="connsiteY19" fmla="*/ 961502 h 1571419"/>
                <a:gd name="connsiteX20" fmla="*/ 1321815 w 1554982"/>
                <a:gd name="connsiteY20" fmla="*/ 1088305 h 1571419"/>
                <a:gd name="connsiteX21" fmla="*/ 1425952 w 1554982"/>
                <a:gd name="connsiteY21" fmla="*/ 1225770 h 1571419"/>
                <a:gd name="connsiteX22" fmla="*/ 1276762 w 1554982"/>
                <a:gd name="connsiteY22" fmla="*/ 1410819 h 1571419"/>
                <a:gd name="connsiteX23" fmla="*/ 1183771 w 1554982"/>
                <a:gd name="connsiteY23" fmla="*/ 1367910 h 1571419"/>
                <a:gd name="connsiteX24" fmla="*/ 1183677 w 1554982"/>
                <a:gd name="connsiteY24" fmla="*/ 1368108 h 1571419"/>
                <a:gd name="connsiteX25" fmla="*/ 1163451 w 1554982"/>
                <a:gd name="connsiteY25" fmla="*/ 1358534 h 1571419"/>
                <a:gd name="connsiteX26" fmla="*/ 1099200 w 1554982"/>
                <a:gd name="connsiteY26" fmla="*/ 1328886 h 1571419"/>
                <a:gd name="connsiteX27" fmla="*/ 1099647 w 1554982"/>
                <a:gd name="connsiteY27" fmla="*/ 1328330 h 1571419"/>
                <a:gd name="connsiteX28" fmla="*/ 1092031 w 1554982"/>
                <a:gd name="connsiteY28" fmla="*/ 1324724 h 1571419"/>
                <a:gd name="connsiteX29" fmla="*/ 949970 w 1554982"/>
                <a:gd name="connsiteY29" fmla="*/ 1386877 h 1571419"/>
                <a:gd name="connsiteX30" fmla="*/ 908789 w 1554982"/>
                <a:gd name="connsiteY30" fmla="*/ 1566540 h 1571419"/>
                <a:gd name="connsiteX31" fmla="*/ 671060 w 1554982"/>
                <a:gd name="connsiteY31" fmla="*/ 1571419 h 1571419"/>
                <a:gd name="connsiteX32" fmla="*/ 622772 w 1554982"/>
                <a:gd name="connsiteY32" fmla="*/ 1393593 h 1571419"/>
                <a:gd name="connsiteX33" fmla="*/ 469810 w 1554982"/>
                <a:gd name="connsiteY33" fmla="*/ 1332052 h 1571419"/>
                <a:gd name="connsiteX34" fmla="*/ 474444 w 1554982"/>
                <a:gd name="connsiteY34" fmla="*/ 1337349 h 1571419"/>
                <a:gd name="connsiteX35" fmla="*/ 300286 w 1554982"/>
                <a:gd name="connsiteY35" fmla="*/ 1426499 h 1571419"/>
                <a:gd name="connsiteX36" fmla="*/ 143859 w 1554982"/>
                <a:gd name="connsiteY36" fmla="*/ 1247722 h 1571419"/>
                <a:gd name="connsiteX37" fmla="*/ 239362 w 1554982"/>
                <a:gd name="connsiteY37" fmla="*/ 1110526 h 1571419"/>
                <a:gd name="connsiteX38" fmla="*/ 175249 w 1554982"/>
                <a:gd name="connsiteY38" fmla="*/ 965133 h 1571419"/>
                <a:gd name="connsiteX39" fmla="*/ 4723 w 1554982"/>
                <a:gd name="connsiteY39" fmla="*/ 926241 h 1571419"/>
                <a:gd name="connsiteX40" fmla="*/ 0 w 1554982"/>
                <a:gd name="connsiteY40" fmla="*/ 688770 h 1571419"/>
                <a:gd name="connsiteX41" fmla="*/ 169187 w 1554982"/>
                <a:gd name="connsiteY41" fmla="*/ 642819 h 1571419"/>
                <a:gd name="connsiteX42" fmla="*/ 218996 w 1554982"/>
                <a:gd name="connsiteY42" fmla="*/ 509350 h 1571419"/>
                <a:gd name="connsiteX43" fmla="*/ 112276 w 1554982"/>
                <a:gd name="connsiteY43" fmla="*/ 351979 h 1571419"/>
                <a:gd name="connsiteX44" fmla="*/ 270952 w 1554982"/>
                <a:gd name="connsiteY44" fmla="*/ 174976 h 1571419"/>
                <a:gd name="connsiteX45" fmla="*/ 443970 w 1554982"/>
                <a:gd name="connsiteY45" fmla="*/ 266083 h 1571419"/>
                <a:gd name="connsiteX46" fmla="*/ 442857 w 1554982"/>
                <a:gd name="connsiteY46" fmla="*/ 267326 h 1571419"/>
                <a:gd name="connsiteX47" fmla="*/ 602454 w 1554982"/>
                <a:gd name="connsiteY47" fmla="*/ 195281 h 1571419"/>
                <a:gd name="connsiteX48" fmla="*/ 596235 w 1554982"/>
                <a:gd name="connsiteY48" fmla="*/ 195409 h 1571419"/>
                <a:gd name="connsiteX49" fmla="*/ 639906 w 1554982"/>
                <a:gd name="connsiteY49" fmla="*/ 4879 h 157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54982" h="1571419">
                  <a:moveTo>
                    <a:pt x="1440554" y="574733"/>
                  </a:moveTo>
                  <a:lnTo>
                    <a:pt x="1447875" y="576792"/>
                  </a:lnTo>
                  <a:lnTo>
                    <a:pt x="1441223" y="577041"/>
                  </a:lnTo>
                  <a:close/>
                  <a:moveTo>
                    <a:pt x="737228" y="337021"/>
                  </a:moveTo>
                  <a:cubicBezTo>
                    <a:pt x="707534" y="339344"/>
                    <a:pt x="677645" y="344705"/>
                    <a:pt x="647935" y="353313"/>
                  </a:cubicBezTo>
                  <a:cubicBezTo>
                    <a:pt x="410253" y="422175"/>
                    <a:pt x="273994" y="672737"/>
                    <a:pt x="343592" y="912960"/>
                  </a:cubicBezTo>
                  <a:cubicBezTo>
                    <a:pt x="413190" y="1153182"/>
                    <a:pt x="662289" y="1292097"/>
                    <a:pt x="899971" y="1223235"/>
                  </a:cubicBezTo>
                  <a:cubicBezTo>
                    <a:pt x="1137654" y="1154373"/>
                    <a:pt x="1273913" y="903811"/>
                    <a:pt x="1204315" y="663588"/>
                  </a:cubicBezTo>
                  <a:cubicBezTo>
                    <a:pt x="1143417" y="453394"/>
                    <a:pt x="945088" y="320763"/>
                    <a:pt x="737228" y="337021"/>
                  </a:cubicBezTo>
                  <a:close/>
                  <a:moveTo>
                    <a:pt x="877634" y="0"/>
                  </a:moveTo>
                  <a:lnTo>
                    <a:pt x="928843" y="188583"/>
                  </a:lnTo>
                  <a:lnTo>
                    <a:pt x="922625" y="188711"/>
                  </a:lnTo>
                  <a:cubicBezTo>
                    <a:pt x="977305" y="201517"/>
                    <a:pt x="1029195" y="221613"/>
                    <a:pt x="1076277" y="249630"/>
                  </a:cubicBezTo>
                  <a:lnTo>
                    <a:pt x="1231523" y="159622"/>
                  </a:lnTo>
                  <a:lnTo>
                    <a:pt x="1397107" y="329970"/>
                  </a:lnTo>
                  <a:lnTo>
                    <a:pt x="1309008" y="471826"/>
                  </a:lnTo>
                  <a:cubicBezTo>
                    <a:pt x="1339697" y="521851"/>
                    <a:pt x="1363229" y="576728"/>
                    <a:pt x="1377463" y="635315"/>
                  </a:cubicBezTo>
                  <a:lnTo>
                    <a:pt x="1550260" y="674725"/>
                  </a:lnTo>
                  <a:lnTo>
                    <a:pt x="1554982" y="912196"/>
                  </a:lnTo>
                  <a:lnTo>
                    <a:pt x="1373445" y="961502"/>
                  </a:lnTo>
                  <a:cubicBezTo>
                    <a:pt x="1361646" y="1006237"/>
                    <a:pt x="1343933" y="1048632"/>
                    <a:pt x="1321815" y="1088305"/>
                  </a:cubicBezTo>
                  <a:lnTo>
                    <a:pt x="1425952" y="1225770"/>
                  </a:lnTo>
                  <a:lnTo>
                    <a:pt x="1276762" y="1410819"/>
                  </a:lnTo>
                  <a:lnTo>
                    <a:pt x="1183771" y="1367910"/>
                  </a:lnTo>
                  <a:lnTo>
                    <a:pt x="1183677" y="1368108"/>
                  </a:lnTo>
                  <a:lnTo>
                    <a:pt x="1163451" y="1358534"/>
                  </a:lnTo>
                  <a:lnTo>
                    <a:pt x="1099200" y="1328886"/>
                  </a:lnTo>
                  <a:lnTo>
                    <a:pt x="1099647" y="1328330"/>
                  </a:lnTo>
                  <a:lnTo>
                    <a:pt x="1092031" y="1324724"/>
                  </a:lnTo>
                  <a:cubicBezTo>
                    <a:pt x="1048460" y="1351884"/>
                    <a:pt x="1000577" y="1372520"/>
                    <a:pt x="949970" y="1386877"/>
                  </a:cubicBezTo>
                  <a:lnTo>
                    <a:pt x="908789" y="1566540"/>
                  </a:lnTo>
                  <a:lnTo>
                    <a:pt x="671060" y="1571419"/>
                  </a:lnTo>
                  <a:lnTo>
                    <a:pt x="622772" y="1393593"/>
                  </a:lnTo>
                  <a:cubicBezTo>
                    <a:pt x="568310" y="1380526"/>
                    <a:pt x="516656" y="1360216"/>
                    <a:pt x="469810" y="1332052"/>
                  </a:cubicBezTo>
                  <a:lnTo>
                    <a:pt x="474444" y="1337349"/>
                  </a:lnTo>
                  <a:lnTo>
                    <a:pt x="300286" y="1426499"/>
                  </a:lnTo>
                  <a:lnTo>
                    <a:pt x="143859" y="1247722"/>
                  </a:lnTo>
                  <a:lnTo>
                    <a:pt x="239362" y="1110526"/>
                  </a:lnTo>
                  <a:cubicBezTo>
                    <a:pt x="211918" y="1065631"/>
                    <a:pt x="190240" y="1016838"/>
                    <a:pt x="175249" y="965133"/>
                  </a:cubicBezTo>
                  <a:lnTo>
                    <a:pt x="4723" y="926241"/>
                  </a:lnTo>
                  <a:lnTo>
                    <a:pt x="0" y="688770"/>
                  </a:lnTo>
                  <a:lnTo>
                    <a:pt x="169187" y="642819"/>
                  </a:lnTo>
                  <a:cubicBezTo>
                    <a:pt x="180365" y="595942"/>
                    <a:pt x="197312" y="551245"/>
                    <a:pt x="218996" y="509350"/>
                  </a:cubicBezTo>
                  <a:lnTo>
                    <a:pt x="112276" y="351979"/>
                  </a:lnTo>
                  <a:lnTo>
                    <a:pt x="270952" y="174976"/>
                  </a:lnTo>
                  <a:lnTo>
                    <a:pt x="443970" y="266083"/>
                  </a:lnTo>
                  <a:lnTo>
                    <a:pt x="442857" y="267326"/>
                  </a:lnTo>
                  <a:cubicBezTo>
                    <a:pt x="491191" y="235208"/>
                    <a:pt x="545095" y="211219"/>
                    <a:pt x="602454" y="195281"/>
                  </a:cubicBezTo>
                  <a:lnTo>
                    <a:pt x="596235" y="195409"/>
                  </a:lnTo>
                  <a:lnTo>
                    <a:pt x="639906" y="4879"/>
                  </a:lnTo>
                  <a:close/>
                </a:path>
              </a:pathLst>
            </a:custGeom>
          </p:spPr>
        </p:pic>
        <p:sp>
          <p:nvSpPr>
            <p:cNvPr id="230" name="Freeform: Shape 229">
              <a:extLst>
                <a:ext uri="{FF2B5EF4-FFF2-40B4-BE49-F238E27FC236}">
                  <a16:creationId xmlns:a16="http://schemas.microsoft.com/office/drawing/2014/main" id="{3BBB6C2F-7132-4CFE-B179-9B5F6FDD92D5}"/>
                </a:ext>
              </a:extLst>
            </p:cNvPr>
            <p:cNvSpPr>
              <a:spLocks noChangeAspect="1"/>
            </p:cNvSpPr>
            <p:nvPr/>
          </p:nvSpPr>
          <p:spPr>
            <a:xfrm>
              <a:off x="8814080" y="3318223"/>
              <a:ext cx="408925" cy="404648"/>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4000">
                  <a:srgbClr val="0682C1"/>
                </a:gs>
              </a:gsLst>
              <a:lin ang="0" scaled="1"/>
            </a:gradFill>
            <a:ln w="12700" cap="flat">
              <a:noFill/>
              <a:prstDash val="solid"/>
              <a:miter/>
            </a:ln>
          </p:spPr>
          <p:txBody>
            <a:bodyPr rtlCol="0" anchor="ctr"/>
            <a:lstStyle/>
            <a:p>
              <a:endParaRPr lang="en-US" dirty="0">
                <a:solidFill>
                  <a:srgbClr val="0682C1"/>
                </a:solidFill>
              </a:endParaRPr>
            </a:p>
          </p:txBody>
        </p:sp>
      </p:grpSp>
      <p:grpSp>
        <p:nvGrpSpPr>
          <p:cNvPr id="204" name="Group 203">
            <a:extLst>
              <a:ext uri="{FF2B5EF4-FFF2-40B4-BE49-F238E27FC236}">
                <a16:creationId xmlns:a16="http://schemas.microsoft.com/office/drawing/2014/main" id="{17C3B033-AE2D-4657-B6F6-AE25F9222B29}"/>
              </a:ext>
            </a:extLst>
          </p:cNvPr>
          <p:cNvGrpSpPr/>
          <p:nvPr/>
        </p:nvGrpSpPr>
        <p:grpSpPr>
          <a:xfrm rot="5400000" flipH="1">
            <a:off x="10411879" y="1401145"/>
            <a:ext cx="827730" cy="577552"/>
            <a:chOff x="5405974" y="1533288"/>
            <a:chExt cx="608646" cy="424685"/>
          </a:xfrm>
        </p:grpSpPr>
        <p:sp>
          <p:nvSpPr>
            <p:cNvPr id="224" name="Trapezoid 223">
              <a:extLst>
                <a:ext uri="{FF2B5EF4-FFF2-40B4-BE49-F238E27FC236}">
                  <a16:creationId xmlns:a16="http://schemas.microsoft.com/office/drawing/2014/main" id="{E0A765C1-B7DC-4734-A965-B239DE7AEFAA}"/>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rapezoid 224">
              <a:extLst>
                <a:ext uri="{FF2B5EF4-FFF2-40B4-BE49-F238E27FC236}">
                  <a16:creationId xmlns:a16="http://schemas.microsoft.com/office/drawing/2014/main" id="{57290C07-056E-4672-8937-96A7E0AA06D4}"/>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apezoid 225">
              <a:extLst>
                <a:ext uri="{FF2B5EF4-FFF2-40B4-BE49-F238E27FC236}">
                  <a16:creationId xmlns:a16="http://schemas.microsoft.com/office/drawing/2014/main" id="{C70D8141-0AA8-4C9A-8BD4-4B768A6E7561}"/>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apezoid 226">
              <a:extLst>
                <a:ext uri="{FF2B5EF4-FFF2-40B4-BE49-F238E27FC236}">
                  <a16:creationId xmlns:a16="http://schemas.microsoft.com/office/drawing/2014/main" id="{EEE8B727-6D8C-4CCA-A95A-50D7A26703EB}"/>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rapezoid 227">
              <a:extLst>
                <a:ext uri="{FF2B5EF4-FFF2-40B4-BE49-F238E27FC236}">
                  <a16:creationId xmlns:a16="http://schemas.microsoft.com/office/drawing/2014/main" id="{7207C17E-B8B4-4049-B01F-6CDBF2E004A6}"/>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C6CB376C-8872-47DF-8203-F7079B3CE4F1}"/>
              </a:ext>
            </a:extLst>
          </p:cNvPr>
          <p:cNvGrpSpPr/>
          <p:nvPr/>
        </p:nvGrpSpPr>
        <p:grpSpPr>
          <a:xfrm rot="7415005" flipH="1">
            <a:off x="10813961" y="5083028"/>
            <a:ext cx="688855" cy="2532203"/>
            <a:chOff x="391500" y="630207"/>
            <a:chExt cx="531845" cy="1593193"/>
          </a:xfrm>
        </p:grpSpPr>
        <p:sp>
          <p:nvSpPr>
            <p:cNvPr id="222" name="Rectangle: Rounded Corners 221">
              <a:extLst>
                <a:ext uri="{FF2B5EF4-FFF2-40B4-BE49-F238E27FC236}">
                  <a16:creationId xmlns:a16="http://schemas.microsoft.com/office/drawing/2014/main" id="{5D26012C-F24A-4E66-95D6-ED0B3963B530}"/>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22">
              <a:extLst>
                <a:ext uri="{FF2B5EF4-FFF2-40B4-BE49-F238E27FC236}">
                  <a16:creationId xmlns:a16="http://schemas.microsoft.com/office/drawing/2014/main" id="{214CD074-A557-4C66-A752-640C0346E83B}"/>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339569B8-7BE4-4B89-BBF3-0A7BC2AD7B59}"/>
              </a:ext>
            </a:extLst>
          </p:cNvPr>
          <p:cNvGrpSpPr/>
          <p:nvPr/>
        </p:nvGrpSpPr>
        <p:grpSpPr>
          <a:xfrm rot="12148659" flipH="1">
            <a:off x="10641428" y="3267894"/>
            <a:ext cx="732098" cy="2465103"/>
            <a:chOff x="391500" y="630207"/>
            <a:chExt cx="531845" cy="1593193"/>
          </a:xfrm>
        </p:grpSpPr>
        <p:sp>
          <p:nvSpPr>
            <p:cNvPr id="220" name="Rectangle: Rounded Corners 219">
              <a:extLst>
                <a:ext uri="{FF2B5EF4-FFF2-40B4-BE49-F238E27FC236}">
                  <a16:creationId xmlns:a16="http://schemas.microsoft.com/office/drawing/2014/main" id="{4A21A67F-E75B-4B23-980E-AC916C96D78D}"/>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20">
              <a:extLst>
                <a:ext uri="{FF2B5EF4-FFF2-40B4-BE49-F238E27FC236}">
                  <a16:creationId xmlns:a16="http://schemas.microsoft.com/office/drawing/2014/main" id="{18476A0E-4D63-49EE-876C-8E2CA79DA3D9}"/>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a:extLst>
              <a:ext uri="{FF2B5EF4-FFF2-40B4-BE49-F238E27FC236}">
                <a16:creationId xmlns:a16="http://schemas.microsoft.com/office/drawing/2014/main" id="{0C7B8E5E-E6E7-4CC2-851D-D160BA23179D}"/>
              </a:ext>
            </a:extLst>
          </p:cNvPr>
          <p:cNvGrpSpPr/>
          <p:nvPr/>
        </p:nvGrpSpPr>
        <p:grpSpPr>
          <a:xfrm rot="6515991" flipH="1">
            <a:off x="9916041" y="4822129"/>
            <a:ext cx="926547" cy="926547"/>
            <a:chOff x="121429" y="411152"/>
            <a:chExt cx="607378" cy="607378"/>
          </a:xfrm>
        </p:grpSpPr>
        <p:sp>
          <p:nvSpPr>
            <p:cNvPr id="216" name="Oval 215">
              <a:extLst>
                <a:ext uri="{FF2B5EF4-FFF2-40B4-BE49-F238E27FC236}">
                  <a16:creationId xmlns:a16="http://schemas.microsoft.com/office/drawing/2014/main" id="{39ECCEF3-4CC5-409E-A631-4DE2B192677B}"/>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216">
              <a:extLst>
                <a:ext uri="{FF2B5EF4-FFF2-40B4-BE49-F238E27FC236}">
                  <a16:creationId xmlns:a16="http://schemas.microsoft.com/office/drawing/2014/main" id="{8CA6B881-A8E8-4C25-9410-74A4BFCDC87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0F98078-A595-4B7E-9E1A-C40D6387B92E}"/>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Oval 218">
              <a:extLst>
                <a:ext uri="{FF2B5EF4-FFF2-40B4-BE49-F238E27FC236}">
                  <a16:creationId xmlns:a16="http://schemas.microsoft.com/office/drawing/2014/main" id="{5AED4BBD-8897-4143-AB5E-0C28290B1CF9}"/>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 name="Group 207">
            <a:extLst>
              <a:ext uri="{FF2B5EF4-FFF2-40B4-BE49-F238E27FC236}">
                <a16:creationId xmlns:a16="http://schemas.microsoft.com/office/drawing/2014/main" id="{F4741064-AAEA-4A82-A33F-720B21201540}"/>
              </a:ext>
            </a:extLst>
          </p:cNvPr>
          <p:cNvGrpSpPr/>
          <p:nvPr/>
        </p:nvGrpSpPr>
        <p:grpSpPr>
          <a:xfrm rot="20012296" flipH="1">
            <a:off x="11007171" y="2047468"/>
            <a:ext cx="606909" cy="1838488"/>
            <a:chOff x="4130254" y="650162"/>
            <a:chExt cx="502274" cy="1664988"/>
          </a:xfrm>
          <a:solidFill>
            <a:schemeClr val="accent2"/>
          </a:solidFill>
        </p:grpSpPr>
        <p:sp>
          <p:nvSpPr>
            <p:cNvPr id="214" name="Trapezoid 213">
              <a:extLst>
                <a:ext uri="{FF2B5EF4-FFF2-40B4-BE49-F238E27FC236}">
                  <a16:creationId xmlns:a16="http://schemas.microsoft.com/office/drawing/2014/main" id="{07737EA7-2C8E-4425-8DC4-DA8C16ECF149}"/>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rapezoid 94">
              <a:extLst>
                <a:ext uri="{FF2B5EF4-FFF2-40B4-BE49-F238E27FC236}">
                  <a16:creationId xmlns:a16="http://schemas.microsoft.com/office/drawing/2014/main" id="{B65FFB37-B9A1-455F-B6B9-E6BDB67D025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13F81209-F4A3-42C5-A15B-FD4CC22CD755}"/>
              </a:ext>
            </a:extLst>
          </p:cNvPr>
          <p:cNvGrpSpPr/>
          <p:nvPr/>
        </p:nvGrpSpPr>
        <p:grpSpPr>
          <a:xfrm rot="6515991" flipH="1">
            <a:off x="11309860" y="3349605"/>
            <a:ext cx="770532" cy="770532"/>
            <a:chOff x="121429" y="411152"/>
            <a:chExt cx="607378" cy="607378"/>
          </a:xfrm>
        </p:grpSpPr>
        <p:sp>
          <p:nvSpPr>
            <p:cNvPr id="210" name="Oval 209">
              <a:extLst>
                <a:ext uri="{FF2B5EF4-FFF2-40B4-BE49-F238E27FC236}">
                  <a16:creationId xmlns:a16="http://schemas.microsoft.com/office/drawing/2014/main" id="{F0197BD7-4B00-438D-8253-B0E30BE8866A}"/>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91B7B1F8-23D0-4ED3-A3F9-3D6BFA966523}"/>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4469188-150D-45A9-91E1-D6E83D871305}"/>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3" name="Oval 212">
              <a:extLst>
                <a:ext uri="{FF2B5EF4-FFF2-40B4-BE49-F238E27FC236}">
                  <a16:creationId xmlns:a16="http://schemas.microsoft.com/office/drawing/2014/main" id="{51DCAB3B-8800-4C64-8ADB-29B46F4B3654}"/>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4">
            <a:extLst>
              <a:ext uri="{FF2B5EF4-FFF2-40B4-BE49-F238E27FC236}">
                <a16:creationId xmlns:a16="http://schemas.microsoft.com/office/drawing/2014/main" id="{F1B41353-47C8-45A2-86ED-6B1BCADE9233}"/>
              </a:ext>
            </a:extLst>
          </p:cNvPr>
          <p:cNvGraphicFramePr>
            <a:graphicFrameLocks noGrp="1"/>
          </p:cNvGraphicFramePr>
          <p:nvPr>
            <p:extLst>
              <p:ext uri="{D42A27DB-BD31-4B8C-83A1-F6EECF244321}">
                <p14:modId xmlns:p14="http://schemas.microsoft.com/office/powerpoint/2010/main" val="2977380510"/>
              </p:ext>
            </p:extLst>
          </p:nvPr>
        </p:nvGraphicFramePr>
        <p:xfrm>
          <a:off x="551693" y="2306307"/>
          <a:ext cx="5979918" cy="4215006"/>
        </p:xfrm>
        <a:graphic>
          <a:graphicData uri="http://schemas.openxmlformats.org/drawingml/2006/table">
            <a:tbl>
              <a:tblPr firstRow="1" bandRow="1">
                <a:tableStyleId>{9D7B26C5-4107-4FEC-AEDC-1716B250A1EF}</a:tableStyleId>
              </a:tblPr>
              <a:tblGrid>
                <a:gridCol w="713405">
                  <a:extLst>
                    <a:ext uri="{9D8B030D-6E8A-4147-A177-3AD203B41FA5}">
                      <a16:colId xmlns:a16="http://schemas.microsoft.com/office/drawing/2014/main" val="543525452"/>
                    </a:ext>
                  </a:extLst>
                </a:gridCol>
                <a:gridCol w="2115005">
                  <a:extLst>
                    <a:ext uri="{9D8B030D-6E8A-4147-A177-3AD203B41FA5}">
                      <a16:colId xmlns:a16="http://schemas.microsoft.com/office/drawing/2014/main" val="614443333"/>
                    </a:ext>
                  </a:extLst>
                </a:gridCol>
                <a:gridCol w="3151508">
                  <a:extLst>
                    <a:ext uri="{9D8B030D-6E8A-4147-A177-3AD203B41FA5}">
                      <a16:colId xmlns:a16="http://schemas.microsoft.com/office/drawing/2014/main" val="1254910373"/>
                    </a:ext>
                  </a:extLst>
                </a:gridCol>
              </a:tblGrid>
              <a:tr h="468334">
                <a:tc>
                  <a:txBody>
                    <a:bodyPr/>
                    <a:lstStyle/>
                    <a:p>
                      <a:pPr algn="ctr"/>
                      <a:r>
                        <a:rPr lang="vi-VN" sz="1800"/>
                        <a:t>STT</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MSSV</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Họ tên</a:t>
                      </a:r>
                      <a:endParaRPr lang="vi-VN" sz="18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7737312"/>
                  </a:ext>
                </a:extLst>
              </a:tr>
              <a:tr h="468334">
                <a:tc>
                  <a:txBody>
                    <a:bodyPr/>
                    <a:lstStyle/>
                    <a:p>
                      <a:pPr algn="ctr"/>
                      <a:r>
                        <a:rPr lang="vi-VN" sz="1800" b="1"/>
                        <a:t>1</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1900008890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Châu Thị Mộng Thường</a:t>
                      </a:r>
                    </a:p>
                  </a:txBody>
                  <a:tcPr marL="22860" marR="22860" marT="15240" marB="15240" anchor="ctr"/>
                </a:tc>
                <a:extLst>
                  <a:ext uri="{0D108BD9-81ED-4DB2-BD59-A6C34878D82A}">
                    <a16:rowId xmlns:a16="http://schemas.microsoft.com/office/drawing/2014/main" val="1668567755"/>
                  </a:ext>
                </a:extLst>
              </a:tr>
              <a:tr h="468334">
                <a:tc>
                  <a:txBody>
                    <a:bodyPr/>
                    <a:lstStyle/>
                    <a:p>
                      <a:pPr algn="ctr"/>
                      <a:r>
                        <a:rPr lang="vi-VN" sz="1800" b="1"/>
                        <a:t>2</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1811546696</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Huy Hoàng</a:t>
                      </a:r>
                    </a:p>
                  </a:txBody>
                  <a:tcPr marL="22860" marR="22860" marT="15240" marB="15240" anchor="ctr"/>
                </a:tc>
                <a:extLst>
                  <a:ext uri="{0D108BD9-81ED-4DB2-BD59-A6C34878D82A}">
                    <a16:rowId xmlns:a16="http://schemas.microsoft.com/office/drawing/2014/main" val="2740284779"/>
                  </a:ext>
                </a:extLst>
              </a:tr>
              <a:tr h="468334">
                <a:tc>
                  <a:txBody>
                    <a:bodyPr/>
                    <a:lstStyle/>
                    <a:p>
                      <a:pPr algn="ctr"/>
                      <a:r>
                        <a:rPr lang="vi-VN" sz="1800" b="1"/>
                        <a:t>3</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1811545103</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Đặng Quốc Lai</a:t>
                      </a:r>
                    </a:p>
                  </a:txBody>
                  <a:tcPr marL="22860" marR="22860" marT="15240" marB="15240" anchor="ctr"/>
                </a:tc>
                <a:extLst>
                  <a:ext uri="{0D108BD9-81ED-4DB2-BD59-A6C34878D82A}">
                    <a16:rowId xmlns:a16="http://schemas.microsoft.com/office/drawing/2014/main" val="92550511"/>
                  </a:ext>
                </a:extLst>
              </a:tr>
              <a:tr h="468334">
                <a:tc>
                  <a:txBody>
                    <a:bodyPr/>
                    <a:lstStyle/>
                    <a:p>
                      <a:pPr algn="ctr"/>
                      <a:r>
                        <a:rPr lang="vi-VN" sz="1800" b="1"/>
                        <a:t>4</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1800000767</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Nguyễn Thiện Nghĩa</a:t>
                      </a:r>
                    </a:p>
                  </a:txBody>
                  <a:tcPr marL="22860" marR="22860" marT="15240" marB="15240" anchor="ctr"/>
                </a:tc>
                <a:extLst>
                  <a:ext uri="{0D108BD9-81ED-4DB2-BD59-A6C34878D82A}">
                    <a16:rowId xmlns:a16="http://schemas.microsoft.com/office/drawing/2014/main" val="2639681592"/>
                  </a:ext>
                </a:extLst>
              </a:tr>
              <a:tr h="468334">
                <a:tc>
                  <a:txBody>
                    <a:bodyPr/>
                    <a:lstStyle/>
                    <a:p>
                      <a:pPr algn="ctr"/>
                      <a:r>
                        <a:rPr lang="vi-VN" sz="1800" b="1"/>
                        <a:t>5</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2000000605</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Chung Duy</a:t>
                      </a:r>
                    </a:p>
                  </a:txBody>
                  <a:tcPr marL="22860" marR="22860" marT="15240" marB="15240" anchor="ctr"/>
                </a:tc>
                <a:extLst>
                  <a:ext uri="{0D108BD9-81ED-4DB2-BD59-A6C34878D82A}">
                    <a16:rowId xmlns:a16="http://schemas.microsoft.com/office/drawing/2014/main" val="4198676468"/>
                  </a:ext>
                </a:extLst>
              </a:tr>
              <a:tr h="468334">
                <a:tc>
                  <a:txBody>
                    <a:bodyPr/>
                    <a:lstStyle/>
                    <a:p>
                      <a:pPr algn="ctr"/>
                      <a:r>
                        <a:rPr lang="vi-VN" sz="1800" b="1"/>
                        <a:t>6</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1811546674</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Thị Thu Tâm</a:t>
                      </a:r>
                    </a:p>
                  </a:txBody>
                  <a:tcPr marL="22860" marR="22860" marT="15240" marB="15240" anchor="ctr"/>
                </a:tc>
                <a:extLst>
                  <a:ext uri="{0D108BD9-81ED-4DB2-BD59-A6C34878D82A}">
                    <a16:rowId xmlns:a16="http://schemas.microsoft.com/office/drawing/2014/main" val="2328935245"/>
                  </a:ext>
                </a:extLst>
              </a:tr>
              <a:tr h="468334">
                <a:tc>
                  <a:txBody>
                    <a:bodyPr/>
                    <a:lstStyle/>
                    <a:p>
                      <a:pPr algn="ctr"/>
                      <a:r>
                        <a:rPr lang="vi-VN" sz="1800" b="1"/>
                        <a:t>7</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2000000799</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Tấn Phong</a:t>
                      </a:r>
                    </a:p>
                  </a:txBody>
                  <a:tcPr marL="22860" marR="22860" marT="15240" marB="15240" anchor="ctr"/>
                </a:tc>
                <a:extLst>
                  <a:ext uri="{0D108BD9-81ED-4DB2-BD59-A6C34878D82A}">
                    <a16:rowId xmlns:a16="http://schemas.microsoft.com/office/drawing/2014/main" val="127343193"/>
                  </a:ext>
                </a:extLst>
              </a:tr>
              <a:tr h="468334">
                <a:tc>
                  <a:txBody>
                    <a:bodyPr/>
                    <a:lstStyle/>
                    <a:p>
                      <a:pPr algn="ctr"/>
                      <a:r>
                        <a:rPr lang="vi-VN" sz="1800" b="1"/>
                        <a:t>8</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2000001020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Ngô Dương Thúy Vy</a:t>
                      </a:r>
                    </a:p>
                  </a:txBody>
                  <a:tcPr marL="22860" marR="22860" marT="15240" marB="15240" anchor="ctr"/>
                </a:tc>
                <a:extLst>
                  <a:ext uri="{0D108BD9-81ED-4DB2-BD59-A6C34878D82A}">
                    <a16:rowId xmlns:a16="http://schemas.microsoft.com/office/drawing/2014/main" val="381123917"/>
                  </a:ext>
                </a:extLst>
              </a:tr>
            </a:tbl>
          </a:graphicData>
        </a:graphic>
      </p:graphicFrame>
      <p:grpSp>
        <p:nvGrpSpPr>
          <p:cNvPr id="199" name="Group 198">
            <a:extLst>
              <a:ext uri="{FF2B5EF4-FFF2-40B4-BE49-F238E27FC236}">
                <a16:creationId xmlns:a16="http://schemas.microsoft.com/office/drawing/2014/main" id="{F423CE6C-D5BE-4C9B-BE45-9933A174D2C8}"/>
              </a:ext>
            </a:extLst>
          </p:cNvPr>
          <p:cNvGrpSpPr/>
          <p:nvPr/>
        </p:nvGrpSpPr>
        <p:grpSpPr>
          <a:xfrm rot="17725993">
            <a:off x="4461542" y="673568"/>
            <a:ext cx="827730" cy="577552"/>
            <a:chOff x="5405974" y="1533288"/>
            <a:chExt cx="608646" cy="424685"/>
          </a:xfrm>
        </p:grpSpPr>
        <p:sp>
          <p:nvSpPr>
            <p:cNvPr id="240" name="Trapezoid 239">
              <a:extLst>
                <a:ext uri="{FF2B5EF4-FFF2-40B4-BE49-F238E27FC236}">
                  <a16:creationId xmlns:a16="http://schemas.microsoft.com/office/drawing/2014/main" id="{0D919B14-ED08-492C-A36C-A78014EBA66E}"/>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apezoid 240">
              <a:extLst>
                <a:ext uri="{FF2B5EF4-FFF2-40B4-BE49-F238E27FC236}">
                  <a16:creationId xmlns:a16="http://schemas.microsoft.com/office/drawing/2014/main" id="{AD778881-E002-4ECD-AA72-1B05D9D125A1}"/>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apezoid 241">
              <a:extLst>
                <a:ext uri="{FF2B5EF4-FFF2-40B4-BE49-F238E27FC236}">
                  <a16:creationId xmlns:a16="http://schemas.microsoft.com/office/drawing/2014/main" id="{B02C518D-63FC-4D55-BED9-E25EC359073F}"/>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rapezoid 242">
              <a:extLst>
                <a:ext uri="{FF2B5EF4-FFF2-40B4-BE49-F238E27FC236}">
                  <a16:creationId xmlns:a16="http://schemas.microsoft.com/office/drawing/2014/main" id="{FF046BE6-9132-4E15-9A73-7DAE75C1AA43}"/>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rapezoid 243">
              <a:extLst>
                <a:ext uri="{FF2B5EF4-FFF2-40B4-BE49-F238E27FC236}">
                  <a16:creationId xmlns:a16="http://schemas.microsoft.com/office/drawing/2014/main" id="{360411BB-839E-4C09-B4FF-5556547AA4A0}"/>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3A57C4E0-98BA-4CAE-95C2-2872FFD31476}"/>
              </a:ext>
            </a:extLst>
          </p:cNvPr>
          <p:cNvGrpSpPr/>
          <p:nvPr/>
        </p:nvGrpSpPr>
        <p:grpSpPr>
          <a:xfrm rot="17571369">
            <a:off x="3101389" y="722077"/>
            <a:ext cx="1427030" cy="1758379"/>
            <a:chOff x="3186122" y="0"/>
            <a:chExt cx="1427030" cy="1758379"/>
          </a:xfrm>
        </p:grpSpPr>
        <p:grpSp>
          <p:nvGrpSpPr>
            <p:cNvPr id="254" name="Group 253">
              <a:extLst>
                <a:ext uri="{FF2B5EF4-FFF2-40B4-BE49-F238E27FC236}">
                  <a16:creationId xmlns:a16="http://schemas.microsoft.com/office/drawing/2014/main" id="{AFB2326C-69DA-4E5B-8538-D1FFE2C7A1CE}"/>
                </a:ext>
              </a:extLst>
            </p:cNvPr>
            <p:cNvGrpSpPr/>
            <p:nvPr/>
          </p:nvGrpSpPr>
          <p:grpSpPr>
            <a:xfrm rot="8720915">
              <a:off x="3664589" y="186725"/>
              <a:ext cx="606909" cy="1518446"/>
              <a:chOff x="4130254" y="650162"/>
              <a:chExt cx="502274" cy="1664988"/>
            </a:xfrm>
            <a:solidFill>
              <a:schemeClr val="accent2"/>
            </a:solidFill>
          </p:grpSpPr>
          <p:sp>
            <p:nvSpPr>
              <p:cNvPr id="260" name="Trapezoid 259">
                <a:extLst>
                  <a:ext uri="{FF2B5EF4-FFF2-40B4-BE49-F238E27FC236}">
                    <a16:creationId xmlns:a16="http://schemas.microsoft.com/office/drawing/2014/main" id="{5C404236-9F3B-4944-B7E4-4B342A799BBF}"/>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rapezoid 94">
                <a:extLst>
                  <a:ext uri="{FF2B5EF4-FFF2-40B4-BE49-F238E27FC236}">
                    <a16:creationId xmlns:a16="http://schemas.microsoft.com/office/drawing/2014/main" id="{0DFFAD4A-EDB3-4898-9481-82A406E159B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5" name="Group 254">
              <a:extLst>
                <a:ext uri="{FF2B5EF4-FFF2-40B4-BE49-F238E27FC236}">
                  <a16:creationId xmlns:a16="http://schemas.microsoft.com/office/drawing/2014/main" id="{AC26CFDC-2051-4F13-8724-4F6C36C53ED6}"/>
                </a:ext>
              </a:extLst>
            </p:cNvPr>
            <p:cNvGrpSpPr/>
            <p:nvPr/>
          </p:nvGrpSpPr>
          <p:grpSpPr>
            <a:xfrm>
              <a:off x="3186122" y="0"/>
              <a:ext cx="770532" cy="770532"/>
              <a:chOff x="121429" y="411152"/>
              <a:chExt cx="607378" cy="607378"/>
            </a:xfrm>
          </p:grpSpPr>
          <p:sp>
            <p:nvSpPr>
              <p:cNvPr id="256" name="Oval 255">
                <a:extLst>
                  <a:ext uri="{FF2B5EF4-FFF2-40B4-BE49-F238E27FC236}">
                    <a16:creationId xmlns:a16="http://schemas.microsoft.com/office/drawing/2014/main" id="{2A1CF364-85FB-4EF2-B9E7-1BEEA4721FD0}"/>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Freeform: Shape 256">
                <a:extLst>
                  <a:ext uri="{FF2B5EF4-FFF2-40B4-BE49-F238E27FC236}">
                    <a16:creationId xmlns:a16="http://schemas.microsoft.com/office/drawing/2014/main" id="{D87965D9-61E9-4446-BD12-9D177E8E7745}"/>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95A9BEB-D87F-456B-8C62-23F9E463B322}"/>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9" name="Oval 258">
                <a:extLst>
                  <a:ext uri="{FF2B5EF4-FFF2-40B4-BE49-F238E27FC236}">
                    <a16:creationId xmlns:a16="http://schemas.microsoft.com/office/drawing/2014/main" id="{1ECE08BB-358C-44AF-9950-9EA034B2E292}"/>
                  </a:ext>
                </a:extLst>
              </p:cNvPr>
              <p:cNvSpPr/>
              <p:nvPr/>
            </p:nvSpPr>
            <p:spPr>
              <a:xfrm>
                <a:off x="385557" y="675280"/>
                <a:ext cx="79122" cy="79122"/>
              </a:xfrm>
              <a:prstGeom prst="ellipse">
                <a:avLst/>
              </a:prstGeom>
              <a:solidFill>
                <a:schemeClr val="bg1"/>
              </a:solidFill>
              <a:ln w="1905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2411562B-9658-4F87-B583-5A8AB3F963FF}"/>
                </a:ext>
              </a:extLst>
            </p:cNvPr>
            <p:cNvGrpSpPr/>
            <p:nvPr/>
          </p:nvGrpSpPr>
          <p:grpSpPr>
            <a:xfrm rot="3536101">
              <a:off x="4103664" y="1248890"/>
              <a:ext cx="509488" cy="509489"/>
              <a:chOff x="5108331" y="1463790"/>
              <a:chExt cx="374637" cy="374637"/>
            </a:xfrm>
          </p:grpSpPr>
          <p:sp>
            <p:nvSpPr>
              <p:cNvPr id="245" name="Oval 244">
                <a:extLst>
                  <a:ext uri="{FF2B5EF4-FFF2-40B4-BE49-F238E27FC236}">
                    <a16:creationId xmlns:a16="http://schemas.microsoft.com/office/drawing/2014/main" id="{A6B3FD8D-7F20-45EE-9CC5-EB669513D324}"/>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Freeform: Shape 245">
                <a:extLst>
                  <a:ext uri="{FF2B5EF4-FFF2-40B4-BE49-F238E27FC236}">
                    <a16:creationId xmlns:a16="http://schemas.microsoft.com/office/drawing/2014/main" id="{F9ECAB31-D2FB-4922-8627-7E41CFCB7488}"/>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nvGrpSpPr>
          <p:cNvPr id="232" name="Group 231">
            <a:extLst>
              <a:ext uri="{FF2B5EF4-FFF2-40B4-BE49-F238E27FC236}">
                <a16:creationId xmlns:a16="http://schemas.microsoft.com/office/drawing/2014/main" id="{89E0A42E-3B99-444A-8EA0-B9985F034DFC}"/>
              </a:ext>
            </a:extLst>
          </p:cNvPr>
          <p:cNvGrpSpPr/>
          <p:nvPr/>
        </p:nvGrpSpPr>
        <p:grpSpPr>
          <a:xfrm rot="6914493" flipH="1">
            <a:off x="10645872" y="1950064"/>
            <a:ext cx="509488" cy="509489"/>
            <a:chOff x="5108331" y="1463790"/>
            <a:chExt cx="374637" cy="374637"/>
          </a:xfrm>
        </p:grpSpPr>
        <p:sp>
          <p:nvSpPr>
            <p:cNvPr id="233" name="Oval 232">
              <a:extLst>
                <a:ext uri="{FF2B5EF4-FFF2-40B4-BE49-F238E27FC236}">
                  <a16:creationId xmlns:a16="http://schemas.microsoft.com/office/drawing/2014/main" id="{523AF5B4-8597-4BE7-8F80-D2C30E8B7B7E}"/>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Freeform: Shape 233">
              <a:extLst>
                <a:ext uri="{FF2B5EF4-FFF2-40B4-BE49-F238E27FC236}">
                  <a16:creationId xmlns:a16="http://schemas.microsoft.com/office/drawing/2014/main" id="{8868F785-1A0A-43D2-BCB0-66AF9C3187D0}"/>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Thông tin công ty</a:t>
            </a:r>
          </a:p>
        </p:txBody>
      </p:sp>
      <p:sp>
        <p:nvSpPr>
          <p:cNvPr id="30" name="TextBox 29">
            <a:extLst>
              <a:ext uri="{FF2B5EF4-FFF2-40B4-BE49-F238E27FC236}">
                <a16:creationId xmlns:a16="http://schemas.microsoft.com/office/drawing/2014/main" id="{35DE62BC-1A92-4A1F-B42D-4D91B268FF85}"/>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Tên công ty	: </a:t>
            </a:r>
            <a:r>
              <a:rPr lang="vi-VN" sz="2400" b="1"/>
              <a:t>Công ty Cổ phần Công nghệ Wayne Tech</a:t>
            </a:r>
          </a:p>
          <a:p>
            <a:pPr>
              <a:lnSpc>
                <a:spcPct val="150000"/>
              </a:lnSpc>
              <a:tabLst>
                <a:tab pos="2743200" algn="l"/>
              </a:tabLst>
            </a:pPr>
            <a:r>
              <a:rPr lang="vi-VN" sz="2400"/>
              <a:t>Loại hình	: Công ty Cổ phần</a:t>
            </a:r>
          </a:p>
          <a:p>
            <a:pPr marL="2743200" indent="-2743200">
              <a:lnSpc>
                <a:spcPct val="150000"/>
              </a:lnSpc>
              <a:tabLst>
                <a:tab pos="2743200" algn="l"/>
              </a:tabLst>
            </a:pPr>
            <a:r>
              <a:rPr lang="vi-VN" sz="2400"/>
              <a:t>Lĩnh vực HĐ	: Công nghệ</a:t>
            </a:r>
            <a:endParaRPr lang="en-US" sz="2400"/>
          </a:p>
          <a:p>
            <a:pPr marL="2743200" indent="-2743200">
              <a:lnSpc>
                <a:spcPct val="150000"/>
              </a:lnSpc>
              <a:tabLst>
                <a:tab pos="2743200" algn="l"/>
              </a:tabLst>
            </a:pPr>
            <a:r>
              <a:rPr lang="vi-VN" sz="2400"/>
              <a:t>Người đại diện	: Đặng Quốc Lai</a:t>
            </a:r>
          </a:p>
          <a:p>
            <a:pPr marL="2917825" indent="-2917825">
              <a:lnSpc>
                <a:spcPct val="150000"/>
              </a:lnSpc>
              <a:tabLst>
                <a:tab pos="2743200" algn="l"/>
              </a:tabLst>
            </a:pPr>
            <a:r>
              <a:rPr lang="vi-VN" sz="2400"/>
              <a:t>Địa chỉ	: Tầng 15 tòa nhà Cantavil An Phú, đường số 25, P. An Phú, Q. 2, TP. HCM.</a:t>
            </a:r>
          </a:p>
          <a:p>
            <a:pPr marL="2743200" indent="-2743200">
              <a:lnSpc>
                <a:spcPct val="150000"/>
              </a:lnSpc>
              <a:tabLst>
                <a:tab pos="2743200" algn="l"/>
              </a:tabLst>
            </a:pPr>
            <a:r>
              <a:rPr lang="vi-VN" sz="2400"/>
              <a:t>Email	: </a:t>
            </a:r>
            <a:r>
              <a:rPr lang="en-US" sz="2400">
                <a:solidFill>
                  <a:srgbClr val="3E57DE"/>
                </a:solidFill>
                <a:hlinkClick r:id="rId2">
                  <a:extLst>
                    <a:ext uri="{A12FA001-AC4F-418D-AE19-62706E023703}">
                      <ahyp:hlinkClr xmlns:ahyp="http://schemas.microsoft.com/office/drawing/2018/hyperlinkcolor" val="tx"/>
                    </a:ext>
                  </a:extLst>
                </a:hlinkClick>
              </a:rPr>
              <a:t>info@waynetech.com</a:t>
            </a:r>
            <a:endParaRPr lang="vi-VN" sz="2400">
              <a:solidFill>
                <a:srgbClr val="3E57DE"/>
              </a:solidFill>
            </a:endParaRPr>
          </a:p>
          <a:p>
            <a:pPr marL="2743200" indent="-2743200">
              <a:lnSpc>
                <a:spcPct val="150000"/>
              </a:lnSpc>
              <a:tabLst>
                <a:tab pos="2743200" algn="l"/>
              </a:tabLst>
            </a:pPr>
            <a:r>
              <a:rPr lang="vi-VN" sz="2400"/>
              <a:t>Điện thoại	: 0122.456.789</a:t>
            </a:r>
          </a:p>
        </p:txBody>
      </p:sp>
    </p:spTree>
    <p:extLst>
      <p:ext uri="{BB962C8B-B14F-4D97-AF65-F5344CB8AC3E}">
        <p14:creationId xmlns:p14="http://schemas.microsoft.com/office/powerpoint/2010/main" val="110400873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Các loại hình dịch vụ của công ty</a:t>
            </a:r>
          </a:p>
        </p:txBody>
      </p:sp>
      <p:grpSp>
        <p:nvGrpSpPr>
          <p:cNvPr id="4" name="组合 30">
            <a:extLst>
              <a:ext uri="{FF2B5EF4-FFF2-40B4-BE49-F238E27FC236}">
                <a16:creationId xmlns:a16="http://schemas.microsoft.com/office/drawing/2014/main" id="{19025E24-899B-415E-BC16-D4583CD70934}"/>
              </a:ext>
            </a:extLst>
          </p:cNvPr>
          <p:cNvGrpSpPr/>
          <p:nvPr/>
        </p:nvGrpSpPr>
        <p:grpSpPr>
          <a:xfrm>
            <a:off x="1403010" y="2148261"/>
            <a:ext cx="2538766" cy="2561477"/>
            <a:chOff x="1543686" y="2756109"/>
            <a:chExt cx="2538766" cy="2561477"/>
          </a:xfrm>
        </p:grpSpPr>
        <p:grpSp>
          <p:nvGrpSpPr>
            <p:cNvPr id="6" name="组合 26">
              <a:extLst>
                <a:ext uri="{FF2B5EF4-FFF2-40B4-BE49-F238E27FC236}">
                  <a16:creationId xmlns:a16="http://schemas.microsoft.com/office/drawing/2014/main" id="{7B97E657-8E35-42A1-A658-55FC00FF65DC}"/>
                </a:ext>
              </a:extLst>
            </p:cNvPr>
            <p:cNvGrpSpPr/>
            <p:nvPr/>
          </p:nvGrpSpPr>
          <p:grpSpPr>
            <a:xfrm>
              <a:off x="1626614" y="3249043"/>
              <a:ext cx="2372910" cy="1616704"/>
              <a:chOff x="1351914" y="3367034"/>
              <a:chExt cx="2372910" cy="1616704"/>
            </a:xfrm>
          </p:grpSpPr>
          <p:sp>
            <p:nvSpPr>
              <p:cNvPr id="8" name="TextBox 19">
                <a:extLst>
                  <a:ext uri="{FF2B5EF4-FFF2-40B4-BE49-F238E27FC236}">
                    <a16:creationId xmlns:a16="http://schemas.microsoft.com/office/drawing/2014/main" id="{B2E31AE7-B886-41FF-851F-7C1D8D0B75C9}"/>
                  </a:ext>
                </a:extLst>
              </p:cNvPr>
              <p:cNvSpPr txBox="1"/>
              <p:nvPr/>
            </p:nvSpPr>
            <p:spPr>
              <a:xfrm>
                <a:off x="2074941" y="3367034"/>
                <a:ext cx="926857"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Setup</a:t>
                </a:r>
                <a:endParaRPr lang="en-US" spc="0" dirty="0">
                  <a:solidFill>
                    <a:srgbClr val="393737"/>
                  </a:solidFill>
                  <a:latin typeface="+mn-lt"/>
                  <a:ea typeface="+mn-ea"/>
                  <a:cs typeface="+mn-ea"/>
                  <a:sym typeface="+mn-lt"/>
                </a:endParaRPr>
              </a:p>
            </p:txBody>
          </p:sp>
          <p:sp>
            <p:nvSpPr>
              <p:cNvPr id="9" name="矩形 28">
                <a:extLst>
                  <a:ext uri="{FF2B5EF4-FFF2-40B4-BE49-F238E27FC236}">
                    <a16:creationId xmlns:a16="http://schemas.microsoft.com/office/drawing/2014/main" id="{ED407599-FF45-42F8-B515-41D76C8C64E5}"/>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Thiết kế, cài đặt website cho doanh nghiệp </a:t>
                </a:r>
                <a:endParaRPr lang="zh-CN" altLang="en-US" dirty="0">
                  <a:sym typeface="+mn-lt"/>
                </a:endParaRPr>
              </a:p>
            </p:txBody>
          </p:sp>
        </p:grpSp>
        <p:sp>
          <p:nvSpPr>
            <p:cNvPr id="7" name="椭圆 29">
              <a:extLst>
                <a:ext uri="{FF2B5EF4-FFF2-40B4-BE49-F238E27FC236}">
                  <a16:creationId xmlns:a16="http://schemas.microsoft.com/office/drawing/2014/main" id="{A21A0231-2C3D-4123-8798-DB0684ECD9CC}"/>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31">
            <a:extLst>
              <a:ext uri="{FF2B5EF4-FFF2-40B4-BE49-F238E27FC236}">
                <a16:creationId xmlns:a16="http://schemas.microsoft.com/office/drawing/2014/main" id="{7281471C-074A-46BB-A501-CFB88E36F06B}"/>
              </a:ext>
            </a:extLst>
          </p:cNvPr>
          <p:cNvGrpSpPr/>
          <p:nvPr/>
        </p:nvGrpSpPr>
        <p:grpSpPr>
          <a:xfrm>
            <a:off x="8245277" y="2148261"/>
            <a:ext cx="2538766" cy="2561477"/>
            <a:chOff x="1543686" y="2756109"/>
            <a:chExt cx="2538766" cy="2561477"/>
          </a:xfrm>
        </p:grpSpPr>
        <p:grpSp>
          <p:nvGrpSpPr>
            <p:cNvPr id="13" name="组合 32">
              <a:extLst>
                <a:ext uri="{FF2B5EF4-FFF2-40B4-BE49-F238E27FC236}">
                  <a16:creationId xmlns:a16="http://schemas.microsoft.com/office/drawing/2014/main" id="{E02C2C16-A680-4AA6-8DAF-C8823669F85E}"/>
                </a:ext>
              </a:extLst>
            </p:cNvPr>
            <p:cNvGrpSpPr/>
            <p:nvPr/>
          </p:nvGrpSpPr>
          <p:grpSpPr>
            <a:xfrm>
              <a:off x="1626614" y="3245617"/>
              <a:ext cx="2372910" cy="1620130"/>
              <a:chOff x="1351914" y="3363608"/>
              <a:chExt cx="2372910" cy="1620130"/>
            </a:xfrm>
          </p:grpSpPr>
          <p:sp>
            <p:nvSpPr>
              <p:cNvPr id="15" name="TextBox 19">
                <a:extLst>
                  <a:ext uri="{FF2B5EF4-FFF2-40B4-BE49-F238E27FC236}">
                    <a16:creationId xmlns:a16="http://schemas.microsoft.com/office/drawing/2014/main" id="{6945D041-7A8B-48CA-8C7F-FDFFBFD5EF98}"/>
                  </a:ext>
                </a:extLst>
              </p:cNvPr>
              <p:cNvSpPr txBox="1"/>
              <p:nvPr/>
            </p:nvSpPr>
            <p:spPr>
              <a:xfrm>
                <a:off x="1495292" y="3363608"/>
                <a:ext cx="2086149"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Advertisement</a:t>
                </a:r>
                <a:endParaRPr lang="en-US" spc="0" dirty="0">
                  <a:solidFill>
                    <a:srgbClr val="393737"/>
                  </a:solidFill>
                  <a:latin typeface="+mn-lt"/>
                  <a:ea typeface="+mn-ea"/>
                  <a:cs typeface="+mn-ea"/>
                  <a:sym typeface="+mn-lt"/>
                </a:endParaRPr>
              </a:p>
            </p:txBody>
          </p:sp>
          <p:sp>
            <p:nvSpPr>
              <p:cNvPr id="16" name="矩形 35">
                <a:extLst>
                  <a:ext uri="{FF2B5EF4-FFF2-40B4-BE49-F238E27FC236}">
                    <a16:creationId xmlns:a16="http://schemas.microsoft.com/office/drawing/2014/main" id="{98BCA0AE-AFD5-431F-8D49-0177852FCBB1}"/>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Quảng cáo dịch vụ trên các nền tảng mạng xã hội</a:t>
                </a:r>
                <a:endParaRPr lang="zh-CN" altLang="en-US" dirty="0">
                  <a:sym typeface="+mn-lt"/>
                </a:endParaRPr>
              </a:p>
            </p:txBody>
          </p:sp>
        </p:grpSp>
        <p:sp>
          <p:nvSpPr>
            <p:cNvPr id="14" name="椭圆 33">
              <a:extLst>
                <a:ext uri="{FF2B5EF4-FFF2-40B4-BE49-F238E27FC236}">
                  <a16:creationId xmlns:a16="http://schemas.microsoft.com/office/drawing/2014/main" id="{4D785DDB-5E60-4CF1-AA35-CE6A86A80E08}"/>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36">
            <a:extLst>
              <a:ext uri="{FF2B5EF4-FFF2-40B4-BE49-F238E27FC236}">
                <a16:creationId xmlns:a16="http://schemas.microsoft.com/office/drawing/2014/main" id="{4F9EB4AE-45F3-49D4-8151-5F3833C614D4}"/>
              </a:ext>
            </a:extLst>
          </p:cNvPr>
          <p:cNvGrpSpPr/>
          <p:nvPr/>
        </p:nvGrpSpPr>
        <p:grpSpPr>
          <a:xfrm>
            <a:off x="4824144" y="2148261"/>
            <a:ext cx="2538766" cy="2561477"/>
            <a:chOff x="1543686" y="2756109"/>
            <a:chExt cx="2538766" cy="2561477"/>
          </a:xfrm>
        </p:grpSpPr>
        <p:grpSp>
          <p:nvGrpSpPr>
            <p:cNvPr id="20" name="组合 37">
              <a:extLst>
                <a:ext uri="{FF2B5EF4-FFF2-40B4-BE49-F238E27FC236}">
                  <a16:creationId xmlns:a16="http://schemas.microsoft.com/office/drawing/2014/main" id="{BC39C5FF-7C71-43BF-8478-E674F5474004}"/>
                </a:ext>
              </a:extLst>
            </p:cNvPr>
            <p:cNvGrpSpPr/>
            <p:nvPr/>
          </p:nvGrpSpPr>
          <p:grpSpPr>
            <a:xfrm>
              <a:off x="1626614" y="3245617"/>
              <a:ext cx="2372910" cy="1204632"/>
              <a:chOff x="1351914" y="3363608"/>
              <a:chExt cx="2372910" cy="1204632"/>
            </a:xfrm>
          </p:grpSpPr>
          <p:sp>
            <p:nvSpPr>
              <p:cNvPr id="22" name="TextBox 19">
                <a:extLst>
                  <a:ext uri="{FF2B5EF4-FFF2-40B4-BE49-F238E27FC236}">
                    <a16:creationId xmlns:a16="http://schemas.microsoft.com/office/drawing/2014/main" id="{963ED4BC-D430-4668-8755-970B3842BF19}"/>
                  </a:ext>
                </a:extLst>
              </p:cNvPr>
              <p:cNvSpPr txBox="1"/>
              <p:nvPr/>
            </p:nvSpPr>
            <p:spPr>
              <a:xfrm>
                <a:off x="1860744" y="3363608"/>
                <a:ext cx="1338828"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Upgrade</a:t>
                </a:r>
                <a:endParaRPr lang="en-US" spc="0" dirty="0">
                  <a:solidFill>
                    <a:srgbClr val="393737"/>
                  </a:solidFill>
                  <a:latin typeface="+mn-lt"/>
                  <a:ea typeface="+mn-ea"/>
                  <a:cs typeface="+mn-ea"/>
                  <a:sym typeface="+mn-lt"/>
                </a:endParaRPr>
              </a:p>
            </p:txBody>
          </p:sp>
          <p:sp>
            <p:nvSpPr>
              <p:cNvPr id="23" name="矩形 40">
                <a:extLst>
                  <a:ext uri="{FF2B5EF4-FFF2-40B4-BE49-F238E27FC236}">
                    <a16:creationId xmlns:a16="http://schemas.microsoft.com/office/drawing/2014/main" id="{372EB225-7F01-4B83-A7BD-B7C07CD40E68}"/>
                  </a:ext>
                </a:extLst>
              </p:cNvPr>
              <p:cNvSpPr/>
              <p:nvPr/>
            </p:nvSpPr>
            <p:spPr>
              <a:xfrm>
                <a:off x="1351914" y="3703708"/>
                <a:ext cx="2372910" cy="864532"/>
              </a:xfrm>
              <a:prstGeom prst="rect">
                <a:avLst/>
              </a:prstGeom>
              <a:noFill/>
            </p:spPr>
            <p:txBody>
              <a:bodyPr wrap="square" rtlCol="0">
                <a:spAutoFit/>
              </a:bodyPr>
              <a:lstStyle/>
              <a:p>
                <a:pPr algn="ctr">
                  <a:lnSpc>
                    <a:spcPct val="150000"/>
                  </a:lnSpc>
                </a:pPr>
                <a:r>
                  <a:rPr lang="vi-VN" altLang="zh-CN">
                    <a:sym typeface="+mn-lt"/>
                  </a:rPr>
                  <a:t>Đề xuất, nâng cấp các hệ thống cũ</a:t>
                </a:r>
                <a:endParaRPr lang="zh-CN" altLang="en-US" dirty="0">
                  <a:sym typeface="+mn-lt"/>
                </a:endParaRPr>
              </a:p>
            </p:txBody>
          </p:sp>
        </p:grpSp>
        <p:sp>
          <p:nvSpPr>
            <p:cNvPr id="21" name="椭圆 38">
              <a:extLst>
                <a:ext uri="{FF2B5EF4-FFF2-40B4-BE49-F238E27FC236}">
                  <a16:creationId xmlns:a16="http://schemas.microsoft.com/office/drawing/2014/main" id="{A571B7B8-6308-48DB-8E0C-607DE9B6E8D2}"/>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Block Arc 14">
            <a:extLst>
              <a:ext uri="{FF2B5EF4-FFF2-40B4-BE49-F238E27FC236}">
                <a16:creationId xmlns:a16="http://schemas.microsoft.com/office/drawing/2014/main" id="{803A3D31-60B4-4237-9629-69138971CBA3}"/>
              </a:ext>
            </a:extLst>
          </p:cNvPr>
          <p:cNvSpPr>
            <a:spLocks noChangeAspect="1"/>
          </p:cNvSpPr>
          <p:nvPr/>
        </p:nvSpPr>
        <p:spPr>
          <a:xfrm rot="16200000">
            <a:off x="9272200" y="1896377"/>
            <a:ext cx="548279" cy="54864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0E2DB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26" name="Freeform 26">
            <a:extLst>
              <a:ext uri="{FF2B5EF4-FFF2-40B4-BE49-F238E27FC236}">
                <a16:creationId xmlns:a16="http://schemas.microsoft.com/office/drawing/2014/main" id="{4B6B64D0-8D52-4FD2-AEB0-9CB3BEBC4FF3}"/>
              </a:ext>
            </a:extLst>
          </p:cNvPr>
          <p:cNvSpPr>
            <a:spLocks noEditPoints="1"/>
          </p:cNvSpPr>
          <p:nvPr/>
        </p:nvSpPr>
        <p:spPr bwMode="auto">
          <a:xfrm>
            <a:off x="5826555" y="1919079"/>
            <a:ext cx="548640" cy="548640"/>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rgbClr val="0E2DB2"/>
          </a:solidFill>
          <a:ln>
            <a:noFill/>
          </a:ln>
        </p:spPr>
        <p:txBody>
          <a:bodyPr vert="horz" wrap="square" lIns="96012" tIns="48006" rIns="96012" bIns="48006" numCol="1" anchor="t" anchorCtr="0" compatLnSpc="1">
            <a:prstTxWarp prst="textNoShape">
              <a:avLst/>
            </a:prstTxWarp>
          </a:bodyPr>
          <a:lstStyle/>
          <a:p>
            <a:endParaRPr lang="zh-CN" altLang="en-US" sz="1575"/>
          </a:p>
        </p:txBody>
      </p:sp>
      <p:sp>
        <p:nvSpPr>
          <p:cNvPr id="27" name="Freeform 26">
            <a:extLst>
              <a:ext uri="{FF2B5EF4-FFF2-40B4-BE49-F238E27FC236}">
                <a16:creationId xmlns:a16="http://schemas.microsoft.com/office/drawing/2014/main" id="{8B6C2AFD-DB2E-47E1-94A2-4031BF2CB767}"/>
              </a:ext>
            </a:extLst>
          </p:cNvPr>
          <p:cNvSpPr>
            <a:spLocks noEditPoints="1"/>
          </p:cNvSpPr>
          <p:nvPr/>
        </p:nvSpPr>
        <p:spPr bwMode="auto">
          <a:xfrm>
            <a:off x="2366394" y="1919079"/>
            <a:ext cx="548640" cy="517954"/>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E2DB2"/>
          </a:solidFill>
          <a:ln w="9525">
            <a:noFill/>
            <a:round/>
            <a:headEnd/>
            <a:tailEnd/>
          </a:ln>
        </p:spPr>
        <p:txBody>
          <a:bodyPr/>
          <a:lstStyle/>
          <a:p>
            <a:pPr defTabSz="967801" fontAlgn="auto">
              <a:lnSpc>
                <a:spcPct val="120000"/>
              </a:lnSpc>
              <a:spcBef>
                <a:spcPts val="0"/>
              </a:spcBef>
              <a:spcAft>
                <a:spcPts val="0"/>
              </a:spcAft>
              <a:defRPr/>
            </a:pPr>
            <a:endParaRPr lang="da-DK" sz="1500" kern="0" dirty="0">
              <a:solidFill>
                <a:sysClr val="windowText" lastClr="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820549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90"/>
                                          </p:val>
                                        </p:tav>
                                        <p:tav tm="100000">
                                          <p:val>
                                            <p:fltVal val="0"/>
                                          </p:val>
                                        </p:tav>
                                      </p:tavLst>
                                    </p:anim>
                                    <p:animEffect transition="in" filter="fad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Tầm nhìn</a:t>
            </a:r>
          </a:p>
        </p:txBody>
      </p:sp>
      <p:grpSp>
        <p:nvGrpSpPr>
          <p:cNvPr id="294" name="组合 3">
            <a:extLst>
              <a:ext uri="{FF2B5EF4-FFF2-40B4-BE49-F238E27FC236}">
                <a16:creationId xmlns:a16="http://schemas.microsoft.com/office/drawing/2014/main" id="{42335F40-53EC-43A9-A6BA-677A55B7B6F2}"/>
              </a:ext>
            </a:extLst>
          </p:cNvPr>
          <p:cNvGrpSpPr/>
          <p:nvPr/>
        </p:nvGrpSpPr>
        <p:grpSpPr>
          <a:xfrm>
            <a:off x="609600" y="1866188"/>
            <a:ext cx="10871200" cy="4529995"/>
            <a:chOff x="571500" y="2568238"/>
            <a:chExt cx="8374380" cy="2613361"/>
          </a:xfrm>
        </p:grpSpPr>
        <p:sp>
          <p:nvSpPr>
            <p:cNvPr id="295" name="任意多边形 4">
              <a:extLst>
                <a:ext uri="{FF2B5EF4-FFF2-40B4-BE49-F238E27FC236}">
                  <a16:creationId xmlns:a16="http://schemas.microsoft.com/office/drawing/2014/main" id="{72DF0961-FD36-439D-842D-29075DE7EC1A}"/>
                </a:ext>
              </a:extLst>
            </p:cNvPr>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542126 h 2542126"/>
                <a:gd name="connsiteX1" fmla="*/ 1066800 w 8001000"/>
                <a:gd name="connsiteY1" fmla="*/ 128482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600659 h 2600659"/>
                <a:gd name="connsiteX1" fmla="*/ 1066800 w 8001000"/>
                <a:gd name="connsiteY1" fmla="*/ 1343359 h 2600659"/>
                <a:gd name="connsiteX2" fmla="*/ 2400300 w 8001000"/>
                <a:gd name="connsiteY2" fmla="*/ 505159 h 2600659"/>
                <a:gd name="connsiteX3" fmla="*/ 4191000 w 8001000"/>
                <a:gd name="connsiteY3" fmla="*/ 17479 h 2600659"/>
                <a:gd name="connsiteX4" fmla="*/ 6324600 w 8001000"/>
                <a:gd name="connsiteY4" fmla="*/ 162259 h 2600659"/>
                <a:gd name="connsiteX5" fmla="*/ 8001000 w 8001000"/>
                <a:gd name="connsiteY5" fmla="*/ 676609 h 2600659"/>
                <a:gd name="connsiteX0" fmla="*/ 0 w 8001000"/>
                <a:gd name="connsiteY0" fmla="*/ 2613361 h 2613361"/>
                <a:gd name="connsiteX1" fmla="*/ 1066800 w 8001000"/>
                <a:gd name="connsiteY1" fmla="*/ 1356061 h 2613361"/>
                <a:gd name="connsiteX2" fmla="*/ 2400300 w 8001000"/>
                <a:gd name="connsiteY2" fmla="*/ 517861 h 2613361"/>
                <a:gd name="connsiteX3" fmla="*/ 4191000 w 8001000"/>
                <a:gd name="connsiteY3" fmla="*/ 30181 h 2613361"/>
                <a:gd name="connsiteX4" fmla="*/ 6339840 w 8001000"/>
                <a:gd name="connsiteY4" fmla="*/ 121621 h 2613361"/>
                <a:gd name="connsiteX5" fmla="*/ 8001000 w 8001000"/>
                <a:gd name="connsiteY5" fmla="*/ 689311 h 26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w="57150" cap="flat" cmpd="sng" algn="ctr">
              <a:solidFill>
                <a:srgbClr val="0E2DB2"/>
              </a:solid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cxnSp>
          <p:nvCxnSpPr>
            <p:cNvPr id="296" name="直接箭头连接符 5">
              <a:extLst>
                <a:ext uri="{FF2B5EF4-FFF2-40B4-BE49-F238E27FC236}">
                  <a16:creationId xmlns:a16="http://schemas.microsoft.com/office/drawing/2014/main" id="{4AEAD6FC-EFE1-4375-9677-21EFB03D5A5D}"/>
                </a:ext>
              </a:extLst>
            </p:cNvPr>
            <p:cNvCxnSpPr/>
            <p:nvPr/>
          </p:nvCxnSpPr>
          <p:spPr>
            <a:xfrm flipV="1">
              <a:off x="8557260" y="2686050"/>
              <a:ext cx="388620" cy="571500"/>
            </a:xfrm>
            <a:prstGeom prst="straightConnector1">
              <a:avLst/>
            </a:prstGeom>
            <a:noFill/>
            <a:ln w="57150" cap="flat" cmpd="sng" algn="ctr">
              <a:solidFill>
                <a:srgbClr val="0E2DB2"/>
              </a:solidFill>
              <a:prstDash val="solid"/>
              <a:tailEnd type="arrow"/>
            </a:ln>
            <a:effectLst/>
          </p:spPr>
        </p:cxnSp>
      </p:grpSp>
      <p:grpSp>
        <p:nvGrpSpPr>
          <p:cNvPr id="297" name="组合 6">
            <a:extLst>
              <a:ext uri="{FF2B5EF4-FFF2-40B4-BE49-F238E27FC236}">
                <a16:creationId xmlns:a16="http://schemas.microsoft.com/office/drawing/2014/main" id="{01B64949-4C48-41E6-8B2F-1F2B9AF422B9}"/>
              </a:ext>
            </a:extLst>
          </p:cNvPr>
          <p:cNvGrpSpPr/>
          <p:nvPr/>
        </p:nvGrpSpPr>
        <p:grpSpPr>
          <a:xfrm rot="18334332">
            <a:off x="1319796" y="4445411"/>
            <a:ext cx="511711" cy="324733"/>
            <a:chOff x="2903220" y="280488"/>
            <a:chExt cx="746760" cy="473892"/>
          </a:xfrm>
          <a:solidFill>
            <a:sysClr val="windowText" lastClr="000000">
              <a:lumMod val="65000"/>
              <a:lumOff val="35000"/>
            </a:sysClr>
          </a:solidFill>
        </p:grpSpPr>
        <p:sp>
          <p:nvSpPr>
            <p:cNvPr id="298" name="矩形 7">
              <a:extLst>
                <a:ext uri="{FF2B5EF4-FFF2-40B4-BE49-F238E27FC236}">
                  <a16:creationId xmlns:a16="http://schemas.microsoft.com/office/drawing/2014/main" id="{578622D6-E7D3-493E-A5B3-D550991AB467}"/>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2021</a:t>
              </a:r>
              <a:endParaRPr kumimoji="0" lang="zh-CN" altLang="en-US" sz="189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299" name="等腰三角形 8">
              <a:extLst>
                <a:ext uri="{FF2B5EF4-FFF2-40B4-BE49-F238E27FC236}">
                  <a16:creationId xmlns:a16="http://schemas.microsoft.com/office/drawing/2014/main" id="{F7805EDA-AE03-4B96-BC0F-264974C928B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0" name="组合 9">
            <a:extLst>
              <a:ext uri="{FF2B5EF4-FFF2-40B4-BE49-F238E27FC236}">
                <a16:creationId xmlns:a16="http://schemas.microsoft.com/office/drawing/2014/main" id="{8AA8835D-ED6A-42CF-8DA3-F01F489455D6}"/>
              </a:ext>
            </a:extLst>
          </p:cNvPr>
          <p:cNvGrpSpPr/>
          <p:nvPr/>
        </p:nvGrpSpPr>
        <p:grpSpPr>
          <a:xfrm rot="8177009">
            <a:off x="2538342" y="3354228"/>
            <a:ext cx="511711" cy="324731"/>
            <a:chOff x="2903219" y="280488"/>
            <a:chExt cx="746760" cy="473893"/>
          </a:xfrm>
          <a:solidFill>
            <a:sysClr val="windowText" lastClr="000000">
              <a:lumMod val="65000"/>
              <a:lumOff val="35000"/>
            </a:sysClr>
          </a:solidFill>
        </p:grpSpPr>
        <p:sp>
          <p:nvSpPr>
            <p:cNvPr id="301" name="矩形 10">
              <a:extLst>
                <a:ext uri="{FF2B5EF4-FFF2-40B4-BE49-F238E27FC236}">
                  <a16:creationId xmlns:a16="http://schemas.microsoft.com/office/drawing/2014/main" id="{99E8BD64-6520-4B3B-B9CB-94CA8102BD96}"/>
                </a:ext>
              </a:extLst>
            </p:cNvPr>
            <p:cNvSpPr/>
            <p:nvPr/>
          </p:nvSpPr>
          <p:spPr>
            <a:xfrm rot="10701409">
              <a:off x="2903219" y="480061"/>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2025</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2" name="等腰三角形 11">
              <a:extLst>
                <a:ext uri="{FF2B5EF4-FFF2-40B4-BE49-F238E27FC236}">
                  <a16:creationId xmlns:a16="http://schemas.microsoft.com/office/drawing/2014/main" id="{2B136B66-AF3F-4789-88B8-CBC9421C8DA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0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3" name="组合 12">
            <a:extLst>
              <a:ext uri="{FF2B5EF4-FFF2-40B4-BE49-F238E27FC236}">
                <a16:creationId xmlns:a16="http://schemas.microsoft.com/office/drawing/2014/main" id="{A6F907BA-1815-401D-9CB6-4359B88C3318}"/>
              </a:ext>
            </a:extLst>
          </p:cNvPr>
          <p:cNvGrpSpPr/>
          <p:nvPr/>
        </p:nvGrpSpPr>
        <p:grpSpPr>
          <a:xfrm rot="20013275">
            <a:off x="4130434" y="2161417"/>
            <a:ext cx="511711" cy="324733"/>
            <a:chOff x="2903220" y="280488"/>
            <a:chExt cx="746760" cy="473892"/>
          </a:xfrm>
          <a:solidFill>
            <a:sysClr val="windowText" lastClr="000000">
              <a:lumMod val="65000"/>
              <a:lumOff val="35000"/>
            </a:sysClr>
          </a:solidFill>
        </p:grpSpPr>
        <p:sp>
          <p:nvSpPr>
            <p:cNvPr id="304" name="矩形 13">
              <a:extLst>
                <a:ext uri="{FF2B5EF4-FFF2-40B4-BE49-F238E27FC236}">
                  <a16:creationId xmlns:a16="http://schemas.microsoft.com/office/drawing/2014/main" id="{4939EB58-6567-47E1-AFE1-B4B67BB4D566}"/>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2028</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5" name="等腰三角形 14">
              <a:extLst>
                <a:ext uri="{FF2B5EF4-FFF2-40B4-BE49-F238E27FC236}">
                  <a16:creationId xmlns:a16="http://schemas.microsoft.com/office/drawing/2014/main" id="{9EEAA497-CD21-4972-98EA-23E962FF45A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6" name="组合 15">
            <a:extLst>
              <a:ext uri="{FF2B5EF4-FFF2-40B4-BE49-F238E27FC236}">
                <a16:creationId xmlns:a16="http://schemas.microsoft.com/office/drawing/2014/main" id="{76C8F625-66E9-48AA-9C30-DEDD42771503}"/>
              </a:ext>
            </a:extLst>
          </p:cNvPr>
          <p:cNvGrpSpPr/>
          <p:nvPr/>
        </p:nvGrpSpPr>
        <p:grpSpPr>
          <a:xfrm rot="10800000">
            <a:off x="6450497" y="1794041"/>
            <a:ext cx="511711" cy="324733"/>
            <a:chOff x="2903220" y="280488"/>
            <a:chExt cx="746760" cy="473892"/>
          </a:xfrm>
          <a:solidFill>
            <a:sysClr val="windowText" lastClr="000000">
              <a:lumMod val="65000"/>
              <a:lumOff val="35000"/>
            </a:sysClr>
          </a:solidFill>
        </p:grpSpPr>
        <p:sp>
          <p:nvSpPr>
            <p:cNvPr id="308" name="等腰三角形 17">
              <a:extLst>
                <a:ext uri="{FF2B5EF4-FFF2-40B4-BE49-F238E27FC236}">
                  <a16:creationId xmlns:a16="http://schemas.microsoft.com/office/drawing/2014/main" id="{826E3969-3138-4062-9F27-D6B2DA483E2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42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7" name="矩形 16">
              <a:extLst>
                <a:ext uri="{FF2B5EF4-FFF2-40B4-BE49-F238E27FC236}">
                  <a16:creationId xmlns:a16="http://schemas.microsoft.com/office/drawing/2014/main" id="{911A2CC3-5102-47D5-8355-51EF645CB9B6}"/>
                </a:ext>
              </a:extLst>
            </p:cNvPr>
            <p:cNvSpPr/>
            <p:nvPr/>
          </p:nvSpPr>
          <p:spPr>
            <a:xfrm rot="10800000">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lang="en-US" altLang="zh-CN" sz="1155" kern="0">
                  <a:solidFill>
                    <a:prstClr val="white"/>
                  </a:solidFill>
                  <a:latin typeface="Arial" panose="020B0604020202020204" pitchFamily="34" charset="0"/>
                  <a:ea typeface="微软雅黑"/>
                  <a:sym typeface="Arial" panose="020B0604020202020204" pitchFamily="34" charset="0"/>
                </a:rPr>
                <a:t>2030</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9" name="组合 18">
            <a:extLst>
              <a:ext uri="{FF2B5EF4-FFF2-40B4-BE49-F238E27FC236}">
                <a16:creationId xmlns:a16="http://schemas.microsoft.com/office/drawing/2014/main" id="{A6B63C76-CA00-4B90-BE9F-71633D44EFE3}"/>
              </a:ext>
            </a:extLst>
          </p:cNvPr>
          <p:cNvGrpSpPr/>
          <p:nvPr/>
        </p:nvGrpSpPr>
        <p:grpSpPr>
          <a:xfrm rot="1015872">
            <a:off x="8980445" y="1942448"/>
            <a:ext cx="511711" cy="324733"/>
            <a:chOff x="2903220" y="280488"/>
            <a:chExt cx="746760" cy="473892"/>
          </a:xfrm>
          <a:solidFill>
            <a:sysClr val="windowText" lastClr="000000">
              <a:lumMod val="65000"/>
              <a:lumOff val="35000"/>
            </a:sysClr>
          </a:solidFill>
        </p:grpSpPr>
        <p:sp>
          <p:nvSpPr>
            <p:cNvPr id="310" name="矩形 19">
              <a:extLst>
                <a:ext uri="{FF2B5EF4-FFF2-40B4-BE49-F238E27FC236}">
                  <a16:creationId xmlns:a16="http://schemas.microsoft.com/office/drawing/2014/main" id="{F1DFD1F0-E1D7-4E94-8AE9-96C9ED89D689}"/>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05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20XX</a:t>
              </a:r>
              <a:endParaRPr kumimoji="0" lang="zh-CN" altLang="en-US" sz="105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11" name="等腰三角形 20">
              <a:extLst>
                <a:ext uri="{FF2B5EF4-FFF2-40B4-BE49-F238E27FC236}">
                  <a16:creationId xmlns:a16="http://schemas.microsoft.com/office/drawing/2014/main" id="{645DD13C-EA62-4D09-8EAA-E44D0BF8579C}"/>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12" name="组合 21">
            <a:extLst>
              <a:ext uri="{FF2B5EF4-FFF2-40B4-BE49-F238E27FC236}">
                <a16:creationId xmlns:a16="http://schemas.microsoft.com/office/drawing/2014/main" id="{A76442E4-3400-4E2B-9A20-735668A70A59}"/>
              </a:ext>
            </a:extLst>
          </p:cNvPr>
          <p:cNvGrpSpPr/>
          <p:nvPr/>
        </p:nvGrpSpPr>
        <p:grpSpPr>
          <a:xfrm>
            <a:off x="848861" y="3889787"/>
            <a:ext cx="748923" cy="665671"/>
            <a:chOff x="842055" y="3059462"/>
            <a:chExt cx="713261" cy="633972"/>
          </a:xfrm>
        </p:grpSpPr>
        <p:grpSp>
          <p:nvGrpSpPr>
            <p:cNvPr id="313" name="组合 22">
              <a:extLst>
                <a:ext uri="{FF2B5EF4-FFF2-40B4-BE49-F238E27FC236}">
                  <a16:creationId xmlns:a16="http://schemas.microsoft.com/office/drawing/2014/main" id="{D07E99ED-769F-4509-B9B6-E8EC9C8C096C}"/>
                </a:ext>
              </a:extLst>
            </p:cNvPr>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315" name="同心圆 24">
                <a:extLst>
                  <a:ext uri="{FF2B5EF4-FFF2-40B4-BE49-F238E27FC236}">
                    <a16:creationId xmlns:a16="http://schemas.microsoft.com/office/drawing/2014/main" id="{31BCF07E-94FF-410A-85D6-A48BDB37862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16" name="椭圆 25">
                <a:extLst>
                  <a:ext uri="{FF2B5EF4-FFF2-40B4-BE49-F238E27FC236}">
                    <a16:creationId xmlns:a16="http://schemas.microsoft.com/office/drawing/2014/main" id="{66DA7A4A-97AF-4E6D-854C-B8A411826C85}"/>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4" name="TextBox 42">
              <a:extLst>
                <a:ext uri="{FF2B5EF4-FFF2-40B4-BE49-F238E27FC236}">
                  <a16:creationId xmlns:a16="http://schemas.microsoft.com/office/drawing/2014/main" id="{BCE95312-B0A3-48AD-A862-6E8962A01444}"/>
                </a:ext>
              </a:extLst>
            </p:cNvPr>
            <p:cNvSpPr txBox="1"/>
            <p:nvPr/>
          </p:nvSpPr>
          <p:spPr>
            <a:xfrm rot="20085162">
              <a:off x="842055" y="3209370"/>
              <a:ext cx="713261"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Setup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17" name="组合 26">
            <a:extLst>
              <a:ext uri="{FF2B5EF4-FFF2-40B4-BE49-F238E27FC236}">
                <a16:creationId xmlns:a16="http://schemas.microsoft.com/office/drawing/2014/main" id="{C27FD2D7-3AB7-424B-A5DD-71B3EA5DC8CA}"/>
              </a:ext>
            </a:extLst>
          </p:cNvPr>
          <p:cNvGrpSpPr/>
          <p:nvPr/>
        </p:nvGrpSpPr>
        <p:grpSpPr>
          <a:xfrm>
            <a:off x="2819200" y="3615875"/>
            <a:ext cx="650081" cy="665671"/>
            <a:chOff x="2877864" y="3455276"/>
            <a:chExt cx="619125" cy="633972"/>
          </a:xfrm>
        </p:grpSpPr>
        <p:grpSp>
          <p:nvGrpSpPr>
            <p:cNvPr id="318" name="组合 27">
              <a:extLst>
                <a:ext uri="{FF2B5EF4-FFF2-40B4-BE49-F238E27FC236}">
                  <a16:creationId xmlns:a16="http://schemas.microsoft.com/office/drawing/2014/main" id="{7C5F530A-B819-4F46-B5DF-40602908F0DB}"/>
                </a:ext>
              </a:extLst>
            </p:cNvPr>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320" name="同心圆 29">
                <a:extLst>
                  <a:ext uri="{FF2B5EF4-FFF2-40B4-BE49-F238E27FC236}">
                    <a16:creationId xmlns:a16="http://schemas.microsoft.com/office/drawing/2014/main" id="{5F418981-3FAE-4A3F-9608-C5E05F9D939A}"/>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1" name="椭圆 30">
                <a:extLst>
                  <a:ext uri="{FF2B5EF4-FFF2-40B4-BE49-F238E27FC236}">
                    <a16:creationId xmlns:a16="http://schemas.microsoft.com/office/drawing/2014/main" id="{D15A0CE2-F677-4EF6-9455-E179D2BE58A7}"/>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9" name="TextBox 43">
              <a:extLst>
                <a:ext uri="{FF2B5EF4-FFF2-40B4-BE49-F238E27FC236}">
                  <a16:creationId xmlns:a16="http://schemas.microsoft.com/office/drawing/2014/main" id="{9AF82093-0272-4A51-9B3A-883DB4CDA5E2}"/>
                </a:ext>
              </a:extLst>
            </p:cNvPr>
            <p:cNvSpPr txBox="1"/>
            <p:nvPr/>
          </p:nvSpPr>
          <p:spPr>
            <a:xfrm rot="19571467">
              <a:off x="2966228" y="3599572"/>
              <a:ext cx="438459"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lang="en-US" altLang="zh-CN" sz="1680" kern="0">
                  <a:solidFill>
                    <a:srgbClr val="03A9F3"/>
                  </a:solidFill>
                  <a:latin typeface="Arial" pitchFamily="34" charset="0"/>
                  <a:sym typeface="Arial" panose="020B0604020202020204" pitchFamily="34" charset="0"/>
                </a:rPr>
                <a:t>Up</a:t>
              </a:r>
              <a:endParaRPr kumimoji="0" lang="zh-CN" altLang="en-US" sz="168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2" name="组合 31">
            <a:extLst>
              <a:ext uri="{FF2B5EF4-FFF2-40B4-BE49-F238E27FC236}">
                <a16:creationId xmlns:a16="http://schemas.microsoft.com/office/drawing/2014/main" id="{9502FC4F-B54B-4BC9-8437-484CA455906D}"/>
              </a:ext>
            </a:extLst>
          </p:cNvPr>
          <p:cNvGrpSpPr/>
          <p:nvPr/>
        </p:nvGrpSpPr>
        <p:grpSpPr>
          <a:xfrm>
            <a:off x="3791841" y="1533352"/>
            <a:ext cx="650081" cy="665671"/>
            <a:chOff x="3723650" y="1639176"/>
            <a:chExt cx="619125" cy="633972"/>
          </a:xfrm>
        </p:grpSpPr>
        <p:grpSp>
          <p:nvGrpSpPr>
            <p:cNvPr id="323" name="组合 32">
              <a:extLst>
                <a:ext uri="{FF2B5EF4-FFF2-40B4-BE49-F238E27FC236}">
                  <a16:creationId xmlns:a16="http://schemas.microsoft.com/office/drawing/2014/main" id="{5D0BF076-9063-453A-AB76-68C4A51775C1}"/>
                </a:ext>
              </a:extLst>
            </p:cNvPr>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325" name="同心圆 34">
                <a:extLst>
                  <a:ext uri="{FF2B5EF4-FFF2-40B4-BE49-F238E27FC236}">
                    <a16:creationId xmlns:a16="http://schemas.microsoft.com/office/drawing/2014/main" id="{7407E5CA-87E8-4B84-B306-5F14C60C11A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6" name="椭圆 35">
                <a:extLst>
                  <a:ext uri="{FF2B5EF4-FFF2-40B4-BE49-F238E27FC236}">
                    <a16:creationId xmlns:a16="http://schemas.microsoft.com/office/drawing/2014/main" id="{14F2363D-8B8F-452B-BA33-AD75F042E76E}"/>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4" name="TextBox 44">
              <a:extLst>
                <a:ext uri="{FF2B5EF4-FFF2-40B4-BE49-F238E27FC236}">
                  <a16:creationId xmlns:a16="http://schemas.microsoft.com/office/drawing/2014/main" id="{F1BD1162-7E0B-486C-8566-1C1E9A368308}"/>
                </a:ext>
              </a:extLst>
            </p:cNvPr>
            <p:cNvSpPr txBox="1"/>
            <p:nvPr/>
          </p:nvSpPr>
          <p:spPr>
            <a:xfrm rot="20721555">
              <a:off x="3804821" y="1815564"/>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7" name="组合 36">
            <a:extLst>
              <a:ext uri="{FF2B5EF4-FFF2-40B4-BE49-F238E27FC236}">
                <a16:creationId xmlns:a16="http://schemas.microsoft.com/office/drawing/2014/main" id="{24F34452-BF30-46F7-9195-F5C2425317D7}"/>
              </a:ext>
            </a:extLst>
          </p:cNvPr>
          <p:cNvGrpSpPr/>
          <p:nvPr/>
        </p:nvGrpSpPr>
        <p:grpSpPr>
          <a:xfrm>
            <a:off x="6381311" y="2125011"/>
            <a:ext cx="650081" cy="665671"/>
            <a:chOff x="5473327" y="2971804"/>
            <a:chExt cx="619125" cy="633972"/>
          </a:xfrm>
        </p:grpSpPr>
        <p:grpSp>
          <p:nvGrpSpPr>
            <p:cNvPr id="328" name="组合 37">
              <a:extLst>
                <a:ext uri="{FF2B5EF4-FFF2-40B4-BE49-F238E27FC236}">
                  <a16:creationId xmlns:a16="http://schemas.microsoft.com/office/drawing/2014/main" id="{37EB0555-64F5-4524-A623-1D7785887206}"/>
                </a:ext>
              </a:extLst>
            </p:cNvPr>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330" name="同心圆 39">
                <a:extLst>
                  <a:ext uri="{FF2B5EF4-FFF2-40B4-BE49-F238E27FC236}">
                    <a16:creationId xmlns:a16="http://schemas.microsoft.com/office/drawing/2014/main" id="{AFA66C0F-5F57-43AF-97E4-21A14E9D219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1" name="椭圆 40">
                <a:extLst>
                  <a:ext uri="{FF2B5EF4-FFF2-40B4-BE49-F238E27FC236}">
                    <a16:creationId xmlns:a16="http://schemas.microsoft.com/office/drawing/2014/main" id="{6090E71C-1BC3-4364-A105-35A7518CC722}"/>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9" name="TextBox 45">
              <a:extLst>
                <a:ext uri="{FF2B5EF4-FFF2-40B4-BE49-F238E27FC236}">
                  <a16:creationId xmlns:a16="http://schemas.microsoft.com/office/drawing/2014/main" id="{1C23CCF4-F27A-4230-8357-088B8A86F742}"/>
                </a:ext>
              </a:extLst>
            </p:cNvPr>
            <p:cNvSpPr txBox="1"/>
            <p:nvPr/>
          </p:nvSpPr>
          <p:spPr>
            <a:xfrm>
              <a:off x="5552667" y="3089531"/>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32" name="组合 41">
            <a:extLst>
              <a:ext uri="{FF2B5EF4-FFF2-40B4-BE49-F238E27FC236}">
                <a16:creationId xmlns:a16="http://schemas.microsoft.com/office/drawing/2014/main" id="{462A4FE8-8058-41CD-B0EA-B684F61D9198}"/>
              </a:ext>
            </a:extLst>
          </p:cNvPr>
          <p:cNvGrpSpPr/>
          <p:nvPr/>
        </p:nvGrpSpPr>
        <p:grpSpPr>
          <a:xfrm>
            <a:off x="9080928" y="1188701"/>
            <a:ext cx="650081" cy="665671"/>
            <a:chOff x="7213287" y="1774359"/>
            <a:chExt cx="619125" cy="633972"/>
          </a:xfrm>
        </p:grpSpPr>
        <p:grpSp>
          <p:nvGrpSpPr>
            <p:cNvPr id="333" name="组合 42">
              <a:extLst>
                <a:ext uri="{FF2B5EF4-FFF2-40B4-BE49-F238E27FC236}">
                  <a16:creationId xmlns:a16="http://schemas.microsoft.com/office/drawing/2014/main" id="{7103DFDE-C0ED-473C-A906-C6FC5440B322}"/>
                </a:ext>
              </a:extLst>
            </p:cNvPr>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335" name="同心圆 44">
                <a:extLst>
                  <a:ext uri="{FF2B5EF4-FFF2-40B4-BE49-F238E27FC236}">
                    <a16:creationId xmlns:a16="http://schemas.microsoft.com/office/drawing/2014/main" id="{BA9B724B-859F-4B38-BA88-B0C946E258D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6" name="椭圆 45">
                <a:extLst>
                  <a:ext uri="{FF2B5EF4-FFF2-40B4-BE49-F238E27FC236}">
                    <a16:creationId xmlns:a16="http://schemas.microsoft.com/office/drawing/2014/main" id="{AAF59D78-5962-42C2-B734-A7FAF2EF2C10}"/>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34" name="TextBox 46">
              <a:extLst>
                <a:ext uri="{FF2B5EF4-FFF2-40B4-BE49-F238E27FC236}">
                  <a16:creationId xmlns:a16="http://schemas.microsoft.com/office/drawing/2014/main" id="{304489B2-EAD3-4646-BFA9-F01A1D3A4209}"/>
                </a:ext>
              </a:extLst>
            </p:cNvPr>
            <p:cNvSpPr txBox="1"/>
            <p:nvPr/>
          </p:nvSpPr>
          <p:spPr>
            <a:xfrm rot="1067031">
              <a:off x="7278429" y="1929422"/>
              <a:ext cx="488840" cy="3810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sp>
        <p:nvSpPr>
          <p:cNvPr id="337" name="TextBox 54">
            <a:extLst>
              <a:ext uri="{FF2B5EF4-FFF2-40B4-BE49-F238E27FC236}">
                <a16:creationId xmlns:a16="http://schemas.microsoft.com/office/drawing/2014/main" id="{03460742-7C5F-4E08-A1AE-8070359DFFF8}"/>
              </a:ext>
            </a:extLst>
          </p:cNvPr>
          <p:cNvSpPr txBox="1"/>
          <p:nvPr/>
        </p:nvSpPr>
        <p:spPr>
          <a:xfrm>
            <a:off x="6189364" y="853421"/>
            <a:ext cx="1545688"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lĩnh vực Trí tuệ nhân tạo.</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8" name="TextBox 55">
            <a:extLst>
              <a:ext uri="{FF2B5EF4-FFF2-40B4-BE49-F238E27FC236}">
                <a16:creationId xmlns:a16="http://schemas.microsoft.com/office/drawing/2014/main" id="{ECDABD54-86A3-4A28-9824-449864168DAA}"/>
              </a:ext>
            </a:extLst>
          </p:cNvPr>
          <p:cNvSpPr txBox="1"/>
          <p:nvPr/>
        </p:nvSpPr>
        <p:spPr>
          <a:xfrm rot="19071531">
            <a:off x="1531145" y="2714024"/>
            <a:ext cx="1889963"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Thay đổi cơ sở hạ tầng sang Cloud</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9" name="TextBox 56">
            <a:extLst>
              <a:ext uri="{FF2B5EF4-FFF2-40B4-BE49-F238E27FC236}">
                <a16:creationId xmlns:a16="http://schemas.microsoft.com/office/drawing/2014/main" id="{1C97D73A-D7DB-4D5F-A543-209B0087A443}"/>
              </a:ext>
            </a:extLst>
          </p:cNvPr>
          <p:cNvSpPr txBox="1"/>
          <p:nvPr/>
        </p:nvSpPr>
        <p:spPr>
          <a:xfrm rot="18299629">
            <a:off x="1599424" y="4655908"/>
            <a:ext cx="11155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Thành lập </a:t>
            </a:r>
          </a:p>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công ty</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0" name="TextBox 57">
            <a:extLst>
              <a:ext uri="{FF2B5EF4-FFF2-40B4-BE49-F238E27FC236}">
                <a16:creationId xmlns:a16="http://schemas.microsoft.com/office/drawing/2014/main" id="{6F33F68A-A8E1-4DB6-9EEA-9D53DD578648}"/>
              </a:ext>
            </a:extLst>
          </p:cNvPr>
          <p:cNvSpPr txBox="1"/>
          <p:nvPr/>
        </p:nvSpPr>
        <p:spPr>
          <a:xfrm rot="20033983">
            <a:off x="3844308" y="2590913"/>
            <a:ext cx="2013123"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thêm chi nhánh ra miền Trung (Đà Nẵng)</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1" name="TextBox 58">
            <a:extLst>
              <a:ext uri="{FF2B5EF4-FFF2-40B4-BE49-F238E27FC236}">
                <a16:creationId xmlns:a16="http://schemas.microsoft.com/office/drawing/2014/main" id="{BDE6627F-B4AE-496F-814A-B06ADA5B0A6B}"/>
              </a:ext>
            </a:extLst>
          </p:cNvPr>
          <p:cNvSpPr txBox="1"/>
          <p:nvPr/>
        </p:nvSpPr>
        <p:spPr>
          <a:xfrm rot="1180292">
            <a:off x="8089389" y="2310002"/>
            <a:ext cx="19347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Xây dựng thêm chi nhánh ở Hà Nội</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Tree>
    <p:extLst>
      <p:ext uri="{BB962C8B-B14F-4D97-AF65-F5344CB8AC3E}">
        <p14:creationId xmlns:p14="http://schemas.microsoft.com/office/powerpoint/2010/main" val="266700789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wipe(left)">
                                      <p:cBhvr>
                                        <p:cTn id="7" dur="15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p:cTn id="12" dur="500" fill="hold"/>
                                        <p:tgtEl>
                                          <p:spTgt spid="297"/>
                                        </p:tgtEl>
                                        <p:attrNameLst>
                                          <p:attrName>ppt_w</p:attrName>
                                        </p:attrNameLst>
                                      </p:cBhvr>
                                      <p:tavLst>
                                        <p:tav tm="0">
                                          <p:val>
                                            <p:fltVal val="0"/>
                                          </p:val>
                                        </p:tav>
                                        <p:tav tm="100000">
                                          <p:val>
                                            <p:strVal val="#ppt_w"/>
                                          </p:val>
                                        </p:tav>
                                      </p:tavLst>
                                    </p:anim>
                                    <p:anim calcmode="lin" valueType="num">
                                      <p:cBhvr>
                                        <p:cTn id="13" dur="500" fill="hold"/>
                                        <p:tgtEl>
                                          <p:spTgt spid="297"/>
                                        </p:tgtEl>
                                        <p:attrNameLst>
                                          <p:attrName>ppt_h</p:attrName>
                                        </p:attrNameLst>
                                      </p:cBhvr>
                                      <p:tavLst>
                                        <p:tav tm="0">
                                          <p:val>
                                            <p:fltVal val="0"/>
                                          </p:val>
                                        </p:tav>
                                        <p:tav tm="100000">
                                          <p:val>
                                            <p:strVal val="#ppt_h"/>
                                          </p:val>
                                        </p:tav>
                                      </p:tavLst>
                                    </p:anim>
                                    <p:animEffect transition="in" filter="fade">
                                      <p:cBhvr>
                                        <p:cTn id="14" dur="500"/>
                                        <p:tgtEl>
                                          <p:spTgt spid="29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2"/>
                                        </p:tgtEl>
                                        <p:attrNameLst>
                                          <p:attrName>style.visibility</p:attrName>
                                        </p:attrNameLst>
                                      </p:cBhvr>
                                      <p:to>
                                        <p:strVal val="visible"/>
                                      </p:to>
                                    </p:set>
                                    <p:anim calcmode="lin" valueType="num">
                                      <p:cBhvr additive="base">
                                        <p:cTn id="19" dur="500" fill="hold"/>
                                        <p:tgtEl>
                                          <p:spTgt spid="312"/>
                                        </p:tgtEl>
                                        <p:attrNameLst>
                                          <p:attrName>ppt_x</p:attrName>
                                        </p:attrNameLst>
                                      </p:cBhvr>
                                      <p:tavLst>
                                        <p:tav tm="0">
                                          <p:val>
                                            <p:strVal val="0-#ppt_w/2"/>
                                          </p:val>
                                        </p:tav>
                                        <p:tav tm="100000">
                                          <p:val>
                                            <p:strVal val="#ppt_x"/>
                                          </p:val>
                                        </p:tav>
                                      </p:tavLst>
                                    </p:anim>
                                    <p:anim calcmode="lin" valueType="num">
                                      <p:cBhvr additive="base">
                                        <p:cTn id="20" dur="500" fill="hold"/>
                                        <p:tgtEl>
                                          <p:spTgt spid="3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39"/>
                                        </p:tgtEl>
                                        <p:attrNameLst>
                                          <p:attrName>style.visibility</p:attrName>
                                        </p:attrNameLst>
                                      </p:cBhvr>
                                      <p:to>
                                        <p:strVal val="visible"/>
                                      </p:to>
                                    </p:set>
                                    <p:animEffect transition="in" filter="wipe(up)">
                                      <p:cBhvr>
                                        <p:cTn id="25" dur="500"/>
                                        <p:tgtEl>
                                          <p:spTgt spid="339"/>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300"/>
                                        </p:tgtEl>
                                        <p:attrNameLst>
                                          <p:attrName>style.visibility</p:attrName>
                                        </p:attrNameLst>
                                      </p:cBhvr>
                                      <p:to>
                                        <p:strVal val="visible"/>
                                      </p:to>
                                    </p:set>
                                    <p:anim calcmode="lin" valueType="num">
                                      <p:cBhvr>
                                        <p:cTn id="30" dur="500" fill="hold"/>
                                        <p:tgtEl>
                                          <p:spTgt spid="300"/>
                                        </p:tgtEl>
                                        <p:attrNameLst>
                                          <p:attrName>ppt_w</p:attrName>
                                        </p:attrNameLst>
                                      </p:cBhvr>
                                      <p:tavLst>
                                        <p:tav tm="0">
                                          <p:val>
                                            <p:fltVal val="0"/>
                                          </p:val>
                                        </p:tav>
                                        <p:tav tm="100000">
                                          <p:val>
                                            <p:strVal val="#ppt_w"/>
                                          </p:val>
                                        </p:tav>
                                      </p:tavLst>
                                    </p:anim>
                                    <p:anim calcmode="lin" valueType="num">
                                      <p:cBhvr>
                                        <p:cTn id="31" dur="500" fill="hold"/>
                                        <p:tgtEl>
                                          <p:spTgt spid="300"/>
                                        </p:tgtEl>
                                        <p:attrNameLst>
                                          <p:attrName>ppt_h</p:attrName>
                                        </p:attrNameLst>
                                      </p:cBhvr>
                                      <p:tavLst>
                                        <p:tav tm="0">
                                          <p:val>
                                            <p:fltVal val="0"/>
                                          </p:val>
                                        </p:tav>
                                        <p:tav tm="100000">
                                          <p:val>
                                            <p:strVal val="#ppt_h"/>
                                          </p:val>
                                        </p:tav>
                                      </p:tavLst>
                                    </p:anim>
                                    <p:animEffect transition="in" filter="fade">
                                      <p:cBhvr>
                                        <p:cTn id="32" dur="500"/>
                                        <p:tgtEl>
                                          <p:spTgt spid="30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7"/>
                                        </p:tgtEl>
                                        <p:attrNameLst>
                                          <p:attrName>style.visibility</p:attrName>
                                        </p:attrNameLst>
                                      </p:cBhvr>
                                      <p:to>
                                        <p:strVal val="visible"/>
                                      </p:to>
                                    </p:set>
                                    <p:anim calcmode="lin" valueType="num">
                                      <p:cBhvr additive="base">
                                        <p:cTn id="37" dur="500" fill="hold"/>
                                        <p:tgtEl>
                                          <p:spTgt spid="317"/>
                                        </p:tgtEl>
                                        <p:attrNameLst>
                                          <p:attrName>ppt_x</p:attrName>
                                        </p:attrNameLst>
                                      </p:cBhvr>
                                      <p:tavLst>
                                        <p:tav tm="0">
                                          <p:val>
                                            <p:strVal val="#ppt_x"/>
                                          </p:val>
                                        </p:tav>
                                        <p:tav tm="100000">
                                          <p:val>
                                            <p:strVal val="#ppt_x"/>
                                          </p:val>
                                        </p:tav>
                                      </p:tavLst>
                                    </p:anim>
                                    <p:anim calcmode="lin" valueType="num">
                                      <p:cBhvr additive="base">
                                        <p:cTn id="38" dur="500" fill="hold"/>
                                        <p:tgtEl>
                                          <p:spTgt spid="3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38"/>
                                        </p:tgtEl>
                                        <p:attrNameLst>
                                          <p:attrName>style.visibility</p:attrName>
                                        </p:attrNameLst>
                                      </p:cBhvr>
                                      <p:to>
                                        <p:strVal val="visible"/>
                                      </p:to>
                                    </p:set>
                                    <p:animEffect transition="in" filter="wipe(down)">
                                      <p:cBhvr>
                                        <p:cTn id="43" dur="500"/>
                                        <p:tgtEl>
                                          <p:spTgt spid="338"/>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303"/>
                                        </p:tgtEl>
                                        <p:attrNameLst>
                                          <p:attrName>style.visibility</p:attrName>
                                        </p:attrNameLst>
                                      </p:cBhvr>
                                      <p:to>
                                        <p:strVal val="visible"/>
                                      </p:to>
                                    </p:set>
                                    <p:anim calcmode="lin" valueType="num">
                                      <p:cBhvr>
                                        <p:cTn id="48" dur="500" fill="hold"/>
                                        <p:tgtEl>
                                          <p:spTgt spid="303"/>
                                        </p:tgtEl>
                                        <p:attrNameLst>
                                          <p:attrName>ppt_w</p:attrName>
                                        </p:attrNameLst>
                                      </p:cBhvr>
                                      <p:tavLst>
                                        <p:tav tm="0">
                                          <p:val>
                                            <p:fltVal val="0"/>
                                          </p:val>
                                        </p:tav>
                                        <p:tav tm="100000">
                                          <p:val>
                                            <p:strVal val="#ppt_w"/>
                                          </p:val>
                                        </p:tav>
                                      </p:tavLst>
                                    </p:anim>
                                    <p:anim calcmode="lin" valueType="num">
                                      <p:cBhvr>
                                        <p:cTn id="49" dur="500" fill="hold"/>
                                        <p:tgtEl>
                                          <p:spTgt spid="303"/>
                                        </p:tgtEl>
                                        <p:attrNameLst>
                                          <p:attrName>ppt_h</p:attrName>
                                        </p:attrNameLst>
                                      </p:cBhvr>
                                      <p:tavLst>
                                        <p:tav tm="0">
                                          <p:val>
                                            <p:fltVal val="0"/>
                                          </p:val>
                                        </p:tav>
                                        <p:tav tm="100000">
                                          <p:val>
                                            <p:strVal val="#ppt_h"/>
                                          </p:val>
                                        </p:tav>
                                      </p:tavLst>
                                    </p:anim>
                                    <p:animEffect transition="in" filter="fade">
                                      <p:cBhvr>
                                        <p:cTn id="50" dur="500"/>
                                        <p:tgtEl>
                                          <p:spTgt spid="303"/>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322"/>
                                        </p:tgtEl>
                                        <p:attrNameLst>
                                          <p:attrName>style.visibility</p:attrName>
                                        </p:attrNameLst>
                                      </p:cBhvr>
                                      <p:to>
                                        <p:strVal val="visible"/>
                                      </p:to>
                                    </p:set>
                                    <p:anim calcmode="lin" valueType="num">
                                      <p:cBhvr additive="base">
                                        <p:cTn id="55" dur="500" fill="hold"/>
                                        <p:tgtEl>
                                          <p:spTgt spid="322"/>
                                        </p:tgtEl>
                                        <p:attrNameLst>
                                          <p:attrName>ppt_x</p:attrName>
                                        </p:attrNameLst>
                                      </p:cBhvr>
                                      <p:tavLst>
                                        <p:tav tm="0">
                                          <p:val>
                                            <p:strVal val="#ppt_x"/>
                                          </p:val>
                                        </p:tav>
                                        <p:tav tm="100000">
                                          <p:val>
                                            <p:strVal val="#ppt_x"/>
                                          </p:val>
                                        </p:tav>
                                      </p:tavLst>
                                    </p:anim>
                                    <p:anim calcmode="lin" valueType="num">
                                      <p:cBhvr additive="base">
                                        <p:cTn id="56" dur="500" fill="hold"/>
                                        <p:tgtEl>
                                          <p:spTgt spid="322"/>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40"/>
                                        </p:tgtEl>
                                        <p:attrNameLst>
                                          <p:attrName>style.visibility</p:attrName>
                                        </p:attrNameLst>
                                      </p:cBhvr>
                                      <p:to>
                                        <p:strVal val="visible"/>
                                      </p:to>
                                    </p:set>
                                    <p:animEffect transition="in" filter="wipe(up)">
                                      <p:cBhvr>
                                        <p:cTn id="61" dur="500"/>
                                        <p:tgtEl>
                                          <p:spTgt spid="340"/>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306"/>
                                        </p:tgtEl>
                                        <p:attrNameLst>
                                          <p:attrName>style.visibility</p:attrName>
                                        </p:attrNameLst>
                                      </p:cBhvr>
                                      <p:to>
                                        <p:strVal val="visible"/>
                                      </p:to>
                                    </p:set>
                                    <p:anim calcmode="lin" valueType="num">
                                      <p:cBhvr>
                                        <p:cTn id="66" dur="500" fill="hold"/>
                                        <p:tgtEl>
                                          <p:spTgt spid="306"/>
                                        </p:tgtEl>
                                        <p:attrNameLst>
                                          <p:attrName>ppt_w</p:attrName>
                                        </p:attrNameLst>
                                      </p:cBhvr>
                                      <p:tavLst>
                                        <p:tav tm="0">
                                          <p:val>
                                            <p:fltVal val="0"/>
                                          </p:val>
                                        </p:tav>
                                        <p:tav tm="100000">
                                          <p:val>
                                            <p:strVal val="#ppt_w"/>
                                          </p:val>
                                        </p:tav>
                                      </p:tavLst>
                                    </p:anim>
                                    <p:anim calcmode="lin" valueType="num">
                                      <p:cBhvr>
                                        <p:cTn id="67" dur="500" fill="hold"/>
                                        <p:tgtEl>
                                          <p:spTgt spid="306"/>
                                        </p:tgtEl>
                                        <p:attrNameLst>
                                          <p:attrName>ppt_h</p:attrName>
                                        </p:attrNameLst>
                                      </p:cBhvr>
                                      <p:tavLst>
                                        <p:tav tm="0">
                                          <p:val>
                                            <p:fltVal val="0"/>
                                          </p:val>
                                        </p:tav>
                                        <p:tav tm="100000">
                                          <p:val>
                                            <p:strVal val="#ppt_h"/>
                                          </p:val>
                                        </p:tav>
                                      </p:tavLst>
                                    </p:anim>
                                    <p:animEffect transition="in" filter="fade">
                                      <p:cBhvr>
                                        <p:cTn id="68" dur="500"/>
                                        <p:tgtEl>
                                          <p:spTgt spid="306"/>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27"/>
                                        </p:tgtEl>
                                        <p:attrNameLst>
                                          <p:attrName>style.visibility</p:attrName>
                                        </p:attrNameLst>
                                      </p:cBhvr>
                                      <p:to>
                                        <p:strVal val="visible"/>
                                      </p:to>
                                    </p:set>
                                    <p:anim calcmode="lin" valueType="num">
                                      <p:cBhvr additive="base">
                                        <p:cTn id="73" dur="500" fill="hold"/>
                                        <p:tgtEl>
                                          <p:spTgt spid="327"/>
                                        </p:tgtEl>
                                        <p:attrNameLst>
                                          <p:attrName>ppt_x</p:attrName>
                                        </p:attrNameLst>
                                      </p:cBhvr>
                                      <p:tavLst>
                                        <p:tav tm="0">
                                          <p:val>
                                            <p:strVal val="#ppt_x"/>
                                          </p:val>
                                        </p:tav>
                                        <p:tav tm="100000">
                                          <p:val>
                                            <p:strVal val="#ppt_x"/>
                                          </p:val>
                                        </p:tav>
                                      </p:tavLst>
                                    </p:anim>
                                    <p:anim calcmode="lin" valueType="num">
                                      <p:cBhvr additive="base">
                                        <p:cTn id="74" dur="500" fill="hold"/>
                                        <p:tgtEl>
                                          <p:spTgt spid="32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337"/>
                                        </p:tgtEl>
                                        <p:attrNameLst>
                                          <p:attrName>style.visibility</p:attrName>
                                        </p:attrNameLst>
                                      </p:cBhvr>
                                      <p:to>
                                        <p:strVal val="visible"/>
                                      </p:to>
                                    </p:set>
                                    <p:animEffect transition="in" filter="wipe(down)">
                                      <p:cBhvr>
                                        <p:cTn id="79" dur="500"/>
                                        <p:tgtEl>
                                          <p:spTgt spid="337"/>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309"/>
                                        </p:tgtEl>
                                        <p:attrNameLst>
                                          <p:attrName>style.visibility</p:attrName>
                                        </p:attrNameLst>
                                      </p:cBhvr>
                                      <p:to>
                                        <p:strVal val="visible"/>
                                      </p:to>
                                    </p:set>
                                    <p:anim calcmode="lin" valueType="num">
                                      <p:cBhvr>
                                        <p:cTn id="84" dur="500" fill="hold"/>
                                        <p:tgtEl>
                                          <p:spTgt spid="309"/>
                                        </p:tgtEl>
                                        <p:attrNameLst>
                                          <p:attrName>ppt_w</p:attrName>
                                        </p:attrNameLst>
                                      </p:cBhvr>
                                      <p:tavLst>
                                        <p:tav tm="0">
                                          <p:val>
                                            <p:fltVal val="0"/>
                                          </p:val>
                                        </p:tav>
                                        <p:tav tm="100000">
                                          <p:val>
                                            <p:strVal val="#ppt_w"/>
                                          </p:val>
                                        </p:tav>
                                      </p:tavLst>
                                    </p:anim>
                                    <p:anim calcmode="lin" valueType="num">
                                      <p:cBhvr>
                                        <p:cTn id="85" dur="500" fill="hold"/>
                                        <p:tgtEl>
                                          <p:spTgt spid="309"/>
                                        </p:tgtEl>
                                        <p:attrNameLst>
                                          <p:attrName>ppt_h</p:attrName>
                                        </p:attrNameLst>
                                      </p:cBhvr>
                                      <p:tavLst>
                                        <p:tav tm="0">
                                          <p:val>
                                            <p:fltVal val="0"/>
                                          </p:val>
                                        </p:tav>
                                        <p:tav tm="100000">
                                          <p:val>
                                            <p:strVal val="#ppt_h"/>
                                          </p:val>
                                        </p:tav>
                                      </p:tavLst>
                                    </p:anim>
                                    <p:animEffect transition="in" filter="fade">
                                      <p:cBhvr>
                                        <p:cTn id="86" dur="500"/>
                                        <p:tgtEl>
                                          <p:spTgt spid="309"/>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3" fill="hold" nodeType="clickEffect">
                                  <p:stCondLst>
                                    <p:cond delay="0"/>
                                  </p:stCondLst>
                                  <p:childTnLst>
                                    <p:set>
                                      <p:cBhvr>
                                        <p:cTn id="90" dur="1" fill="hold">
                                          <p:stCondLst>
                                            <p:cond delay="0"/>
                                          </p:stCondLst>
                                        </p:cTn>
                                        <p:tgtEl>
                                          <p:spTgt spid="332"/>
                                        </p:tgtEl>
                                        <p:attrNameLst>
                                          <p:attrName>style.visibility</p:attrName>
                                        </p:attrNameLst>
                                      </p:cBhvr>
                                      <p:to>
                                        <p:strVal val="visible"/>
                                      </p:to>
                                    </p:set>
                                    <p:anim calcmode="lin" valueType="num">
                                      <p:cBhvr additive="base">
                                        <p:cTn id="91" dur="500" fill="hold"/>
                                        <p:tgtEl>
                                          <p:spTgt spid="332"/>
                                        </p:tgtEl>
                                        <p:attrNameLst>
                                          <p:attrName>ppt_x</p:attrName>
                                        </p:attrNameLst>
                                      </p:cBhvr>
                                      <p:tavLst>
                                        <p:tav tm="0">
                                          <p:val>
                                            <p:strVal val="1+#ppt_w/2"/>
                                          </p:val>
                                        </p:tav>
                                        <p:tav tm="100000">
                                          <p:val>
                                            <p:strVal val="#ppt_x"/>
                                          </p:val>
                                        </p:tav>
                                      </p:tavLst>
                                    </p:anim>
                                    <p:anim calcmode="lin" valueType="num">
                                      <p:cBhvr additive="base">
                                        <p:cTn id="92" dur="500" fill="hold"/>
                                        <p:tgtEl>
                                          <p:spTgt spid="332"/>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41"/>
                                        </p:tgtEl>
                                        <p:attrNameLst>
                                          <p:attrName>style.visibility</p:attrName>
                                        </p:attrNameLst>
                                      </p:cBhvr>
                                      <p:to>
                                        <p:strVal val="visible"/>
                                      </p:to>
                                    </p:set>
                                    <p:animEffect transition="in" filter="wipe(up)">
                                      <p:cBhvr>
                                        <p:cTn id="97"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P spid="338" grpId="0"/>
      <p:bldP spid="339" grpId="0"/>
      <p:bldP spid="340" grpId="0"/>
      <p:bldP spid="3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Phân tích kinh doanh</a:t>
            </a:r>
          </a:p>
        </p:txBody>
      </p:sp>
      <p:sp>
        <p:nvSpPr>
          <p:cNvPr id="90" name="TextBox 89">
            <a:extLst>
              <a:ext uri="{FF2B5EF4-FFF2-40B4-BE49-F238E27FC236}">
                <a16:creationId xmlns:a16="http://schemas.microsoft.com/office/drawing/2014/main" id="{B7780319-8DCC-4EDC-82CC-F337E4329B02}"/>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STRENGTHS</a:t>
            </a:r>
            <a:endParaRPr lang="ko-KR" altLang="en-US" sz="1400" b="1" dirty="0">
              <a:solidFill>
                <a:srgbClr val="000000">
                  <a:lumMod val="75000"/>
                  <a:lumOff val="25000"/>
                </a:srgbClr>
              </a:solidFill>
              <a:latin typeface="Arial"/>
              <a:cs typeface="Arial" pitchFamily="34" charset="0"/>
            </a:endParaRPr>
          </a:p>
        </p:txBody>
      </p:sp>
      <p:sp>
        <p:nvSpPr>
          <p:cNvPr id="91" name="TextBox 90">
            <a:extLst>
              <a:ext uri="{FF2B5EF4-FFF2-40B4-BE49-F238E27FC236}">
                <a16:creationId xmlns:a16="http://schemas.microsoft.com/office/drawing/2014/main" id="{15BC7176-89F7-4A25-9687-77121E340433}"/>
              </a:ext>
            </a:extLst>
          </p:cNvPr>
          <p:cNvSpPr txBox="1"/>
          <p:nvPr/>
        </p:nvSpPr>
        <p:spPr>
          <a:xfrm rot="5400000">
            <a:off x="5113324"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WEAKNESS</a:t>
            </a:r>
            <a:endParaRPr lang="ko-KR" altLang="en-US" sz="1400" b="1" dirty="0">
              <a:solidFill>
                <a:srgbClr val="000000">
                  <a:lumMod val="75000"/>
                  <a:lumOff val="25000"/>
                </a:srgbClr>
              </a:solidFill>
              <a:latin typeface="Arial"/>
              <a:cs typeface="Arial" pitchFamily="34" charset="0"/>
            </a:endParaRPr>
          </a:p>
        </p:txBody>
      </p:sp>
      <p:sp>
        <p:nvSpPr>
          <p:cNvPr id="92" name="TextBox 91">
            <a:extLst>
              <a:ext uri="{FF2B5EF4-FFF2-40B4-BE49-F238E27FC236}">
                <a16:creationId xmlns:a16="http://schemas.microsoft.com/office/drawing/2014/main" id="{BF6548C4-9C81-4640-964C-862BD21B1C55}"/>
              </a:ext>
            </a:extLst>
          </p:cNvPr>
          <p:cNvSpPr txBox="1"/>
          <p:nvPr/>
        </p:nvSpPr>
        <p:spPr>
          <a:xfrm rot="16200000">
            <a:off x="4250202"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OPPORTUNITIES</a:t>
            </a:r>
            <a:endParaRPr lang="ko-KR" altLang="en-US" sz="1400" b="1" dirty="0">
              <a:solidFill>
                <a:srgbClr val="000000">
                  <a:lumMod val="75000"/>
                  <a:lumOff val="25000"/>
                </a:srgbClr>
              </a:solidFill>
              <a:latin typeface="Arial"/>
              <a:cs typeface="Arial" pitchFamily="34" charset="0"/>
            </a:endParaRPr>
          </a:p>
        </p:txBody>
      </p:sp>
      <p:sp>
        <p:nvSpPr>
          <p:cNvPr id="93" name="TextBox 92">
            <a:extLst>
              <a:ext uri="{FF2B5EF4-FFF2-40B4-BE49-F238E27FC236}">
                <a16:creationId xmlns:a16="http://schemas.microsoft.com/office/drawing/2014/main" id="{B14643AB-1E9B-445F-9074-31B4FCB0D9C5}"/>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THREATS</a:t>
            </a:r>
            <a:endParaRPr lang="ko-KR" altLang="en-US" sz="1400" b="1" dirty="0">
              <a:solidFill>
                <a:srgbClr val="000000">
                  <a:lumMod val="75000"/>
                  <a:lumOff val="25000"/>
                </a:srgbClr>
              </a:solidFill>
              <a:latin typeface="Arial"/>
              <a:cs typeface="Arial" pitchFamily="34" charset="0"/>
            </a:endParaRPr>
          </a:p>
        </p:txBody>
      </p:sp>
      <p:sp>
        <p:nvSpPr>
          <p:cNvPr id="94" name="Donut 6">
            <a:extLst>
              <a:ext uri="{FF2B5EF4-FFF2-40B4-BE49-F238E27FC236}">
                <a16:creationId xmlns:a16="http://schemas.microsoft.com/office/drawing/2014/main" id="{DA5F2271-29CF-405C-910D-88BF77E32576}"/>
              </a:ext>
            </a:extLst>
          </p:cNvPr>
          <p:cNvSpPr/>
          <p:nvPr/>
        </p:nvSpPr>
        <p:spPr>
          <a:xfrm>
            <a:off x="4071825" y="1887959"/>
            <a:ext cx="4032000" cy="4032000"/>
          </a:xfrm>
          <a:prstGeom prst="donut">
            <a:avLst>
              <a:gd name="adj" fmla="val 2945"/>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00000"/>
              </a:solidFill>
              <a:effectLst/>
              <a:uLnTx/>
              <a:uFillTx/>
              <a:latin typeface="Arial"/>
              <a:cs typeface="+mn-cs"/>
            </a:endParaRPr>
          </a:p>
        </p:txBody>
      </p:sp>
      <p:sp>
        <p:nvSpPr>
          <p:cNvPr id="95" name="Rounded Rectangle 7">
            <a:extLst>
              <a:ext uri="{FF2B5EF4-FFF2-40B4-BE49-F238E27FC236}">
                <a16:creationId xmlns:a16="http://schemas.microsoft.com/office/drawing/2014/main" id="{3BC42FB3-1D29-40F1-8BDA-286FD4684D5C}"/>
              </a:ext>
            </a:extLst>
          </p:cNvPr>
          <p:cNvSpPr/>
          <p:nvPr/>
        </p:nvSpPr>
        <p:spPr>
          <a:xfrm rot="27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6" name="Rounded Rectangle 8">
            <a:extLst>
              <a:ext uri="{FF2B5EF4-FFF2-40B4-BE49-F238E27FC236}">
                <a16:creationId xmlns:a16="http://schemas.microsoft.com/office/drawing/2014/main" id="{68138029-F587-4D26-A206-702DA78AEE94}"/>
              </a:ext>
            </a:extLst>
          </p:cNvPr>
          <p:cNvSpPr/>
          <p:nvPr/>
        </p:nvSpPr>
        <p:spPr>
          <a:xfrm rot="189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7" name="Oval 96">
            <a:extLst>
              <a:ext uri="{FF2B5EF4-FFF2-40B4-BE49-F238E27FC236}">
                <a16:creationId xmlns:a16="http://schemas.microsoft.com/office/drawing/2014/main" id="{43295591-C776-46B5-8A42-EB77044FDBA3}"/>
              </a:ext>
            </a:extLst>
          </p:cNvPr>
          <p:cNvSpPr/>
          <p:nvPr/>
        </p:nvSpPr>
        <p:spPr>
          <a:xfrm>
            <a:off x="5140630" y="2956051"/>
            <a:ext cx="1912524" cy="1912524"/>
          </a:xfrm>
          <a:prstGeom prst="ellipse">
            <a:avLst/>
          </a:prstGeom>
          <a:solidFill>
            <a:srgbClr val="000000">
              <a:lumMod val="75000"/>
              <a:lumOff val="25000"/>
              <a:alpha val="30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cxnSp>
        <p:nvCxnSpPr>
          <p:cNvPr id="98" name="Straight Arrow Connector 97">
            <a:extLst>
              <a:ext uri="{FF2B5EF4-FFF2-40B4-BE49-F238E27FC236}">
                <a16:creationId xmlns:a16="http://schemas.microsoft.com/office/drawing/2014/main" id="{86DF8C04-B2FE-4D08-9936-42363B289BD4}"/>
              </a:ext>
            </a:extLst>
          </p:cNvPr>
          <p:cNvCxnSpPr/>
          <p:nvPr/>
        </p:nvCxnSpPr>
        <p:spPr>
          <a:xfrm>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cxnSp>
        <p:nvCxnSpPr>
          <p:cNvPr id="99" name="Straight Arrow Connector 98">
            <a:extLst>
              <a:ext uri="{FF2B5EF4-FFF2-40B4-BE49-F238E27FC236}">
                <a16:creationId xmlns:a16="http://schemas.microsoft.com/office/drawing/2014/main" id="{8B18313A-0C39-4835-B06B-9839CA9F3BC8}"/>
              </a:ext>
            </a:extLst>
          </p:cNvPr>
          <p:cNvCxnSpPr/>
          <p:nvPr/>
        </p:nvCxnSpPr>
        <p:spPr>
          <a:xfrm rot="5400000">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sp>
        <p:nvSpPr>
          <p:cNvPr id="100" name="Oval 99">
            <a:extLst>
              <a:ext uri="{FF2B5EF4-FFF2-40B4-BE49-F238E27FC236}">
                <a16:creationId xmlns:a16="http://schemas.microsoft.com/office/drawing/2014/main" id="{4E8A7C8F-C095-4CC5-B2A0-576ACA6A61EC}"/>
              </a:ext>
            </a:extLst>
          </p:cNvPr>
          <p:cNvSpPr/>
          <p:nvPr/>
        </p:nvSpPr>
        <p:spPr>
          <a:xfrm>
            <a:off x="5385825" y="3201959"/>
            <a:ext cx="1404000" cy="1404000"/>
          </a:xfrm>
          <a:prstGeom prst="ellipse">
            <a:avLst/>
          </a:prstGeom>
          <a:solidFill>
            <a:srgbClr val="000000">
              <a:lumMod val="75000"/>
              <a:lumOff val="25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101" name="Oval 100">
            <a:extLst>
              <a:ext uri="{FF2B5EF4-FFF2-40B4-BE49-F238E27FC236}">
                <a16:creationId xmlns:a16="http://schemas.microsoft.com/office/drawing/2014/main" id="{CB44AD67-7D80-4BCB-951B-9FD1E8421E81}"/>
              </a:ext>
            </a:extLst>
          </p:cNvPr>
          <p:cNvSpPr/>
          <p:nvPr/>
        </p:nvSpPr>
        <p:spPr>
          <a:xfrm>
            <a:off x="5511825" y="3327959"/>
            <a:ext cx="1152000" cy="1152000"/>
          </a:xfrm>
          <a:prstGeom prst="ellipse">
            <a:avLst/>
          </a:prstGeom>
          <a:solidFill>
            <a:srgbClr val="2C2F45"/>
          </a:solidFill>
          <a:ln w="6350"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grpSp>
        <p:nvGrpSpPr>
          <p:cNvPr id="102" name="Group 101">
            <a:extLst>
              <a:ext uri="{FF2B5EF4-FFF2-40B4-BE49-F238E27FC236}">
                <a16:creationId xmlns:a16="http://schemas.microsoft.com/office/drawing/2014/main" id="{C8497E8F-3106-4BEB-B4DA-55535E1AAFA5}"/>
              </a:ext>
            </a:extLst>
          </p:cNvPr>
          <p:cNvGrpSpPr/>
          <p:nvPr/>
        </p:nvGrpSpPr>
        <p:grpSpPr>
          <a:xfrm>
            <a:off x="910574" y="4936273"/>
            <a:ext cx="3082067" cy="1446550"/>
            <a:chOff x="3017859" y="4283314"/>
            <a:chExt cx="1890849" cy="1446550"/>
          </a:xfrm>
        </p:grpSpPr>
        <p:sp>
          <p:nvSpPr>
            <p:cNvPr id="103" name="TextBox 102">
              <a:extLst>
                <a:ext uri="{FF2B5EF4-FFF2-40B4-BE49-F238E27FC236}">
                  <a16:creationId xmlns:a16="http://schemas.microsoft.com/office/drawing/2014/main" id="{2A0003D9-5FA6-4FF8-B479-162C00970B89}"/>
                </a:ext>
              </a:extLst>
            </p:cNvPr>
            <p:cNvSpPr txBox="1"/>
            <p:nvPr/>
          </p:nvSpPr>
          <p:spPr>
            <a:xfrm>
              <a:off x="3021856" y="4560313"/>
              <a:ext cx="1886852" cy="1169551"/>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Lượng doanh nghiệp mới thành lập nhiều, các công ty lớn như FPT, TMA chủ yếu hướng vào khách hàng nước ngoài nên giá khá cao so với mặt bằng trong nước.</a:t>
              </a:r>
              <a:endParaRPr lang="en-US" altLang="ko-KR" sz="1400" dirty="0">
                <a:solidFill>
                  <a:srgbClr val="000000">
                    <a:lumMod val="75000"/>
                    <a:lumOff val="25000"/>
                  </a:srgbClr>
                </a:solidFill>
                <a:latin typeface="Arial"/>
                <a:cs typeface="Arial" pitchFamily="34" charset="0"/>
              </a:endParaRPr>
            </a:p>
          </p:txBody>
        </p:sp>
        <p:sp>
          <p:nvSpPr>
            <p:cNvPr id="104" name="TextBox 103">
              <a:extLst>
                <a:ext uri="{FF2B5EF4-FFF2-40B4-BE49-F238E27FC236}">
                  <a16:creationId xmlns:a16="http://schemas.microsoft.com/office/drawing/2014/main" id="{4A8DCC0E-457A-4775-BC10-C68CCB9BBE9C}"/>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Cơ hội</a:t>
              </a:r>
              <a:endParaRPr lang="ko-KR" altLang="en-US" sz="1400" b="1" dirty="0">
                <a:solidFill>
                  <a:srgbClr val="000000">
                    <a:lumMod val="75000"/>
                    <a:lumOff val="25000"/>
                  </a:srgbClr>
                </a:solidFill>
                <a:latin typeface="Arial"/>
                <a:cs typeface="Arial" pitchFamily="34" charset="0"/>
              </a:endParaRPr>
            </a:p>
          </p:txBody>
        </p:sp>
      </p:grpSp>
      <p:grpSp>
        <p:nvGrpSpPr>
          <p:cNvPr id="105" name="Group 104">
            <a:extLst>
              <a:ext uri="{FF2B5EF4-FFF2-40B4-BE49-F238E27FC236}">
                <a16:creationId xmlns:a16="http://schemas.microsoft.com/office/drawing/2014/main" id="{E8640A53-836E-4156-9640-62B705F32C5E}"/>
              </a:ext>
            </a:extLst>
          </p:cNvPr>
          <p:cNvGrpSpPr/>
          <p:nvPr/>
        </p:nvGrpSpPr>
        <p:grpSpPr>
          <a:xfrm>
            <a:off x="910574" y="1823902"/>
            <a:ext cx="3049406" cy="800219"/>
            <a:chOff x="3017859" y="4283314"/>
            <a:chExt cx="1870812" cy="800219"/>
          </a:xfrm>
        </p:grpSpPr>
        <p:sp>
          <p:nvSpPr>
            <p:cNvPr id="106" name="TextBox 105">
              <a:extLst>
                <a:ext uri="{FF2B5EF4-FFF2-40B4-BE49-F238E27FC236}">
                  <a16:creationId xmlns:a16="http://schemas.microsoft.com/office/drawing/2014/main" id="{6F7C1B50-A104-4CF3-8AE2-0DCFD38B05D1}"/>
                </a:ext>
              </a:extLst>
            </p:cNvPr>
            <p:cNvSpPr txBox="1"/>
            <p:nvPr/>
          </p:nvSpPr>
          <p:spPr>
            <a:xfrm>
              <a:off x="3021856" y="4560313"/>
              <a:ext cx="1843922" cy="523220"/>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Có lợi thế về giá cả so với các đối thủ cạnh tranh.</a:t>
              </a:r>
              <a:endParaRPr lang="en-US" altLang="ko-KR" sz="1400" dirty="0">
                <a:solidFill>
                  <a:srgbClr val="000000">
                    <a:lumMod val="75000"/>
                    <a:lumOff val="25000"/>
                  </a:srgbClr>
                </a:solidFill>
                <a:latin typeface="Arial"/>
                <a:cs typeface="Arial" pitchFamily="34" charset="0"/>
              </a:endParaRPr>
            </a:p>
          </p:txBody>
        </p:sp>
        <p:sp>
          <p:nvSpPr>
            <p:cNvPr id="107" name="TextBox 106">
              <a:extLst>
                <a:ext uri="{FF2B5EF4-FFF2-40B4-BE49-F238E27FC236}">
                  <a16:creationId xmlns:a16="http://schemas.microsoft.com/office/drawing/2014/main" id="{F3C1C95B-F5E6-42F0-945E-DCFC3666CE4D}"/>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Điểm mạnh</a:t>
              </a:r>
              <a:endParaRPr lang="ko-KR" altLang="en-US" sz="1400" b="1" dirty="0">
                <a:solidFill>
                  <a:srgbClr val="000000">
                    <a:lumMod val="75000"/>
                    <a:lumOff val="25000"/>
                  </a:srgbClr>
                </a:solidFill>
                <a:latin typeface="Arial"/>
                <a:cs typeface="Arial" pitchFamily="34" charset="0"/>
              </a:endParaRPr>
            </a:p>
          </p:txBody>
        </p:sp>
      </p:grpSp>
      <p:grpSp>
        <p:nvGrpSpPr>
          <p:cNvPr id="108" name="Group 107">
            <a:extLst>
              <a:ext uri="{FF2B5EF4-FFF2-40B4-BE49-F238E27FC236}">
                <a16:creationId xmlns:a16="http://schemas.microsoft.com/office/drawing/2014/main" id="{80B7C2DF-D147-414C-AC6A-5C0B9ECAC590}"/>
              </a:ext>
            </a:extLst>
          </p:cNvPr>
          <p:cNvGrpSpPr/>
          <p:nvPr/>
        </p:nvGrpSpPr>
        <p:grpSpPr>
          <a:xfrm>
            <a:off x="8235014" y="4936273"/>
            <a:ext cx="3082067" cy="800219"/>
            <a:chOff x="3017859" y="4283314"/>
            <a:chExt cx="1890849" cy="800219"/>
          </a:xfrm>
        </p:grpSpPr>
        <p:sp>
          <p:nvSpPr>
            <p:cNvPr id="109" name="TextBox 108">
              <a:extLst>
                <a:ext uri="{FF2B5EF4-FFF2-40B4-BE49-F238E27FC236}">
                  <a16:creationId xmlns:a16="http://schemas.microsoft.com/office/drawing/2014/main" id="{B9E8BC7D-2B89-4A1D-A588-15157E32DBA2}"/>
                </a:ext>
              </a:extLst>
            </p:cNvPr>
            <p:cNvSpPr txBox="1"/>
            <p:nvPr/>
          </p:nvSpPr>
          <p:spPr>
            <a:xfrm>
              <a:off x="3021856" y="4560313"/>
              <a:ext cx="188685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Đối thủ cạnh tranh mạnh.</a:t>
              </a:r>
            </a:p>
            <a:p>
              <a:pPr algn="r" defTabSz="914400"/>
              <a:r>
                <a:rPr lang="vi-VN" altLang="ko-KR" sz="1400">
                  <a:solidFill>
                    <a:srgbClr val="000000">
                      <a:lumMod val="75000"/>
                      <a:lumOff val="25000"/>
                    </a:srgbClr>
                  </a:solidFill>
                  <a:latin typeface="Arial"/>
                  <a:cs typeface="Arial" pitchFamily="34" charset="0"/>
                </a:rPr>
                <a:t>Đảm bảo giữ được nhân lực.</a:t>
              </a:r>
              <a:endParaRPr lang="en-US" altLang="ko-KR" sz="1400" dirty="0">
                <a:solidFill>
                  <a:srgbClr val="000000">
                    <a:lumMod val="75000"/>
                    <a:lumOff val="25000"/>
                  </a:srgbClr>
                </a:solidFill>
                <a:latin typeface="Arial"/>
                <a:cs typeface="Arial" pitchFamily="34" charset="0"/>
              </a:endParaRPr>
            </a:p>
          </p:txBody>
        </p:sp>
        <p:sp>
          <p:nvSpPr>
            <p:cNvPr id="110" name="TextBox 109">
              <a:extLst>
                <a:ext uri="{FF2B5EF4-FFF2-40B4-BE49-F238E27FC236}">
                  <a16:creationId xmlns:a16="http://schemas.microsoft.com/office/drawing/2014/main" id="{9A7A20AE-1EF5-4919-B4CC-EE1C56E7ED46}"/>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Thách thức</a:t>
              </a:r>
              <a:endParaRPr lang="ko-KR" altLang="en-US" sz="1400" b="1" dirty="0">
                <a:solidFill>
                  <a:srgbClr val="000000">
                    <a:lumMod val="75000"/>
                    <a:lumOff val="25000"/>
                  </a:srgbClr>
                </a:solidFill>
                <a:latin typeface="Arial"/>
                <a:cs typeface="Arial" pitchFamily="34" charset="0"/>
              </a:endParaRPr>
            </a:p>
          </p:txBody>
        </p:sp>
      </p:grpSp>
      <p:grpSp>
        <p:nvGrpSpPr>
          <p:cNvPr id="111" name="Group 110">
            <a:extLst>
              <a:ext uri="{FF2B5EF4-FFF2-40B4-BE49-F238E27FC236}">
                <a16:creationId xmlns:a16="http://schemas.microsoft.com/office/drawing/2014/main" id="{27654F6E-E6DE-4C08-92FB-C25C530AAC09}"/>
              </a:ext>
            </a:extLst>
          </p:cNvPr>
          <p:cNvGrpSpPr/>
          <p:nvPr/>
        </p:nvGrpSpPr>
        <p:grpSpPr>
          <a:xfrm>
            <a:off x="8267676" y="1823902"/>
            <a:ext cx="3049406" cy="800219"/>
            <a:chOff x="3017859" y="4283314"/>
            <a:chExt cx="1870812" cy="800219"/>
          </a:xfrm>
        </p:grpSpPr>
        <p:sp>
          <p:nvSpPr>
            <p:cNvPr id="112" name="TextBox 111">
              <a:extLst>
                <a:ext uri="{FF2B5EF4-FFF2-40B4-BE49-F238E27FC236}">
                  <a16:creationId xmlns:a16="http://schemas.microsoft.com/office/drawing/2014/main" id="{CB68EF4F-522D-4A01-BC9E-500D98EF493C}"/>
                </a:ext>
              </a:extLst>
            </p:cNvPr>
            <p:cNvSpPr txBox="1"/>
            <p:nvPr/>
          </p:nvSpPr>
          <p:spPr>
            <a:xfrm>
              <a:off x="3021856" y="4560313"/>
              <a:ext cx="184392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Đội ngũ nhân viên ít, khó giải quyết vấn đề đối với các dự án cụ</a:t>
              </a:r>
              <a:endParaRPr lang="en-US" altLang="ko-KR" sz="1400" dirty="0">
                <a:solidFill>
                  <a:srgbClr val="000000">
                    <a:lumMod val="75000"/>
                    <a:lumOff val="25000"/>
                  </a:srgbClr>
                </a:solidFill>
                <a:latin typeface="Arial"/>
                <a:cs typeface="Arial" pitchFamily="34" charset="0"/>
              </a:endParaRPr>
            </a:p>
          </p:txBody>
        </p:sp>
        <p:sp>
          <p:nvSpPr>
            <p:cNvPr id="113" name="TextBox 112">
              <a:extLst>
                <a:ext uri="{FF2B5EF4-FFF2-40B4-BE49-F238E27FC236}">
                  <a16:creationId xmlns:a16="http://schemas.microsoft.com/office/drawing/2014/main" id="{D148C714-E2E3-45A8-A240-2A6F1C581F27}"/>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Điểm yếu</a:t>
              </a:r>
              <a:endParaRPr lang="ko-KR" altLang="en-US" sz="1400" b="1" dirty="0">
                <a:solidFill>
                  <a:srgbClr val="000000">
                    <a:lumMod val="75000"/>
                    <a:lumOff val="25000"/>
                  </a:srgbClr>
                </a:solidFill>
                <a:latin typeface="Arial"/>
                <a:cs typeface="Arial" pitchFamily="34" charset="0"/>
              </a:endParaRPr>
            </a:p>
          </p:txBody>
        </p:sp>
      </p:grpSp>
      <p:sp>
        <p:nvSpPr>
          <p:cNvPr id="114" name="Oval 113">
            <a:extLst>
              <a:ext uri="{FF2B5EF4-FFF2-40B4-BE49-F238E27FC236}">
                <a16:creationId xmlns:a16="http://schemas.microsoft.com/office/drawing/2014/main" id="{0B7CB4AF-3C5C-40B9-B3E5-A1CAC9DA890A}"/>
              </a:ext>
            </a:extLst>
          </p:cNvPr>
          <p:cNvSpPr/>
          <p:nvPr/>
        </p:nvSpPr>
        <p:spPr>
          <a:xfrm>
            <a:off x="4262456" y="2070379"/>
            <a:ext cx="828000" cy="828000"/>
          </a:xfrm>
          <a:prstGeom prst="ellipse">
            <a:avLst/>
          </a:prstGeom>
          <a:solidFill>
            <a:srgbClr val="0680C3"/>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5" name="Oval 114">
            <a:extLst>
              <a:ext uri="{FF2B5EF4-FFF2-40B4-BE49-F238E27FC236}">
                <a16:creationId xmlns:a16="http://schemas.microsoft.com/office/drawing/2014/main" id="{95A8C79C-4C0E-491A-BAF0-1FB1DEE63479}"/>
              </a:ext>
            </a:extLst>
          </p:cNvPr>
          <p:cNvSpPr/>
          <p:nvPr/>
        </p:nvSpPr>
        <p:spPr>
          <a:xfrm>
            <a:off x="7054150" y="2078028"/>
            <a:ext cx="828000" cy="828000"/>
          </a:xfrm>
          <a:prstGeom prst="ellipse">
            <a:avLst/>
          </a:prstGeom>
          <a:solidFill>
            <a:srgbClr val="FBA200"/>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6" name="Oval 115">
            <a:extLst>
              <a:ext uri="{FF2B5EF4-FFF2-40B4-BE49-F238E27FC236}">
                <a16:creationId xmlns:a16="http://schemas.microsoft.com/office/drawing/2014/main" id="{9BF51541-98A2-4464-85F3-67C70B60544E}"/>
              </a:ext>
            </a:extLst>
          </p:cNvPr>
          <p:cNvSpPr/>
          <p:nvPr/>
        </p:nvSpPr>
        <p:spPr>
          <a:xfrm>
            <a:off x="4281978" y="4865217"/>
            <a:ext cx="828000" cy="828000"/>
          </a:xfrm>
          <a:prstGeom prst="ellipse">
            <a:avLst/>
          </a:prstGeom>
          <a:solidFill>
            <a:srgbClr val="07A398"/>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7" name="Oval 116">
            <a:extLst>
              <a:ext uri="{FF2B5EF4-FFF2-40B4-BE49-F238E27FC236}">
                <a16:creationId xmlns:a16="http://schemas.microsoft.com/office/drawing/2014/main" id="{33963B50-8ACC-4136-BB1C-AC025086DAFC}"/>
              </a:ext>
            </a:extLst>
          </p:cNvPr>
          <p:cNvSpPr/>
          <p:nvPr/>
        </p:nvSpPr>
        <p:spPr>
          <a:xfrm>
            <a:off x="7053154" y="4865217"/>
            <a:ext cx="828000" cy="828000"/>
          </a:xfrm>
          <a:prstGeom prst="ellipse">
            <a:avLst/>
          </a:prstGeom>
          <a:solidFill>
            <a:srgbClr val="90C221"/>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8" name="TextBox 117">
            <a:extLst>
              <a:ext uri="{FF2B5EF4-FFF2-40B4-BE49-F238E27FC236}">
                <a16:creationId xmlns:a16="http://schemas.microsoft.com/office/drawing/2014/main" id="{4DA85621-CBE5-467D-B811-F824446711EA}"/>
              </a:ext>
            </a:extLst>
          </p:cNvPr>
          <p:cNvSpPr txBox="1"/>
          <p:nvPr/>
        </p:nvSpPr>
        <p:spPr>
          <a:xfrm>
            <a:off x="4269506"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S</a:t>
            </a:r>
            <a:endParaRPr lang="ko-KR" altLang="en-US" sz="4000" b="1" dirty="0">
              <a:solidFill>
                <a:prstClr val="white"/>
              </a:solidFill>
              <a:latin typeface="Arial"/>
              <a:cs typeface="Arial" pitchFamily="34" charset="0"/>
            </a:endParaRPr>
          </a:p>
        </p:txBody>
      </p:sp>
      <p:sp>
        <p:nvSpPr>
          <p:cNvPr id="119" name="TextBox 118">
            <a:extLst>
              <a:ext uri="{FF2B5EF4-FFF2-40B4-BE49-F238E27FC236}">
                <a16:creationId xmlns:a16="http://schemas.microsoft.com/office/drawing/2014/main" id="{DFAB6B01-6DC8-456F-834F-E4545F70C0BA}"/>
              </a:ext>
            </a:extLst>
          </p:cNvPr>
          <p:cNvSpPr txBox="1"/>
          <p:nvPr/>
        </p:nvSpPr>
        <p:spPr>
          <a:xfrm>
            <a:off x="7053382"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W</a:t>
            </a:r>
            <a:endParaRPr lang="ko-KR" altLang="en-US" sz="4000" b="1" dirty="0">
              <a:solidFill>
                <a:prstClr val="white"/>
              </a:solidFill>
              <a:latin typeface="Arial"/>
              <a:cs typeface="Arial" pitchFamily="34" charset="0"/>
            </a:endParaRPr>
          </a:p>
        </p:txBody>
      </p:sp>
      <p:sp>
        <p:nvSpPr>
          <p:cNvPr id="120" name="TextBox 119">
            <a:extLst>
              <a:ext uri="{FF2B5EF4-FFF2-40B4-BE49-F238E27FC236}">
                <a16:creationId xmlns:a16="http://schemas.microsoft.com/office/drawing/2014/main" id="{6EB788F7-5A83-42D0-ACEF-032257E4C23A}"/>
              </a:ext>
            </a:extLst>
          </p:cNvPr>
          <p:cNvSpPr txBox="1"/>
          <p:nvPr/>
        </p:nvSpPr>
        <p:spPr>
          <a:xfrm>
            <a:off x="4287754" y="4929343"/>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O</a:t>
            </a:r>
            <a:endParaRPr lang="ko-KR" altLang="en-US" sz="4000" b="1" dirty="0">
              <a:solidFill>
                <a:prstClr val="white"/>
              </a:solidFill>
              <a:latin typeface="Arial"/>
              <a:cs typeface="Arial" pitchFamily="34" charset="0"/>
            </a:endParaRPr>
          </a:p>
        </p:txBody>
      </p:sp>
      <p:sp>
        <p:nvSpPr>
          <p:cNvPr id="121" name="TextBox 120">
            <a:extLst>
              <a:ext uri="{FF2B5EF4-FFF2-40B4-BE49-F238E27FC236}">
                <a16:creationId xmlns:a16="http://schemas.microsoft.com/office/drawing/2014/main" id="{28251B5E-BA88-4BA0-9CA6-8D80EEDD43FE}"/>
              </a:ext>
            </a:extLst>
          </p:cNvPr>
          <p:cNvSpPr txBox="1"/>
          <p:nvPr/>
        </p:nvSpPr>
        <p:spPr>
          <a:xfrm>
            <a:off x="7072432" y="4919819"/>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T</a:t>
            </a:r>
            <a:endParaRPr lang="ko-KR" altLang="en-US" sz="4000" b="1" dirty="0">
              <a:solidFill>
                <a:prstClr val="white"/>
              </a:solidFill>
              <a:latin typeface="Arial"/>
              <a:cs typeface="Arial" pitchFamily="34" charset="0"/>
            </a:endParaRPr>
          </a:p>
        </p:txBody>
      </p:sp>
      <p:grpSp>
        <p:nvGrpSpPr>
          <p:cNvPr id="122" name="Group 121">
            <a:extLst>
              <a:ext uri="{FF2B5EF4-FFF2-40B4-BE49-F238E27FC236}">
                <a16:creationId xmlns:a16="http://schemas.microsoft.com/office/drawing/2014/main" id="{3AF4DCE1-C799-4518-9E5F-428B1180EF37}"/>
              </a:ext>
            </a:extLst>
          </p:cNvPr>
          <p:cNvGrpSpPr/>
          <p:nvPr/>
        </p:nvGrpSpPr>
        <p:grpSpPr>
          <a:xfrm>
            <a:off x="5732106" y="3522566"/>
            <a:ext cx="880699" cy="655835"/>
            <a:chOff x="970334" y="886028"/>
            <a:chExt cx="8012348" cy="5966596"/>
          </a:xfrm>
          <a:solidFill>
            <a:sysClr val="window" lastClr="FFFFFF"/>
          </a:solidFill>
        </p:grpSpPr>
        <p:sp>
          <p:nvSpPr>
            <p:cNvPr id="123" name="Freeform: Shape 122">
              <a:extLst>
                <a:ext uri="{FF2B5EF4-FFF2-40B4-BE49-F238E27FC236}">
                  <a16:creationId xmlns:a16="http://schemas.microsoft.com/office/drawing/2014/main" id="{7147576E-DA1A-40E0-A110-92967B6743D2}"/>
                </a:ext>
              </a:extLst>
            </p:cNvPr>
            <p:cNvSpPr/>
            <p:nvPr/>
          </p:nvSpPr>
          <p:spPr>
            <a:xfrm>
              <a:off x="970334" y="1485859"/>
              <a:ext cx="5488021" cy="4644957"/>
            </a:xfrm>
            <a:custGeom>
              <a:avLst/>
              <a:gdLst>
                <a:gd name="connsiteX0" fmla="*/ 2432 w 5488021"/>
                <a:gd name="connsiteY0" fmla="*/ 2651639 h 4644957"/>
                <a:gd name="connsiteX1" fmla="*/ 375326 w 5488021"/>
                <a:gd name="connsiteY1" fmla="*/ 2650829 h 4644957"/>
                <a:gd name="connsiteX2" fmla="*/ 431260 w 5488021"/>
                <a:gd name="connsiteY2" fmla="*/ 2604622 h 4644957"/>
                <a:gd name="connsiteX3" fmla="*/ 817934 w 5488021"/>
                <a:gd name="connsiteY3" fmla="*/ 56786 h 4644957"/>
                <a:gd name="connsiteX4" fmla="*/ 890892 w 5488021"/>
                <a:gd name="connsiteY4" fmla="*/ 41 h 4644957"/>
                <a:gd name="connsiteX5" fmla="*/ 3874041 w 5488021"/>
                <a:gd name="connsiteY5" fmla="*/ 41 h 4644957"/>
                <a:gd name="connsiteX6" fmla="*/ 3919436 w 5488021"/>
                <a:gd name="connsiteY6" fmla="*/ 30035 h 4644957"/>
                <a:gd name="connsiteX7" fmla="*/ 3980234 w 5488021"/>
                <a:gd name="connsiteY7" fmla="*/ 351048 h 4644957"/>
                <a:gd name="connsiteX8" fmla="*/ 4316649 w 5488021"/>
                <a:gd name="connsiteY8" fmla="*/ 1802090 h 4644957"/>
                <a:gd name="connsiteX9" fmla="*/ 4531468 w 5488021"/>
                <a:gd name="connsiteY9" fmla="*/ 2732703 h 4644957"/>
                <a:gd name="connsiteX10" fmla="*/ 4588213 w 5488021"/>
                <a:gd name="connsiteY10" fmla="*/ 2778099 h 4644957"/>
                <a:gd name="connsiteX11" fmla="*/ 4730075 w 5488021"/>
                <a:gd name="connsiteY11" fmla="*/ 2777288 h 4644957"/>
                <a:gd name="connsiteX12" fmla="*/ 5034064 w 5488021"/>
                <a:gd name="connsiteY12" fmla="*/ 2742431 h 4644957"/>
                <a:gd name="connsiteX13" fmla="*/ 5034064 w 5488021"/>
                <a:gd name="connsiteY13" fmla="*/ 2705952 h 4644957"/>
                <a:gd name="connsiteX14" fmla="*/ 5034064 w 5488021"/>
                <a:gd name="connsiteY14" fmla="*/ 71378 h 4644957"/>
                <a:gd name="connsiteX15" fmla="*/ 5099726 w 5488021"/>
                <a:gd name="connsiteY15" fmla="*/ 4905 h 4644957"/>
                <a:gd name="connsiteX16" fmla="*/ 5444247 w 5488021"/>
                <a:gd name="connsiteY16" fmla="*/ 4095 h 4644957"/>
                <a:gd name="connsiteX17" fmla="*/ 5491264 w 5488021"/>
                <a:gd name="connsiteY17" fmla="*/ 51112 h 4644957"/>
                <a:gd name="connsiteX18" fmla="*/ 5490453 w 5488021"/>
                <a:gd name="connsiteY18" fmla="*/ 399686 h 4644957"/>
                <a:gd name="connsiteX19" fmla="*/ 5491264 w 5488021"/>
                <a:gd name="connsiteY19" fmla="*/ 4006216 h 4644957"/>
                <a:gd name="connsiteX20" fmla="*/ 5158902 w 5488021"/>
                <a:gd name="connsiteY20" fmla="*/ 3652778 h 4644957"/>
                <a:gd name="connsiteX21" fmla="*/ 4579296 w 5488021"/>
                <a:gd name="connsiteY21" fmla="*/ 3489029 h 4644957"/>
                <a:gd name="connsiteX22" fmla="*/ 3945377 w 5488021"/>
                <a:gd name="connsiteY22" fmla="*/ 3866786 h 4644957"/>
                <a:gd name="connsiteX23" fmla="*/ 3764604 w 5488021"/>
                <a:gd name="connsiteY23" fmla="*/ 4588254 h 4644957"/>
                <a:gd name="connsiteX24" fmla="*/ 3712724 w 5488021"/>
                <a:gd name="connsiteY24" fmla="*/ 4645810 h 4644957"/>
                <a:gd name="connsiteX25" fmla="*/ 2265734 w 5488021"/>
                <a:gd name="connsiteY25" fmla="*/ 4646620 h 4644957"/>
                <a:gd name="connsiteX26" fmla="*/ 2218717 w 5488021"/>
                <a:gd name="connsiteY26" fmla="*/ 4599603 h 4644957"/>
                <a:gd name="connsiteX27" fmla="*/ 1768002 w 5488021"/>
                <a:gd name="connsiteY27" fmla="*/ 3804367 h 4644957"/>
                <a:gd name="connsiteX28" fmla="*/ 886838 w 5488021"/>
                <a:gd name="connsiteY28" fmla="*/ 3923531 h 4644957"/>
                <a:gd name="connsiteX29" fmla="*/ 603926 w 5488021"/>
                <a:gd name="connsiteY29" fmla="*/ 4590686 h 4644957"/>
                <a:gd name="connsiteX30" fmla="*/ 551234 w 5488021"/>
                <a:gd name="connsiteY30" fmla="*/ 4644999 h 4644957"/>
                <a:gd name="connsiteX31" fmla="*/ 170234 w 5488021"/>
                <a:gd name="connsiteY31" fmla="*/ 4644999 h 4644957"/>
                <a:gd name="connsiteX32" fmla="*/ 129702 w 5488021"/>
                <a:gd name="connsiteY32" fmla="*/ 4606899 h 4644957"/>
                <a:gd name="connsiteX33" fmla="*/ 79443 w 5488021"/>
                <a:gd name="connsiteY33" fmla="*/ 4026482 h 4644957"/>
                <a:gd name="connsiteX34" fmla="*/ 34857 w 5488021"/>
                <a:gd name="connsiteY34" fmla="*/ 3551448 h 4644957"/>
                <a:gd name="connsiteX35" fmla="*/ 15402 w 5488021"/>
                <a:gd name="connsiteY35" fmla="*/ 3338250 h 4644957"/>
                <a:gd name="connsiteX36" fmla="*/ 55934 w 5488021"/>
                <a:gd name="connsiteY36" fmla="*/ 3294476 h 4644957"/>
                <a:gd name="connsiteX37" fmla="*/ 100519 w 5488021"/>
                <a:gd name="connsiteY37" fmla="*/ 3294476 h 4644957"/>
                <a:gd name="connsiteX38" fmla="*/ 3326860 w 5488021"/>
                <a:gd name="connsiteY38" fmla="*/ 3295286 h 4644957"/>
                <a:gd name="connsiteX39" fmla="*/ 3425757 w 5488021"/>
                <a:gd name="connsiteY39" fmla="*/ 3268535 h 4644957"/>
                <a:gd name="connsiteX40" fmla="*/ 4066162 w 5488021"/>
                <a:gd name="connsiteY40" fmla="*/ 2885914 h 4644957"/>
                <a:gd name="connsiteX41" fmla="*/ 4093724 w 5488021"/>
                <a:gd name="connsiteY41" fmla="*/ 2821063 h 4644957"/>
                <a:gd name="connsiteX42" fmla="*/ 3965643 w 5488021"/>
                <a:gd name="connsiteY42" fmla="*/ 2509778 h 4644957"/>
                <a:gd name="connsiteX43" fmla="*/ 3562756 w 5488021"/>
                <a:gd name="connsiteY43" fmla="*/ 1877480 h 4644957"/>
                <a:gd name="connsiteX44" fmla="*/ 3494662 w 5488021"/>
                <a:gd name="connsiteY44" fmla="*/ 1862888 h 4644957"/>
                <a:gd name="connsiteX45" fmla="*/ 3290381 w 5488021"/>
                <a:gd name="connsiteY45" fmla="*/ 1988537 h 4644957"/>
                <a:gd name="connsiteX46" fmla="*/ 3073940 w 5488021"/>
                <a:gd name="connsiteY46" fmla="*/ 1947195 h 4644957"/>
                <a:gd name="connsiteX47" fmla="*/ 3098260 w 5488021"/>
                <a:gd name="connsiteY47" fmla="*/ 1854782 h 4644957"/>
                <a:gd name="connsiteX48" fmla="*/ 3425757 w 5488021"/>
                <a:gd name="connsiteY48" fmla="*/ 1658607 h 4644957"/>
                <a:gd name="connsiteX49" fmla="*/ 3742717 w 5488021"/>
                <a:gd name="connsiteY49" fmla="*/ 1470539 h 4644957"/>
                <a:gd name="connsiteX50" fmla="*/ 3766226 w 5488021"/>
                <a:gd name="connsiteY50" fmla="*/ 1415416 h 4644957"/>
                <a:gd name="connsiteX51" fmla="*/ 3514928 w 5488021"/>
                <a:gd name="connsiteY51" fmla="*/ 330782 h 4644957"/>
                <a:gd name="connsiteX52" fmla="*/ 3463047 w 5488021"/>
                <a:gd name="connsiteY52" fmla="*/ 289439 h 4644957"/>
                <a:gd name="connsiteX53" fmla="*/ 1262164 w 5488021"/>
                <a:gd name="connsiteY53" fmla="*/ 289439 h 4644957"/>
                <a:gd name="connsiteX54" fmla="*/ 1212715 w 5488021"/>
                <a:gd name="connsiteY54" fmla="*/ 332403 h 4644957"/>
                <a:gd name="connsiteX55" fmla="*/ 889270 w 5488021"/>
                <a:gd name="connsiteY55" fmla="*/ 2599758 h 4644957"/>
                <a:gd name="connsiteX56" fmla="*/ 926560 w 5488021"/>
                <a:gd name="connsiteY56" fmla="*/ 2645154 h 4644957"/>
                <a:gd name="connsiteX57" fmla="*/ 1542645 w 5488021"/>
                <a:gd name="connsiteY57" fmla="*/ 2644344 h 4644957"/>
                <a:gd name="connsiteX58" fmla="*/ 1577502 w 5488021"/>
                <a:gd name="connsiteY58" fmla="*/ 2598137 h 4644957"/>
                <a:gd name="connsiteX59" fmla="*/ 1376464 w 5488021"/>
                <a:gd name="connsiteY59" fmla="*/ 1485941 h 4644957"/>
                <a:gd name="connsiteX60" fmla="*/ 1412943 w 5488021"/>
                <a:gd name="connsiteY60" fmla="*/ 1422712 h 4644957"/>
                <a:gd name="connsiteX61" fmla="*/ 1616413 w 5488021"/>
                <a:gd name="connsiteY61" fmla="*/ 1400824 h 4644957"/>
                <a:gd name="connsiteX62" fmla="*/ 1801238 w 5488021"/>
                <a:gd name="connsiteY62" fmla="*/ 1545929 h 4644957"/>
                <a:gd name="connsiteX63" fmla="*/ 1939857 w 5488021"/>
                <a:gd name="connsiteY63" fmla="*/ 2044471 h 4644957"/>
                <a:gd name="connsiteX64" fmla="*/ 1957692 w 5488021"/>
                <a:gd name="connsiteY64" fmla="*/ 2144180 h 4644957"/>
                <a:gd name="connsiteX65" fmla="*/ 2006330 w 5488021"/>
                <a:gd name="connsiteY65" fmla="*/ 2183901 h 4644957"/>
                <a:gd name="connsiteX66" fmla="*/ 2529192 w 5488021"/>
                <a:gd name="connsiteY66" fmla="*/ 2183090 h 4644957"/>
                <a:gd name="connsiteX67" fmla="*/ 2609445 w 5488021"/>
                <a:gd name="connsiteY67" fmla="*/ 2192818 h 4644957"/>
                <a:gd name="connsiteX68" fmla="*/ 2686455 w 5488021"/>
                <a:gd name="connsiteY68" fmla="*/ 2297391 h 4644957"/>
                <a:gd name="connsiteX69" fmla="*/ 2685645 w 5488021"/>
                <a:gd name="connsiteY69" fmla="*/ 2605433 h 4644957"/>
                <a:gd name="connsiteX70" fmla="*/ 2725366 w 5488021"/>
                <a:gd name="connsiteY70" fmla="*/ 2645965 h 4644957"/>
                <a:gd name="connsiteX71" fmla="*/ 2984770 w 5488021"/>
                <a:gd name="connsiteY71" fmla="*/ 2645154 h 4644957"/>
                <a:gd name="connsiteX72" fmla="*/ 3027734 w 5488021"/>
                <a:gd name="connsiteY72" fmla="*/ 2687307 h 4644957"/>
                <a:gd name="connsiteX73" fmla="*/ 3027734 w 5488021"/>
                <a:gd name="connsiteY73" fmla="*/ 3137212 h 4644957"/>
                <a:gd name="connsiteX74" fmla="*/ 2987202 w 5488021"/>
                <a:gd name="connsiteY74" fmla="*/ 3176933 h 4644957"/>
                <a:gd name="connsiteX75" fmla="*/ 2942617 w 5488021"/>
                <a:gd name="connsiteY75" fmla="*/ 3176933 h 4644957"/>
                <a:gd name="connsiteX76" fmla="*/ 64851 w 5488021"/>
                <a:gd name="connsiteY76" fmla="*/ 3176933 h 4644957"/>
                <a:gd name="connsiteX77" fmla="*/ 0 w 5488021"/>
                <a:gd name="connsiteY77" fmla="*/ 3174501 h 4644957"/>
                <a:gd name="connsiteX78" fmla="*/ 2432 w 5488021"/>
                <a:gd name="connsiteY78" fmla="*/ 2651639 h 4644957"/>
                <a:gd name="connsiteX79" fmla="*/ 3891064 w 5488021"/>
                <a:gd name="connsiteY79" fmla="*/ 1975567 h 4644957"/>
                <a:gd name="connsiteX80" fmla="*/ 3895928 w 5488021"/>
                <a:gd name="connsiteY80" fmla="*/ 1973135 h 4644957"/>
                <a:gd name="connsiteX81" fmla="*/ 3843236 w 5488021"/>
                <a:gd name="connsiteY81" fmla="*/ 1746156 h 4644957"/>
                <a:gd name="connsiteX82" fmla="*/ 3755687 w 5488021"/>
                <a:gd name="connsiteY82" fmla="*/ 1712920 h 4644957"/>
                <a:gd name="connsiteX83" fmla="*/ 3745960 w 5488021"/>
                <a:gd name="connsiteY83" fmla="*/ 1747778 h 4644957"/>
                <a:gd name="connsiteX84" fmla="*/ 3891064 w 5488021"/>
                <a:gd name="connsiteY84" fmla="*/ 1975567 h 46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4" name="Freeform: Shape 123">
              <a:extLst>
                <a:ext uri="{FF2B5EF4-FFF2-40B4-BE49-F238E27FC236}">
                  <a16:creationId xmlns:a16="http://schemas.microsoft.com/office/drawing/2014/main" id="{EA36D6F8-83A1-4C77-B247-C9165A6C1B03}"/>
                </a:ext>
              </a:extLst>
            </p:cNvPr>
            <p:cNvSpPr/>
            <p:nvPr/>
          </p:nvSpPr>
          <p:spPr>
            <a:xfrm>
              <a:off x="6558874" y="886028"/>
              <a:ext cx="2423808" cy="4174787"/>
            </a:xfrm>
            <a:custGeom>
              <a:avLst/>
              <a:gdLst>
                <a:gd name="connsiteX0" fmla="*/ 0 w 2423808"/>
                <a:gd name="connsiteY0" fmla="*/ 2089826 h 4174787"/>
                <a:gd name="connsiteX1" fmla="*/ 0 w 2423808"/>
                <a:gd name="connsiteY1" fmla="*/ 63230 h 4174787"/>
                <a:gd name="connsiteX2" fmla="*/ 62419 w 2423808"/>
                <a:gd name="connsiteY2" fmla="*/ 0 h 4174787"/>
                <a:gd name="connsiteX3" fmla="*/ 398834 w 2423808"/>
                <a:gd name="connsiteY3" fmla="*/ 0 h 4174787"/>
                <a:gd name="connsiteX4" fmla="*/ 458011 w 2423808"/>
                <a:gd name="connsiteY4" fmla="*/ 57555 h 4174787"/>
                <a:gd name="connsiteX5" fmla="*/ 458011 w 2423808"/>
                <a:gd name="connsiteY5" fmla="*/ 3105555 h 4174787"/>
                <a:gd name="connsiteX6" fmla="*/ 510702 w 2423808"/>
                <a:gd name="connsiteY6" fmla="*/ 3159058 h 4174787"/>
                <a:gd name="connsiteX7" fmla="*/ 2363011 w 2423808"/>
                <a:gd name="connsiteY7" fmla="*/ 3159058 h 4174787"/>
                <a:gd name="connsiteX8" fmla="*/ 2427862 w 2423808"/>
                <a:gd name="connsiteY8" fmla="*/ 3225530 h 4174787"/>
                <a:gd name="connsiteX9" fmla="*/ 2354094 w 2423808"/>
                <a:gd name="connsiteY9" fmla="*/ 3300919 h 4174787"/>
                <a:gd name="connsiteX10" fmla="*/ 1603443 w 2423808"/>
                <a:gd name="connsiteY10" fmla="*/ 3351179 h 4174787"/>
                <a:gd name="connsiteX11" fmla="*/ 489626 w 2423808"/>
                <a:gd name="connsiteY11" fmla="*/ 3430621 h 4174787"/>
                <a:gd name="connsiteX12" fmla="*/ 458011 w 2423808"/>
                <a:gd name="connsiteY12" fmla="*/ 3461426 h 4174787"/>
                <a:gd name="connsiteX13" fmla="*/ 458011 w 2423808"/>
                <a:gd name="connsiteY13" fmla="*/ 3501957 h 4174787"/>
                <a:gd name="connsiteX14" fmla="*/ 458011 w 2423808"/>
                <a:gd name="connsiteY14" fmla="*/ 4097777 h 4174787"/>
                <a:gd name="connsiteX15" fmla="*/ 376947 w 2423808"/>
                <a:gd name="connsiteY15" fmla="*/ 4177219 h 4174787"/>
                <a:gd name="connsiteX16" fmla="*/ 52691 w 2423808"/>
                <a:gd name="connsiteY16" fmla="*/ 4177219 h 4174787"/>
                <a:gd name="connsiteX17" fmla="*/ 0 w 2423808"/>
                <a:gd name="connsiteY17" fmla="*/ 4122907 h 4174787"/>
                <a:gd name="connsiteX18" fmla="*/ 0 w 2423808"/>
                <a:gd name="connsiteY18" fmla="*/ 3405492 h 4174787"/>
                <a:gd name="connsiteX19" fmla="*/ 0 w 2423808"/>
                <a:gd name="connsiteY19" fmla="*/ 2089826 h 41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5" name="Freeform: Shape 124">
              <a:extLst>
                <a:ext uri="{FF2B5EF4-FFF2-40B4-BE49-F238E27FC236}">
                  <a16:creationId xmlns:a16="http://schemas.microsoft.com/office/drawing/2014/main" id="{AFDA133B-AE6B-42D2-89AA-2403A4624B4A}"/>
                </a:ext>
              </a:extLst>
            </p:cNvPr>
            <p:cNvSpPr/>
            <p:nvPr/>
          </p:nvSpPr>
          <p:spPr>
            <a:xfrm>
              <a:off x="4808706" y="5068443"/>
              <a:ext cx="1629383" cy="1775298"/>
            </a:xfrm>
            <a:custGeom>
              <a:avLst/>
              <a:gdLst>
                <a:gd name="connsiteX0" fmla="*/ 0 w 1629382"/>
                <a:gd name="connsiteY0" fmla="*/ 882453 h 1775297"/>
                <a:gd name="connsiteX1" fmla="*/ 231842 w 1629382"/>
                <a:gd name="connsiteY1" fmla="*/ 267179 h 1775297"/>
                <a:gd name="connsiteX2" fmla="*/ 1301075 w 1629382"/>
                <a:gd name="connsiteY2" fmla="*/ 169902 h 1775297"/>
                <a:gd name="connsiteX3" fmla="*/ 1631815 w 1629382"/>
                <a:gd name="connsiteY3" fmla="*/ 804632 h 1775297"/>
                <a:gd name="connsiteX4" fmla="*/ 1242708 w 1629382"/>
                <a:gd name="connsiteY4" fmla="*/ 1646885 h 1775297"/>
                <a:gd name="connsiteX5" fmla="*/ 285345 w 1629382"/>
                <a:gd name="connsiteY5" fmla="*/ 1560957 h 1775297"/>
                <a:gd name="connsiteX6" fmla="*/ 4053 w 1629382"/>
                <a:gd name="connsiteY6" fmla="*/ 927038 h 1775297"/>
                <a:gd name="connsiteX7" fmla="*/ 0 w 1629382"/>
                <a:gd name="connsiteY7" fmla="*/ 882453 h 1775297"/>
                <a:gd name="connsiteX8" fmla="*/ 820366 w 1629382"/>
                <a:gd name="connsiteY8" fmla="*/ 503885 h 1775297"/>
                <a:gd name="connsiteX9" fmla="*/ 623381 w 1629382"/>
                <a:gd name="connsiteY9" fmla="*/ 567925 h 1775297"/>
                <a:gd name="connsiteX10" fmla="*/ 587713 w 1629382"/>
                <a:gd name="connsiteY10" fmla="*/ 1178336 h 1775297"/>
                <a:gd name="connsiteX11" fmla="*/ 1073285 w 1629382"/>
                <a:gd name="connsiteY11" fmla="*/ 1153206 h 1775297"/>
                <a:gd name="connsiteX12" fmla="*/ 1127598 w 1629382"/>
                <a:gd name="connsiteY12" fmla="*/ 705734 h 1775297"/>
                <a:gd name="connsiteX13" fmla="*/ 820366 w 1629382"/>
                <a:gd name="connsiteY13" fmla="*/ 503885 h 177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6" name="Freeform: Shape 125">
              <a:extLst>
                <a:ext uri="{FF2B5EF4-FFF2-40B4-BE49-F238E27FC236}">
                  <a16:creationId xmlns:a16="http://schemas.microsoft.com/office/drawing/2014/main" id="{5ACD2EC0-10F6-4A89-8C26-BC4764642DB6}"/>
                </a:ext>
              </a:extLst>
            </p:cNvPr>
            <p:cNvSpPr/>
            <p:nvPr/>
          </p:nvSpPr>
          <p:spPr>
            <a:xfrm>
              <a:off x="1665189" y="5304305"/>
              <a:ext cx="1426723" cy="1548319"/>
            </a:xfrm>
            <a:custGeom>
              <a:avLst/>
              <a:gdLst>
                <a:gd name="connsiteX0" fmla="*/ 1433881 w 1426723"/>
                <a:gd name="connsiteY0" fmla="*/ 753595 h 1548319"/>
                <a:gd name="connsiteX1" fmla="*/ 965333 w 1426723"/>
                <a:gd name="connsiteY1" fmla="*/ 1506678 h 1548319"/>
                <a:gd name="connsiteX2" fmla="*/ 170907 w 1426723"/>
                <a:gd name="connsiteY2" fmla="*/ 1280510 h 1548319"/>
                <a:gd name="connsiteX3" fmla="*/ 239811 w 1426723"/>
                <a:gd name="connsiteY3" fmla="*/ 196686 h 1548319"/>
                <a:gd name="connsiteX4" fmla="*/ 1272564 w 1426723"/>
                <a:gd name="connsiteY4" fmla="*/ 285046 h 1548319"/>
                <a:gd name="connsiteX5" fmla="*/ 1433881 w 1426723"/>
                <a:gd name="connsiteY5" fmla="*/ 753595 h 1548319"/>
                <a:gd name="connsiteX6" fmla="*/ 1018024 w 1426723"/>
                <a:gd name="connsiteY6" fmla="*/ 768997 h 1548319"/>
                <a:gd name="connsiteX7" fmla="*/ 981545 w 1426723"/>
                <a:gd name="connsiteY7" fmla="*/ 614976 h 1548319"/>
                <a:gd name="connsiteX8" fmla="*/ 507322 w 1426723"/>
                <a:gd name="connsiteY8" fmla="*/ 536344 h 1548319"/>
                <a:gd name="connsiteX9" fmla="*/ 504890 w 1426723"/>
                <a:gd name="connsiteY9" fmla="*/ 1014620 h 1548319"/>
                <a:gd name="connsiteX10" fmla="*/ 924801 w 1426723"/>
                <a:gd name="connsiteY10" fmla="*/ 1017863 h 1548319"/>
                <a:gd name="connsiteX11" fmla="*/ 1018024 w 1426723"/>
                <a:gd name="connsiteY11" fmla="*/ 768997 h 154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grpSp>
    </p:spTree>
    <p:extLst>
      <p:ext uri="{BB962C8B-B14F-4D97-AF65-F5344CB8AC3E}">
        <p14:creationId xmlns:p14="http://schemas.microsoft.com/office/powerpoint/2010/main" val="214084986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4555116" y="2964945"/>
            <a:ext cx="3081768"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Pháp lý</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3058413313"/>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06E8740-F53E-4CB8-8B90-CF3B12BDCAC8}"/>
              </a:ext>
            </a:extLst>
          </p:cNvPr>
          <p:cNvGrpSpPr/>
          <p:nvPr/>
        </p:nvGrpSpPr>
        <p:grpSpPr>
          <a:xfrm>
            <a:off x="4754254" y="1292949"/>
            <a:ext cx="2683493" cy="585804"/>
            <a:chOff x="6259288" y="1796548"/>
            <a:chExt cx="2683493" cy="585804"/>
          </a:xfrm>
        </p:grpSpPr>
        <p:sp>
          <p:nvSpPr>
            <p:cNvPr id="3" name="矩形: 圆角 2">
              <a:extLst>
                <a:ext uri="{FF2B5EF4-FFF2-40B4-BE49-F238E27FC236}">
                  <a16:creationId xmlns:a16="http://schemas.microsoft.com/office/drawing/2014/main" id="{3B3FAC12-B04E-465E-A866-1291100308C4}"/>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 name="TextBox 19">
              <a:extLst>
                <a:ext uri="{FF2B5EF4-FFF2-40B4-BE49-F238E27FC236}">
                  <a16:creationId xmlns:a16="http://schemas.microsoft.com/office/drawing/2014/main" id="{F8ACD118-2A9E-4DCE-89AF-F17FB10E08E9}"/>
                </a:ext>
              </a:extLst>
            </p:cNvPr>
            <p:cNvSpPr txBox="1"/>
            <p:nvPr/>
          </p:nvSpPr>
          <p:spPr>
            <a:xfrm>
              <a:off x="6684760" y="1805979"/>
              <a:ext cx="1832553"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vi-VN" altLang="zh-CN" sz="2800" spc="300">
                  <a:solidFill>
                    <a:schemeClr val="bg1"/>
                  </a:solidFill>
                  <a:latin typeface="+mn-lt"/>
                  <a:ea typeface="+mn-ea"/>
                  <a:cs typeface="+mn-ea"/>
                  <a:sym typeface="+mn-lt"/>
                </a:rPr>
                <a:t>Pháp lý</a:t>
              </a:r>
              <a:endParaRPr lang="en-US" sz="2800" spc="300" dirty="0">
                <a:solidFill>
                  <a:schemeClr val="bg1"/>
                </a:solidFill>
                <a:latin typeface="+mn-lt"/>
                <a:ea typeface="+mn-ea"/>
                <a:cs typeface="+mn-ea"/>
                <a:sym typeface="+mn-lt"/>
              </a:endParaRPr>
            </a:p>
          </p:txBody>
        </p:sp>
      </p:grpSp>
      <p:grpSp>
        <p:nvGrpSpPr>
          <p:cNvPr id="16" name="组合 15">
            <a:extLst>
              <a:ext uri="{FF2B5EF4-FFF2-40B4-BE49-F238E27FC236}">
                <a16:creationId xmlns:a16="http://schemas.microsoft.com/office/drawing/2014/main" id="{5E3FD469-9FC1-4BC9-984D-08254FB7663F}"/>
              </a:ext>
            </a:extLst>
          </p:cNvPr>
          <p:cNvGrpSpPr/>
          <p:nvPr/>
        </p:nvGrpSpPr>
        <p:grpSpPr>
          <a:xfrm>
            <a:off x="1347734" y="2449386"/>
            <a:ext cx="5007281" cy="1107096"/>
            <a:chOff x="1362817" y="2857589"/>
            <a:chExt cx="5007281" cy="1107096"/>
          </a:xfrm>
        </p:grpSpPr>
        <p:grpSp>
          <p:nvGrpSpPr>
            <p:cNvPr id="15" name="组合 14">
              <a:extLst>
                <a:ext uri="{FF2B5EF4-FFF2-40B4-BE49-F238E27FC236}">
                  <a16:creationId xmlns:a16="http://schemas.microsoft.com/office/drawing/2014/main" id="{BCCE02AF-19E2-46F1-B2C8-21CDB24B178E}"/>
                </a:ext>
              </a:extLst>
            </p:cNvPr>
            <p:cNvGrpSpPr/>
            <p:nvPr/>
          </p:nvGrpSpPr>
          <p:grpSpPr>
            <a:xfrm>
              <a:off x="1362817" y="2857589"/>
              <a:ext cx="1097280" cy="1107096"/>
              <a:chOff x="1265937" y="2507268"/>
              <a:chExt cx="1679256" cy="1694279"/>
            </a:xfrm>
          </p:grpSpPr>
          <p:sp>
            <p:nvSpPr>
              <p:cNvPr id="8" name="矩形: 圆角 7">
                <a:extLst>
                  <a:ext uri="{FF2B5EF4-FFF2-40B4-BE49-F238E27FC236}">
                    <a16:creationId xmlns:a16="http://schemas.microsoft.com/office/drawing/2014/main" id="{89392FCE-AF7A-4D73-B360-E3E5E077DFEE}"/>
                  </a:ext>
                </a:extLst>
              </p:cNvPr>
              <p:cNvSpPr>
                <a:spLocks noChangeAspect="1"/>
              </p:cNvSpPr>
              <p:nvPr/>
            </p:nvSpPr>
            <p:spPr>
              <a:xfrm rot="2700000">
                <a:off x="1258425" y="2514780"/>
                <a:ext cx="1694279" cy="167925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32">
                <a:extLst>
                  <a:ext uri="{FF2B5EF4-FFF2-40B4-BE49-F238E27FC236}">
                    <a16:creationId xmlns:a16="http://schemas.microsoft.com/office/drawing/2014/main" id="{3CE4764A-6344-4364-9CC0-B781ABD6C53B}"/>
                  </a:ext>
                </a:extLst>
              </p:cNvPr>
              <p:cNvSpPr/>
              <p:nvPr/>
            </p:nvSpPr>
            <p:spPr>
              <a:xfrm>
                <a:off x="1711832" y="2960924"/>
                <a:ext cx="753988" cy="743467"/>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sp>
          <p:nvSpPr>
            <p:cNvPr id="14" name="矩形 13">
              <a:extLst>
                <a:ext uri="{FF2B5EF4-FFF2-40B4-BE49-F238E27FC236}">
                  <a16:creationId xmlns:a16="http://schemas.microsoft.com/office/drawing/2014/main" id="{D7041AB5-114F-4165-8CAA-61B8DB6B7616}"/>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Đăng ký kinh doanh</a:t>
              </a:r>
              <a:r>
                <a:rPr lang="en-US" altLang="zh-CN" sz="2000">
                  <a:solidFill>
                    <a:srgbClr val="594A42"/>
                  </a:solidFill>
                  <a:cs typeface="+mn-ea"/>
                  <a:sym typeface="+mn-lt"/>
                </a:rPr>
                <a:t>.</a:t>
              </a:r>
              <a:endParaRPr lang="zh-CN" altLang="en-US" sz="2000" dirty="0">
                <a:solidFill>
                  <a:srgbClr val="594A42"/>
                </a:solidFill>
                <a:cs typeface="+mn-ea"/>
                <a:sym typeface="+mn-lt"/>
              </a:endParaRPr>
            </a:p>
          </p:txBody>
        </p:sp>
      </p:grpSp>
      <p:sp>
        <p:nvSpPr>
          <p:cNvPr id="28" name="Block Arc 11">
            <a:extLst>
              <a:ext uri="{FF2B5EF4-FFF2-40B4-BE49-F238E27FC236}">
                <a16:creationId xmlns:a16="http://schemas.microsoft.com/office/drawing/2014/main" id="{703C3C68-6C08-4816-89B3-DD16E95EFC5B}"/>
              </a:ext>
            </a:extLst>
          </p:cNvPr>
          <p:cNvSpPr/>
          <p:nvPr/>
        </p:nvSpPr>
        <p:spPr>
          <a:xfrm rot="10800000">
            <a:off x="6944844" y="2710774"/>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31" name="Rounded Rectangle 51">
            <a:extLst>
              <a:ext uri="{FF2B5EF4-FFF2-40B4-BE49-F238E27FC236}">
                <a16:creationId xmlns:a16="http://schemas.microsoft.com/office/drawing/2014/main" id="{251D2913-1CC9-4CA5-8A20-602338EAA3DF}"/>
              </a:ext>
            </a:extLst>
          </p:cNvPr>
          <p:cNvSpPr/>
          <p:nvPr/>
        </p:nvSpPr>
        <p:spPr>
          <a:xfrm rot="16200000" flipH="1">
            <a:off x="1549527" y="4535402"/>
            <a:ext cx="709767" cy="727883"/>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grpSp>
        <p:nvGrpSpPr>
          <p:cNvPr id="33" name="组合 15">
            <a:extLst>
              <a:ext uri="{FF2B5EF4-FFF2-40B4-BE49-F238E27FC236}">
                <a16:creationId xmlns:a16="http://schemas.microsoft.com/office/drawing/2014/main" id="{563725FD-E581-426C-BA77-BEF4BEA60503}"/>
              </a:ext>
            </a:extLst>
          </p:cNvPr>
          <p:cNvGrpSpPr/>
          <p:nvPr/>
        </p:nvGrpSpPr>
        <p:grpSpPr>
          <a:xfrm>
            <a:off x="6526773" y="2449386"/>
            <a:ext cx="5007281" cy="1107096"/>
            <a:chOff x="1362817" y="2857589"/>
            <a:chExt cx="5007281" cy="1107096"/>
          </a:xfrm>
        </p:grpSpPr>
        <p:sp>
          <p:nvSpPr>
            <p:cNvPr id="36" name="矩形: 圆角 7">
              <a:extLst>
                <a:ext uri="{FF2B5EF4-FFF2-40B4-BE49-F238E27FC236}">
                  <a16:creationId xmlns:a16="http://schemas.microsoft.com/office/drawing/2014/main" id="{97280B89-01E5-4E9E-BE8C-76AFD7D2060B}"/>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13">
              <a:extLst>
                <a:ext uri="{FF2B5EF4-FFF2-40B4-BE49-F238E27FC236}">
                  <a16:creationId xmlns:a16="http://schemas.microsoft.com/office/drawing/2014/main" id="{1975403C-1427-4A67-9C6B-8BEB5E7A64F8}"/>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Xác định nguồn vốn</a:t>
              </a:r>
              <a:endParaRPr lang="zh-CN" altLang="en-US" sz="2000" dirty="0">
                <a:solidFill>
                  <a:srgbClr val="594A42"/>
                </a:solidFill>
                <a:cs typeface="+mn-ea"/>
                <a:sym typeface="+mn-lt"/>
              </a:endParaRPr>
            </a:p>
          </p:txBody>
        </p:sp>
      </p:grpSp>
      <p:grpSp>
        <p:nvGrpSpPr>
          <p:cNvPr id="38" name="组合 15">
            <a:extLst>
              <a:ext uri="{FF2B5EF4-FFF2-40B4-BE49-F238E27FC236}">
                <a16:creationId xmlns:a16="http://schemas.microsoft.com/office/drawing/2014/main" id="{ACCB0983-745F-4ECB-B314-A11779CC4CC0}"/>
              </a:ext>
            </a:extLst>
          </p:cNvPr>
          <p:cNvGrpSpPr/>
          <p:nvPr/>
        </p:nvGrpSpPr>
        <p:grpSpPr>
          <a:xfrm>
            <a:off x="1347734" y="4313514"/>
            <a:ext cx="5007281" cy="1107096"/>
            <a:chOff x="1362817" y="2857589"/>
            <a:chExt cx="5007281" cy="1107096"/>
          </a:xfrm>
        </p:grpSpPr>
        <p:sp>
          <p:nvSpPr>
            <p:cNvPr id="41" name="矩形: 圆角 7">
              <a:extLst>
                <a:ext uri="{FF2B5EF4-FFF2-40B4-BE49-F238E27FC236}">
                  <a16:creationId xmlns:a16="http://schemas.microsoft.com/office/drawing/2014/main" id="{82E54270-B1B4-4B65-A081-C19CD8C0A3F7}"/>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13">
              <a:extLst>
                <a:ext uri="{FF2B5EF4-FFF2-40B4-BE49-F238E27FC236}">
                  <a16:creationId xmlns:a16="http://schemas.microsoft.com/office/drawing/2014/main" id="{5A1830D2-AC8A-4876-BA8B-BD33068C476B}"/>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Luật sở hữu trí tuệ.</a:t>
              </a:r>
              <a:endParaRPr lang="zh-CN" altLang="en-US" sz="2000" dirty="0">
                <a:solidFill>
                  <a:srgbClr val="594A42"/>
                </a:solidFill>
                <a:cs typeface="+mn-ea"/>
                <a:sym typeface="+mn-lt"/>
              </a:endParaRPr>
            </a:p>
          </p:txBody>
        </p:sp>
      </p:grpSp>
      <p:grpSp>
        <p:nvGrpSpPr>
          <p:cNvPr id="43" name="组合 15">
            <a:extLst>
              <a:ext uri="{FF2B5EF4-FFF2-40B4-BE49-F238E27FC236}">
                <a16:creationId xmlns:a16="http://schemas.microsoft.com/office/drawing/2014/main" id="{2ED40482-4F53-4AE2-B511-00515DF17271}"/>
              </a:ext>
            </a:extLst>
          </p:cNvPr>
          <p:cNvGrpSpPr/>
          <p:nvPr/>
        </p:nvGrpSpPr>
        <p:grpSpPr>
          <a:xfrm>
            <a:off x="6526773" y="4313514"/>
            <a:ext cx="5007281" cy="1107096"/>
            <a:chOff x="1362817" y="2857589"/>
            <a:chExt cx="5007281" cy="1107096"/>
          </a:xfrm>
        </p:grpSpPr>
        <p:sp>
          <p:nvSpPr>
            <p:cNvPr id="44" name="矩形: 圆角 7">
              <a:extLst>
                <a:ext uri="{FF2B5EF4-FFF2-40B4-BE49-F238E27FC236}">
                  <a16:creationId xmlns:a16="http://schemas.microsoft.com/office/drawing/2014/main" id="{5C886344-DFC2-47AF-8187-DBA5DD373764}"/>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13">
              <a:extLst>
                <a:ext uri="{FF2B5EF4-FFF2-40B4-BE49-F238E27FC236}">
                  <a16:creationId xmlns:a16="http://schemas.microsoft.com/office/drawing/2014/main" id="{2EFE8FE5-DB7D-4183-BEC3-94E48C1E1DAF}"/>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Thuế.</a:t>
              </a:r>
              <a:endParaRPr lang="zh-CN" altLang="en-US" sz="2000" dirty="0">
                <a:solidFill>
                  <a:srgbClr val="594A42"/>
                </a:solidFill>
                <a:cs typeface="+mn-ea"/>
                <a:sym typeface="+mn-lt"/>
              </a:endParaRPr>
            </a:p>
          </p:txBody>
        </p:sp>
      </p:grpSp>
      <p:sp>
        <p:nvSpPr>
          <p:cNvPr id="49" name="Rectangle 30">
            <a:extLst>
              <a:ext uri="{FF2B5EF4-FFF2-40B4-BE49-F238E27FC236}">
                <a16:creationId xmlns:a16="http://schemas.microsoft.com/office/drawing/2014/main" id="{417F2B8C-0A45-4E8C-93B6-E6B9B742CDC7}"/>
              </a:ext>
            </a:extLst>
          </p:cNvPr>
          <p:cNvSpPr/>
          <p:nvPr/>
        </p:nvSpPr>
        <p:spPr>
          <a:xfrm>
            <a:off x="6872650" y="463549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377002937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down)">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Đăng ký kinh doanh</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marL="342900" indent="-342900">
              <a:lnSpc>
                <a:spcPct val="150000"/>
              </a:lnSpc>
              <a:buFontTx/>
              <a:buChar char="-"/>
              <a:tabLst>
                <a:tab pos="2743200" algn="l"/>
              </a:tabLst>
            </a:pPr>
            <a:r>
              <a:rPr lang="vi-VN" sz="2400"/>
              <a:t>Ngành nghề	: </a:t>
            </a:r>
          </a:p>
          <a:p>
            <a:pPr marL="800100" lvl="1" indent="-342900">
              <a:lnSpc>
                <a:spcPct val="150000"/>
              </a:lnSpc>
              <a:buFontTx/>
              <a:buChar char="-"/>
              <a:tabLst>
                <a:tab pos="2743200" algn="l"/>
              </a:tabLst>
            </a:pPr>
            <a:r>
              <a:rPr lang="vi-VN" sz="2400"/>
              <a:t>Xuất bản phần mềm (MN: 58200)</a:t>
            </a:r>
          </a:p>
          <a:p>
            <a:pPr marL="800100" lvl="1" indent="-342900">
              <a:lnSpc>
                <a:spcPct val="150000"/>
              </a:lnSpc>
              <a:buFontTx/>
              <a:buChar char="-"/>
              <a:tabLst>
                <a:tab pos="2743200" algn="l"/>
              </a:tabLst>
            </a:pPr>
            <a:r>
              <a:rPr lang="vi-VN" sz="2400"/>
              <a:t>Lập trình máy vi tính (MN: 62010)</a:t>
            </a:r>
          </a:p>
          <a:p>
            <a:pPr marL="800100" lvl="1" indent="-342900">
              <a:lnSpc>
                <a:spcPct val="150000"/>
              </a:lnSpc>
              <a:buFontTx/>
              <a:buChar char="-"/>
              <a:tabLst>
                <a:tab pos="2743200" algn="l"/>
              </a:tabLst>
            </a:pPr>
            <a:r>
              <a:rPr lang="vi-VN" sz="2400"/>
              <a:t>Tư vấn máy vi tính và quản trị hệ thống máy vi tính (MN: 62020)</a:t>
            </a:r>
          </a:p>
          <a:p>
            <a:pPr marL="800100" lvl="1" indent="-342900">
              <a:lnSpc>
                <a:spcPct val="150000"/>
              </a:lnSpc>
              <a:buFontTx/>
              <a:buChar char="-"/>
              <a:tabLst>
                <a:tab pos="2743200" algn="l"/>
              </a:tabLst>
            </a:pPr>
            <a:r>
              <a:rPr lang="vi-VN" sz="2400"/>
              <a:t>Xử lý dữ liệu, cho thuê và các hoạt động liên quan (MN: 63110)</a:t>
            </a:r>
          </a:p>
          <a:p>
            <a:pPr marL="342900" indent="-342900">
              <a:lnSpc>
                <a:spcPct val="150000"/>
              </a:lnSpc>
              <a:buFontTx/>
              <a:buChar char="-"/>
              <a:tabLst>
                <a:tab pos="2743200" algn="l"/>
              </a:tabLst>
            </a:pPr>
            <a:r>
              <a:rPr lang="vi-VN" sz="2400"/>
              <a:t>Loại hình	: Công ty cổ phần (Điều 46 Luật doanh nghiệp 2020)</a:t>
            </a:r>
          </a:p>
          <a:p>
            <a:pPr marL="342900" indent="-342900">
              <a:lnSpc>
                <a:spcPct val="150000"/>
              </a:lnSpc>
              <a:buFontTx/>
              <a:buChar char="-"/>
              <a:tabLst>
                <a:tab pos="2743200" algn="l"/>
              </a:tabLst>
            </a:pPr>
            <a:r>
              <a:rPr lang="vi-VN" sz="2400"/>
              <a:t>Vốn điều lệ	: 500.000.000</a:t>
            </a:r>
          </a:p>
          <a:p>
            <a:pPr marL="342900" indent="-342900">
              <a:lnSpc>
                <a:spcPct val="150000"/>
              </a:lnSpc>
              <a:buFontTx/>
              <a:buChar char="-"/>
              <a:tabLst>
                <a:tab pos="2743200" algn="l"/>
              </a:tabLst>
            </a:pPr>
            <a:endParaRPr lang="vi-VN" sz="2400"/>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51074932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Xác định nguồn vốn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2783839"/>
          </a:xfrm>
          <a:prstGeom prst="rect">
            <a:avLst/>
          </a:prstGeom>
          <a:noFill/>
        </p:spPr>
        <p:txBody>
          <a:bodyPr wrap="square" rtlCol="0">
            <a:spAutoFit/>
          </a:bodyPr>
          <a:lstStyle/>
          <a:p>
            <a:pPr marL="342900" indent="-342900">
              <a:lnSpc>
                <a:spcPct val="150000"/>
              </a:lnSpc>
              <a:buFontTx/>
              <a:buChar char="-"/>
              <a:tabLst>
                <a:tab pos="2743200" algn="l"/>
              </a:tabLst>
            </a:pPr>
            <a:r>
              <a:rPr lang="vi-VN" sz="2400"/>
              <a:t>Vốn đến từ các thành viên trong công ty.</a:t>
            </a:r>
          </a:p>
          <a:p>
            <a:pPr marL="342900" indent="-342900">
              <a:lnSpc>
                <a:spcPct val="150000"/>
              </a:lnSpc>
              <a:buFontTx/>
              <a:buChar char="-"/>
              <a:tabLst>
                <a:tab pos="2743200" algn="l"/>
              </a:tabLst>
            </a:pPr>
            <a:r>
              <a:rPr lang="vi-VN" sz="2400"/>
              <a:t>Vốn khách hàng ban đầu gửi vào công ty nhằm mục đích sinh lãi.</a:t>
            </a:r>
          </a:p>
          <a:p>
            <a:pPr marL="342900" indent="-342900">
              <a:lnSpc>
                <a:spcPct val="150000"/>
              </a:lnSpc>
              <a:buFontTx/>
              <a:buChar char="-"/>
              <a:tabLst>
                <a:tab pos="2743200" algn="l"/>
              </a:tabLst>
            </a:pPr>
            <a:r>
              <a:rPr lang="vi-VN" sz="2400"/>
              <a:t>Vốn vay từ ngân hàng.</a:t>
            </a:r>
          </a:p>
          <a:p>
            <a:pPr marL="342900" indent="-342900">
              <a:lnSpc>
                <a:spcPct val="150000"/>
              </a:lnSpc>
              <a:buFontTx/>
              <a:buChar char="-"/>
              <a:tabLst>
                <a:tab pos="2743200" algn="l"/>
              </a:tabLst>
            </a:pPr>
            <a:r>
              <a:rPr lang="vi-VN" sz="2400"/>
              <a:t>Vốn từ khoảng cọc của các dự án.</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70412891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Luật sở hữu trí tuệ</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3891835"/>
          </a:xfrm>
          <a:prstGeom prst="rect">
            <a:avLst/>
          </a:prstGeom>
          <a:noFill/>
        </p:spPr>
        <p:txBody>
          <a:bodyPr wrap="square" rtlCol="0">
            <a:spAutoFit/>
          </a:bodyPr>
          <a:lstStyle/>
          <a:p>
            <a:pPr>
              <a:lnSpc>
                <a:spcPct val="150000"/>
              </a:lnSpc>
              <a:tabLst>
                <a:tab pos="2743200" algn="l"/>
              </a:tabLst>
            </a:pPr>
            <a:r>
              <a:rPr lang="vi-VN" sz="2400"/>
              <a:t>Các giấy tờ chuyển giao cho Cục Sở hữu trí tuệ:</a:t>
            </a:r>
          </a:p>
          <a:p>
            <a:pPr marL="342900" indent="-342900">
              <a:lnSpc>
                <a:spcPct val="150000"/>
              </a:lnSpc>
              <a:buFontTx/>
              <a:buChar char="-"/>
              <a:tabLst>
                <a:tab pos="2743200" algn="l"/>
              </a:tabLst>
            </a:pPr>
            <a:r>
              <a:rPr lang="vi-VN" sz="2400"/>
              <a:t>Thương hiệu, logo</a:t>
            </a:r>
          </a:p>
          <a:p>
            <a:pPr marL="342900" indent="-342900">
              <a:lnSpc>
                <a:spcPct val="150000"/>
              </a:lnSpc>
              <a:buFontTx/>
              <a:buChar char="-"/>
              <a:tabLst>
                <a:tab pos="2743200" algn="l"/>
              </a:tabLst>
            </a:pPr>
            <a:r>
              <a:rPr lang="vi-VN" sz="2400"/>
              <a:t>Bản quyền tác giả.</a:t>
            </a:r>
          </a:p>
          <a:p>
            <a:pPr marL="342900" indent="-342900">
              <a:lnSpc>
                <a:spcPct val="150000"/>
              </a:lnSpc>
              <a:buFontTx/>
              <a:buChar char="-"/>
              <a:tabLst>
                <a:tab pos="2743200" algn="l"/>
              </a:tabLst>
            </a:pPr>
            <a:r>
              <a:rPr lang="vi-VN" sz="2400"/>
              <a:t>Tài sản trí tuệ.</a:t>
            </a:r>
          </a:p>
          <a:p>
            <a:pPr marL="342900" indent="-342900">
              <a:lnSpc>
                <a:spcPct val="150000"/>
              </a:lnSpc>
              <a:buFontTx/>
              <a:buChar char="-"/>
              <a:tabLst>
                <a:tab pos="2743200" algn="l"/>
              </a:tabLst>
            </a:pPr>
            <a:r>
              <a:rPr lang="vi-VN" sz="2400"/>
              <a:t>Công nghệ cốt lõi.</a:t>
            </a:r>
          </a:p>
          <a:p>
            <a:pPr marL="342900" indent="-342900">
              <a:lnSpc>
                <a:spcPct val="150000"/>
              </a:lnSpc>
              <a:buFontTx/>
              <a:buChar char="-"/>
              <a:tabLst>
                <a:tab pos="2743200" algn="l"/>
              </a:tabLst>
            </a:pPr>
            <a:r>
              <a:rPr lang="vi-VN" sz="2400"/>
              <a:t>Quyền sở hữu công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0045614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Thuế</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Cần chuẩn bị các khoản thuế:</a:t>
            </a:r>
          </a:p>
          <a:p>
            <a:pPr marL="342900" indent="-342900">
              <a:lnSpc>
                <a:spcPct val="150000"/>
              </a:lnSpc>
              <a:buFontTx/>
              <a:buChar char="-"/>
              <a:tabLst>
                <a:tab pos="2743200" algn="l"/>
              </a:tabLst>
            </a:pPr>
            <a:r>
              <a:rPr lang="vi-VN" sz="2400"/>
              <a:t>Lệ phí môn bài: Căn cứ vào mức vốn điều lệ trong giấy chứng nhận kinh doanh.</a:t>
            </a:r>
          </a:p>
          <a:p>
            <a:pPr marL="342900" indent="-342900">
              <a:lnSpc>
                <a:spcPct val="150000"/>
              </a:lnSpc>
              <a:buFontTx/>
              <a:buChar char="-"/>
              <a:tabLst>
                <a:tab pos="2743200" algn="l"/>
              </a:tabLst>
            </a:pPr>
            <a:r>
              <a:rPr lang="vi-VN" sz="2400"/>
              <a:t>Thuế thu nhập doanh nghiệp: Căn cứ vào doanh thu trong một năm.</a:t>
            </a:r>
          </a:p>
          <a:p>
            <a:pPr marL="342900" indent="-342900">
              <a:lnSpc>
                <a:spcPct val="150000"/>
              </a:lnSpc>
              <a:buFontTx/>
              <a:buChar char="-"/>
              <a:tabLst>
                <a:tab pos="2743200" algn="l"/>
              </a:tabLst>
            </a:pPr>
            <a:r>
              <a:rPr lang="vi-VN" sz="2400"/>
              <a:t>Thuế giá trị gia tăng: Dựa trên giá trị tăng thêm của hàng hóa, dịch vụ.</a:t>
            </a:r>
          </a:p>
          <a:p>
            <a:pPr marL="342900" indent="-342900">
              <a:lnSpc>
                <a:spcPct val="150000"/>
              </a:lnSpc>
              <a:buFontTx/>
              <a:buChar char="-"/>
              <a:tabLst>
                <a:tab pos="2743200" algn="l"/>
              </a:tabLst>
            </a:pPr>
            <a:r>
              <a:rPr lang="vi-VN" sz="2400"/>
              <a:t>Thuế xuất nhập khẩu: Có hiệu lực đối với doanh nghiệp xuất nhập khẩu.</a:t>
            </a:r>
          </a:p>
          <a:p>
            <a:pPr marL="342900" indent="-342900">
              <a:lnSpc>
                <a:spcPct val="150000"/>
              </a:lnSpc>
              <a:buFontTx/>
              <a:buChar char="-"/>
              <a:tabLst>
                <a:tab pos="2743200" algn="l"/>
              </a:tabLst>
            </a:pPr>
            <a:r>
              <a:rPr lang="vi-VN" sz="2400"/>
              <a:t>Thuế thu nhập cá nhân: Thuế cho các thành viên trong doanh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27056064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9611281" y="3160937"/>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9893625" y="-186825"/>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1165102" y="-457885"/>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9063898" y="316677"/>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2414659" y="2115508"/>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8996569" y="2295049"/>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9524478" y="1094295"/>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1290223" y="3508028"/>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1167464" y="189187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9817448" y="1370345"/>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8124040" y="3848022"/>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7653336" y="1335034"/>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9867335" y="4661807"/>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7952683" y="5724315"/>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8637048" y="5204762"/>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矩形: 圆角 42">
            <a:extLst>
              <a:ext uri="{FF2B5EF4-FFF2-40B4-BE49-F238E27FC236}">
                <a16:creationId xmlns:a16="http://schemas.microsoft.com/office/drawing/2014/main" id="{597F88FB-A0C0-4C07-A1F5-22FAD6536C4F}"/>
              </a:ext>
            </a:extLst>
          </p:cNvPr>
          <p:cNvSpPr/>
          <p:nvPr/>
        </p:nvSpPr>
        <p:spPr>
          <a:xfrm rot="2700000">
            <a:off x="3099798" y="-2182722"/>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5483314" y="6446134"/>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6814005" y="5406652"/>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TextBox 107">
            <a:extLst>
              <a:ext uri="{FF2B5EF4-FFF2-40B4-BE49-F238E27FC236}">
                <a16:creationId xmlns:a16="http://schemas.microsoft.com/office/drawing/2014/main" id="{5498B975-B405-4EC9-BFCB-ED7E47CDE4DD}"/>
              </a:ext>
            </a:extLst>
          </p:cNvPr>
          <p:cNvSpPr txBox="1"/>
          <p:nvPr/>
        </p:nvSpPr>
        <p:spPr>
          <a:xfrm>
            <a:off x="0" y="81806"/>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
        <p:nvSpPr>
          <p:cNvPr id="109" name="文本框 19">
            <a:extLst>
              <a:ext uri="{FF2B5EF4-FFF2-40B4-BE49-F238E27FC236}">
                <a16:creationId xmlns:a16="http://schemas.microsoft.com/office/drawing/2014/main" id="{91C4C5E5-6B07-4605-8267-2B9CC331BD59}"/>
              </a:ext>
            </a:extLst>
          </p:cNvPr>
          <p:cNvSpPr txBox="1"/>
          <p:nvPr/>
        </p:nvSpPr>
        <p:spPr>
          <a:xfrm>
            <a:off x="1409310" y="2819309"/>
            <a:ext cx="8307393" cy="830997"/>
          </a:xfrm>
          <a:prstGeom prst="rect">
            <a:avLst/>
          </a:prstGeom>
          <a:noFill/>
        </p:spPr>
        <p:txBody>
          <a:bodyPr wrap="square" rtlCol="0">
            <a:spAutoFit/>
          </a:bodyPr>
          <a:lstStyle/>
          <a:p>
            <a:r>
              <a:rPr lang="vi-VN" altLang="zh-CN" sz="4800" b="1" spc="300">
                <a:solidFill>
                  <a:srgbClr val="393737"/>
                </a:solidFill>
                <a:latin typeface="UTM Avo" panose="02040603050506020204" pitchFamily="18" charset="0"/>
                <a:cs typeface="+mn-ea"/>
                <a:sym typeface="+mn-lt"/>
              </a:rPr>
              <a:t>Dự án Khởi nghiệp</a:t>
            </a:r>
            <a:endParaRPr lang="zh-CN" altLang="en-US" sz="4800" b="1" spc="300" dirty="0">
              <a:solidFill>
                <a:srgbClr val="393737"/>
              </a:solidFill>
              <a:latin typeface="UTM Avo" panose="02040603050506020204" pitchFamily="18" charset="0"/>
              <a:cs typeface="+mn-ea"/>
              <a:sym typeface="+mn-lt"/>
            </a:endParaRPr>
          </a:p>
        </p:txBody>
      </p:sp>
      <p:sp>
        <p:nvSpPr>
          <p:cNvPr id="110" name="文本框 29">
            <a:extLst>
              <a:ext uri="{FF2B5EF4-FFF2-40B4-BE49-F238E27FC236}">
                <a16:creationId xmlns:a16="http://schemas.microsoft.com/office/drawing/2014/main" id="{C254F1FF-625F-436A-9D6D-4B06AFF170CC}"/>
              </a:ext>
            </a:extLst>
          </p:cNvPr>
          <p:cNvSpPr txBox="1"/>
          <p:nvPr/>
        </p:nvSpPr>
        <p:spPr>
          <a:xfrm>
            <a:off x="58442" y="1183580"/>
            <a:ext cx="5182861" cy="307777"/>
          </a:xfrm>
          <a:prstGeom prst="rect">
            <a:avLst/>
          </a:prstGeom>
          <a:noFill/>
        </p:spPr>
        <p:txBody>
          <a:bodyPr wrap="square" rtlCol="0">
            <a:spAutoFit/>
          </a:bodyPr>
          <a:lstStyle/>
          <a:p>
            <a:r>
              <a:rPr lang="vi-VN" altLang="zh-CN" sz="1400" b="1">
                <a:solidFill>
                  <a:srgbClr val="594A42"/>
                </a:solidFill>
                <a:latin typeface="UTM Avo" panose="02040603050506020204" pitchFamily="18" charset="0"/>
                <a:cs typeface="+mn-ea"/>
                <a:sym typeface="+mn-lt"/>
              </a:rPr>
              <a:t>Công ty Cổ phần Công nghệ Wayne Tech</a:t>
            </a:r>
            <a:endParaRPr lang="zh-CN" altLang="en-US" sz="1400" b="1" dirty="0">
              <a:solidFill>
                <a:srgbClr val="594A42"/>
              </a:solidFill>
              <a:latin typeface="UTM Avo" panose="02040603050506020204" pitchFamily="18" charset="0"/>
              <a:cs typeface="+mn-ea"/>
              <a:sym typeface="+mn-lt"/>
            </a:endParaRPr>
          </a:p>
        </p:txBody>
      </p:sp>
      <p:sp>
        <p:nvSpPr>
          <p:cNvPr id="111" name="矩形: 圆角 36">
            <a:extLst>
              <a:ext uri="{FF2B5EF4-FFF2-40B4-BE49-F238E27FC236}">
                <a16:creationId xmlns:a16="http://schemas.microsoft.com/office/drawing/2014/main" id="{D45A5938-8B66-4B63-A420-CBE0B01B7437}"/>
              </a:ext>
            </a:extLst>
          </p:cNvPr>
          <p:cNvSpPr/>
          <p:nvPr/>
        </p:nvSpPr>
        <p:spPr>
          <a:xfrm>
            <a:off x="1638136" y="398769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Công ty Thiết kế website</a:t>
            </a:r>
            <a:endParaRPr lang="zh-CN" altLang="en-US" sz="2400">
              <a:latin typeface="UTM  Avo"/>
              <a:cs typeface="+mn-ea"/>
              <a:sym typeface="+mn-lt"/>
            </a:endParaRPr>
          </a:p>
        </p:txBody>
      </p:sp>
    </p:spTree>
    <p:extLst>
      <p:ext uri="{BB962C8B-B14F-4D97-AF65-F5344CB8AC3E}">
        <p14:creationId xmlns:p14="http://schemas.microsoft.com/office/powerpoint/2010/main" val="246944733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randombar(horizontal)">
                                      <p:cBhvr>
                                        <p:cTn id="6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1" grpId="0" animBg="1"/>
      <p:bldP spid="8" grpId="0" animBg="1"/>
      <p:bldP spid="7" grpId="0" animBg="1"/>
      <p:bldP spid="6" grpId="0" animBg="1"/>
      <p:bldP spid="10" grpId="0" animBg="1"/>
      <p:bldP spid="12" grpId="0" animBg="1"/>
      <p:bldP spid="13" grpId="0" animBg="1"/>
      <p:bldP spid="9" grpId="0" animBg="1"/>
      <p:bldP spid="14" grpId="0" animBg="1"/>
      <p:bldP spid="15" grpId="0" animBg="1"/>
      <p:bldP spid="17" grpId="0" animBg="1"/>
      <p:bldP spid="18" grpId="0" animBg="1"/>
      <p:bldP spid="24" grpId="0" animBg="1"/>
      <p:bldP spid="25" grpId="0" animBg="1"/>
      <p:bldP spid="43" grpId="0" animBg="1"/>
      <p:bldP spid="44" grpId="0" animBg="1"/>
      <p:bldP spid="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925256" y="2964945"/>
            <a:ext cx="8341488"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Vị trí dự kiến đặt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04.</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35092213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trí dự kiến &amp; lý do</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a:lnSpc>
                <a:spcPct val="150000"/>
              </a:lnSpc>
              <a:tabLst>
                <a:tab pos="2743200" algn="l"/>
              </a:tabLst>
            </a:pPr>
            <a:r>
              <a:rPr lang="vi-VN" sz="2400"/>
              <a:t>Vị trí dự kiến: Tòa nhà Cantavil An Phú, đường 25, P. An Phú, Q. 2, TP. HCM.</a:t>
            </a:r>
          </a:p>
          <a:p>
            <a:pPr>
              <a:lnSpc>
                <a:spcPct val="150000"/>
              </a:lnSpc>
              <a:tabLst>
                <a:tab pos="2743200" algn="l"/>
              </a:tabLst>
            </a:pPr>
            <a:endParaRPr lang="vi-VN" sz="2400"/>
          </a:p>
          <a:p>
            <a:pPr marL="342900" indent="-342900">
              <a:lnSpc>
                <a:spcPct val="150000"/>
              </a:lnSpc>
              <a:buFontTx/>
              <a:buChar char="-"/>
              <a:tabLst>
                <a:tab pos="2743200" algn="l"/>
              </a:tabLst>
            </a:pPr>
            <a:r>
              <a:rPr lang="vi-VN" sz="2400"/>
              <a:t>Chi phí rẻ so với mặt bằng chung (15.000.000 đ/tháng).</a:t>
            </a:r>
          </a:p>
          <a:p>
            <a:pPr marL="342900" indent="-342900">
              <a:lnSpc>
                <a:spcPct val="150000"/>
              </a:lnSpc>
              <a:buFontTx/>
              <a:buChar char="-"/>
              <a:tabLst>
                <a:tab pos="2743200" algn="l"/>
              </a:tabLst>
            </a:pPr>
            <a:r>
              <a:rPr lang="vi-VN" sz="2400"/>
              <a:t>Gần trung tâm (Quận 1, Quận 4,...)</a:t>
            </a:r>
          </a:p>
          <a:p>
            <a:pPr marL="342900" indent="-342900">
              <a:lnSpc>
                <a:spcPct val="150000"/>
              </a:lnSpc>
              <a:buFontTx/>
              <a:buChar char="-"/>
              <a:tabLst>
                <a:tab pos="2743200" algn="l"/>
              </a:tabLst>
            </a:pPr>
            <a:r>
              <a:rPr lang="vi-VN" sz="2400"/>
              <a:t>Giao thông thuận tiện (nằm trên mặt tiền Xa lộ Hà Nội, đường 2 chiều).</a:t>
            </a:r>
          </a:p>
          <a:p>
            <a:pPr marL="342900" indent="-342900">
              <a:lnSpc>
                <a:spcPct val="150000"/>
              </a:lnSpc>
              <a:buFontTx/>
              <a:buChar char="-"/>
              <a:tabLst>
                <a:tab pos="2743200" algn="l"/>
              </a:tabLst>
            </a:pPr>
            <a:r>
              <a:rPr lang="vi-VN" sz="2400"/>
              <a:t>Vị trí dễ tìm (Gần cầu Sài Gòn).</a:t>
            </a:r>
          </a:p>
          <a:p>
            <a:pPr marL="342900" indent="-342900">
              <a:lnSpc>
                <a:spcPct val="150000"/>
              </a:lnSpc>
              <a:buFontTx/>
              <a:buChar char="-"/>
              <a:tabLst>
                <a:tab pos="2743200" algn="l"/>
              </a:tabLst>
            </a:pPr>
            <a:r>
              <a:rPr lang="vi-VN" sz="2400"/>
              <a:t>Dịch vụ xung quanh phát triển -&gt; đảm bảo nhu cầu cho nhân viên của công ty.</a:t>
            </a:r>
          </a:p>
          <a:p>
            <a:pPr marL="342900" indent="-342900">
              <a:lnSpc>
                <a:spcPct val="150000"/>
              </a:lnSpc>
              <a:buFontTx/>
              <a:buChar char="-"/>
              <a:tabLst>
                <a:tab pos="2743200" algn="l"/>
              </a:tabLst>
            </a:pPr>
            <a:r>
              <a:rPr lang="vi-VN" sz="2400"/>
              <a:t>Có nhiều doanh nghiệp đặt tại Q.2 =&gt; Có lượng khách hàng tiềm năng.</a:t>
            </a:r>
          </a:p>
        </p:txBody>
      </p:sp>
    </p:spTree>
    <p:extLst>
      <p:ext uri="{BB962C8B-B14F-4D97-AF65-F5344CB8AC3E}">
        <p14:creationId xmlns:p14="http://schemas.microsoft.com/office/powerpoint/2010/main" val="317203797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thế Cantavil An Phú</a:t>
            </a:r>
          </a:p>
        </p:txBody>
      </p:sp>
      <p:pic>
        <p:nvPicPr>
          <p:cNvPr id="1026" name="Picture 2">
            <a:extLst>
              <a:ext uri="{FF2B5EF4-FFF2-40B4-BE49-F238E27FC236}">
                <a16:creationId xmlns:a16="http://schemas.microsoft.com/office/drawing/2014/main" id="{C5E610A5-717C-4CC1-92C0-B2BF0EE432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50" r="937" b="9167"/>
          <a:stretch/>
        </p:blipFill>
        <p:spPr bwMode="auto">
          <a:xfrm>
            <a:off x="1726623" y="1109807"/>
            <a:ext cx="9058275" cy="528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95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78943" cy="874106"/>
            <a:chOff x="4092502" y="2469748"/>
            <a:chExt cx="4216326"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31298" cy="710700"/>
              <a:chOff x="4113080" y="3187905"/>
              <a:chExt cx="3531298"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Các mô hình phân tích thị trường, nội dung</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120177"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thị trường</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05.</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Quy trình công nghệ, dây chuyền thiết bị,...</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3184871"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Kỹ thuật công nghệ</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07.</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411549" cy="874106"/>
            <a:chOff x="4092502" y="2469748"/>
            <a:chExt cx="4451013"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765985" cy="710700"/>
              <a:chOff x="4113080" y="3187905"/>
              <a:chExt cx="3765985"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736734"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Kế hoạch xúc tiến bán hàng, kế hoạch phân phối</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24413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Kế hoạch Marketing</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02802"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06.</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Đặc thù công ty, mô tả, dự kiến nhân lực.</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291154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 chức vận hành</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08.</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96668800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945288" y="2964945"/>
            <a:ext cx="6301424"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Phân tích thị trường</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05.</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62073838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941004" y="1910098"/>
            <a:ext cx="1599509" cy="179118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4427559" y="1893200"/>
            <a:ext cx="1905024" cy="17639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231131" y="3421275"/>
            <a:ext cx="1864869" cy="1964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888131" y="3875698"/>
            <a:ext cx="1901007" cy="16526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8200513" y="1842394"/>
            <a:ext cx="3206819" cy="864532"/>
            <a:chOff x="6722040" y="2747442"/>
            <a:chExt cx="3206819" cy="864532"/>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882808" cy="864532"/>
            </a:xfrm>
            <a:prstGeom prst="rect">
              <a:avLst/>
            </a:prstGeom>
            <a:noFill/>
          </p:spPr>
          <p:txBody>
            <a:bodyPr wrap="square" rtlCol="0">
              <a:spAutoFit/>
            </a:bodyPr>
            <a:lstStyle/>
            <a:p>
              <a:pPr>
                <a:lnSpc>
                  <a:spcPct val="150000"/>
                </a:lnSpc>
              </a:pPr>
              <a:r>
                <a:rPr lang="vi-VN" altLang="zh-CN">
                  <a:solidFill>
                    <a:srgbClr val="594A42"/>
                  </a:solidFill>
                  <a:cs typeface="+mn-ea"/>
                  <a:sym typeface="+mn-lt"/>
                </a:rPr>
                <a:t>Xác định nhu cầu, khách hàng mục tiêu</a:t>
              </a:r>
              <a:endParaRPr lang="zh-CN" altLang="en-US"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8147439" y="4134195"/>
            <a:ext cx="2597398" cy="864532"/>
            <a:chOff x="6722040" y="2747442"/>
            <a:chExt cx="2597398" cy="864532"/>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864532"/>
            </a:xfrm>
            <a:prstGeom prst="rect">
              <a:avLst/>
            </a:prstGeom>
            <a:noFill/>
          </p:spPr>
          <p:txBody>
            <a:bodyPr wrap="square" rtlCol="0">
              <a:spAutoFit/>
            </a:bodyPr>
            <a:lstStyle/>
            <a:p>
              <a:pPr>
                <a:lnSpc>
                  <a:spcPct val="150000"/>
                </a:lnSpc>
              </a:pPr>
              <a:r>
                <a:rPr lang="vi-VN" altLang="zh-CN">
                  <a:solidFill>
                    <a:srgbClr val="594A42"/>
                  </a:solidFill>
                  <a:cs typeface="+mn-ea"/>
                  <a:sym typeface="+mn-lt"/>
                </a:rPr>
                <a:t>Thiết kế sản phẩm phù hợp</a:t>
              </a:r>
              <a:endParaRPr lang="zh-CN" altLang="en-US"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722154" y="2143887"/>
            <a:ext cx="2864746" cy="449034"/>
            <a:chOff x="6722040" y="2747442"/>
            <a:chExt cx="2864746" cy="449034"/>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540735" cy="449034"/>
            </a:xfrm>
            <a:prstGeom prst="rect">
              <a:avLst/>
            </a:prstGeom>
            <a:noFill/>
          </p:spPr>
          <p:txBody>
            <a:bodyPr wrap="square" rtlCol="0">
              <a:spAutoFit/>
            </a:bodyPr>
            <a:lstStyle/>
            <a:p>
              <a:pPr>
                <a:lnSpc>
                  <a:spcPct val="150000"/>
                </a:lnSpc>
              </a:pPr>
              <a:r>
                <a:rPr lang="vi-VN" altLang="zh-CN">
                  <a:solidFill>
                    <a:srgbClr val="594A42"/>
                  </a:solidFill>
                  <a:cs typeface="+mn-ea"/>
                  <a:sym typeface="+mn-lt"/>
                </a:rPr>
                <a:t>Kế hoạch bán hàng</a:t>
              </a:r>
              <a:endParaRPr lang="zh-CN" altLang="en-US"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1676592" y="4291613"/>
            <a:ext cx="2910308" cy="1280030"/>
            <a:chOff x="6722040" y="2747442"/>
            <a:chExt cx="2597398" cy="1280030"/>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80030"/>
            </a:xfrm>
            <a:prstGeom prst="rect">
              <a:avLst/>
            </a:prstGeom>
            <a:noFill/>
          </p:spPr>
          <p:txBody>
            <a:bodyPr wrap="square" rtlCol="0">
              <a:spAutoFit/>
            </a:bodyPr>
            <a:lstStyle/>
            <a:p>
              <a:pPr>
                <a:lnSpc>
                  <a:spcPct val="150000"/>
                </a:lnSpc>
              </a:pPr>
              <a:r>
                <a:rPr lang="vi-VN" altLang="zh-CN">
                  <a:solidFill>
                    <a:srgbClr val="594A42"/>
                  </a:solidFill>
                  <a:cs typeface="+mn-ea"/>
                  <a:sym typeface="+mn-lt"/>
                </a:rPr>
                <a:t>Xác định định hướng Marketing phù hợp</a:t>
              </a:r>
              <a:endParaRPr lang="zh-CN" altLang="en-US"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p:spPr>
        <p:txBody>
          <a:bodyPr wrap="square" rtlCol="0">
            <a:spAutoFit/>
          </a:bodyPr>
          <a:lstStyle/>
          <a:p>
            <a:r>
              <a:rPr lang="vi-VN" sz="3500"/>
              <a:t>Mục đích phân tích thị trường</a:t>
            </a:r>
          </a:p>
        </p:txBody>
      </p:sp>
      <p:sp>
        <p:nvSpPr>
          <p:cNvPr id="29" name="Oval 44">
            <a:extLst>
              <a:ext uri="{FF2B5EF4-FFF2-40B4-BE49-F238E27FC236}">
                <a16:creationId xmlns:a16="http://schemas.microsoft.com/office/drawing/2014/main" id="{D085BFB9-406A-46C5-A6A7-BC7B51474E9A}"/>
              </a:ext>
            </a:extLst>
          </p:cNvPr>
          <p:cNvSpPr>
            <a:spLocks noChangeAspect="1"/>
          </p:cNvSpPr>
          <p:nvPr/>
        </p:nvSpPr>
        <p:spPr>
          <a:xfrm>
            <a:off x="5950729" y="3130546"/>
            <a:ext cx="764119" cy="909826"/>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rgbClr val="3E57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349328014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600"/>
                            </p:stCondLst>
                            <p:childTnLst>
                              <p:par>
                                <p:cTn id="9" presetID="22" presetClass="entr" presetSubtype="8" fill="hold" grpId="0" nodeType="afterEffect">
                                  <p:stCondLst>
                                    <p:cond delay="1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200"/>
                            </p:stCondLst>
                            <p:childTnLst>
                              <p:par>
                                <p:cTn id="13" presetID="22" presetClass="entr" presetSubtype="2" fill="hold" nodeType="afterEffect">
                                  <p:stCondLst>
                                    <p:cond delay="10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800"/>
                            </p:stCondLst>
                            <p:childTnLst>
                              <p:par>
                                <p:cTn id="17" presetID="22" presetClass="entr" presetSubtype="2" fill="hold" nodeType="after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Mô hình phân tích thị trường</a:t>
            </a:r>
          </a:p>
        </p:txBody>
      </p:sp>
      <p:sp>
        <p:nvSpPr>
          <p:cNvPr id="28" name="Rectangle 27">
            <a:extLst>
              <a:ext uri="{FF2B5EF4-FFF2-40B4-BE49-F238E27FC236}">
                <a16:creationId xmlns:a16="http://schemas.microsoft.com/office/drawing/2014/main" id="{149A849B-94DA-402F-B90E-6CFAC1FE4363}"/>
              </a:ext>
            </a:extLst>
          </p:cNvPr>
          <p:cNvSpPr/>
          <p:nvPr/>
        </p:nvSpPr>
        <p:spPr>
          <a:xfrm>
            <a:off x="375920" y="5331153"/>
            <a:ext cx="2214880" cy="1307772"/>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mj-lt"/>
                <a:cs typeface="Times New Roman" panose="02020603050405020304" pitchFamily="18" charset="0"/>
              </a:rPr>
              <a:t>Nhu cầu: khách</a:t>
            </a:r>
          </a:p>
          <a:p>
            <a:r>
              <a:rPr lang="vi-VN" sz="2000" dirty="0">
                <a:latin typeface="+mj-lt"/>
                <a:cs typeface="Times New Roman" panose="02020603050405020304" pitchFamily="18" charset="0"/>
              </a:rPr>
              <a:t>hàng đang sử</a:t>
            </a:r>
          </a:p>
          <a:p>
            <a:r>
              <a:rPr lang="vi-VN" sz="2000" dirty="0">
                <a:latin typeface="+mj-lt"/>
                <a:cs typeface="Times New Roman" panose="02020603050405020304" pitchFamily="18" charset="0"/>
              </a:rPr>
              <a:t>dụng sản phẩm</a:t>
            </a:r>
          </a:p>
          <a:p>
            <a:r>
              <a:rPr lang="vi-VN" sz="2000" dirty="0">
                <a:latin typeface="+mj-lt"/>
                <a:cs typeface="Times New Roman" panose="02020603050405020304" pitchFamily="18" charset="0"/>
              </a:rPr>
              <a:t>tương tự</a:t>
            </a:r>
            <a:endParaRPr lang="en-US" sz="2000" dirty="0">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CA08F9F8-4D5A-4D3D-A121-93229D353979}"/>
              </a:ext>
            </a:extLst>
          </p:cNvPr>
          <p:cNvSpPr/>
          <p:nvPr/>
        </p:nvSpPr>
        <p:spPr>
          <a:xfrm>
            <a:off x="375920" y="1420820"/>
            <a:ext cx="1889760" cy="1307773"/>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mj-lt"/>
                <a:cs typeface="Times New Roman" panose="02020603050405020304" pitchFamily="18" charset="0"/>
              </a:rPr>
              <a:t>DN đang kinh</a:t>
            </a:r>
          </a:p>
          <a:p>
            <a:r>
              <a:rPr lang="vi-VN" sz="2000" dirty="0">
                <a:latin typeface="+mj-lt"/>
                <a:cs typeface="Times New Roman" panose="02020603050405020304" pitchFamily="18" charset="0"/>
              </a:rPr>
              <a:t>doanh tương </a:t>
            </a:r>
            <a:r>
              <a:rPr lang="vi-VN" sz="2000">
                <a:latin typeface="+mj-lt"/>
                <a:cs typeface="Times New Roman" panose="02020603050405020304" pitchFamily="18" charset="0"/>
              </a:rPr>
              <a:t>tự, liên </a:t>
            </a:r>
            <a:r>
              <a:rPr lang="vi-VN" sz="2000" dirty="0">
                <a:latin typeface="+mj-lt"/>
                <a:cs typeface="Times New Roman" panose="02020603050405020304" pitchFamily="18" charset="0"/>
              </a:rPr>
              <a:t>quan</a:t>
            </a:r>
            <a:endParaRPr lang="en-US" sz="2000" dirty="0">
              <a:latin typeface="+mj-lt"/>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5069099-4546-4DA8-932B-077BD03FC22C}"/>
              </a:ext>
            </a:extLst>
          </p:cNvPr>
          <p:cNvCxnSpPr>
            <a:cxnSpLocks/>
          </p:cNvCxnSpPr>
          <p:nvPr/>
        </p:nvCxnSpPr>
        <p:spPr>
          <a:xfrm flipH="1">
            <a:off x="566418" y="2728593"/>
            <a:ext cx="12703" cy="2602560"/>
          </a:xfrm>
          <a:prstGeom prst="straightConnector1">
            <a:avLst/>
          </a:prstGeom>
          <a:ln w="57150">
            <a:solidFill>
              <a:srgbClr val="3E57DE"/>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8667B6-0AD3-4083-9750-DECED827057F}"/>
              </a:ext>
            </a:extLst>
          </p:cNvPr>
          <p:cNvCxnSpPr>
            <a:cxnSpLocks/>
            <a:endCxn id="33" idx="1"/>
          </p:cNvCxnSpPr>
          <p:nvPr/>
        </p:nvCxnSpPr>
        <p:spPr>
          <a:xfrm>
            <a:off x="579121" y="3903979"/>
            <a:ext cx="671834"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FE308EA-DF5B-4E6A-A6A8-8BC6A46D7839}"/>
              </a:ext>
            </a:extLst>
          </p:cNvPr>
          <p:cNvSpPr/>
          <p:nvPr/>
        </p:nvSpPr>
        <p:spPr>
          <a:xfrm>
            <a:off x="1250955" y="3148492"/>
            <a:ext cx="2366005" cy="1510974"/>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mj-lt"/>
                <a:cs typeface="Times New Roman" panose="02020603050405020304" pitchFamily="18" charset="0"/>
              </a:rPr>
              <a:t>Đặc</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điểm</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sp</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hiện</a:t>
            </a:r>
            <a:endParaRPr lang="en-US" sz="2000" dirty="0">
              <a:latin typeface="+mj-lt"/>
              <a:cs typeface="Times New Roman" panose="02020603050405020304" pitchFamily="18" charset="0"/>
            </a:endParaRPr>
          </a:p>
          <a:p>
            <a:r>
              <a:rPr lang="en-US" sz="2000" dirty="0" err="1">
                <a:latin typeface="+mj-lt"/>
                <a:cs typeface="Times New Roman" panose="02020603050405020304" pitchFamily="18" charset="0"/>
              </a:rPr>
              <a:t>có</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làm</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cho</a:t>
            </a:r>
            <a:r>
              <a:rPr lang="en-US" sz="2000" dirty="0">
                <a:latin typeface="+mj-lt"/>
                <a:cs typeface="Times New Roman" panose="02020603050405020304" pitchFamily="18" charset="0"/>
              </a:rPr>
              <a:t> KH:</a:t>
            </a:r>
          </a:p>
          <a:p>
            <a:r>
              <a:rPr lang="en-US" sz="2000" dirty="0">
                <a:latin typeface="+mj-lt"/>
                <a:cs typeface="Times New Roman" panose="02020603050405020304" pitchFamily="18" charset="0"/>
              </a:rPr>
              <a:t>-</a:t>
            </a:r>
            <a:r>
              <a:rPr lang="en-US" sz="2000">
                <a:latin typeface="+mj-lt"/>
                <a:cs typeface="Times New Roman" panose="02020603050405020304" pitchFamily="18" charset="0"/>
              </a:rPr>
              <a:t> </a:t>
            </a:r>
            <a:r>
              <a:rPr lang="en-US" sz="2000" dirty="0" err="1">
                <a:latin typeface="+mj-lt"/>
                <a:cs typeface="Times New Roman" panose="02020603050405020304" pitchFamily="18" charset="0"/>
              </a:rPr>
              <a:t>Hài</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lòng</a:t>
            </a:r>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a:t>
            </a:r>
            <a:r>
              <a:rPr lang="en-US" sz="2000">
                <a:latin typeface="+mj-lt"/>
                <a:cs typeface="Times New Roman" panose="02020603050405020304" pitchFamily="18" charset="0"/>
              </a:rPr>
              <a:t> </a:t>
            </a:r>
            <a:r>
              <a:rPr lang="en-US" sz="2000" dirty="0" err="1">
                <a:latin typeface="+mj-lt"/>
                <a:cs typeface="Times New Roman" panose="02020603050405020304" pitchFamily="18" charset="0"/>
              </a:rPr>
              <a:t>Không</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hài</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lòng</a:t>
            </a:r>
            <a:endParaRPr lang="en-US" sz="2000" dirty="0">
              <a:latin typeface="+mj-lt"/>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1226E328-A890-4288-9B6E-21AC9A998BAF}"/>
              </a:ext>
            </a:extLst>
          </p:cNvPr>
          <p:cNvCxnSpPr>
            <a:cxnSpLocks/>
            <a:stCxn id="33" idx="3"/>
            <a:endCxn id="35" idx="1"/>
          </p:cNvCxnSpPr>
          <p:nvPr/>
        </p:nvCxnSpPr>
        <p:spPr>
          <a:xfrm>
            <a:off x="3616960" y="3903979"/>
            <a:ext cx="708344"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9F61F9B-32D6-4C98-9678-1379EA0626EF}"/>
              </a:ext>
            </a:extLst>
          </p:cNvPr>
          <p:cNvSpPr/>
          <p:nvPr/>
        </p:nvSpPr>
        <p:spPr>
          <a:xfrm>
            <a:off x="4325304" y="3449322"/>
            <a:ext cx="1727192" cy="909314"/>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mj-lt"/>
                <a:cs typeface="Times New Roman" panose="02020603050405020304" pitchFamily="18" charset="0"/>
              </a:rPr>
              <a:t>Khách hàng mục tiêu</a:t>
            </a:r>
            <a:endParaRPr lang="en-US" sz="2000" dirty="0">
              <a:latin typeface="+mj-lt"/>
              <a:cs typeface="Times New Roman" panose="02020603050405020304" pitchFamily="18" charset="0"/>
            </a:endParaRPr>
          </a:p>
        </p:txBody>
      </p:sp>
      <p:sp>
        <p:nvSpPr>
          <p:cNvPr id="36" name="Rectangle 35">
            <a:extLst>
              <a:ext uri="{FF2B5EF4-FFF2-40B4-BE49-F238E27FC236}">
                <a16:creationId xmlns:a16="http://schemas.microsoft.com/office/drawing/2014/main" id="{236F3908-C757-4752-A0A3-71133DC7AC25}"/>
              </a:ext>
            </a:extLst>
          </p:cNvPr>
          <p:cNvSpPr/>
          <p:nvPr/>
        </p:nvSpPr>
        <p:spPr>
          <a:xfrm>
            <a:off x="6654800" y="1514474"/>
            <a:ext cx="2286000" cy="4779011"/>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latin typeface="+mj-lt"/>
                <a:cs typeface="Times New Roman" panose="02020603050405020304" pitchFamily="18" charset="0"/>
              </a:rPr>
              <a:t>THIẾT KẾ</a:t>
            </a:r>
          </a:p>
          <a:p>
            <a:pPr algn="ctr"/>
            <a:r>
              <a:rPr lang="vi-VN" sz="2000" b="1" dirty="0">
                <a:latin typeface="+mj-lt"/>
                <a:cs typeface="Times New Roman" panose="02020603050405020304" pitchFamily="18" charset="0"/>
              </a:rPr>
              <a:t>SẢN PHẨM</a:t>
            </a:r>
          </a:p>
          <a:p>
            <a:endParaRPr lang="vi-VN" sz="2000" dirty="0">
              <a:latin typeface="+mj-lt"/>
              <a:cs typeface="Times New Roman" panose="02020603050405020304" pitchFamily="18" charset="0"/>
            </a:endParaRPr>
          </a:p>
          <a:p>
            <a:r>
              <a:rPr lang="vi-VN" sz="2000">
                <a:latin typeface="+mj-lt"/>
                <a:cs typeface="Times New Roman" panose="02020603050405020304" pitchFamily="18" charset="0"/>
              </a:rPr>
              <a:t>- Giao diện</a:t>
            </a:r>
          </a:p>
          <a:p>
            <a:r>
              <a:rPr lang="vi-VN" sz="2000">
                <a:latin typeface="+mj-lt"/>
                <a:cs typeface="Times New Roman" panose="02020603050405020304" pitchFamily="18" charset="0"/>
              </a:rPr>
              <a:t>- Màu sắc</a:t>
            </a:r>
            <a:endParaRPr lang="vi-VN" sz="2000" dirty="0">
              <a:latin typeface="+mj-lt"/>
              <a:cs typeface="Times New Roman" panose="02020603050405020304" pitchFamily="18" charset="0"/>
            </a:endParaRPr>
          </a:p>
          <a:p>
            <a:r>
              <a:rPr lang="vi-VN" sz="2000">
                <a:latin typeface="+mj-lt"/>
                <a:cs typeface="Times New Roman" panose="02020603050405020304" pitchFamily="18" charset="0"/>
              </a:rPr>
              <a:t>- Hệ thống</a:t>
            </a:r>
            <a:endParaRPr lang="vi-VN" sz="2000" dirty="0">
              <a:latin typeface="+mj-lt"/>
              <a:cs typeface="Times New Roman" panose="02020603050405020304" pitchFamily="18" charset="0"/>
            </a:endParaRPr>
          </a:p>
          <a:p>
            <a:r>
              <a:rPr lang="vi-VN" sz="2000" dirty="0">
                <a:latin typeface="+mj-lt"/>
                <a:cs typeface="Times New Roman" panose="02020603050405020304" pitchFamily="18" charset="0"/>
              </a:rPr>
              <a:t>-</a:t>
            </a:r>
            <a:r>
              <a:rPr lang="vi-VN" sz="2000">
                <a:latin typeface="+mj-lt"/>
                <a:cs typeface="Times New Roman" panose="02020603050405020304" pitchFamily="18" charset="0"/>
              </a:rPr>
              <a:t> </a:t>
            </a:r>
            <a:r>
              <a:rPr lang="vi-VN" sz="2000" dirty="0">
                <a:latin typeface="+mj-lt"/>
                <a:cs typeface="Times New Roman" panose="02020603050405020304" pitchFamily="18" charset="0"/>
              </a:rPr>
              <a:t>Chất lượng</a:t>
            </a:r>
          </a:p>
          <a:p>
            <a:r>
              <a:rPr lang="vi-VN" sz="2000" dirty="0">
                <a:latin typeface="+mj-lt"/>
                <a:cs typeface="Times New Roman" panose="02020603050405020304" pitchFamily="18" charset="0"/>
              </a:rPr>
              <a:t>-</a:t>
            </a:r>
            <a:r>
              <a:rPr lang="vi-VN" sz="2000">
                <a:latin typeface="+mj-lt"/>
                <a:cs typeface="Times New Roman" panose="02020603050405020304" pitchFamily="18" charset="0"/>
              </a:rPr>
              <a:t> </a:t>
            </a:r>
            <a:r>
              <a:rPr lang="vi-VN" sz="2000" dirty="0">
                <a:latin typeface="+mj-lt"/>
                <a:cs typeface="Times New Roman" panose="02020603050405020304" pitchFamily="18" charset="0"/>
              </a:rPr>
              <a:t>Điểm khác biệt</a:t>
            </a:r>
            <a:endParaRPr lang="en-US" sz="2000" dirty="0">
              <a:latin typeface="+mj-lt"/>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4B199665-0608-46B0-B7CD-EC28390FE5BC}"/>
              </a:ext>
            </a:extLst>
          </p:cNvPr>
          <p:cNvCxnSpPr>
            <a:cxnSpLocks/>
            <a:stCxn id="35" idx="3"/>
            <a:endCxn id="36" idx="1"/>
          </p:cNvCxnSpPr>
          <p:nvPr/>
        </p:nvCxnSpPr>
        <p:spPr>
          <a:xfrm>
            <a:off x="6052496" y="3903979"/>
            <a:ext cx="602304" cy="1"/>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40710E3-F0CB-4A94-87B9-8FE41AB1A212}"/>
              </a:ext>
            </a:extLst>
          </p:cNvPr>
          <p:cNvCxnSpPr>
            <a:cxnSpLocks/>
            <a:endCxn id="30" idx="3"/>
          </p:cNvCxnSpPr>
          <p:nvPr/>
        </p:nvCxnSpPr>
        <p:spPr>
          <a:xfrm flipH="1" flipV="1">
            <a:off x="2265680" y="2074707"/>
            <a:ext cx="4389120" cy="1"/>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396D5D6-9C3F-4C69-8C50-01E30DDB79B7}"/>
              </a:ext>
            </a:extLst>
          </p:cNvPr>
          <p:cNvCxnSpPr>
            <a:cxnSpLocks/>
            <a:endCxn id="28" idx="3"/>
          </p:cNvCxnSpPr>
          <p:nvPr/>
        </p:nvCxnSpPr>
        <p:spPr>
          <a:xfrm flipH="1">
            <a:off x="2590800" y="5985039"/>
            <a:ext cx="4064000"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67CF9EE-BE54-42CA-B573-095FA5631813}"/>
              </a:ext>
            </a:extLst>
          </p:cNvPr>
          <p:cNvSpPr/>
          <p:nvPr/>
        </p:nvSpPr>
        <p:spPr>
          <a:xfrm>
            <a:off x="9885680" y="2049703"/>
            <a:ext cx="2006600" cy="3553536"/>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latin typeface="+mj-lt"/>
                <a:cs typeface="Times New Roman" panose="02020603050405020304" pitchFamily="18" charset="0"/>
              </a:rPr>
              <a:t>THÔNG SỐ</a:t>
            </a:r>
          </a:p>
          <a:p>
            <a:pPr algn="ctr"/>
            <a:r>
              <a:rPr lang="vi-VN" sz="2000" b="1">
                <a:latin typeface="+mj-lt"/>
                <a:cs typeface="Times New Roman" panose="02020603050405020304" pitchFamily="18" charset="0"/>
              </a:rPr>
              <a:t>TÀI CHÍNH</a:t>
            </a:r>
          </a:p>
          <a:p>
            <a:pPr algn="ctr"/>
            <a:endParaRPr lang="vi-VN" sz="2000" b="1" dirty="0">
              <a:latin typeface="+mj-lt"/>
              <a:cs typeface="Times New Roman" panose="02020603050405020304" pitchFamily="18" charset="0"/>
            </a:endParaRPr>
          </a:p>
          <a:p>
            <a:r>
              <a:rPr lang="vi-VN" sz="2000">
                <a:latin typeface="+mj-lt"/>
                <a:cs typeface="Times New Roman" panose="02020603050405020304" pitchFamily="18" charset="0"/>
              </a:rPr>
              <a:t>- </a:t>
            </a:r>
            <a:r>
              <a:rPr lang="vi-VN" sz="2000" dirty="0">
                <a:latin typeface="+mj-lt"/>
                <a:cs typeface="Times New Roman" panose="02020603050405020304" pitchFamily="18" charset="0"/>
              </a:rPr>
              <a:t>Giá bán</a:t>
            </a:r>
          </a:p>
          <a:p>
            <a:r>
              <a:rPr lang="vi-VN" sz="2000" dirty="0">
                <a:latin typeface="+mj-lt"/>
                <a:cs typeface="Times New Roman" panose="02020603050405020304" pitchFamily="18" charset="0"/>
              </a:rPr>
              <a:t>- Sản lượng</a:t>
            </a:r>
          </a:p>
          <a:p>
            <a:r>
              <a:rPr lang="vi-VN" sz="2000" dirty="0">
                <a:latin typeface="+mj-lt"/>
                <a:cs typeface="Times New Roman" panose="02020603050405020304" pitchFamily="18" charset="0"/>
              </a:rPr>
              <a:t>- CP Marketing</a:t>
            </a:r>
          </a:p>
          <a:p>
            <a:r>
              <a:rPr lang="vi-VN" sz="2000" dirty="0">
                <a:latin typeface="+mj-lt"/>
                <a:cs typeface="Times New Roman" panose="02020603050405020304" pitchFamily="18" charset="0"/>
              </a:rPr>
              <a:t>- CP </a:t>
            </a:r>
            <a:r>
              <a:rPr lang="vi-VN" sz="2000">
                <a:latin typeface="+mj-lt"/>
                <a:cs typeface="Times New Roman" panose="02020603050405020304" pitchFamily="18" charset="0"/>
              </a:rPr>
              <a:t>bán hàng</a:t>
            </a:r>
            <a:endParaRPr lang="en-US" sz="2000" dirty="0">
              <a:latin typeface="+mj-lt"/>
              <a:cs typeface="Times New Roman" panose="02020603050405020304" pitchFamily="18" charset="0"/>
            </a:endParaRPr>
          </a:p>
        </p:txBody>
      </p:sp>
      <p:sp>
        <p:nvSpPr>
          <p:cNvPr id="41" name="Arrow: Right 40">
            <a:extLst>
              <a:ext uri="{FF2B5EF4-FFF2-40B4-BE49-F238E27FC236}">
                <a16:creationId xmlns:a16="http://schemas.microsoft.com/office/drawing/2014/main" id="{7D6A08D8-D6E3-421B-B860-5805C4079030}"/>
              </a:ext>
            </a:extLst>
          </p:cNvPr>
          <p:cNvSpPr/>
          <p:nvPr/>
        </p:nvSpPr>
        <p:spPr>
          <a:xfrm>
            <a:off x="8889996" y="3678500"/>
            <a:ext cx="995684" cy="450957"/>
          </a:xfrm>
          <a:prstGeom prst="rightArrow">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37000"/>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Nội dung phân tích thị trường</a:t>
            </a:r>
          </a:p>
        </p:txBody>
      </p:sp>
      <p:sp>
        <p:nvSpPr>
          <p:cNvPr id="67" name="TextBox 66">
            <a:extLst>
              <a:ext uri="{FF2B5EF4-FFF2-40B4-BE49-F238E27FC236}">
                <a16:creationId xmlns:a16="http://schemas.microsoft.com/office/drawing/2014/main" id="{D0695574-A564-4BDF-8607-B251BB3C52E3}"/>
              </a:ext>
            </a:extLst>
          </p:cNvPr>
          <p:cNvSpPr txBox="1"/>
          <p:nvPr/>
        </p:nvSpPr>
        <p:spPr>
          <a:xfrm>
            <a:off x="823279" y="1557762"/>
            <a:ext cx="958096" cy="646331"/>
          </a:xfrm>
          <a:prstGeom prst="rect">
            <a:avLst/>
          </a:prstGeom>
          <a:noFill/>
        </p:spPr>
        <p:txBody>
          <a:bodyPr wrap="square" lIns="108000" rIns="108000" rtlCol="0" anchor="ctr">
            <a:spAutoFit/>
          </a:bodyPr>
          <a:lstStyle/>
          <a:p>
            <a:pPr algn="ctr" defTabSz="914400"/>
            <a:r>
              <a:rPr lang="en-US" altLang="ko-KR" sz="3600" b="1" dirty="0">
                <a:solidFill>
                  <a:srgbClr val="0680C3"/>
                </a:solidFill>
                <a:latin typeface="Arial"/>
                <a:cs typeface="Arial" pitchFamily="34" charset="0"/>
              </a:rPr>
              <a:t>01</a:t>
            </a:r>
            <a:endParaRPr lang="ko-KR" altLang="en-US" sz="3600" b="1" dirty="0">
              <a:solidFill>
                <a:srgbClr val="0680C3"/>
              </a:solidFill>
              <a:latin typeface="Arial"/>
              <a:cs typeface="Arial" pitchFamily="34" charset="0"/>
            </a:endParaRPr>
          </a:p>
        </p:txBody>
      </p:sp>
      <p:grpSp>
        <p:nvGrpSpPr>
          <p:cNvPr id="68" name="Group 67">
            <a:extLst>
              <a:ext uri="{FF2B5EF4-FFF2-40B4-BE49-F238E27FC236}">
                <a16:creationId xmlns:a16="http://schemas.microsoft.com/office/drawing/2014/main" id="{AFCE115C-E997-4D21-9BA5-BDA7EE8EF7AF}"/>
              </a:ext>
            </a:extLst>
          </p:cNvPr>
          <p:cNvGrpSpPr/>
          <p:nvPr/>
        </p:nvGrpSpPr>
        <p:grpSpPr>
          <a:xfrm>
            <a:off x="1894134" y="1669440"/>
            <a:ext cx="5737181" cy="811652"/>
            <a:chOff x="665833" y="2698787"/>
            <a:chExt cx="3322837" cy="811652"/>
          </a:xfrm>
        </p:grpSpPr>
        <p:sp>
          <p:nvSpPr>
            <p:cNvPr id="69" name="TextBox 68">
              <a:extLst>
                <a:ext uri="{FF2B5EF4-FFF2-40B4-BE49-F238E27FC236}">
                  <a16:creationId xmlns:a16="http://schemas.microsoft.com/office/drawing/2014/main" id="{34521D05-D4B4-4183-8BE4-58E9174AA75B}"/>
                </a:ext>
              </a:extLst>
            </p:cNvPr>
            <p:cNvSpPr txBox="1"/>
            <p:nvPr/>
          </p:nvSpPr>
          <p:spPr>
            <a:xfrm>
              <a:off x="787499" y="3233440"/>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Bao </a:t>
              </a:r>
              <a:r>
                <a:rPr kumimoji="0" lang="vi-VN"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gồm nhu cầu hiện hữu và nhu cầu tiềm năng</a:t>
              </a:r>
              <a:endParaRPr kumimoji="0" lang="ko-KR" altLang="en-US" sz="1200" b="0" i="0" u="none" strike="noStrike" kern="0" cap="none" spc="0" normalizeH="0" baseline="0" noProof="0" dirty="0">
                <a:ln>
                  <a:noFill/>
                </a:ln>
                <a:solidFill>
                  <a:srgbClr val="000000">
                    <a:lumMod val="75000"/>
                    <a:lumOff val="25000"/>
                  </a:srgbClr>
                </a:solidFill>
                <a:effectLst/>
                <a:uLnTx/>
                <a:uFillTx/>
                <a:latin typeface="+mj-lt"/>
                <a:cs typeface="Arial" pitchFamily="34" charset="0"/>
              </a:endParaRPr>
            </a:p>
          </p:txBody>
        </p:sp>
        <p:sp>
          <p:nvSpPr>
            <p:cNvPr id="70" name="TextBox 69">
              <a:extLst>
                <a:ext uri="{FF2B5EF4-FFF2-40B4-BE49-F238E27FC236}">
                  <a16:creationId xmlns:a16="http://schemas.microsoft.com/office/drawing/2014/main" id="{5C516AB6-2E34-46F1-9FAD-82AC840BD941}"/>
                </a:ext>
              </a:extLst>
            </p:cNvPr>
            <p:cNvSpPr txBox="1"/>
            <p:nvPr/>
          </p:nvSpPr>
          <p:spPr>
            <a:xfrm>
              <a:off x="665833" y="2698787"/>
              <a:ext cx="3322837" cy="432792"/>
            </a:xfrm>
            <a:prstGeom prst="roundRect">
              <a:avLst>
                <a:gd name="adj" fmla="val 50000"/>
              </a:avLst>
            </a:prstGeom>
            <a:solidFill>
              <a:srgbClr val="0680C3"/>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Phân tích nhu cầu</a:t>
              </a:r>
            </a:p>
          </p:txBody>
        </p:sp>
      </p:grpSp>
      <p:sp>
        <p:nvSpPr>
          <p:cNvPr id="71" name="TextBox 70">
            <a:extLst>
              <a:ext uri="{FF2B5EF4-FFF2-40B4-BE49-F238E27FC236}">
                <a16:creationId xmlns:a16="http://schemas.microsoft.com/office/drawing/2014/main" id="{40E1BA36-6FF3-4E11-8BFD-BB36FA3D98DA}"/>
              </a:ext>
            </a:extLst>
          </p:cNvPr>
          <p:cNvSpPr txBox="1"/>
          <p:nvPr/>
        </p:nvSpPr>
        <p:spPr>
          <a:xfrm>
            <a:off x="823279" y="2761812"/>
            <a:ext cx="958096" cy="646331"/>
          </a:xfrm>
          <a:prstGeom prst="rect">
            <a:avLst/>
          </a:prstGeom>
          <a:noFill/>
        </p:spPr>
        <p:txBody>
          <a:bodyPr wrap="square" lIns="108000" rIns="108000" rtlCol="0" anchor="ctr">
            <a:spAutoFit/>
          </a:bodyPr>
          <a:lstStyle/>
          <a:p>
            <a:pPr algn="ctr" defTabSz="914400"/>
            <a:r>
              <a:rPr lang="en-US" altLang="ko-KR" sz="3600" b="1" dirty="0">
                <a:solidFill>
                  <a:srgbClr val="07A398"/>
                </a:solidFill>
                <a:latin typeface="Arial"/>
                <a:cs typeface="Arial" pitchFamily="34" charset="0"/>
              </a:rPr>
              <a:t>02</a:t>
            </a:r>
            <a:endParaRPr lang="ko-KR" altLang="en-US" sz="3600" b="1" dirty="0">
              <a:solidFill>
                <a:srgbClr val="07A398"/>
              </a:solidFill>
              <a:latin typeface="Arial"/>
              <a:cs typeface="Arial" pitchFamily="34" charset="0"/>
            </a:endParaRPr>
          </a:p>
        </p:txBody>
      </p:sp>
      <p:grpSp>
        <p:nvGrpSpPr>
          <p:cNvPr id="72" name="Group 71">
            <a:extLst>
              <a:ext uri="{FF2B5EF4-FFF2-40B4-BE49-F238E27FC236}">
                <a16:creationId xmlns:a16="http://schemas.microsoft.com/office/drawing/2014/main" id="{B374F34F-3FC6-4D63-B14A-3376B6437803}"/>
              </a:ext>
            </a:extLst>
          </p:cNvPr>
          <p:cNvGrpSpPr/>
          <p:nvPr/>
        </p:nvGrpSpPr>
        <p:grpSpPr>
          <a:xfrm>
            <a:off x="1894134" y="2873490"/>
            <a:ext cx="5737181" cy="816728"/>
            <a:chOff x="665833" y="2698787"/>
            <a:chExt cx="3322837" cy="816728"/>
          </a:xfrm>
        </p:grpSpPr>
        <p:sp>
          <p:nvSpPr>
            <p:cNvPr id="73" name="TextBox 72">
              <a:extLst>
                <a:ext uri="{FF2B5EF4-FFF2-40B4-BE49-F238E27FC236}">
                  <a16:creationId xmlns:a16="http://schemas.microsoft.com/office/drawing/2014/main" id="{3FB05F93-73BE-4977-A106-3ED80DC4801B}"/>
                </a:ext>
              </a:extLst>
            </p:cNvPr>
            <p:cNvSpPr txBox="1"/>
            <p:nvPr/>
          </p:nvSpPr>
          <p:spPr>
            <a:xfrm>
              <a:off x="787499" y="3238516"/>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1200" kern="0">
                  <a:solidFill>
                    <a:srgbClr val="000000">
                      <a:lumMod val="75000"/>
                      <a:lumOff val="25000"/>
                    </a:srgbClr>
                  </a:solidFill>
                  <a:latin typeface="+mj-lt"/>
                  <a:cs typeface="Arial" pitchFamily="34" charset="0"/>
                </a:rPr>
                <a:t>X</a:t>
              </a: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ác định điểm mạnh điểm yếu của đối thủ</a:t>
              </a:r>
              <a:endParaRPr kumimoji="0" lang="ko-KR" altLang="en-US" sz="1200" b="0" i="0" u="none" strike="noStrike" kern="0" cap="none" spc="0" normalizeH="0" baseline="0" noProof="0" dirty="0">
                <a:ln>
                  <a:noFill/>
                </a:ln>
                <a:solidFill>
                  <a:srgbClr val="000000">
                    <a:lumMod val="75000"/>
                    <a:lumOff val="25000"/>
                  </a:srgbClr>
                </a:solidFill>
                <a:effectLst/>
                <a:uLnTx/>
                <a:uFillTx/>
                <a:latin typeface="+mj-lt"/>
                <a:cs typeface="Arial" pitchFamily="34" charset="0"/>
              </a:endParaRPr>
            </a:p>
          </p:txBody>
        </p:sp>
        <p:sp>
          <p:nvSpPr>
            <p:cNvPr id="74" name="TextBox 73">
              <a:extLst>
                <a:ext uri="{FF2B5EF4-FFF2-40B4-BE49-F238E27FC236}">
                  <a16:creationId xmlns:a16="http://schemas.microsoft.com/office/drawing/2014/main" id="{F4CE71E0-DDBF-47CB-A202-B8CAD775D19B}"/>
                </a:ext>
              </a:extLst>
            </p:cNvPr>
            <p:cNvSpPr txBox="1"/>
            <p:nvPr/>
          </p:nvSpPr>
          <p:spPr>
            <a:xfrm>
              <a:off x="665833" y="2698787"/>
              <a:ext cx="3322837" cy="432792"/>
            </a:xfrm>
            <a:prstGeom prst="roundRect">
              <a:avLst>
                <a:gd name="adj" fmla="val 50000"/>
              </a:avLst>
            </a:prstGeom>
            <a:solidFill>
              <a:srgbClr val="07A398"/>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Phân tích đối thủ cạnh tranh</a:t>
              </a:r>
            </a:p>
          </p:txBody>
        </p:sp>
      </p:grpSp>
      <p:sp>
        <p:nvSpPr>
          <p:cNvPr id="75" name="TextBox 74">
            <a:extLst>
              <a:ext uri="{FF2B5EF4-FFF2-40B4-BE49-F238E27FC236}">
                <a16:creationId xmlns:a16="http://schemas.microsoft.com/office/drawing/2014/main" id="{7A74300D-7C8E-4C88-AAD0-85F362796548}"/>
              </a:ext>
            </a:extLst>
          </p:cNvPr>
          <p:cNvSpPr txBox="1"/>
          <p:nvPr/>
        </p:nvSpPr>
        <p:spPr>
          <a:xfrm>
            <a:off x="823279" y="3965862"/>
            <a:ext cx="958096" cy="646331"/>
          </a:xfrm>
          <a:prstGeom prst="rect">
            <a:avLst/>
          </a:prstGeom>
          <a:noFill/>
        </p:spPr>
        <p:txBody>
          <a:bodyPr wrap="square" lIns="108000" rIns="108000" rtlCol="0" anchor="ctr">
            <a:spAutoFit/>
          </a:bodyPr>
          <a:lstStyle/>
          <a:p>
            <a:pPr algn="ctr" defTabSz="914400"/>
            <a:r>
              <a:rPr lang="en-US" altLang="ko-KR" sz="3600" b="1" dirty="0">
                <a:solidFill>
                  <a:srgbClr val="90C221"/>
                </a:solidFill>
                <a:latin typeface="Arial"/>
                <a:cs typeface="Arial" pitchFamily="34" charset="0"/>
              </a:rPr>
              <a:t>03</a:t>
            </a:r>
            <a:endParaRPr lang="ko-KR" altLang="en-US" sz="3600" b="1" dirty="0">
              <a:solidFill>
                <a:srgbClr val="90C221"/>
              </a:solidFill>
              <a:latin typeface="Arial"/>
              <a:cs typeface="Arial" pitchFamily="34" charset="0"/>
            </a:endParaRPr>
          </a:p>
        </p:txBody>
      </p:sp>
      <p:grpSp>
        <p:nvGrpSpPr>
          <p:cNvPr id="76" name="Group 75">
            <a:extLst>
              <a:ext uri="{FF2B5EF4-FFF2-40B4-BE49-F238E27FC236}">
                <a16:creationId xmlns:a16="http://schemas.microsoft.com/office/drawing/2014/main" id="{BEC5FE85-A1FD-4DE5-A923-C6E9E97760E6}"/>
              </a:ext>
            </a:extLst>
          </p:cNvPr>
          <p:cNvGrpSpPr/>
          <p:nvPr/>
        </p:nvGrpSpPr>
        <p:grpSpPr>
          <a:xfrm>
            <a:off x="1894134" y="4077540"/>
            <a:ext cx="5737181" cy="811652"/>
            <a:chOff x="665833" y="2698787"/>
            <a:chExt cx="3322837" cy="811652"/>
          </a:xfrm>
        </p:grpSpPr>
        <p:sp>
          <p:nvSpPr>
            <p:cNvPr id="77" name="TextBox 76">
              <a:extLst>
                <a:ext uri="{FF2B5EF4-FFF2-40B4-BE49-F238E27FC236}">
                  <a16:creationId xmlns:a16="http://schemas.microsoft.com/office/drawing/2014/main" id="{193E5133-BD5E-40C5-8310-2F43AE66CEC9}"/>
                </a:ext>
              </a:extLst>
            </p:cNvPr>
            <p:cNvSpPr txBox="1"/>
            <p:nvPr/>
          </p:nvSpPr>
          <p:spPr>
            <a:xfrm>
              <a:off x="787499" y="3233440"/>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Đối tượng khách hàng mà doanh nghiệp khởi nghiệp muốn phục vụ</a:t>
              </a:r>
            </a:p>
          </p:txBody>
        </p:sp>
        <p:sp>
          <p:nvSpPr>
            <p:cNvPr id="78" name="TextBox 77">
              <a:extLst>
                <a:ext uri="{FF2B5EF4-FFF2-40B4-BE49-F238E27FC236}">
                  <a16:creationId xmlns:a16="http://schemas.microsoft.com/office/drawing/2014/main" id="{2032BAF8-56FA-4087-A81E-B539E231223C}"/>
                </a:ext>
              </a:extLst>
            </p:cNvPr>
            <p:cNvSpPr txBox="1"/>
            <p:nvPr/>
          </p:nvSpPr>
          <p:spPr>
            <a:xfrm>
              <a:off x="665833" y="2698787"/>
              <a:ext cx="3322837" cy="432792"/>
            </a:xfrm>
            <a:prstGeom prst="roundRect">
              <a:avLst>
                <a:gd name="adj" fmla="val 50000"/>
              </a:avLst>
            </a:prstGeom>
            <a:solidFill>
              <a:srgbClr val="90C221"/>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Xác định khách hàng mục tiêu</a:t>
              </a:r>
            </a:p>
          </p:txBody>
        </p:sp>
      </p:grpSp>
      <p:sp>
        <p:nvSpPr>
          <p:cNvPr id="79" name="TextBox 78">
            <a:extLst>
              <a:ext uri="{FF2B5EF4-FFF2-40B4-BE49-F238E27FC236}">
                <a16:creationId xmlns:a16="http://schemas.microsoft.com/office/drawing/2014/main" id="{4C9FAA74-064F-4FD4-B1F6-0873624A4715}"/>
              </a:ext>
            </a:extLst>
          </p:cNvPr>
          <p:cNvSpPr txBox="1"/>
          <p:nvPr/>
        </p:nvSpPr>
        <p:spPr>
          <a:xfrm>
            <a:off x="823279" y="5169912"/>
            <a:ext cx="958096" cy="646331"/>
          </a:xfrm>
          <a:prstGeom prst="rect">
            <a:avLst/>
          </a:prstGeom>
          <a:noFill/>
        </p:spPr>
        <p:txBody>
          <a:bodyPr wrap="square" lIns="108000" rIns="108000" rtlCol="0" anchor="ctr">
            <a:spAutoFit/>
          </a:bodyPr>
          <a:lstStyle/>
          <a:p>
            <a:pPr algn="ctr" defTabSz="914400"/>
            <a:r>
              <a:rPr lang="en-US" altLang="ko-KR" sz="3600" b="1" dirty="0">
                <a:solidFill>
                  <a:srgbClr val="FBA200"/>
                </a:solidFill>
                <a:latin typeface="Arial"/>
                <a:cs typeface="Arial" pitchFamily="34" charset="0"/>
              </a:rPr>
              <a:t>04</a:t>
            </a:r>
            <a:endParaRPr lang="ko-KR" altLang="en-US" sz="3600" b="1" dirty="0">
              <a:solidFill>
                <a:srgbClr val="FBA200"/>
              </a:solidFill>
              <a:latin typeface="Arial"/>
              <a:cs typeface="Arial" pitchFamily="34" charset="0"/>
            </a:endParaRPr>
          </a:p>
        </p:txBody>
      </p:sp>
      <p:grpSp>
        <p:nvGrpSpPr>
          <p:cNvPr id="80" name="Group 79">
            <a:extLst>
              <a:ext uri="{FF2B5EF4-FFF2-40B4-BE49-F238E27FC236}">
                <a16:creationId xmlns:a16="http://schemas.microsoft.com/office/drawing/2014/main" id="{DA908EF8-8D90-4D69-9D16-168039FC1176}"/>
              </a:ext>
            </a:extLst>
          </p:cNvPr>
          <p:cNvGrpSpPr/>
          <p:nvPr/>
        </p:nvGrpSpPr>
        <p:grpSpPr>
          <a:xfrm>
            <a:off x="1894134" y="5281590"/>
            <a:ext cx="5737181" cy="956690"/>
            <a:chOff x="665833" y="2698787"/>
            <a:chExt cx="3322837" cy="956690"/>
          </a:xfrm>
        </p:grpSpPr>
        <p:sp>
          <p:nvSpPr>
            <p:cNvPr id="81" name="TextBox 80">
              <a:extLst>
                <a:ext uri="{FF2B5EF4-FFF2-40B4-BE49-F238E27FC236}">
                  <a16:creationId xmlns:a16="http://schemas.microsoft.com/office/drawing/2014/main" id="{90B2A97C-556A-455E-B885-ECB561391554}"/>
                </a:ext>
              </a:extLst>
            </p:cNvPr>
            <p:cNvSpPr txBox="1"/>
            <p:nvPr/>
          </p:nvSpPr>
          <p:spPr>
            <a:xfrm>
              <a:off x="787499" y="3193812"/>
              <a:ext cx="3201171" cy="461665"/>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Mẫu mã, bao bì, kiểu dán, chất liệu, tiêu chuẩn kỹ thuật, thuộc tính tạo nên sự khác biệt của sản phẩm</a:t>
              </a:r>
            </a:p>
          </p:txBody>
        </p:sp>
        <p:sp>
          <p:nvSpPr>
            <p:cNvPr id="82" name="TextBox 81">
              <a:extLst>
                <a:ext uri="{FF2B5EF4-FFF2-40B4-BE49-F238E27FC236}">
                  <a16:creationId xmlns:a16="http://schemas.microsoft.com/office/drawing/2014/main" id="{2BC7AD30-019B-47EA-B9AB-643EF5468E8F}"/>
                </a:ext>
              </a:extLst>
            </p:cNvPr>
            <p:cNvSpPr txBox="1"/>
            <p:nvPr/>
          </p:nvSpPr>
          <p:spPr>
            <a:xfrm>
              <a:off x="665833" y="2698787"/>
              <a:ext cx="3322837" cy="432792"/>
            </a:xfrm>
            <a:prstGeom prst="roundRect">
              <a:avLst>
                <a:gd name="adj" fmla="val 50000"/>
              </a:avLst>
            </a:prstGeom>
            <a:solidFill>
              <a:srgbClr val="FBA200"/>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Mô tả sản phẩm</a:t>
              </a:r>
            </a:p>
          </p:txBody>
        </p:sp>
      </p:grpSp>
    </p:spTree>
    <p:extLst>
      <p:ext uri="{BB962C8B-B14F-4D97-AF65-F5344CB8AC3E}">
        <p14:creationId xmlns:p14="http://schemas.microsoft.com/office/powerpoint/2010/main" val="1831581134"/>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Nội dung phân tích thị trường</a:t>
            </a:r>
          </a:p>
        </p:txBody>
      </p:sp>
      <p:sp>
        <p:nvSpPr>
          <p:cNvPr id="36" name="六边形 30">
            <a:extLst>
              <a:ext uri="{FF2B5EF4-FFF2-40B4-BE49-F238E27FC236}">
                <a16:creationId xmlns:a16="http://schemas.microsoft.com/office/drawing/2014/main" id="{AF8C13FE-CBB5-4D46-BC32-6F8D8CA4F245}"/>
              </a:ext>
            </a:extLst>
          </p:cNvPr>
          <p:cNvSpPr/>
          <p:nvPr/>
        </p:nvSpPr>
        <p:spPr>
          <a:xfrm>
            <a:off x="1063170" y="3238530"/>
            <a:ext cx="2241787" cy="1956246"/>
          </a:xfrm>
          <a:prstGeom prst="hexagon">
            <a:avLst/>
          </a:prstGeom>
          <a:solidFill>
            <a:srgbClr val="00B0F0"/>
          </a:soli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lvl="0" algn="ctr"/>
            <a:r>
              <a:rPr lang="en-US" sz="2000">
                <a:solidFill>
                  <a:schemeClr val="lt1"/>
                </a:solidFill>
                <a:latin typeface="+mj-lt"/>
                <a:cs typeface="Times New Roman" panose="02020603050405020304" pitchFamily="18" charset="0"/>
              </a:rPr>
              <a:t>Nhận thức nhu cầu</a:t>
            </a:r>
          </a:p>
        </p:txBody>
      </p:sp>
      <p:grpSp>
        <p:nvGrpSpPr>
          <p:cNvPr id="41" name="组合 35">
            <a:extLst>
              <a:ext uri="{FF2B5EF4-FFF2-40B4-BE49-F238E27FC236}">
                <a16:creationId xmlns:a16="http://schemas.microsoft.com/office/drawing/2014/main" id="{1736699C-E1F5-4A05-ADED-74C0D85AD53E}"/>
              </a:ext>
            </a:extLst>
          </p:cNvPr>
          <p:cNvGrpSpPr/>
          <p:nvPr/>
        </p:nvGrpSpPr>
        <p:grpSpPr>
          <a:xfrm>
            <a:off x="3084870" y="2236499"/>
            <a:ext cx="2240280" cy="1956816"/>
            <a:chOff x="2027245" y="1923783"/>
            <a:chExt cx="1441680" cy="1242751"/>
          </a:xfrm>
        </p:grpSpPr>
        <p:sp>
          <p:nvSpPr>
            <p:cNvPr id="42" name="六边形 36">
              <a:extLst>
                <a:ext uri="{FF2B5EF4-FFF2-40B4-BE49-F238E27FC236}">
                  <a16:creationId xmlns:a16="http://schemas.microsoft.com/office/drawing/2014/main" id="{313B4970-E68C-4B6F-AD72-2A7FC0AFA77F}"/>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43" name="矩形 37">
              <a:extLst>
                <a:ext uri="{FF2B5EF4-FFF2-40B4-BE49-F238E27FC236}">
                  <a16:creationId xmlns:a16="http://schemas.microsoft.com/office/drawing/2014/main" id="{F4CA8808-A00E-414E-957C-E709E67937D6}"/>
                </a:ext>
              </a:extLst>
            </p:cNvPr>
            <p:cNvSpPr/>
            <p:nvPr/>
          </p:nvSpPr>
          <p:spPr>
            <a:xfrm>
              <a:off x="2266898" y="2239194"/>
              <a:ext cx="970008" cy="645036"/>
            </a:xfrm>
            <a:prstGeom prst="rect">
              <a:avLst/>
            </a:prstGeom>
          </p:spPr>
          <p:txBody>
            <a:bodyPr wrap="square">
              <a:spAutoFit/>
            </a:bodyPr>
            <a:lstStyle/>
            <a:p>
              <a:pPr marR="0" lvl="0" indent="0" algn="ctr" fontAlgn="base">
                <a:lnSpc>
                  <a:spcPct val="100000"/>
                </a:lnSpc>
                <a:spcBef>
                  <a:spcPct val="0"/>
                </a:spcBef>
                <a:spcAft>
                  <a:spcPct val="0"/>
                </a:spcAft>
                <a:buClrTx/>
                <a:buSzTx/>
                <a:buFontTx/>
                <a:buNone/>
                <a:tabLst/>
                <a:defRPr/>
              </a:pPr>
              <a:r>
                <a:rPr lang="en-US" altLang="zh-CN" sz="2000">
                  <a:solidFill>
                    <a:srgbClr val="333333"/>
                  </a:solidFill>
                  <a:latin typeface="+mj-lt"/>
                  <a:cs typeface="Times New Roman" panose="02020603050405020304" pitchFamily="18" charset="0"/>
                </a:rPr>
                <a:t>Tìm hiểu thông tin sản phẩm</a:t>
              </a:r>
            </a:p>
          </p:txBody>
        </p:sp>
      </p:grpSp>
      <p:grpSp>
        <p:nvGrpSpPr>
          <p:cNvPr id="50" name="组合 35">
            <a:extLst>
              <a:ext uri="{FF2B5EF4-FFF2-40B4-BE49-F238E27FC236}">
                <a16:creationId xmlns:a16="http://schemas.microsoft.com/office/drawing/2014/main" id="{6158BA47-044C-4161-A2DC-AD426DA7A9D3}"/>
              </a:ext>
            </a:extLst>
          </p:cNvPr>
          <p:cNvGrpSpPr/>
          <p:nvPr/>
        </p:nvGrpSpPr>
        <p:grpSpPr>
          <a:xfrm>
            <a:off x="5044473" y="3341346"/>
            <a:ext cx="2240280" cy="1956816"/>
            <a:chOff x="2027245" y="1923783"/>
            <a:chExt cx="1441680" cy="1242751"/>
          </a:xfrm>
        </p:grpSpPr>
        <p:sp>
          <p:nvSpPr>
            <p:cNvPr id="51" name="六边形 36">
              <a:extLst>
                <a:ext uri="{FF2B5EF4-FFF2-40B4-BE49-F238E27FC236}">
                  <a16:creationId xmlns:a16="http://schemas.microsoft.com/office/drawing/2014/main" id="{C4FF73A0-0EBA-4F48-A72D-8FD7391D4171}"/>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52" name="矩形 37">
              <a:extLst>
                <a:ext uri="{FF2B5EF4-FFF2-40B4-BE49-F238E27FC236}">
                  <a16:creationId xmlns:a16="http://schemas.microsoft.com/office/drawing/2014/main" id="{37F1BEA9-5595-4F0D-B99B-878FBC43BEAD}"/>
                </a:ext>
              </a:extLst>
            </p:cNvPr>
            <p:cNvSpPr/>
            <p:nvPr/>
          </p:nvSpPr>
          <p:spPr>
            <a:xfrm>
              <a:off x="2311554" y="2103668"/>
              <a:ext cx="921403" cy="840501"/>
            </a:xfrm>
            <a:prstGeom prst="rect">
              <a:avLst/>
            </a:prstGeom>
          </p:spPr>
          <p:txBody>
            <a:bodyPr wrap="none">
              <a:spAutoFit/>
            </a:bodyPr>
            <a:lstStyle/>
            <a:p>
              <a:pPr algn="ctr" fontAlgn="base">
                <a:spcBef>
                  <a:spcPct val="0"/>
                </a:spcBef>
                <a:spcAft>
                  <a:spcPct val="0"/>
                </a:spcAft>
                <a:defRPr/>
              </a:pPr>
              <a:r>
                <a:rPr lang="en-US" sz="2000">
                  <a:solidFill>
                    <a:srgbClr val="333333"/>
                  </a:solidFill>
                  <a:latin typeface="+mj-lt"/>
                  <a:cs typeface="Times New Roman" panose="02020603050405020304" pitchFamily="18" charset="0"/>
                </a:rPr>
                <a:t>Đánh giá,</a:t>
              </a:r>
            </a:p>
            <a:p>
              <a:pPr algn="ctr" fontAlgn="base">
                <a:spcBef>
                  <a:spcPct val="0"/>
                </a:spcBef>
                <a:spcAft>
                  <a:spcPct val="0"/>
                </a:spcAft>
                <a:defRPr/>
              </a:pPr>
              <a:r>
                <a:rPr lang="en-US" sz="2000">
                  <a:solidFill>
                    <a:srgbClr val="333333"/>
                  </a:solidFill>
                  <a:latin typeface="+mj-lt"/>
                  <a:cs typeface="Times New Roman" panose="02020603050405020304" pitchFamily="18" charset="0"/>
                </a:rPr>
                <a:t>so sánh</a:t>
              </a:r>
            </a:p>
            <a:p>
              <a:pPr algn="ctr" fontAlgn="base">
                <a:spcBef>
                  <a:spcPct val="0"/>
                </a:spcBef>
                <a:spcAft>
                  <a:spcPct val="0"/>
                </a:spcAft>
                <a:defRPr/>
              </a:pPr>
              <a:r>
                <a:rPr lang="en-US" sz="2000">
                  <a:solidFill>
                    <a:srgbClr val="333333"/>
                  </a:solidFill>
                  <a:latin typeface="+mj-lt"/>
                  <a:cs typeface="Times New Roman" panose="02020603050405020304" pitchFamily="18" charset="0"/>
                </a:rPr>
                <a:t>giữa các</a:t>
              </a:r>
            </a:p>
            <a:p>
              <a:pPr algn="ctr" fontAlgn="base">
                <a:spcBef>
                  <a:spcPct val="0"/>
                </a:spcBef>
                <a:spcAft>
                  <a:spcPct val="0"/>
                </a:spcAft>
                <a:defRPr/>
              </a:pPr>
              <a:r>
                <a:rPr lang="en-US" sz="2000">
                  <a:solidFill>
                    <a:srgbClr val="333333"/>
                  </a:solidFill>
                  <a:latin typeface="+mj-lt"/>
                  <a:cs typeface="Times New Roman" panose="02020603050405020304" pitchFamily="18" charset="0"/>
                </a:rPr>
                <a:t>nhãn hiệu</a:t>
              </a:r>
              <a:endParaRPr lang="en-US" sz="2000" dirty="0">
                <a:solidFill>
                  <a:srgbClr val="333333"/>
                </a:solidFill>
                <a:latin typeface="+mj-lt"/>
                <a:cs typeface="Times New Roman" panose="02020603050405020304" pitchFamily="18" charset="0"/>
              </a:endParaRPr>
            </a:p>
          </p:txBody>
        </p:sp>
      </p:grpSp>
      <p:grpSp>
        <p:nvGrpSpPr>
          <p:cNvPr id="53" name="组合 35">
            <a:extLst>
              <a:ext uri="{FF2B5EF4-FFF2-40B4-BE49-F238E27FC236}">
                <a16:creationId xmlns:a16="http://schemas.microsoft.com/office/drawing/2014/main" id="{CEB7BC02-F0D1-4E41-9FEE-0BE91BAB1428}"/>
              </a:ext>
            </a:extLst>
          </p:cNvPr>
          <p:cNvGrpSpPr/>
          <p:nvPr/>
        </p:nvGrpSpPr>
        <p:grpSpPr>
          <a:xfrm>
            <a:off x="6987394" y="2286207"/>
            <a:ext cx="2240280" cy="1956816"/>
            <a:chOff x="2027245" y="1923783"/>
            <a:chExt cx="1441680" cy="1242751"/>
          </a:xfrm>
        </p:grpSpPr>
        <p:sp>
          <p:nvSpPr>
            <p:cNvPr id="54" name="六边形 36">
              <a:extLst>
                <a:ext uri="{FF2B5EF4-FFF2-40B4-BE49-F238E27FC236}">
                  <a16:creationId xmlns:a16="http://schemas.microsoft.com/office/drawing/2014/main" id="{6739C014-A550-49E1-9AE9-44188AA73F58}"/>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55" name="矩形 37">
              <a:extLst>
                <a:ext uri="{FF2B5EF4-FFF2-40B4-BE49-F238E27FC236}">
                  <a16:creationId xmlns:a16="http://schemas.microsoft.com/office/drawing/2014/main" id="{3AD13034-D098-48B0-982F-A72A6BB6DDA4}"/>
                </a:ext>
              </a:extLst>
            </p:cNvPr>
            <p:cNvSpPr/>
            <p:nvPr/>
          </p:nvSpPr>
          <p:spPr>
            <a:xfrm>
              <a:off x="2374629" y="2239194"/>
              <a:ext cx="805867" cy="449570"/>
            </a:xfrm>
            <a:prstGeom prst="rect">
              <a:avLst/>
            </a:prstGeom>
          </p:spPr>
          <p:txBody>
            <a:bodyPr wrap="none">
              <a:spAutoFit/>
            </a:bodyPr>
            <a:lstStyle/>
            <a:p>
              <a:pPr algn="ctr" fontAlgn="base">
                <a:spcBef>
                  <a:spcPct val="0"/>
                </a:spcBef>
                <a:spcAft>
                  <a:spcPct val="0"/>
                </a:spcAft>
                <a:defRPr/>
              </a:pPr>
              <a:r>
                <a:rPr lang="en-US" altLang="zh-CN" sz="2000">
                  <a:solidFill>
                    <a:srgbClr val="333333"/>
                  </a:solidFill>
                  <a:latin typeface="+mj-lt"/>
                  <a:cs typeface="Times New Roman" panose="02020603050405020304" pitchFamily="18" charset="0"/>
                </a:rPr>
                <a:t>Mua sản</a:t>
              </a:r>
            </a:p>
            <a:p>
              <a:pPr algn="ctr" fontAlgn="base">
                <a:spcBef>
                  <a:spcPct val="0"/>
                </a:spcBef>
                <a:spcAft>
                  <a:spcPct val="0"/>
                </a:spcAft>
                <a:defRPr/>
              </a:pPr>
              <a:r>
                <a:rPr lang="en-US" altLang="zh-CN" sz="2000">
                  <a:solidFill>
                    <a:srgbClr val="333333"/>
                  </a:solidFill>
                  <a:latin typeface="+mj-lt"/>
                  <a:cs typeface="Times New Roman" panose="02020603050405020304" pitchFamily="18" charset="0"/>
                </a:rPr>
                <a:t>phẩm</a:t>
              </a:r>
            </a:p>
          </p:txBody>
        </p:sp>
      </p:grpSp>
      <p:sp>
        <p:nvSpPr>
          <p:cNvPr id="57" name="六边形 30">
            <a:extLst>
              <a:ext uri="{FF2B5EF4-FFF2-40B4-BE49-F238E27FC236}">
                <a16:creationId xmlns:a16="http://schemas.microsoft.com/office/drawing/2014/main" id="{BB0E5BF5-6944-4E47-976B-4A184E7C3561}"/>
              </a:ext>
            </a:extLst>
          </p:cNvPr>
          <p:cNvSpPr/>
          <p:nvPr/>
        </p:nvSpPr>
        <p:spPr>
          <a:xfrm>
            <a:off x="8975785" y="3250550"/>
            <a:ext cx="2241787" cy="1956246"/>
          </a:xfrm>
          <a:prstGeom prst="hexagon">
            <a:avLst/>
          </a:prstGeom>
          <a:solidFill>
            <a:srgbClr val="00B0F0"/>
          </a:soli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algn="ctr" fontAlgn="base">
              <a:spcBef>
                <a:spcPct val="0"/>
              </a:spcBef>
              <a:spcAft>
                <a:spcPct val="0"/>
              </a:spcAft>
              <a:defRPr/>
            </a:pPr>
            <a:r>
              <a:rPr lang="en-US" sz="2000">
                <a:solidFill>
                  <a:schemeClr val="bg1"/>
                </a:solidFill>
                <a:latin typeface="+mj-lt"/>
                <a:cs typeface="Times New Roman" panose="02020603050405020304" pitchFamily="18" charset="0"/>
              </a:rPr>
              <a:t>Đánh giá sau sử dụng</a:t>
            </a:r>
            <a:endParaRPr lang="zh-CN" altLang="en-US" sz="2000">
              <a:solidFill>
                <a:schemeClr val="bg1"/>
              </a:solidFill>
              <a:latin typeface="+mj-lt"/>
              <a:cs typeface="Times New Roman" panose="02020603050405020304" pitchFamily="18" charset="0"/>
            </a:endParaRPr>
          </a:p>
        </p:txBody>
      </p:sp>
      <p:sp>
        <p:nvSpPr>
          <p:cNvPr id="7" name="Arrow: Curved Down 6">
            <a:extLst>
              <a:ext uri="{FF2B5EF4-FFF2-40B4-BE49-F238E27FC236}">
                <a16:creationId xmlns:a16="http://schemas.microsoft.com/office/drawing/2014/main" id="{8152E16F-C065-4A2E-B9F1-1EC442EE654E}"/>
              </a:ext>
            </a:extLst>
          </p:cNvPr>
          <p:cNvSpPr/>
          <p:nvPr/>
        </p:nvSpPr>
        <p:spPr>
          <a:xfrm>
            <a:off x="1885951" y="1294304"/>
            <a:ext cx="8420100" cy="1956246"/>
          </a:xfrm>
          <a:prstGeom prst="curvedDownArrow">
            <a:avLst/>
          </a:prstGeom>
          <a:solidFill>
            <a:srgbClr val="3E5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630431920"/>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fltVal val="0"/>
                                          </p:val>
                                        </p:tav>
                                        <p:tav tm="100000">
                                          <p:val>
                                            <p:strVal val="#ppt_w"/>
                                          </p:val>
                                        </p:tav>
                                      </p:tavLst>
                                    </p:anim>
                                    <p:anim calcmode="lin" valueType="num">
                                      <p:cBhvr>
                                        <p:cTn id="8" dur="1000" fill="hold"/>
                                        <p:tgtEl>
                                          <p:spTgt spid="41"/>
                                        </p:tgtEl>
                                        <p:attrNameLst>
                                          <p:attrName>ppt_h</p:attrName>
                                        </p:attrNameLst>
                                      </p:cBhvr>
                                      <p:tavLst>
                                        <p:tav tm="0">
                                          <p:val>
                                            <p:fltVal val="0"/>
                                          </p:val>
                                        </p:tav>
                                        <p:tav tm="100000">
                                          <p:val>
                                            <p:strVal val="#ppt_h"/>
                                          </p:val>
                                        </p:tav>
                                      </p:tavLst>
                                    </p:anim>
                                    <p:animEffect transition="in" filter="fade">
                                      <p:cBhvr>
                                        <p:cTn id="9" dur="1000"/>
                                        <p:tgtEl>
                                          <p:spTgt spid="41"/>
                                        </p:tgtEl>
                                      </p:cBhvr>
                                    </p:animEffect>
                                  </p:childTnLst>
                                </p:cTn>
                              </p:par>
                              <p:par>
                                <p:cTn id="10" presetID="53" presetClass="entr" presetSubtype="16"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1000" fill="hold"/>
                                        <p:tgtEl>
                                          <p:spTgt spid="50"/>
                                        </p:tgtEl>
                                        <p:attrNameLst>
                                          <p:attrName>ppt_w</p:attrName>
                                        </p:attrNameLst>
                                      </p:cBhvr>
                                      <p:tavLst>
                                        <p:tav tm="0">
                                          <p:val>
                                            <p:fltVal val="0"/>
                                          </p:val>
                                        </p:tav>
                                        <p:tav tm="100000">
                                          <p:val>
                                            <p:strVal val="#ppt_w"/>
                                          </p:val>
                                        </p:tav>
                                      </p:tavLst>
                                    </p:anim>
                                    <p:anim calcmode="lin" valueType="num">
                                      <p:cBhvr>
                                        <p:cTn id="13" dur="1000" fill="hold"/>
                                        <p:tgtEl>
                                          <p:spTgt spid="50"/>
                                        </p:tgtEl>
                                        <p:attrNameLst>
                                          <p:attrName>ppt_h</p:attrName>
                                        </p:attrNameLst>
                                      </p:cBhvr>
                                      <p:tavLst>
                                        <p:tav tm="0">
                                          <p:val>
                                            <p:fltVal val="0"/>
                                          </p:val>
                                        </p:tav>
                                        <p:tav tm="100000">
                                          <p:val>
                                            <p:strVal val="#ppt_h"/>
                                          </p:val>
                                        </p:tav>
                                      </p:tavLst>
                                    </p:anim>
                                    <p:animEffect transition="in" filter="fade">
                                      <p:cBhvr>
                                        <p:cTn id="14" dur="1000"/>
                                        <p:tgtEl>
                                          <p:spTgt spid="50"/>
                                        </p:tgtEl>
                                      </p:cBhvr>
                                    </p:animEffect>
                                  </p:childTnLst>
                                </p:cTn>
                              </p:par>
                              <p:par>
                                <p:cTn id="15" presetID="53" presetClass="entr" presetSubtype="16"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1000" fill="hold"/>
                                        <p:tgtEl>
                                          <p:spTgt spid="53"/>
                                        </p:tgtEl>
                                        <p:attrNameLst>
                                          <p:attrName>ppt_w</p:attrName>
                                        </p:attrNameLst>
                                      </p:cBhvr>
                                      <p:tavLst>
                                        <p:tav tm="0">
                                          <p:val>
                                            <p:fltVal val="0"/>
                                          </p:val>
                                        </p:tav>
                                        <p:tav tm="100000">
                                          <p:val>
                                            <p:strVal val="#ppt_w"/>
                                          </p:val>
                                        </p:tav>
                                      </p:tavLst>
                                    </p:anim>
                                    <p:anim calcmode="lin" valueType="num">
                                      <p:cBhvr>
                                        <p:cTn id="18" dur="1000" fill="hold"/>
                                        <p:tgtEl>
                                          <p:spTgt spid="53"/>
                                        </p:tgtEl>
                                        <p:attrNameLst>
                                          <p:attrName>ppt_h</p:attrName>
                                        </p:attrNameLst>
                                      </p:cBhvr>
                                      <p:tavLst>
                                        <p:tav tm="0">
                                          <p:val>
                                            <p:fltVal val="0"/>
                                          </p:val>
                                        </p:tav>
                                        <p:tav tm="100000">
                                          <p:val>
                                            <p:strVal val="#ppt_h"/>
                                          </p:val>
                                        </p:tav>
                                      </p:tavLst>
                                    </p:anim>
                                    <p:animEffect transition="in" filter="fade">
                                      <p:cBhvr>
                                        <p:cTn id="19"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Mô tả sản phẩm</a:t>
            </a:r>
          </a:p>
        </p:txBody>
      </p:sp>
      <p:sp>
        <p:nvSpPr>
          <p:cNvPr id="20" name="Right Arrow Callout 4">
            <a:extLst>
              <a:ext uri="{FF2B5EF4-FFF2-40B4-BE49-F238E27FC236}">
                <a16:creationId xmlns:a16="http://schemas.microsoft.com/office/drawing/2014/main" id="{D1DCD96B-863C-4085-9C84-51646806BC62}"/>
              </a:ext>
            </a:extLst>
          </p:cNvPr>
          <p:cNvSpPr/>
          <p:nvPr/>
        </p:nvSpPr>
        <p:spPr>
          <a:xfrm>
            <a:off x="7398157" y="2123981"/>
            <a:ext cx="3611324" cy="1602140"/>
          </a:xfrm>
          <a:prstGeom prst="rightArrowCallout">
            <a:avLst>
              <a:gd name="adj1" fmla="val 30293"/>
              <a:gd name="adj2" fmla="val 25630"/>
              <a:gd name="adj3" fmla="val 24276"/>
              <a:gd name="adj4" fmla="val 81673"/>
            </a:avLst>
          </a:prstGeom>
          <a:solidFill>
            <a:sysClr val="window" lastClr="FFFFFF"/>
          </a:solidFill>
          <a:ln w="63500" cap="flat" cmpd="sng" algn="ctr">
            <a:solidFill>
              <a:srgbClr val="FBA200"/>
            </a:solidFill>
            <a:prstDash val="solid"/>
            <a:miter lim="800000"/>
          </a:ln>
          <a:effectLst>
            <a:outerShdw blurRad="25400" dist="25400" algn="l" rotWithShape="0">
              <a:prstClr val="black">
                <a:alpha val="30000"/>
              </a:prstClr>
            </a:outerShdw>
          </a:effectLst>
        </p:spPr>
        <p:txBody>
          <a:bodyPr rtlCol="0" anchor="ctr"/>
          <a:lstStyle/>
          <a:p>
            <a:pPr marL="514350"/>
            <a:r>
              <a:rPr lang="en-US" kern="0">
                <a:solidFill>
                  <a:srgbClr val="333333"/>
                </a:solidFill>
                <a:latin typeface="+mj-lt"/>
              </a:rPr>
              <a:t>Phân tích sự phù hợp của sản phẩm với nhu cầu khách hàng.</a:t>
            </a:r>
          </a:p>
        </p:txBody>
      </p:sp>
      <p:sp>
        <p:nvSpPr>
          <p:cNvPr id="21" name="Right Arrow Callout 5">
            <a:extLst>
              <a:ext uri="{FF2B5EF4-FFF2-40B4-BE49-F238E27FC236}">
                <a16:creationId xmlns:a16="http://schemas.microsoft.com/office/drawing/2014/main" id="{9865CAA2-C2BE-4B57-A193-CF9F337E0B75}"/>
              </a:ext>
            </a:extLst>
          </p:cNvPr>
          <p:cNvSpPr/>
          <p:nvPr/>
        </p:nvSpPr>
        <p:spPr>
          <a:xfrm>
            <a:off x="4442151" y="2123981"/>
            <a:ext cx="3474164" cy="1602140"/>
          </a:xfrm>
          <a:prstGeom prst="rightArrowCallout">
            <a:avLst>
              <a:gd name="adj1" fmla="val 30293"/>
              <a:gd name="adj2" fmla="val 25630"/>
              <a:gd name="adj3" fmla="val 24276"/>
              <a:gd name="adj4" fmla="val 75547"/>
            </a:avLst>
          </a:prstGeom>
          <a:solidFill>
            <a:sysClr val="window" lastClr="FFFFFF"/>
          </a:solidFill>
          <a:ln w="63500" cap="flat" cmpd="sng" algn="ctr">
            <a:solidFill>
              <a:srgbClr val="90C221"/>
            </a:solidFill>
            <a:prstDash val="solid"/>
            <a:miter lim="800000"/>
          </a:ln>
          <a:effectLst>
            <a:outerShdw blurRad="25400" dist="25400" algn="l" rotWithShape="0">
              <a:prstClr val="black">
                <a:alpha val="30000"/>
              </a:prstClr>
            </a:outerShdw>
          </a:effectLst>
        </p:spPr>
        <p:txBody>
          <a:bodyPr rtlCol="0" anchor="ctr"/>
          <a:lstStyle/>
          <a:p>
            <a:pPr marL="514350"/>
            <a:r>
              <a:rPr lang="en-US" kern="0">
                <a:solidFill>
                  <a:srgbClr val="333333"/>
                </a:solidFill>
                <a:latin typeface="+mj-lt"/>
              </a:rPr>
              <a:t>Khảo sát khả năng sẵn lòng trả của khách hàng</a:t>
            </a:r>
          </a:p>
        </p:txBody>
      </p:sp>
      <p:sp>
        <p:nvSpPr>
          <p:cNvPr id="23" name="Right Arrow Callout 7">
            <a:extLst>
              <a:ext uri="{FF2B5EF4-FFF2-40B4-BE49-F238E27FC236}">
                <a16:creationId xmlns:a16="http://schemas.microsoft.com/office/drawing/2014/main" id="{59C8D559-40C6-49EF-B915-B4A23A49C2A9}"/>
              </a:ext>
            </a:extLst>
          </p:cNvPr>
          <p:cNvSpPr/>
          <p:nvPr/>
        </p:nvSpPr>
        <p:spPr>
          <a:xfrm>
            <a:off x="1302327" y="2125305"/>
            <a:ext cx="3720848" cy="1602140"/>
          </a:xfrm>
          <a:prstGeom prst="rightArrowCallout">
            <a:avLst>
              <a:gd name="adj1" fmla="val 30293"/>
              <a:gd name="adj2" fmla="val 25035"/>
              <a:gd name="adj3" fmla="val 24276"/>
              <a:gd name="adj4" fmla="val 74486"/>
            </a:avLst>
          </a:prstGeom>
          <a:solidFill>
            <a:sysClr val="window" lastClr="FFFFFF"/>
          </a:solidFill>
          <a:ln w="63500" cap="flat" cmpd="sng" algn="ctr">
            <a:solidFill>
              <a:srgbClr val="0680C3"/>
            </a:solidFill>
            <a:prstDash val="solid"/>
            <a:miter lim="800000"/>
          </a:ln>
          <a:effectLst>
            <a:outerShdw blurRad="25400" dist="25400" algn="l" rotWithShape="0">
              <a:prstClr val="black">
                <a:alpha val="3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Thiết kế sản phẩm</a:t>
            </a:r>
          </a:p>
          <a:p>
            <a:pPr marR="0" lvl="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Định vị chất lượng</a:t>
            </a:r>
          </a:p>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Giá thành, giá bán</a:t>
            </a:r>
          </a:p>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Các thuộc tính công nghệ</a:t>
            </a:r>
            <a:endParaRPr kumimoji="0" lang="ko-KR" altLang="en-US" b="0" i="0" u="none" strike="noStrike" kern="0" cap="none" spc="0" normalizeH="0" baseline="0" noProof="0">
              <a:ln>
                <a:noFill/>
              </a:ln>
              <a:solidFill>
                <a:srgbClr val="333333"/>
              </a:solidFill>
              <a:effectLst/>
              <a:uLnTx/>
              <a:uFillTx/>
              <a:latin typeface="+mj-lt"/>
              <a:cs typeface="+mn-cs"/>
            </a:endParaRPr>
          </a:p>
        </p:txBody>
      </p:sp>
      <p:sp>
        <p:nvSpPr>
          <p:cNvPr id="2" name="Rectangle 1">
            <a:extLst>
              <a:ext uri="{FF2B5EF4-FFF2-40B4-BE49-F238E27FC236}">
                <a16:creationId xmlns:a16="http://schemas.microsoft.com/office/drawing/2014/main" id="{D34F91F3-CF5C-46D5-8B20-0F91BE364596}"/>
              </a:ext>
            </a:extLst>
          </p:cNvPr>
          <p:cNvSpPr/>
          <p:nvPr/>
        </p:nvSpPr>
        <p:spPr>
          <a:xfrm>
            <a:off x="1302327" y="4950708"/>
            <a:ext cx="9121702" cy="866775"/>
          </a:xfrm>
          <a:prstGeom prst="rect">
            <a:avLst/>
          </a:prstGeom>
          <a:solidFill>
            <a:srgbClr val="00B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SO SÁNH VỚI SẢN PHẨM TƯƠNG TỰ</a:t>
            </a:r>
          </a:p>
        </p:txBody>
      </p:sp>
      <p:sp>
        <p:nvSpPr>
          <p:cNvPr id="3" name="Arrow: Down 2">
            <a:extLst>
              <a:ext uri="{FF2B5EF4-FFF2-40B4-BE49-F238E27FC236}">
                <a16:creationId xmlns:a16="http://schemas.microsoft.com/office/drawing/2014/main" id="{27C4CAAD-0D0B-4433-BF77-0A4F0676E2E6}"/>
              </a:ext>
            </a:extLst>
          </p:cNvPr>
          <p:cNvSpPr/>
          <p:nvPr/>
        </p:nvSpPr>
        <p:spPr>
          <a:xfrm>
            <a:off x="2289500" y="3726121"/>
            <a:ext cx="619125" cy="1224587"/>
          </a:xfrm>
          <a:prstGeom prst="downArrow">
            <a:avLst/>
          </a:prstGeom>
          <a:solidFill>
            <a:srgbClr val="06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Arrow: Down 25">
            <a:extLst>
              <a:ext uri="{FF2B5EF4-FFF2-40B4-BE49-F238E27FC236}">
                <a16:creationId xmlns:a16="http://schemas.microsoft.com/office/drawing/2014/main" id="{FD53274A-FEC9-49E6-A4FD-F22BC36403EF}"/>
              </a:ext>
            </a:extLst>
          </p:cNvPr>
          <p:cNvSpPr/>
          <p:nvPr/>
        </p:nvSpPr>
        <p:spPr>
          <a:xfrm>
            <a:off x="5404017" y="3724797"/>
            <a:ext cx="619125" cy="1224587"/>
          </a:xfrm>
          <a:prstGeom prst="downArrow">
            <a:avLst/>
          </a:prstGeom>
          <a:solidFill>
            <a:srgbClr val="90C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Arrow: Down 27">
            <a:extLst>
              <a:ext uri="{FF2B5EF4-FFF2-40B4-BE49-F238E27FC236}">
                <a16:creationId xmlns:a16="http://schemas.microsoft.com/office/drawing/2014/main" id="{D9B46BD2-7D98-444B-8A3E-640D2FA70282}"/>
              </a:ext>
            </a:extLst>
          </p:cNvPr>
          <p:cNvSpPr/>
          <p:nvPr/>
        </p:nvSpPr>
        <p:spPr>
          <a:xfrm>
            <a:off x="8698476" y="3724797"/>
            <a:ext cx="619125" cy="1224587"/>
          </a:xfrm>
          <a:prstGeom prst="downArrow">
            <a:avLst/>
          </a:prstGeom>
          <a:solidFill>
            <a:srgbClr val="FB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651521789"/>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89852" cy="874106"/>
            <a:chOff x="4092502" y="2469748"/>
            <a:chExt cx="4227333"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42305" cy="710700"/>
              <a:chOff x="4113080" y="3187905"/>
              <a:chExt cx="3542305"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Phân tích tình hình thực tế, chỉ ra các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542305"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Tổng quan ý tưởng KD</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01.</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Nghị định, luật cho việc hoạt động của công ty</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2827438"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pháp lý</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03.</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178943" cy="874106"/>
            <a:chOff x="4092502" y="2469748"/>
            <a:chExt cx="4216326"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531298" cy="710700"/>
              <a:chOff x="4113080" y="3187905"/>
              <a:chExt cx="3531298"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Lý do chọn đề tài, cách giải quyết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317493"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Mô tả doanh nghiệp</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02.</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Vị trí mặt bằng, quy mô,... </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342909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vị trí đặt DN</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04.</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7985556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DD97C09-9B4F-4EA6-9E57-7DF2093695B6}"/>
              </a:ext>
            </a:extLst>
          </p:cNvPr>
          <p:cNvGraphicFramePr>
            <a:graphicFrameLocks noGrp="1"/>
          </p:cNvGraphicFramePr>
          <p:nvPr>
            <p:extLst>
              <p:ext uri="{D42A27DB-BD31-4B8C-83A1-F6EECF244321}">
                <p14:modId xmlns:p14="http://schemas.microsoft.com/office/powerpoint/2010/main" val="3236933360"/>
              </p:ext>
            </p:extLst>
          </p:nvPr>
        </p:nvGraphicFramePr>
        <p:xfrm>
          <a:off x="196644" y="678426"/>
          <a:ext cx="11533239" cy="5880249"/>
        </p:xfrm>
        <a:graphic>
          <a:graphicData uri="http://schemas.openxmlformats.org/drawingml/2006/table">
            <a:tbl>
              <a:tblPr firstRow="1" bandRow="1">
                <a:tableStyleId>{ED083AE6-46FA-4A59-8FB0-9F97EB10719F}</a:tableStyleId>
              </a:tblPr>
              <a:tblGrid>
                <a:gridCol w="743590">
                  <a:extLst>
                    <a:ext uri="{9D8B030D-6E8A-4147-A177-3AD203B41FA5}">
                      <a16:colId xmlns:a16="http://schemas.microsoft.com/office/drawing/2014/main" val="422102919"/>
                    </a:ext>
                  </a:extLst>
                </a:gridCol>
                <a:gridCol w="3763478">
                  <a:extLst>
                    <a:ext uri="{9D8B030D-6E8A-4147-A177-3AD203B41FA5}">
                      <a16:colId xmlns:a16="http://schemas.microsoft.com/office/drawing/2014/main" val="2512608336"/>
                    </a:ext>
                  </a:extLst>
                </a:gridCol>
                <a:gridCol w="7026171">
                  <a:extLst>
                    <a:ext uri="{9D8B030D-6E8A-4147-A177-3AD203B41FA5}">
                      <a16:colId xmlns:a16="http://schemas.microsoft.com/office/drawing/2014/main" val="3524031199"/>
                    </a:ext>
                  </a:extLst>
                </a:gridCol>
              </a:tblGrid>
              <a:tr h="806245">
                <a:tc>
                  <a:txBody>
                    <a:bodyPr/>
                    <a:lstStyle/>
                    <a:p>
                      <a:pPr algn="ctr"/>
                      <a:r>
                        <a:rPr lang="en-US" sz="2000" dirty="0"/>
                        <a:t>STT</a:t>
                      </a:r>
                      <a:endParaRPr lang="en-US" sz="2000" dirty="0">
                        <a:latin typeface="+mj-lt"/>
                        <a:cs typeface="Urdu Typesetting" panose="020B0604020202020204" pitchFamily="66" charset="-78"/>
                      </a:endParaRPr>
                    </a:p>
                  </a:txBody>
                  <a:tcPr anchor="ctr"/>
                </a:tc>
                <a:tc>
                  <a:txBody>
                    <a:bodyPr/>
                    <a:lstStyle/>
                    <a:p>
                      <a:pPr algn="ctr"/>
                      <a:r>
                        <a:rPr lang="en-US" sz="2000" b="1" kern="1200" dirty="0" err="1">
                          <a:solidFill>
                            <a:schemeClr val="tx1">
                              <a:lumMod val="95000"/>
                              <a:lumOff val="5000"/>
                            </a:schemeClr>
                          </a:solidFill>
                          <a:effectLst/>
                        </a:rPr>
                        <a:t>Sản</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phẩm</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dịch</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vụ</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hoặc</a:t>
                      </a:r>
                      <a:r>
                        <a:rPr lang="en-US" sz="2000" b="1" kern="1200" dirty="0">
                          <a:solidFill>
                            <a:schemeClr val="tx1">
                              <a:lumMod val="95000"/>
                              <a:lumOff val="5000"/>
                            </a:schemeClr>
                          </a:solidFill>
                          <a:effectLst/>
                        </a:rPr>
                        <a:t> </a:t>
                      </a:r>
                      <a:br>
                        <a:rPr lang="en-US" sz="2000" b="1" kern="1200" dirty="0">
                          <a:solidFill>
                            <a:schemeClr val="tx1">
                              <a:lumMod val="95000"/>
                              <a:lumOff val="5000"/>
                            </a:schemeClr>
                          </a:solidFill>
                          <a:effectLst/>
                        </a:rPr>
                      </a:br>
                      <a:r>
                        <a:rPr lang="en-US" sz="2000" b="1" kern="1200" dirty="0" err="1">
                          <a:solidFill>
                            <a:schemeClr val="tx1">
                              <a:lumMod val="95000"/>
                              <a:lumOff val="5000"/>
                            </a:schemeClr>
                          </a:solidFill>
                          <a:effectLst/>
                        </a:rPr>
                        <a:t>chủng</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loại</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sản</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phẩm</a:t>
                      </a:r>
                      <a:endParaRPr lang="en-US" sz="2000" dirty="0">
                        <a:solidFill>
                          <a:schemeClr val="tx1">
                            <a:lumMod val="95000"/>
                            <a:lumOff val="5000"/>
                          </a:schemeClr>
                        </a:solidFill>
                        <a:latin typeface="+mj-lt"/>
                        <a:cs typeface="Urdu Typesetting" panose="020B0604020202020204" pitchFamily="66" charset="-78"/>
                      </a:endParaRPr>
                    </a:p>
                  </a:txBody>
                  <a:tcPr anchor="ctr"/>
                </a:tc>
                <a:tc>
                  <a:txBody>
                    <a:bodyPr/>
                    <a:lstStyle/>
                    <a:p>
                      <a:pPr algn="ctr"/>
                      <a:r>
                        <a:rPr lang="en-US" sz="2000" b="1" kern="1200" dirty="0" err="1">
                          <a:solidFill>
                            <a:schemeClr val="tx1">
                              <a:lumMod val="95000"/>
                              <a:lumOff val="5000"/>
                            </a:schemeClr>
                          </a:solidFill>
                          <a:effectLst/>
                        </a:rPr>
                        <a:t>Những</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đặc</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điểm</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chính</a:t>
                      </a:r>
                      <a:endParaRPr lang="en-US" sz="2000" dirty="0">
                        <a:solidFill>
                          <a:schemeClr val="tx1">
                            <a:lumMod val="95000"/>
                            <a:lumOff val="5000"/>
                          </a:schemeClr>
                        </a:solidFill>
                        <a:latin typeface="+mj-lt"/>
                        <a:cs typeface="Urdu Typesetting" panose="020B0604020202020204" pitchFamily="66" charset="-78"/>
                      </a:endParaRPr>
                    </a:p>
                  </a:txBody>
                  <a:tcPr anchor="ctr"/>
                </a:tc>
                <a:extLst>
                  <a:ext uri="{0D108BD9-81ED-4DB2-BD59-A6C34878D82A}">
                    <a16:rowId xmlns:a16="http://schemas.microsoft.com/office/drawing/2014/main" val="2640146994"/>
                  </a:ext>
                </a:extLst>
              </a:tr>
              <a:tr h="543924">
                <a:tc rowSpan="3">
                  <a:txBody>
                    <a:bodyPr/>
                    <a:lstStyle/>
                    <a:p>
                      <a:pPr algn="ctr"/>
                      <a:r>
                        <a:rPr lang="en-US" sz="1800" dirty="0"/>
                        <a:t>1</a:t>
                      </a:r>
                      <a:endParaRPr lang="en-US" sz="1800" dirty="0">
                        <a:latin typeface="+mj-lt"/>
                        <a:cs typeface="Urdu Typesetting" panose="020B0604020202020204" pitchFamily="66" charset="-78"/>
                      </a:endParaRPr>
                    </a:p>
                  </a:txBody>
                  <a:tcPr anchor="ctr"/>
                </a:tc>
                <a:tc rowSpan="3">
                  <a:txBody>
                    <a:bodyPr/>
                    <a:lstStyle/>
                    <a:p>
                      <a:pPr algn="l"/>
                      <a:r>
                        <a:rPr lang="en-US" sz="1800" kern="1200" dirty="0" err="1">
                          <a:solidFill>
                            <a:schemeClr val="dk1"/>
                          </a:solidFill>
                          <a:effectLst/>
                        </a:rPr>
                        <a:t>Thiết</a:t>
                      </a:r>
                      <a:r>
                        <a:rPr lang="en-US" sz="1800" kern="1200" dirty="0">
                          <a:solidFill>
                            <a:schemeClr val="dk1"/>
                          </a:solidFill>
                          <a:effectLst/>
                        </a:rPr>
                        <a:t> </a:t>
                      </a:r>
                      <a:r>
                        <a:rPr lang="en-US" sz="1800" kern="1200" dirty="0" err="1">
                          <a:solidFill>
                            <a:schemeClr val="dk1"/>
                          </a:solidFill>
                          <a:effectLst/>
                        </a:rPr>
                        <a:t>kế</a:t>
                      </a:r>
                      <a:r>
                        <a:rPr lang="en-US" sz="1800" kern="1200" dirty="0">
                          <a:solidFill>
                            <a:schemeClr val="dk1"/>
                          </a:solidFill>
                          <a:effectLst/>
                        </a:rPr>
                        <a:t>, </a:t>
                      </a:r>
                      <a:r>
                        <a:rPr lang="en-US" sz="1800" kern="1200" dirty="0" err="1">
                          <a:solidFill>
                            <a:schemeClr val="dk1"/>
                          </a:solidFill>
                          <a:effectLst/>
                        </a:rPr>
                        <a:t>vận</a:t>
                      </a:r>
                      <a:r>
                        <a:rPr lang="en-US" sz="1800" kern="1200" dirty="0">
                          <a:solidFill>
                            <a:schemeClr val="dk1"/>
                          </a:solidFill>
                          <a:effectLst/>
                        </a:rPr>
                        <a:t> </a:t>
                      </a:r>
                      <a:r>
                        <a:rPr lang="en-US" sz="1800" kern="1200" dirty="0" err="1">
                          <a:solidFill>
                            <a:schemeClr val="dk1"/>
                          </a:solidFill>
                          <a:effectLst/>
                        </a:rPr>
                        <a:t>hành</a:t>
                      </a:r>
                      <a:r>
                        <a:rPr lang="en-US" sz="1800" kern="1200" dirty="0">
                          <a:solidFill>
                            <a:schemeClr val="dk1"/>
                          </a:solidFill>
                          <a:effectLst/>
                        </a:rPr>
                        <a:t> website</a:t>
                      </a:r>
                      <a:endParaRPr lang="en-US" sz="1800" dirty="0">
                        <a:latin typeface="+mj-lt"/>
                        <a:cs typeface="Urdu Typesetting" panose="020B0604020202020204" pitchFamily="66" charset="-78"/>
                      </a:endParaRPr>
                    </a:p>
                  </a:txBody>
                  <a:tcPr anchor="ctr"/>
                </a:tc>
                <a:tc>
                  <a:txBody>
                    <a:bodyPr/>
                    <a:lstStyle/>
                    <a:p>
                      <a:pPr algn="l" rtl="0" fontAlgn="ctr"/>
                      <a:r>
                        <a:rPr lang="vi-VN" sz="1800" dirty="0">
                          <a:effectLst/>
                        </a:rPr>
                        <a:t>Thiết kế được website theo yêu cầu của </a:t>
                      </a:r>
                      <a:r>
                        <a:rPr lang="vi-VN" sz="1800">
                          <a:effectLst/>
                        </a:rPr>
                        <a:t>khách hàng.</a:t>
                      </a:r>
                      <a:endParaRPr lang="vi-VN"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3534901921"/>
                  </a:ext>
                </a:extLst>
              </a:tr>
              <a:tr h="336135">
                <a:tc vMerge="1">
                  <a:txBody>
                    <a:bodyPr/>
                    <a:lstStyle/>
                    <a:p>
                      <a:endParaRPr lang="en-US"/>
                    </a:p>
                  </a:txBody>
                  <a:tcPr/>
                </a:tc>
                <a:tc vMerge="1">
                  <a:txBody>
                    <a:bodyPr/>
                    <a:lstStyle/>
                    <a:p>
                      <a:endParaRPr lang="en-US"/>
                    </a:p>
                  </a:txBody>
                  <a:tcPr/>
                </a:tc>
                <a:tc>
                  <a:txBody>
                    <a:bodyPr/>
                    <a:lstStyle/>
                    <a:p>
                      <a:pPr algn="l" rtl="0" fontAlgn="b"/>
                      <a:r>
                        <a:rPr lang="en-US" sz="1800" dirty="0" err="1">
                          <a:effectLst/>
                        </a:rPr>
                        <a:t>Sử</a:t>
                      </a:r>
                      <a:r>
                        <a:rPr lang="en-US" sz="1800" dirty="0">
                          <a:effectLst/>
                        </a:rPr>
                        <a:t> </a:t>
                      </a:r>
                      <a:r>
                        <a:rPr lang="en-US" sz="1800" dirty="0" err="1">
                          <a:effectLst/>
                        </a:rPr>
                        <a:t>dụng</a:t>
                      </a:r>
                      <a:r>
                        <a:rPr lang="en-US" sz="1800" dirty="0">
                          <a:effectLst/>
                        </a:rPr>
                        <a:t> </a:t>
                      </a:r>
                      <a:r>
                        <a:rPr lang="en-US" sz="1800" dirty="0" err="1">
                          <a:effectLst/>
                        </a:rPr>
                        <a:t>hệ</a:t>
                      </a:r>
                      <a:r>
                        <a:rPr lang="en-US" sz="1800" dirty="0">
                          <a:effectLst/>
                        </a:rPr>
                        <a:t> </a:t>
                      </a:r>
                      <a:r>
                        <a:rPr lang="en-US" sz="1800" dirty="0" err="1">
                          <a:effectLst/>
                        </a:rPr>
                        <a:t>thống</a:t>
                      </a:r>
                      <a:r>
                        <a:rPr lang="en-US" sz="1800" dirty="0">
                          <a:effectLst/>
                        </a:rPr>
                        <a:t> </a:t>
                      </a:r>
                      <a:r>
                        <a:rPr lang="en-US" sz="1800" dirty="0" err="1">
                          <a:effectLst/>
                        </a:rPr>
                        <a:t>của</a:t>
                      </a:r>
                      <a:r>
                        <a:rPr lang="en-US" sz="1800" dirty="0">
                          <a:effectLst/>
                        </a:rPr>
                        <a:t> </a:t>
                      </a:r>
                      <a:r>
                        <a:rPr lang="en-US" sz="1800" dirty="0" err="1">
                          <a:effectLst/>
                        </a:rPr>
                        <a:t>công</a:t>
                      </a:r>
                      <a:r>
                        <a:rPr lang="en-US" sz="1800" dirty="0">
                          <a:effectLst/>
                        </a:rPr>
                        <a:t> ty </a:t>
                      </a:r>
                      <a:r>
                        <a:rPr lang="en-US" sz="1800" dirty="0" err="1">
                          <a:effectLst/>
                        </a:rPr>
                        <a:t>để</a:t>
                      </a:r>
                      <a:r>
                        <a:rPr lang="en-US" sz="1800" dirty="0">
                          <a:effectLst/>
                        </a:rPr>
                        <a:t> </a:t>
                      </a:r>
                      <a:r>
                        <a:rPr lang="en-US" sz="1800" dirty="0" err="1">
                          <a:effectLst/>
                        </a:rPr>
                        <a:t>vận</a:t>
                      </a:r>
                      <a:r>
                        <a:rPr lang="en-US" sz="1800" dirty="0">
                          <a:effectLst/>
                        </a:rPr>
                        <a:t> </a:t>
                      </a:r>
                      <a:r>
                        <a:rPr lang="en-US" sz="1800" dirty="0" err="1">
                          <a:effectLst/>
                        </a:rPr>
                        <a:t>hành</a:t>
                      </a:r>
                      <a:endParaRPr lang="en-US"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737062797"/>
                  </a:ext>
                </a:extLst>
              </a:tr>
              <a:tr h="336135">
                <a:tc vMerge="1">
                  <a:txBody>
                    <a:bodyPr/>
                    <a:lstStyle/>
                    <a:p>
                      <a:endParaRPr lang="en-US"/>
                    </a:p>
                  </a:txBody>
                  <a:tcPr/>
                </a:tc>
                <a:tc vMerge="1">
                  <a:txBody>
                    <a:bodyPr/>
                    <a:lstStyle/>
                    <a:p>
                      <a:endParaRPr lang="en-US"/>
                    </a:p>
                  </a:txBody>
                  <a:tcPr/>
                </a:tc>
                <a:tc>
                  <a:txBody>
                    <a:bodyPr/>
                    <a:lstStyle/>
                    <a:p>
                      <a:pPr algn="l" rtl="0" fontAlgn="b"/>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trả</a:t>
                      </a:r>
                      <a:r>
                        <a:rPr lang="en-US" sz="1800" dirty="0">
                          <a:effectLst/>
                        </a:rPr>
                        <a:t> </a:t>
                      </a:r>
                      <a:r>
                        <a:rPr lang="en-US" sz="1800" dirty="0" err="1">
                          <a:effectLst/>
                        </a:rPr>
                        <a:t>phí</a:t>
                      </a:r>
                      <a:r>
                        <a:rPr lang="en-US" sz="1800" dirty="0">
                          <a:effectLst/>
                        </a:rPr>
                        <a:t> </a:t>
                      </a:r>
                      <a:r>
                        <a:rPr lang="en-US" sz="1800" dirty="0" err="1">
                          <a:effectLst/>
                        </a:rPr>
                        <a:t>vận</a:t>
                      </a:r>
                      <a:r>
                        <a:rPr lang="en-US" sz="1800" dirty="0">
                          <a:effectLst/>
                        </a:rPr>
                        <a:t> </a:t>
                      </a:r>
                      <a:r>
                        <a:rPr lang="en-US" sz="1800" dirty="0" err="1">
                          <a:effectLst/>
                        </a:rPr>
                        <a:t>hàng</a:t>
                      </a:r>
                      <a:r>
                        <a:rPr lang="en-US" sz="1800" dirty="0">
                          <a:effectLst/>
                        </a:rPr>
                        <a:t> </a:t>
                      </a:r>
                      <a:r>
                        <a:rPr lang="en-US" sz="1800" err="1">
                          <a:effectLst/>
                        </a:rPr>
                        <a:t>hàng</a:t>
                      </a:r>
                      <a:r>
                        <a:rPr lang="en-US" sz="1800">
                          <a:effectLst/>
                        </a:rPr>
                        <a:t> tháng.</a:t>
                      </a:r>
                      <a:endParaRPr lang="en-US"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4252551606"/>
                  </a:ext>
                </a:extLst>
              </a:tr>
              <a:tr h="543924">
                <a:tc rowSpan="2">
                  <a:txBody>
                    <a:bodyPr/>
                    <a:lstStyle/>
                    <a:p>
                      <a:pPr algn="ctr"/>
                      <a:r>
                        <a:rPr lang="en-US" sz="1800" dirty="0"/>
                        <a:t>2</a:t>
                      </a:r>
                      <a:endParaRPr lang="en-US" sz="1800" dirty="0">
                        <a:latin typeface="+mj-lt"/>
                        <a:cs typeface="Urdu Typesetting" panose="020B0604020202020204" pitchFamily="66" charset="-78"/>
                      </a:endParaRPr>
                    </a:p>
                  </a:txBody>
                  <a:tcPr anchor="ctr"/>
                </a:tc>
                <a:tc rowSpan="2">
                  <a:txBody>
                    <a:bodyPr/>
                    <a:lstStyle/>
                    <a:p>
                      <a:pPr algn="l"/>
                      <a:r>
                        <a:rPr lang="en-US" sz="1800" kern="1200" dirty="0" err="1">
                          <a:solidFill>
                            <a:schemeClr val="dk1"/>
                          </a:solidFill>
                          <a:effectLst/>
                        </a:rPr>
                        <a:t>Thiết</a:t>
                      </a:r>
                      <a:r>
                        <a:rPr lang="en-US" sz="1800" kern="1200" dirty="0">
                          <a:solidFill>
                            <a:schemeClr val="dk1"/>
                          </a:solidFill>
                          <a:effectLst/>
                        </a:rPr>
                        <a:t> </a:t>
                      </a:r>
                      <a:r>
                        <a:rPr lang="en-US" sz="1800" kern="1200" dirty="0" err="1">
                          <a:solidFill>
                            <a:schemeClr val="dk1"/>
                          </a:solidFill>
                          <a:effectLst/>
                        </a:rPr>
                        <a:t>kế</a:t>
                      </a:r>
                      <a:r>
                        <a:rPr lang="en-US" sz="1800" kern="1200" dirty="0">
                          <a:solidFill>
                            <a:schemeClr val="dk1"/>
                          </a:solidFill>
                          <a:effectLst/>
                        </a:rPr>
                        <a:t> website</a:t>
                      </a:r>
                      <a:endParaRPr lang="en-US" sz="1800" dirty="0">
                        <a:latin typeface="+mj-lt"/>
                        <a:cs typeface="Urdu Typesetting" panose="020B0604020202020204" pitchFamily="66" charset="-78"/>
                      </a:endParaRPr>
                    </a:p>
                  </a:txBody>
                  <a:tcPr anchor="ctr"/>
                </a:tc>
                <a:tc>
                  <a:txBody>
                    <a:bodyPr/>
                    <a:lstStyle/>
                    <a:p>
                      <a:pPr algn="l" rtl="0" fontAlgn="ctr"/>
                      <a:r>
                        <a:rPr lang="en-US" sz="1800" dirty="0" err="1">
                          <a:effectLst/>
                        </a:rPr>
                        <a:t>Chỉ</a:t>
                      </a:r>
                      <a:r>
                        <a:rPr lang="en-US" sz="1800" dirty="0">
                          <a:effectLst/>
                        </a:rPr>
                        <a:t> </a:t>
                      </a:r>
                      <a:r>
                        <a:rPr lang="en-US" sz="1800" dirty="0" err="1">
                          <a:effectLst/>
                        </a:rPr>
                        <a:t>thiết</a:t>
                      </a:r>
                      <a:r>
                        <a:rPr lang="en-US" sz="1800" dirty="0">
                          <a:effectLst/>
                        </a:rPr>
                        <a:t> </a:t>
                      </a:r>
                      <a:r>
                        <a:rPr lang="en-US" sz="1800" dirty="0" err="1">
                          <a:effectLst/>
                        </a:rPr>
                        <a:t>kế</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a:t>
                      </a:r>
                      <a:r>
                        <a:rPr lang="en-US" sz="1800" dirty="0" err="1">
                          <a:effectLst/>
                        </a:rPr>
                        <a:t>theo</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của</a:t>
                      </a:r>
                      <a:r>
                        <a:rPr lang="en-US" sz="1800" dirty="0">
                          <a:effectLst/>
                        </a:rPr>
                        <a:t> </a:t>
                      </a:r>
                      <a:r>
                        <a:rPr lang="en-US" sz="1800" dirty="0" err="1">
                          <a:effectLst/>
                        </a:rPr>
                        <a:t>khách</a:t>
                      </a:r>
                      <a:r>
                        <a:rPr lang="en-US" sz="1800" dirty="0">
                          <a:effectLst/>
                        </a:rPr>
                        <a:t> </a:t>
                      </a:r>
                      <a:r>
                        <a:rPr lang="en-US" sz="1800" dirty="0" err="1">
                          <a:effectLst/>
                        </a:rPr>
                        <a:t>hàng</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2670018447"/>
                  </a:ext>
                </a:extLst>
              </a:tr>
              <a:tr h="672271">
                <a:tc vMerge="1">
                  <a:txBody>
                    <a:bodyPr/>
                    <a:lstStyle/>
                    <a:p>
                      <a:endParaRPr lang="en-US"/>
                    </a:p>
                  </a:txBody>
                  <a:tcPr/>
                </a:tc>
                <a:tc vMerge="1">
                  <a:txBody>
                    <a:bodyPr/>
                    <a:lstStyle/>
                    <a:p>
                      <a:endParaRPr lang="en-US"/>
                    </a:p>
                  </a:txBody>
                  <a:tcPr/>
                </a:tc>
                <a:tc>
                  <a:txBody>
                    <a:bodyPr/>
                    <a:lstStyle/>
                    <a:p>
                      <a:pPr algn="l" rtl="0" fontAlgn="b"/>
                      <a:r>
                        <a:rPr lang="vi-VN" sz="1800" dirty="0">
                          <a:effectLst/>
                        </a:rPr>
                        <a:t>Tên miền, dịch vụ lưu trữ, cài đặt web khách hàng tự vận hành</a:t>
                      </a:r>
                      <a:endParaRPr lang="vi-VN"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903581014"/>
                  </a:ext>
                </a:extLst>
              </a:tr>
              <a:tr h="672271">
                <a:tc rowSpan="2">
                  <a:txBody>
                    <a:bodyPr/>
                    <a:lstStyle/>
                    <a:p>
                      <a:pPr algn="ctr"/>
                      <a:r>
                        <a:rPr lang="en-US" sz="1800" dirty="0"/>
                        <a:t>3</a:t>
                      </a:r>
                      <a:endParaRPr lang="en-US" sz="1800" dirty="0">
                        <a:latin typeface="+mj-lt"/>
                        <a:cs typeface="Urdu Typesetting" panose="020B0604020202020204" pitchFamily="66" charset="-78"/>
                      </a:endParaRPr>
                    </a:p>
                  </a:txBody>
                  <a:tcPr anchor="ctr"/>
                </a:tc>
                <a:tc rowSpan="2">
                  <a:txBody>
                    <a:bodyPr/>
                    <a:lstStyle/>
                    <a:p>
                      <a:pPr algn="l"/>
                      <a:r>
                        <a:rPr lang="en-US" sz="1800" kern="1200" dirty="0" err="1">
                          <a:solidFill>
                            <a:schemeClr val="dk1"/>
                          </a:solidFill>
                          <a:effectLst/>
                        </a:rPr>
                        <a:t>Bán</a:t>
                      </a:r>
                      <a:r>
                        <a:rPr lang="en-US" sz="1800" kern="1200" dirty="0">
                          <a:solidFill>
                            <a:schemeClr val="dk1"/>
                          </a:solidFill>
                          <a:effectLst/>
                        </a:rPr>
                        <a:t> </a:t>
                      </a:r>
                      <a:r>
                        <a:rPr lang="en-US" sz="1800" kern="1200" dirty="0" err="1">
                          <a:solidFill>
                            <a:schemeClr val="dk1"/>
                          </a:solidFill>
                          <a:effectLst/>
                        </a:rPr>
                        <a:t>lại</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giao</a:t>
                      </a:r>
                      <a:r>
                        <a:rPr lang="en-US" sz="1800" kern="1200" dirty="0">
                          <a:solidFill>
                            <a:schemeClr val="dk1"/>
                          </a:solidFill>
                          <a:effectLst/>
                        </a:rPr>
                        <a:t> </a:t>
                      </a:r>
                      <a:r>
                        <a:rPr lang="en-US" sz="1800" kern="1200" dirty="0" err="1">
                          <a:solidFill>
                            <a:schemeClr val="dk1"/>
                          </a:solidFill>
                          <a:effectLst/>
                        </a:rPr>
                        <a:t>diện</a:t>
                      </a:r>
                      <a:r>
                        <a:rPr lang="en-US" sz="1800" kern="1200" dirty="0">
                          <a:solidFill>
                            <a:schemeClr val="dk1"/>
                          </a:solidFill>
                          <a:effectLst/>
                        </a:rPr>
                        <a:t> </a:t>
                      </a:r>
                      <a:r>
                        <a:rPr lang="en-US" sz="1800" kern="1200" dirty="0" err="1">
                          <a:solidFill>
                            <a:schemeClr val="dk1"/>
                          </a:solidFill>
                          <a:effectLst/>
                        </a:rPr>
                        <a:t>có</a:t>
                      </a:r>
                      <a:r>
                        <a:rPr lang="en-US" sz="1800" kern="1200" dirty="0">
                          <a:solidFill>
                            <a:schemeClr val="dk1"/>
                          </a:solidFill>
                          <a:effectLst/>
                        </a:rPr>
                        <a:t> </a:t>
                      </a:r>
                      <a:r>
                        <a:rPr lang="en-US" sz="1800" kern="1200" dirty="0" err="1">
                          <a:solidFill>
                            <a:schemeClr val="dk1"/>
                          </a:solidFill>
                          <a:effectLst/>
                        </a:rPr>
                        <a:t>sẵn</a:t>
                      </a:r>
                      <a:r>
                        <a:rPr lang="en-US" sz="1800" kern="1200" dirty="0">
                          <a:solidFill>
                            <a:schemeClr val="dk1"/>
                          </a:solidFill>
                          <a:effectLst/>
                        </a:rPr>
                        <a:t> ở </a:t>
                      </a:r>
                      <a:r>
                        <a:rPr lang="en-US" sz="1800" kern="1200" dirty="0" err="1">
                          <a:solidFill>
                            <a:schemeClr val="dk1"/>
                          </a:solidFill>
                          <a:effectLst/>
                        </a:rPr>
                        <a:t>công</a:t>
                      </a:r>
                      <a:r>
                        <a:rPr lang="en-US" sz="1800" kern="1200" dirty="0">
                          <a:solidFill>
                            <a:schemeClr val="dk1"/>
                          </a:solidFill>
                          <a:effectLst/>
                        </a:rPr>
                        <a:t> ty</a:t>
                      </a:r>
                      <a:endParaRPr lang="en-US" sz="1800" dirty="0">
                        <a:latin typeface="+mj-lt"/>
                        <a:cs typeface="Urdu Typesetting" panose="020B0604020202020204" pitchFamily="66" charset="-78"/>
                      </a:endParaRPr>
                    </a:p>
                  </a:txBody>
                  <a:tcPr anchor="ctr"/>
                </a:tc>
                <a:tc>
                  <a:txBody>
                    <a:bodyPr/>
                    <a:lstStyle/>
                    <a:p>
                      <a:pPr algn="l" rtl="0" fontAlgn="ctr"/>
                      <a:r>
                        <a:rPr lang="en-US" sz="1800" dirty="0" err="1">
                          <a:effectLst/>
                        </a:rPr>
                        <a:t>Bán</a:t>
                      </a:r>
                      <a:r>
                        <a:rPr lang="en-US" sz="1800" dirty="0">
                          <a:effectLst/>
                        </a:rPr>
                        <a:t> </a:t>
                      </a:r>
                      <a:r>
                        <a:rPr lang="en-US" sz="1800" dirty="0" err="1">
                          <a:effectLst/>
                        </a:rPr>
                        <a:t>lại</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web </a:t>
                      </a:r>
                      <a:r>
                        <a:rPr lang="en-US" sz="1800" dirty="0" err="1">
                          <a:effectLst/>
                        </a:rPr>
                        <a:t>để</a:t>
                      </a:r>
                      <a:r>
                        <a:rPr lang="en-US" sz="1800" dirty="0">
                          <a:effectLst/>
                        </a:rPr>
                        <a:t> </a:t>
                      </a:r>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không</a:t>
                      </a:r>
                      <a:r>
                        <a:rPr lang="en-US" sz="1800" dirty="0">
                          <a:effectLst/>
                        </a:rPr>
                        <a:t> </a:t>
                      </a:r>
                      <a:r>
                        <a:rPr lang="en-US" sz="1800" dirty="0" err="1">
                          <a:effectLst/>
                        </a:rPr>
                        <a:t>tốn</a:t>
                      </a:r>
                      <a:r>
                        <a:rPr lang="en-US" sz="1800" dirty="0">
                          <a:effectLst/>
                        </a:rPr>
                        <a:t> chi </a:t>
                      </a:r>
                      <a:r>
                        <a:rPr lang="en-US" sz="1800" dirty="0" err="1">
                          <a:effectLst/>
                        </a:rPr>
                        <a:t>phí</a:t>
                      </a:r>
                      <a:r>
                        <a:rPr lang="en-US" sz="1800" dirty="0">
                          <a:effectLst/>
                        </a:rPr>
                        <a:t> </a:t>
                      </a:r>
                      <a:r>
                        <a:rPr lang="en-US" sz="1800" err="1">
                          <a:effectLst/>
                        </a:rPr>
                        <a:t>thiết</a:t>
                      </a:r>
                      <a:r>
                        <a:rPr lang="en-US" sz="1800">
                          <a:effectLst/>
                        </a:rPr>
                        <a:t> kế.</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1770960627"/>
                  </a:ext>
                </a:extLst>
              </a:tr>
              <a:tr h="456734">
                <a:tc vMerge="1">
                  <a:txBody>
                    <a:bodyPr/>
                    <a:lstStyle/>
                    <a:p>
                      <a:endParaRPr lang="en-US"/>
                    </a:p>
                  </a:txBody>
                  <a:tcPr/>
                </a:tc>
                <a:tc vMerge="1">
                  <a:txBody>
                    <a:bodyPr/>
                    <a:lstStyle/>
                    <a:p>
                      <a:endParaRPr lang="en-US"/>
                    </a:p>
                  </a:txBody>
                  <a:tcPr/>
                </a:tc>
                <a:tc>
                  <a:txBody>
                    <a:bodyPr/>
                    <a:lstStyle/>
                    <a:p>
                      <a:pPr algn="l" rtl="0" fontAlgn="ctr"/>
                      <a:r>
                        <a:rPr lang="en-US" sz="1800" dirty="0" err="1">
                          <a:effectLst/>
                        </a:rPr>
                        <a:t>Một</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bán</a:t>
                      </a:r>
                      <a:r>
                        <a:rPr lang="en-US" sz="1800" dirty="0">
                          <a:effectLst/>
                        </a:rPr>
                        <a:t> </a:t>
                      </a:r>
                      <a:r>
                        <a:rPr lang="en-US" sz="1800" dirty="0" err="1">
                          <a:effectLst/>
                        </a:rPr>
                        <a:t>cho</a:t>
                      </a:r>
                      <a:r>
                        <a:rPr lang="en-US" sz="1800" dirty="0">
                          <a:effectLst/>
                        </a:rPr>
                        <a:t> </a:t>
                      </a:r>
                      <a:r>
                        <a:rPr lang="en-US" sz="1800" dirty="0" err="1">
                          <a:effectLst/>
                        </a:rPr>
                        <a:t>nhiều</a:t>
                      </a:r>
                      <a:r>
                        <a:rPr lang="en-US" sz="1800" dirty="0">
                          <a:effectLst/>
                        </a:rPr>
                        <a:t> </a:t>
                      </a:r>
                      <a:r>
                        <a:rPr lang="en-US" sz="1800" err="1">
                          <a:effectLst/>
                        </a:rPr>
                        <a:t>khách</a:t>
                      </a:r>
                      <a:r>
                        <a:rPr lang="en-US" sz="1800">
                          <a:effectLst/>
                        </a:rPr>
                        <a:t> hàng.</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2025043461"/>
                  </a:ext>
                </a:extLst>
              </a:tr>
              <a:tr h="756305">
                <a:tc>
                  <a:txBody>
                    <a:bodyPr/>
                    <a:lstStyle/>
                    <a:p>
                      <a:pPr algn="ctr"/>
                      <a:r>
                        <a:rPr lang="en-US" sz="1800" dirty="0"/>
                        <a:t>4</a:t>
                      </a:r>
                      <a:endParaRPr lang="en-US" sz="1800" dirty="0">
                        <a:latin typeface="+mj-lt"/>
                        <a:cs typeface="Urdu Typesetting" panose="020B0604020202020204" pitchFamily="66" charset="-78"/>
                      </a:endParaRPr>
                    </a:p>
                  </a:txBody>
                  <a:tcPr anchor="ctr"/>
                </a:tc>
                <a:tc>
                  <a:txBody>
                    <a:bodyPr/>
                    <a:lstStyle/>
                    <a:p>
                      <a:pPr algn="l"/>
                      <a:r>
                        <a:rPr lang="en-US" sz="1800" kern="1200" dirty="0" err="1">
                          <a:solidFill>
                            <a:schemeClr val="dk1"/>
                          </a:solidFill>
                          <a:effectLst/>
                        </a:rPr>
                        <a:t>Thêm</a:t>
                      </a:r>
                      <a:r>
                        <a:rPr lang="en-US" sz="1800" kern="1200" dirty="0">
                          <a:solidFill>
                            <a:schemeClr val="dk1"/>
                          </a:solidFill>
                          <a:effectLst/>
                        </a:rPr>
                        <a:t> </a:t>
                      </a:r>
                      <a:r>
                        <a:rPr lang="en-US" sz="1800" kern="1200" dirty="0" err="1">
                          <a:solidFill>
                            <a:schemeClr val="dk1"/>
                          </a:solidFill>
                          <a:effectLst/>
                        </a:rPr>
                        <a:t>chức</a:t>
                      </a:r>
                      <a:r>
                        <a:rPr lang="en-US" sz="1800" kern="1200" dirty="0">
                          <a:solidFill>
                            <a:schemeClr val="dk1"/>
                          </a:solidFill>
                          <a:effectLst/>
                        </a:rPr>
                        <a:t> </a:t>
                      </a:r>
                      <a:r>
                        <a:rPr lang="en-US" sz="1800" kern="1200" dirty="0" err="1">
                          <a:solidFill>
                            <a:schemeClr val="dk1"/>
                          </a:solidFill>
                          <a:effectLst/>
                        </a:rPr>
                        <a:t>năng</a:t>
                      </a:r>
                      <a:r>
                        <a:rPr lang="en-US" sz="1800" kern="1200" dirty="0">
                          <a:solidFill>
                            <a:schemeClr val="dk1"/>
                          </a:solidFill>
                          <a:effectLst/>
                        </a:rPr>
                        <a:t> </a:t>
                      </a:r>
                      <a:r>
                        <a:rPr lang="en-US" sz="1800" kern="1200" dirty="0" err="1">
                          <a:solidFill>
                            <a:schemeClr val="dk1"/>
                          </a:solidFill>
                          <a:effectLst/>
                        </a:rPr>
                        <a:t>cho</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hệ</a:t>
                      </a:r>
                      <a:r>
                        <a:rPr lang="en-US" sz="1800" kern="1200" dirty="0">
                          <a:solidFill>
                            <a:schemeClr val="dk1"/>
                          </a:solidFill>
                          <a:effectLst/>
                        </a:rPr>
                        <a:t> </a:t>
                      </a:r>
                      <a:r>
                        <a:rPr lang="en-US" sz="1800" kern="1200" dirty="0" err="1">
                          <a:solidFill>
                            <a:schemeClr val="dk1"/>
                          </a:solidFill>
                          <a:effectLst/>
                        </a:rPr>
                        <a:t>thống</a:t>
                      </a:r>
                      <a:r>
                        <a:rPr lang="en-US" sz="1800" kern="1200" dirty="0">
                          <a:solidFill>
                            <a:schemeClr val="dk1"/>
                          </a:solidFill>
                          <a:effectLst/>
                        </a:rPr>
                        <a:t> </a:t>
                      </a:r>
                      <a:r>
                        <a:rPr lang="en-US" sz="1800" kern="1200" dirty="0" err="1">
                          <a:solidFill>
                            <a:schemeClr val="dk1"/>
                          </a:solidFill>
                          <a:effectLst/>
                        </a:rPr>
                        <a:t>có</a:t>
                      </a:r>
                      <a:r>
                        <a:rPr lang="en-US" sz="1800" kern="1200" dirty="0">
                          <a:solidFill>
                            <a:schemeClr val="dk1"/>
                          </a:solidFill>
                          <a:effectLst/>
                        </a:rPr>
                        <a:t> </a:t>
                      </a:r>
                      <a:r>
                        <a:rPr lang="en-US" sz="1800" kern="1200" dirty="0" err="1">
                          <a:solidFill>
                            <a:schemeClr val="dk1"/>
                          </a:solidFill>
                          <a:effectLst/>
                        </a:rPr>
                        <a:t>sẵn</a:t>
                      </a:r>
                      <a:endParaRPr lang="en-US" sz="1800" dirty="0">
                        <a:latin typeface="+mj-lt"/>
                        <a:cs typeface="Urdu Typesetting" panose="020B0604020202020204" pitchFamily="66" charset="-78"/>
                      </a:endParaRPr>
                    </a:p>
                  </a:txBody>
                  <a:tcPr anchor="ctr"/>
                </a:tc>
                <a:tc>
                  <a:txBody>
                    <a:bodyPr/>
                    <a:lstStyle/>
                    <a:p>
                      <a:pPr algn="l"/>
                      <a:r>
                        <a:rPr lang="en-US" sz="1800" kern="1200" dirty="0" err="1">
                          <a:solidFill>
                            <a:schemeClr val="dk1"/>
                          </a:solidFill>
                          <a:effectLst/>
                        </a:rPr>
                        <a:t>Thêm</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chức</a:t>
                      </a:r>
                      <a:r>
                        <a:rPr lang="en-US" sz="1800" kern="1200" dirty="0">
                          <a:solidFill>
                            <a:schemeClr val="dk1"/>
                          </a:solidFill>
                          <a:effectLst/>
                        </a:rPr>
                        <a:t> </a:t>
                      </a:r>
                      <a:r>
                        <a:rPr lang="en-US" sz="1800" kern="1200" dirty="0" err="1">
                          <a:solidFill>
                            <a:schemeClr val="dk1"/>
                          </a:solidFill>
                          <a:effectLst/>
                        </a:rPr>
                        <a:t>năng</a:t>
                      </a:r>
                      <a:r>
                        <a:rPr lang="en-US" sz="1800" kern="1200" dirty="0">
                          <a:solidFill>
                            <a:schemeClr val="dk1"/>
                          </a:solidFill>
                          <a:effectLst/>
                        </a:rPr>
                        <a:t> </a:t>
                      </a:r>
                      <a:r>
                        <a:rPr lang="en-US" sz="1800" kern="1200" dirty="0" err="1">
                          <a:solidFill>
                            <a:schemeClr val="dk1"/>
                          </a:solidFill>
                          <a:effectLst/>
                        </a:rPr>
                        <a:t>hoặc</a:t>
                      </a:r>
                      <a:r>
                        <a:rPr lang="en-US" sz="1800" kern="1200" dirty="0">
                          <a:solidFill>
                            <a:schemeClr val="dk1"/>
                          </a:solidFill>
                          <a:effectLst/>
                        </a:rPr>
                        <a:t> </a:t>
                      </a:r>
                      <a:r>
                        <a:rPr lang="en-US" sz="1800" kern="1200" dirty="0" err="1">
                          <a:solidFill>
                            <a:schemeClr val="dk1"/>
                          </a:solidFill>
                          <a:effectLst/>
                        </a:rPr>
                        <a:t>sửa</a:t>
                      </a:r>
                      <a:r>
                        <a:rPr lang="en-US" sz="1800" kern="1200" dirty="0">
                          <a:solidFill>
                            <a:schemeClr val="dk1"/>
                          </a:solidFill>
                          <a:effectLst/>
                        </a:rPr>
                        <a:t> </a:t>
                      </a:r>
                      <a:r>
                        <a:rPr lang="en-US" sz="1800" kern="1200" dirty="0" err="1">
                          <a:solidFill>
                            <a:schemeClr val="dk1"/>
                          </a:solidFill>
                          <a:effectLst/>
                        </a:rPr>
                        <a:t>lại</a:t>
                      </a:r>
                      <a:r>
                        <a:rPr lang="en-US" sz="1800" kern="1200" dirty="0">
                          <a:solidFill>
                            <a:schemeClr val="dk1"/>
                          </a:solidFill>
                          <a:effectLst/>
                        </a:rPr>
                        <a:t> </a:t>
                      </a:r>
                      <a:r>
                        <a:rPr lang="en-US" sz="1800" kern="1200" dirty="0" err="1">
                          <a:solidFill>
                            <a:schemeClr val="dk1"/>
                          </a:solidFill>
                          <a:effectLst/>
                        </a:rPr>
                        <a:t>giao</a:t>
                      </a:r>
                      <a:r>
                        <a:rPr lang="en-US" sz="1800" kern="1200" dirty="0">
                          <a:solidFill>
                            <a:schemeClr val="dk1"/>
                          </a:solidFill>
                          <a:effectLst/>
                        </a:rPr>
                        <a:t> </a:t>
                      </a:r>
                      <a:r>
                        <a:rPr lang="en-US" sz="1800" kern="1200" dirty="0" err="1">
                          <a:solidFill>
                            <a:schemeClr val="dk1"/>
                          </a:solidFill>
                          <a:effectLst/>
                        </a:rPr>
                        <a:t>diện</a:t>
                      </a:r>
                      <a:r>
                        <a:rPr lang="en-US" sz="1800" kern="1200" dirty="0">
                          <a:solidFill>
                            <a:schemeClr val="dk1"/>
                          </a:solidFill>
                          <a:effectLst/>
                        </a:rPr>
                        <a:t> </a:t>
                      </a:r>
                      <a:r>
                        <a:rPr lang="en-US" sz="1800" kern="1200" dirty="0" err="1">
                          <a:solidFill>
                            <a:schemeClr val="dk1"/>
                          </a:solidFill>
                          <a:effectLst/>
                        </a:rPr>
                        <a:t>từ</a:t>
                      </a:r>
                      <a:r>
                        <a:rPr lang="en-US" sz="1800" kern="1200" dirty="0">
                          <a:solidFill>
                            <a:schemeClr val="dk1"/>
                          </a:solidFill>
                          <a:effectLst/>
                        </a:rPr>
                        <a:t> </a:t>
                      </a:r>
                      <a:r>
                        <a:rPr lang="en-US" sz="1800" kern="1200" dirty="0" err="1">
                          <a:solidFill>
                            <a:schemeClr val="dk1"/>
                          </a:solidFill>
                          <a:effectLst/>
                        </a:rPr>
                        <a:t>mã</a:t>
                      </a:r>
                      <a:r>
                        <a:rPr lang="en-US" sz="1800" kern="1200" dirty="0">
                          <a:solidFill>
                            <a:schemeClr val="dk1"/>
                          </a:solidFill>
                          <a:effectLst/>
                        </a:rPr>
                        <a:t> </a:t>
                      </a:r>
                      <a:r>
                        <a:rPr lang="en-US" sz="1800" kern="1200" dirty="0" err="1">
                          <a:solidFill>
                            <a:schemeClr val="dk1"/>
                          </a:solidFill>
                          <a:effectLst/>
                        </a:rPr>
                        <a:t>nguồn</a:t>
                      </a:r>
                      <a:r>
                        <a:rPr lang="en-US" sz="1800" kern="1200" dirty="0">
                          <a:solidFill>
                            <a:schemeClr val="dk1"/>
                          </a:solidFill>
                          <a:effectLst/>
                        </a:rPr>
                        <a:t> </a:t>
                      </a:r>
                      <a:r>
                        <a:rPr lang="en-US" sz="1800" kern="1200" dirty="0" err="1">
                          <a:solidFill>
                            <a:schemeClr val="dk1"/>
                          </a:solidFill>
                          <a:effectLst/>
                        </a:rPr>
                        <a:t>cũ</a:t>
                      </a:r>
                      <a:r>
                        <a:rPr lang="en-US" sz="1800" kern="1200" dirty="0">
                          <a:solidFill>
                            <a:schemeClr val="dk1"/>
                          </a:solidFill>
                          <a:effectLst/>
                        </a:rPr>
                        <a:t> </a:t>
                      </a:r>
                      <a:r>
                        <a:rPr lang="en-US" sz="1800" kern="1200" dirty="0" err="1">
                          <a:solidFill>
                            <a:schemeClr val="dk1"/>
                          </a:solidFill>
                          <a:effectLst/>
                        </a:rPr>
                        <a:t>theo</a:t>
                      </a:r>
                      <a:r>
                        <a:rPr lang="en-US" sz="1800" kern="1200" dirty="0">
                          <a:solidFill>
                            <a:schemeClr val="dk1"/>
                          </a:solidFill>
                          <a:effectLst/>
                        </a:rPr>
                        <a:t> </a:t>
                      </a:r>
                      <a:r>
                        <a:rPr lang="en-US" sz="1800" kern="1200" dirty="0" err="1">
                          <a:solidFill>
                            <a:schemeClr val="dk1"/>
                          </a:solidFill>
                          <a:effectLst/>
                        </a:rPr>
                        <a:t>yêu</a:t>
                      </a:r>
                      <a:r>
                        <a:rPr lang="en-US" sz="1800" kern="1200" dirty="0">
                          <a:solidFill>
                            <a:schemeClr val="dk1"/>
                          </a:solidFill>
                          <a:effectLst/>
                        </a:rPr>
                        <a:t> </a:t>
                      </a:r>
                      <a:r>
                        <a:rPr lang="en-US" sz="1800" kern="1200" dirty="0" err="1">
                          <a:solidFill>
                            <a:schemeClr val="dk1"/>
                          </a:solidFill>
                          <a:effectLst/>
                        </a:rPr>
                        <a:t>cầu</a:t>
                      </a:r>
                      <a:r>
                        <a:rPr lang="en-US" sz="1800" kern="1200" dirty="0">
                          <a:solidFill>
                            <a:schemeClr val="dk1"/>
                          </a:solidFill>
                          <a:effectLst/>
                        </a:rPr>
                        <a:t> </a:t>
                      </a:r>
                      <a:r>
                        <a:rPr lang="en-US" sz="1800" kern="1200" dirty="0" err="1">
                          <a:solidFill>
                            <a:schemeClr val="dk1"/>
                          </a:solidFill>
                          <a:effectLst/>
                        </a:rPr>
                        <a:t>của</a:t>
                      </a:r>
                      <a:r>
                        <a:rPr lang="en-US" sz="1800" kern="1200" dirty="0">
                          <a:solidFill>
                            <a:schemeClr val="dk1"/>
                          </a:solidFill>
                          <a:effectLst/>
                        </a:rPr>
                        <a:t> </a:t>
                      </a:r>
                      <a:r>
                        <a:rPr lang="en-US" sz="1800" kern="1200" dirty="0" err="1">
                          <a:solidFill>
                            <a:schemeClr val="dk1"/>
                          </a:solidFill>
                          <a:effectLst/>
                        </a:rPr>
                        <a:t>khách</a:t>
                      </a:r>
                      <a:r>
                        <a:rPr lang="en-US" sz="1800" kern="1200" dirty="0">
                          <a:solidFill>
                            <a:schemeClr val="dk1"/>
                          </a:solidFill>
                          <a:effectLst/>
                        </a:rPr>
                        <a:t> </a:t>
                      </a:r>
                      <a:r>
                        <a:rPr lang="en-US" sz="1800" kern="1200" dirty="0" err="1">
                          <a:solidFill>
                            <a:schemeClr val="dk1"/>
                          </a:solidFill>
                          <a:effectLst/>
                        </a:rPr>
                        <a:t>hàng</a:t>
                      </a:r>
                      <a:endParaRPr lang="en-US" sz="1800" dirty="0">
                        <a:latin typeface="+mj-lt"/>
                        <a:cs typeface="Urdu Typesetting" panose="020B0604020202020204" pitchFamily="66" charset="-78"/>
                      </a:endParaRPr>
                    </a:p>
                  </a:txBody>
                  <a:tcPr anchor="ctr"/>
                </a:tc>
                <a:extLst>
                  <a:ext uri="{0D108BD9-81ED-4DB2-BD59-A6C34878D82A}">
                    <a16:rowId xmlns:a16="http://schemas.microsoft.com/office/drawing/2014/main" val="1271513739"/>
                  </a:ext>
                </a:extLst>
              </a:tr>
              <a:tr h="756305">
                <a:tc>
                  <a:txBody>
                    <a:bodyPr/>
                    <a:lstStyle/>
                    <a:p>
                      <a:pPr algn="ctr"/>
                      <a:r>
                        <a:rPr lang="en-US" sz="1800" dirty="0"/>
                        <a:t>5</a:t>
                      </a:r>
                      <a:endParaRPr lang="en-US" sz="1800" dirty="0">
                        <a:latin typeface="+mj-lt"/>
                        <a:cs typeface="Urdu Typesetting" panose="020B0604020202020204" pitchFamily="66" charset="-78"/>
                      </a:endParaRPr>
                    </a:p>
                  </a:txBody>
                  <a:tcPr anchor="ctr"/>
                </a:tc>
                <a:tc>
                  <a:txBody>
                    <a:bodyPr/>
                    <a:lstStyle/>
                    <a:p>
                      <a:pPr algn="l"/>
                      <a:r>
                        <a:rPr lang="vi-VN" sz="1800" kern="1200" dirty="0">
                          <a:solidFill>
                            <a:schemeClr val="dk1"/>
                          </a:solidFill>
                          <a:effectLst/>
                        </a:rPr>
                        <a:t>Tư vấn nâng cấp các hệ thống phần mềm cũ</a:t>
                      </a:r>
                      <a:endParaRPr lang="en-US" sz="1800" dirty="0">
                        <a:latin typeface="+mj-lt"/>
                        <a:cs typeface="Urdu Typesetting" panose="020B0604020202020204" pitchFamily="66" charset="-78"/>
                      </a:endParaRPr>
                    </a:p>
                  </a:txBody>
                  <a:tcPr anchor="ctr"/>
                </a:tc>
                <a:tc>
                  <a:txBody>
                    <a:bodyPr/>
                    <a:lstStyle/>
                    <a:p>
                      <a:pPr algn="l"/>
                      <a:r>
                        <a:rPr lang="vi-VN" sz="1800" kern="1200" dirty="0">
                          <a:solidFill>
                            <a:schemeClr val="dk1"/>
                          </a:solidFill>
                          <a:effectLst/>
                        </a:rPr>
                        <a:t>Tư vấn giải pháp, giá cả nâng cấp cho các hệ thống cũ của </a:t>
                      </a:r>
                      <a:r>
                        <a:rPr lang="vi-VN" sz="1800" kern="1200">
                          <a:solidFill>
                            <a:schemeClr val="dk1"/>
                          </a:solidFill>
                          <a:effectLst/>
                        </a:rPr>
                        <a:t>khách hàng.</a:t>
                      </a:r>
                      <a:endParaRPr lang="en-US" sz="1800" dirty="0">
                        <a:latin typeface="+mj-lt"/>
                        <a:cs typeface="Urdu Typesetting" panose="020B0604020202020204" pitchFamily="66" charset="-78"/>
                      </a:endParaRPr>
                    </a:p>
                  </a:txBody>
                  <a:tcPr anchor="ctr"/>
                </a:tc>
                <a:extLst>
                  <a:ext uri="{0D108BD9-81ED-4DB2-BD59-A6C34878D82A}">
                    <a16:rowId xmlns:a16="http://schemas.microsoft.com/office/drawing/2014/main" val="1452561079"/>
                  </a:ext>
                </a:extLst>
              </a:tr>
            </a:tbl>
          </a:graphicData>
        </a:graphic>
      </p:graphicFrame>
    </p:spTree>
    <p:extLst>
      <p:ext uri="{BB962C8B-B14F-4D97-AF65-F5344CB8AC3E}">
        <p14:creationId xmlns:p14="http://schemas.microsoft.com/office/powerpoint/2010/main" val="48776311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0ECE014-3556-44A4-BEA3-3C6E9155C10C}"/>
              </a:ext>
            </a:extLst>
          </p:cNvPr>
          <p:cNvGraphicFramePr>
            <a:graphicFrameLocks/>
          </p:cNvGraphicFramePr>
          <p:nvPr>
            <p:extLst>
              <p:ext uri="{D42A27DB-BD31-4B8C-83A1-F6EECF244321}">
                <p14:modId xmlns:p14="http://schemas.microsoft.com/office/powerpoint/2010/main" val="2952049088"/>
              </p:ext>
            </p:extLst>
          </p:nvPr>
        </p:nvGraphicFramePr>
        <p:xfrm>
          <a:off x="1302327" y="1803734"/>
          <a:ext cx="9452309" cy="4045718"/>
        </p:xfrm>
        <a:graphic>
          <a:graphicData uri="http://schemas.openxmlformats.org/drawingml/2006/table">
            <a:tbl>
              <a:tblPr firstRow="1" bandRow="1">
                <a:tableStyleId>{ED083AE6-46FA-4A59-8FB0-9F97EB10719F}</a:tableStyleId>
              </a:tblPr>
              <a:tblGrid>
                <a:gridCol w="746125">
                  <a:extLst>
                    <a:ext uri="{9D8B030D-6E8A-4147-A177-3AD203B41FA5}">
                      <a16:colId xmlns:a16="http://schemas.microsoft.com/office/drawing/2014/main" val="2464329666"/>
                    </a:ext>
                  </a:extLst>
                </a:gridCol>
                <a:gridCol w="2895023">
                  <a:extLst>
                    <a:ext uri="{9D8B030D-6E8A-4147-A177-3AD203B41FA5}">
                      <a16:colId xmlns:a16="http://schemas.microsoft.com/office/drawing/2014/main" val="2502130428"/>
                    </a:ext>
                  </a:extLst>
                </a:gridCol>
                <a:gridCol w="1747161">
                  <a:extLst>
                    <a:ext uri="{9D8B030D-6E8A-4147-A177-3AD203B41FA5}">
                      <a16:colId xmlns:a16="http://schemas.microsoft.com/office/drawing/2014/main" val="3167379501"/>
                    </a:ext>
                  </a:extLst>
                </a:gridCol>
                <a:gridCol w="2032000">
                  <a:extLst>
                    <a:ext uri="{9D8B030D-6E8A-4147-A177-3AD203B41FA5}">
                      <a16:colId xmlns:a16="http://schemas.microsoft.com/office/drawing/2014/main" val="3952580113"/>
                    </a:ext>
                  </a:extLst>
                </a:gridCol>
                <a:gridCol w="2032000">
                  <a:extLst>
                    <a:ext uri="{9D8B030D-6E8A-4147-A177-3AD203B41FA5}">
                      <a16:colId xmlns:a16="http://schemas.microsoft.com/office/drawing/2014/main" val="154843047"/>
                    </a:ext>
                  </a:extLst>
                </a:gridCol>
              </a:tblGrid>
              <a:tr h="934453">
                <a:tc>
                  <a:txBody>
                    <a:bodyPr/>
                    <a:lstStyle/>
                    <a:p>
                      <a:pPr algn="ctr" rtl="0" fontAlgn="ctr"/>
                      <a:r>
                        <a:rPr lang="en-US" sz="2000" dirty="0">
                          <a:effectLst/>
                        </a:rPr>
                        <a:t>STT</a:t>
                      </a:r>
                    </a:p>
                  </a:txBody>
                  <a:tcPr marL="22860" marR="22860" marT="0" marB="0" anchor="ctr"/>
                </a:tc>
                <a:tc>
                  <a:txBody>
                    <a:bodyPr/>
                    <a:lstStyle/>
                    <a:p>
                      <a:pPr algn="ctr" rtl="0" fontAlgn="ctr"/>
                      <a:r>
                        <a:rPr lang="en-US" sz="2000">
                          <a:effectLst/>
                        </a:rPr>
                        <a:t>Sản phẩm/dịch vụ</a:t>
                      </a:r>
                      <a:br>
                        <a:rPr lang="en-US" sz="2000">
                          <a:effectLst/>
                        </a:rPr>
                      </a:br>
                      <a:r>
                        <a:rPr lang="en-US" sz="2000">
                          <a:effectLst/>
                        </a:rPr>
                        <a:t>hoặc chủng loại</a:t>
                      </a:r>
                    </a:p>
                  </a:txBody>
                  <a:tcPr marL="22860" marR="22860" marT="0" marB="0" anchor="ctr"/>
                </a:tc>
                <a:tc>
                  <a:txBody>
                    <a:bodyPr/>
                    <a:lstStyle/>
                    <a:p>
                      <a:pPr algn="ctr" rtl="0" fontAlgn="ctr"/>
                      <a:r>
                        <a:rPr lang="en-US" sz="2000">
                          <a:effectLst/>
                        </a:rPr>
                        <a:t>Giá bán </a:t>
                      </a:r>
                    </a:p>
                  </a:txBody>
                  <a:tcPr marL="22860" marR="22860" marT="0" marB="0" anchor="ctr"/>
                </a:tc>
                <a:tc>
                  <a:txBody>
                    <a:bodyPr/>
                    <a:lstStyle/>
                    <a:p>
                      <a:pPr algn="ctr" rtl="0" fontAlgn="ctr"/>
                      <a:r>
                        <a:rPr lang="en-US" sz="2000">
                          <a:effectLst/>
                        </a:rPr>
                        <a:t>Giá đối thủ cạnh tranh 1</a:t>
                      </a:r>
                    </a:p>
                  </a:txBody>
                  <a:tcPr marL="22860" marR="22860" marT="0" marB="0" anchor="ctr"/>
                </a:tc>
                <a:tc>
                  <a:txBody>
                    <a:bodyPr/>
                    <a:lstStyle/>
                    <a:p>
                      <a:pPr algn="ctr" rtl="0" fontAlgn="ctr"/>
                      <a:r>
                        <a:rPr lang="en-US" sz="2000">
                          <a:effectLst/>
                        </a:rPr>
                        <a:t>Giá đối thủ cạnh tranh 2</a:t>
                      </a:r>
                    </a:p>
                  </a:txBody>
                  <a:tcPr marL="22860" marR="22860" marT="0" marB="0" anchor="ctr"/>
                </a:tc>
                <a:extLst>
                  <a:ext uri="{0D108BD9-81ED-4DB2-BD59-A6C34878D82A}">
                    <a16:rowId xmlns:a16="http://schemas.microsoft.com/office/drawing/2014/main" val="1088569859"/>
                  </a:ext>
                </a:extLst>
              </a:tr>
              <a:tr h="544203">
                <a:tc>
                  <a:txBody>
                    <a:bodyPr/>
                    <a:lstStyle/>
                    <a:p>
                      <a:pPr algn="ctr" rtl="0" fontAlgn="b"/>
                      <a:r>
                        <a:rPr lang="en-US">
                          <a:effectLst/>
                        </a:rPr>
                        <a:t>1</a:t>
                      </a:r>
                    </a:p>
                  </a:txBody>
                  <a:tcPr marL="22860" marR="22860" marT="0" marB="0" anchor="ctr"/>
                </a:tc>
                <a:tc>
                  <a:txBody>
                    <a:bodyPr/>
                    <a:lstStyle/>
                    <a:p>
                      <a:pPr rtl="0" fontAlgn="b"/>
                      <a:r>
                        <a:rPr lang="en-US" dirty="0" err="1">
                          <a:effectLst/>
                        </a:rPr>
                        <a:t>Gói</a:t>
                      </a:r>
                      <a:r>
                        <a:rPr lang="en-US" dirty="0">
                          <a:effectLst/>
                        </a:rPr>
                        <a:t> STARTUP</a:t>
                      </a:r>
                    </a:p>
                  </a:txBody>
                  <a:tcPr marL="22860" marR="22860" marT="0" marB="0" anchor="ctr"/>
                </a:tc>
                <a:tc>
                  <a:txBody>
                    <a:bodyPr/>
                    <a:lstStyle/>
                    <a:p>
                      <a:pPr algn="r" rtl="0" fontAlgn="b"/>
                      <a:r>
                        <a:rPr lang="en-US">
                          <a:effectLst/>
                        </a:rPr>
                        <a:t>990,000đ</a:t>
                      </a:r>
                    </a:p>
                  </a:txBody>
                  <a:tcPr marL="22860" marR="22860" marT="0" marB="0" anchor="ctr"/>
                </a:tc>
                <a:tc>
                  <a:txBody>
                    <a:bodyPr/>
                    <a:lstStyle/>
                    <a:p>
                      <a:pPr algn="r" rtl="0" fontAlgn="b"/>
                      <a:r>
                        <a:rPr lang="vi-VN">
                          <a:effectLst/>
                        </a:rPr>
                        <a:t>1</a:t>
                      </a:r>
                      <a:r>
                        <a:rPr lang="en-US">
                          <a:effectLst/>
                        </a:rPr>
                        <a:t>,</a:t>
                      </a:r>
                      <a:r>
                        <a:rPr lang="vi-VN">
                          <a:effectLst/>
                        </a:rPr>
                        <a:t>500</a:t>
                      </a:r>
                      <a:r>
                        <a:rPr lang="en-US">
                          <a:effectLst/>
                        </a:rPr>
                        <a:t>,000</a:t>
                      </a:r>
                      <a:r>
                        <a:rPr lang="vi-VN">
                          <a:effectLst/>
                        </a:rPr>
                        <a:t>đ</a:t>
                      </a:r>
                      <a:endParaRPr lang="en-US">
                        <a:effectLst/>
                      </a:endParaRPr>
                    </a:p>
                  </a:txBody>
                  <a:tcPr marL="22860" marR="22860" marT="0" marB="0" anchor="ctr"/>
                </a:tc>
                <a:tc>
                  <a:txBody>
                    <a:bodyPr/>
                    <a:lstStyle/>
                    <a:p>
                      <a:pPr algn="r" rtl="0" fontAlgn="b"/>
                      <a:r>
                        <a:rPr lang="en-US">
                          <a:effectLst/>
                        </a:rPr>
                        <a:t>2,000,000</a:t>
                      </a:r>
                      <a:r>
                        <a:rPr lang="vi-VN">
                          <a:effectLst/>
                        </a:rPr>
                        <a:t>đ</a:t>
                      </a:r>
                      <a:endParaRPr lang="en-US">
                        <a:effectLst/>
                      </a:endParaRPr>
                    </a:p>
                  </a:txBody>
                  <a:tcPr marL="22860" marR="22860" marT="0" marB="0" anchor="ctr"/>
                </a:tc>
                <a:extLst>
                  <a:ext uri="{0D108BD9-81ED-4DB2-BD59-A6C34878D82A}">
                    <a16:rowId xmlns:a16="http://schemas.microsoft.com/office/drawing/2014/main" val="2827482191"/>
                  </a:ext>
                </a:extLst>
              </a:tr>
              <a:tr h="544203">
                <a:tc>
                  <a:txBody>
                    <a:bodyPr/>
                    <a:lstStyle/>
                    <a:p>
                      <a:pPr algn="ctr" rtl="0" fontAlgn="b"/>
                      <a:r>
                        <a:rPr lang="en-US">
                          <a:effectLst/>
                        </a:rPr>
                        <a:t>2</a:t>
                      </a:r>
                    </a:p>
                  </a:txBody>
                  <a:tcPr marL="22860" marR="22860" marT="0" marB="0" anchor="ctr"/>
                </a:tc>
                <a:tc>
                  <a:txBody>
                    <a:bodyPr/>
                    <a:lstStyle/>
                    <a:p>
                      <a:pPr rtl="0" fontAlgn="b"/>
                      <a:r>
                        <a:rPr lang="en-US">
                          <a:effectLst/>
                        </a:rPr>
                        <a:t>Gói PRO</a:t>
                      </a:r>
                    </a:p>
                  </a:txBody>
                  <a:tcPr marL="22860" marR="22860" marT="0" marB="0" anchor="ctr"/>
                </a:tc>
                <a:tc>
                  <a:txBody>
                    <a:bodyPr/>
                    <a:lstStyle/>
                    <a:p>
                      <a:pPr algn="r" rtl="0" fontAlgn="b"/>
                      <a:r>
                        <a:rPr lang="en-US" dirty="0">
                          <a:effectLst/>
                        </a:rPr>
                        <a:t>3,490,000đ</a:t>
                      </a:r>
                    </a:p>
                  </a:txBody>
                  <a:tcPr marL="22860" marR="22860" marT="0" marB="0" anchor="ctr"/>
                </a:tc>
                <a:tc>
                  <a:txBody>
                    <a:bodyPr/>
                    <a:lstStyle/>
                    <a:p>
                      <a:pPr algn="r" rtl="0" fontAlgn="b"/>
                      <a:r>
                        <a:rPr lang="en-US">
                          <a:effectLst/>
                        </a:rPr>
                        <a:t>3,299,000đ</a:t>
                      </a:r>
                    </a:p>
                  </a:txBody>
                  <a:tcPr marL="22860" marR="22860" marT="0" marB="0" anchor="ctr"/>
                </a:tc>
                <a:tc>
                  <a:txBody>
                    <a:bodyPr/>
                    <a:lstStyle/>
                    <a:p>
                      <a:pPr algn="r" rtl="0" fontAlgn="b"/>
                      <a:r>
                        <a:rPr lang="en-US">
                          <a:effectLst/>
                        </a:rPr>
                        <a:t>5,000,000đ</a:t>
                      </a:r>
                    </a:p>
                  </a:txBody>
                  <a:tcPr marL="22860" marR="22860" marT="0" marB="0" anchor="ctr"/>
                </a:tc>
                <a:extLst>
                  <a:ext uri="{0D108BD9-81ED-4DB2-BD59-A6C34878D82A}">
                    <a16:rowId xmlns:a16="http://schemas.microsoft.com/office/drawing/2014/main" val="2713172302"/>
                  </a:ext>
                </a:extLst>
              </a:tr>
              <a:tr h="544203">
                <a:tc>
                  <a:txBody>
                    <a:bodyPr/>
                    <a:lstStyle/>
                    <a:p>
                      <a:pPr algn="ctr" rtl="0" fontAlgn="b"/>
                      <a:r>
                        <a:rPr lang="en-US">
                          <a:effectLst/>
                        </a:rPr>
                        <a:t>3</a:t>
                      </a:r>
                    </a:p>
                  </a:txBody>
                  <a:tcPr marL="22860" marR="22860" marT="0" marB="0" anchor="ctr"/>
                </a:tc>
                <a:tc>
                  <a:txBody>
                    <a:bodyPr/>
                    <a:lstStyle/>
                    <a:p>
                      <a:pPr rtl="0" fontAlgn="b"/>
                      <a:r>
                        <a:rPr lang="en-US">
                          <a:effectLst/>
                        </a:rPr>
                        <a:t>Gói ECOMMERCE</a:t>
                      </a:r>
                    </a:p>
                  </a:txBody>
                  <a:tcPr marL="22860" marR="22860" marT="0" marB="0" anchor="ctr"/>
                </a:tc>
                <a:tc>
                  <a:txBody>
                    <a:bodyPr/>
                    <a:lstStyle/>
                    <a:p>
                      <a:pPr algn="r" rtl="0" fontAlgn="b"/>
                      <a:r>
                        <a:rPr lang="en-US">
                          <a:effectLst/>
                        </a:rPr>
                        <a:t>5,990,000đ</a:t>
                      </a:r>
                    </a:p>
                  </a:txBody>
                  <a:tcPr marL="22860" marR="22860" marT="0" marB="0" anchor="ctr"/>
                </a:tc>
                <a:tc>
                  <a:txBody>
                    <a:bodyPr/>
                    <a:lstStyle/>
                    <a:p>
                      <a:pPr algn="r" rtl="0" fontAlgn="b"/>
                      <a:r>
                        <a:rPr lang="en-US" dirty="0">
                          <a:effectLst/>
                        </a:rPr>
                        <a:t>5,990,000đ</a:t>
                      </a:r>
                    </a:p>
                  </a:txBody>
                  <a:tcPr marL="22860" marR="22860" marT="0" marB="0" anchor="ctr"/>
                </a:tc>
                <a:tc>
                  <a:txBody>
                    <a:bodyPr/>
                    <a:lstStyle/>
                    <a:p>
                      <a:pPr algn="r" rtl="0" fontAlgn="b"/>
                      <a:r>
                        <a:rPr lang="en-US">
                          <a:effectLst/>
                        </a:rPr>
                        <a:t>8,990,000đ</a:t>
                      </a:r>
                    </a:p>
                  </a:txBody>
                  <a:tcPr marL="22860" marR="22860" marT="0" marB="0" anchor="ctr"/>
                </a:tc>
                <a:extLst>
                  <a:ext uri="{0D108BD9-81ED-4DB2-BD59-A6C34878D82A}">
                    <a16:rowId xmlns:a16="http://schemas.microsoft.com/office/drawing/2014/main" val="935888300"/>
                  </a:ext>
                </a:extLst>
              </a:tr>
              <a:tr h="544203">
                <a:tc>
                  <a:txBody>
                    <a:bodyPr/>
                    <a:lstStyle/>
                    <a:p>
                      <a:pPr algn="ctr" rtl="0" fontAlgn="b"/>
                      <a:r>
                        <a:rPr lang="en-US">
                          <a:effectLst/>
                        </a:rPr>
                        <a:t>4</a:t>
                      </a:r>
                    </a:p>
                  </a:txBody>
                  <a:tcPr marL="22860" marR="22860" marT="0" marB="0" anchor="ctr"/>
                </a:tc>
                <a:tc>
                  <a:txBody>
                    <a:bodyPr/>
                    <a:lstStyle/>
                    <a:p>
                      <a:pPr rtl="0" fontAlgn="b"/>
                      <a:r>
                        <a:rPr lang="en-US">
                          <a:effectLst/>
                        </a:rPr>
                        <a:t>Gói BUSINESS</a:t>
                      </a:r>
                    </a:p>
                  </a:txBody>
                  <a:tcPr marL="22860" marR="22860" marT="0" marB="0" anchor="ctr"/>
                </a:tc>
                <a:tc>
                  <a:txBody>
                    <a:bodyPr/>
                    <a:lstStyle/>
                    <a:p>
                      <a:pPr algn="r" rtl="0" fontAlgn="b"/>
                      <a:r>
                        <a:rPr lang="en-US">
                          <a:effectLst/>
                        </a:rPr>
                        <a:t>8,990,000đ</a:t>
                      </a:r>
                    </a:p>
                  </a:txBody>
                  <a:tcPr marL="22860" marR="22860" marT="0" marB="0" anchor="ctr"/>
                </a:tc>
                <a:tc>
                  <a:txBody>
                    <a:bodyPr/>
                    <a:lstStyle/>
                    <a:p>
                      <a:pPr algn="r" rtl="0" fontAlgn="b"/>
                      <a:r>
                        <a:rPr lang="en-US" dirty="0">
                          <a:effectLst/>
                        </a:rPr>
                        <a:t>6,990,000đ</a:t>
                      </a:r>
                    </a:p>
                  </a:txBody>
                  <a:tcPr marL="22860" marR="22860" marT="0" marB="0" anchor="ctr"/>
                </a:tc>
                <a:tc>
                  <a:txBody>
                    <a:bodyPr/>
                    <a:lstStyle/>
                    <a:p>
                      <a:pPr algn="r" rtl="0" fontAlgn="b"/>
                      <a:r>
                        <a:rPr lang="en-US" dirty="0">
                          <a:effectLst/>
                        </a:rPr>
                        <a:t>9,990,000đ</a:t>
                      </a:r>
                    </a:p>
                  </a:txBody>
                  <a:tcPr marL="22860" marR="22860" marT="0" marB="0" anchor="ctr"/>
                </a:tc>
                <a:extLst>
                  <a:ext uri="{0D108BD9-81ED-4DB2-BD59-A6C34878D82A}">
                    <a16:rowId xmlns:a16="http://schemas.microsoft.com/office/drawing/2014/main" val="4024919436"/>
                  </a:ext>
                </a:extLst>
              </a:tr>
              <a:tr h="934453">
                <a:tc>
                  <a:txBody>
                    <a:bodyPr/>
                    <a:lstStyle/>
                    <a:p>
                      <a:pPr algn="ctr" rtl="0" fontAlgn="b"/>
                      <a:r>
                        <a:rPr lang="en-US">
                          <a:effectLst/>
                        </a:rPr>
                        <a:t>5</a:t>
                      </a:r>
                    </a:p>
                  </a:txBody>
                  <a:tcPr marL="22860" marR="22860" marT="0" marB="0" anchor="ctr"/>
                </a:tc>
                <a:tc>
                  <a:txBody>
                    <a:bodyPr/>
                    <a:lstStyle/>
                    <a:p>
                      <a:pPr rtl="0" fontAlgn="b"/>
                      <a:r>
                        <a:rPr lang="en-US">
                          <a:effectLst/>
                        </a:rPr>
                        <a:t>Website lẻ, mẫu sẵn </a:t>
                      </a:r>
                    </a:p>
                  </a:txBody>
                  <a:tcPr marL="22860" marR="22860" marT="0" marB="0" anchor="ctr"/>
                </a:tc>
                <a:tc>
                  <a:txBody>
                    <a:bodyPr/>
                    <a:lstStyle/>
                    <a:p>
                      <a:pPr algn="r" rtl="0" fontAlgn="b"/>
                      <a:r>
                        <a:rPr lang="en-US">
                          <a:effectLst/>
                        </a:rPr>
                        <a:t>500,000đ - 3,000,000đ</a:t>
                      </a:r>
                    </a:p>
                  </a:txBody>
                  <a:tcPr marL="22860" marR="22860" marT="0" marB="0" anchor="ctr"/>
                </a:tc>
                <a:tc>
                  <a:txBody>
                    <a:bodyPr/>
                    <a:lstStyle/>
                    <a:p>
                      <a:pPr algn="r" rtl="0" fontAlgn="b"/>
                      <a:r>
                        <a:rPr lang="en-US">
                          <a:effectLst/>
                        </a:rPr>
                        <a:t>500,000đ - 2,000,000đ</a:t>
                      </a:r>
                    </a:p>
                  </a:txBody>
                  <a:tcPr marL="22860" marR="22860" marT="0" marB="0" anchor="ctr"/>
                </a:tc>
                <a:tc>
                  <a:txBody>
                    <a:bodyPr/>
                    <a:lstStyle/>
                    <a:p>
                      <a:pPr algn="r" rtl="0" fontAlgn="b"/>
                      <a:r>
                        <a:rPr lang="en-US" dirty="0">
                          <a:effectLst/>
                        </a:rPr>
                        <a:t>500,000đ - 3,000,000đ</a:t>
                      </a:r>
                    </a:p>
                  </a:txBody>
                  <a:tcPr marL="22860" marR="22860" marT="0" marB="0" anchor="ctr"/>
                </a:tc>
                <a:extLst>
                  <a:ext uri="{0D108BD9-81ED-4DB2-BD59-A6C34878D82A}">
                    <a16:rowId xmlns:a16="http://schemas.microsoft.com/office/drawing/2014/main" val="2944475930"/>
                  </a:ext>
                </a:extLst>
              </a:tr>
            </a:tbl>
          </a:graphicData>
        </a:graphic>
      </p:graphicFrame>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Giá cả sản phẩm</a:t>
            </a:r>
          </a:p>
        </p:txBody>
      </p:sp>
    </p:spTree>
    <p:extLst>
      <p:ext uri="{BB962C8B-B14F-4D97-AF65-F5344CB8AC3E}">
        <p14:creationId xmlns:p14="http://schemas.microsoft.com/office/powerpoint/2010/main" val="3538016867"/>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Chính sách ưu đãi</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39097259"/>
              </p:ext>
            </p:extLst>
          </p:nvPr>
        </p:nvGraphicFramePr>
        <p:xfrm>
          <a:off x="928687" y="1663700"/>
          <a:ext cx="10758488" cy="4106154"/>
        </p:xfrm>
        <a:graphic>
          <a:graphicData uri="http://schemas.openxmlformats.org/drawingml/2006/table">
            <a:tbl>
              <a:tblPr firstRow="1" bandRow="1">
                <a:tableStyleId>{ED083AE6-46FA-4A59-8FB0-9F97EB10719F}</a:tableStyleId>
              </a:tblPr>
              <a:tblGrid>
                <a:gridCol w="830960">
                  <a:extLst>
                    <a:ext uri="{9D8B030D-6E8A-4147-A177-3AD203B41FA5}">
                      <a16:colId xmlns:a16="http://schemas.microsoft.com/office/drawing/2014/main" val="2320902198"/>
                    </a:ext>
                  </a:extLst>
                </a:gridCol>
                <a:gridCol w="3876184">
                  <a:extLst>
                    <a:ext uri="{9D8B030D-6E8A-4147-A177-3AD203B41FA5}">
                      <a16:colId xmlns:a16="http://schemas.microsoft.com/office/drawing/2014/main" val="4241510368"/>
                    </a:ext>
                  </a:extLst>
                </a:gridCol>
                <a:gridCol w="2822369">
                  <a:extLst>
                    <a:ext uri="{9D8B030D-6E8A-4147-A177-3AD203B41FA5}">
                      <a16:colId xmlns:a16="http://schemas.microsoft.com/office/drawing/2014/main" val="2368421287"/>
                    </a:ext>
                  </a:extLst>
                </a:gridCol>
                <a:gridCol w="3228975">
                  <a:extLst>
                    <a:ext uri="{9D8B030D-6E8A-4147-A177-3AD203B41FA5}">
                      <a16:colId xmlns:a16="http://schemas.microsoft.com/office/drawing/2014/main" val="348040697"/>
                    </a:ext>
                  </a:extLst>
                </a:gridCol>
              </a:tblGrid>
              <a:tr h="679450">
                <a:tc>
                  <a:txBody>
                    <a:bodyPr/>
                    <a:lstStyle/>
                    <a:p>
                      <a:pPr algn="ctr" rtl="0" fontAlgn="b"/>
                      <a:r>
                        <a:rPr lang="en-US" sz="2000" dirty="0">
                          <a:effectLst/>
                        </a:rPr>
                        <a:t>STT</a:t>
                      </a:r>
                    </a:p>
                  </a:txBody>
                  <a:tcPr marL="22860" marR="22860" marT="0" marB="0" anchor="ctr"/>
                </a:tc>
                <a:tc>
                  <a:txBody>
                    <a:bodyPr/>
                    <a:lstStyle/>
                    <a:p>
                      <a:pPr algn="ctr" rtl="0" fontAlgn="b"/>
                      <a:r>
                        <a:rPr lang="vi-VN" sz="2000" dirty="0">
                          <a:effectLst/>
                        </a:rPr>
                        <a:t>Các chính sách ưu đãi</a:t>
                      </a:r>
                    </a:p>
                  </a:txBody>
                  <a:tcPr marL="22860" marR="22860" marT="0" marB="0" anchor="ctr"/>
                </a:tc>
                <a:tc>
                  <a:txBody>
                    <a:bodyPr/>
                    <a:lstStyle/>
                    <a:p>
                      <a:pPr algn="ctr" rtl="0" fontAlgn="b"/>
                      <a:r>
                        <a:rPr lang="vi-VN" sz="2000">
                          <a:effectLst/>
                        </a:rPr>
                        <a:t>Hình thức ưu đãi</a:t>
                      </a:r>
                    </a:p>
                  </a:txBody>
                  <a:tcPr marL="22860" marR="22860" marT="0" marB="0" anchor="ctr"/>
                </a:tc>
                <a:tc>
                  <a:txBody>
                    <a:bodyPr/>
                    <a:lstStyle/>
                    <a:p>
                      <a:pPr algn="ctr" rtl="0" fontAlgn="b"/>
                      <a:r>
                        <a:rPr lang="vi-VN" sz="2000">
                          <a:effectLst/>
                        </a:rPr>
                        <a:t>Đối tượng khách hàng</a:t>
                      </a:r>
                    </a:p>
                  </a:txBody>
                  <a:tcPr marL="22860" marR="22860" marT="0" marB="0" anchor="ctr"/>
                </a:tc>
                <a:extLst>
                  <a:ext uri="{0D108BD9-81ED-4DB2-BD59-A6C34878D82A}">
                    <a16:rowId xmlns:a16="http://schemas.microsoft.com/office/drawing/2014/main" val="3155264209"/>
                  </a:ext>
                </a:extLst>
              </a:tr>
              <a:tr h="856676">
                <a:tc>
                  <a:txBody>
                    <a:bodyPr/>
                    <a:lstStyle/>
                    <a:p>
                      <a:pPr algn="ctr" rtl="0" fontAlgn="b"/>
                      <a:r>
                        <a:rPr lang="en-US" dirty="0">
                          <a:effectLst/>
                        </a:rPr>
                        <a:t>1</a:t>
                      </a:r>
                    </a:p>
                  </a:txBody>
                  <a:tcPr marL="22860" marR="22860" marT="0" marB="0" anchor="ctr"/>
                </a:tc>
                <a:tc>
                  <a:txBody>
                    <a:bodyPr/>
                    <a:lstStyle/>
                    <a:p>
                      <a:pPr algn="l" rtl="0" fontAlgn="b"/>
                      <a:r>
                        <a:rPr lang="en-US" dirty="0" err="1">
                          <a:effectLst/>
                        </a:rPr>
                        <a:t>Giảm</a:t>
                      </a:r>
                      <a:r>
                        <a:rPr lang="en-US" dirty="0">
                          <a:effectLst/>
                        </a:rPr>
                        <a:t> </a:t>
                      </a:r>
                      <a:r>
                        <a:rPr lang="en-US" dirty="0" err="1">
                          <a:effectLst/>
                        </a:rPr>
                        <a:t>giá</a:t>
                      </a:r>
                      <a:r>
                        <a:rPr lang="en-US" dirty="0">
                          <a:effectLst/>
                        </a:rPr>
                        <a:t> ở </a:t>
                      </a:r>
                      <a:r>
                        <a:rPr lang="en-US" dirty="0" err="1">
                          <a:effectLst/>
                        </a:rPr>
                        <a:t>các</a:t>
                      </a:r>
                      <a:r>
                        <a:rPr lang="en-US" dirty="0">
                          <a:effectLst/>
                        </a:rPr>
                        <a:t> </a:t>
                      </a:r>
                      <a:r>
                        <a:rPr lang="en-US" dirty="0" err="1">
                          <a:effectLst/>
                        </a:rPr>
                        <a:t>dịp</a:t>
                      </a:r>
                      <a:r>
                        <a:rPr lang="en-US" dirty="0">
                          <a:effectLst/>
                        </a:rPr>
                        <a:t> </a:t>
                      </a:r>
                      <a:r>
                        <a:rPr lang="en-US" dirty="0" err="1">
                          <a:effectLst/>
                        </a:rPr>
                        <a:t>lễ</a:t>
                      </a:r>
                      <a:endParaRPr lang="en-US" dirty="0">
                        <a:effectLst/>
                      </a:endParaRPr>
                    </a:p>
                  </a:txBody>
                  <a:tcPr marL="22860" marR="22860" marT="0" marB="0" anchor="ctr"/>
                </a:tc>
                <a:tc>
                  <a:txBody>
                    <a:bodyPr/>
                    <a:lstStyle/>
                    <a:p>
                      <a:pPr algn="ctr" rtl="0" fontAlgn="b"/>
                      <a:r>
                        <a:rPr lang="en-US">
                          <a:effectLst/>
                        </a:rPr>
                        <a:t>5%, 10%</a:t>
                      </a:r>
                    </a:p>
                  </a:txBody>
                  <a:tcPr marL="22860" marR="22860" marT="0" marB="0" anchor="ctr"/>
                </a:tc>
                <a:tc>
                  <a:txBody>
                    <a:bodyPr/>
                    <a:lstStyle/>
                    <a:p>
                      <a:pPr algn="ctr" rtl="0" fontAlgn="b"/>
                      <a:r>
                        <a:rPr lang="en-US">
                          <a:effectLst/>
                        </a:rPr>
                        <a:t>Khách</a:t>
                      </a:r>
                      <a:r>
                        <a:rPr lang="vi-VN">
                          <a:effectLst/>
                        </a:rPr>
                        <a:t> hàng cũ</a:t>
                      </a:r>
                      <a:endParaRPr lang="en-US">
                        <a:effectLst/>
                      </a:endParaRPr>
                    </a:p>
                  </a:txBody>
                  <a:tcPr marL="22860" marR="22860" marT="0" marB="0" anchor="ctr"/>
                </a:tc>
                <a:extLst>
                  <a:ext uri="{0D108BD9-81ED-4DB2-BD59-A6C34878D82A}">
                    <a16:rowId xmlns:a16="http://schemas.microsoft.com/office/drawing/2014/main" val="2013531643"/>
                  </a:ext>
                </a:extLst>
              </a:tr>
              <a:tr h="856676">
                <a:tc>
                  <a:txBody>
                    <a:bodyPr/>
                    <a:lstStyle/>
                    <a:p>
                      <a:pPr algn="ctr" rtl="0" fontAlgn="b"/>
                      <a:r>
                        <a:rPr lang="en-US">
                          <a:effectLst/>
                        </a:rPr>
                        <a:t>2</a:t>
                      </a:r>
                    </a:p>
                  </a:txBody>
                  <a:tcPr marL="22860" marR="22860" marT="0" marB="0" anchor="ctr"/>
                </a:tc>
                <a:tc>
                  <a:txBody>
                    <a:bodyPr/>
                    <a:lstStyle/>
                    <a:p>
                      <a:pPr algn="l" rtl="0" fontAlgn="b"/>
                      <a:r>
                        <a:rPr lang="en-US">
                          <a:effectLst/>
                        </a:rPr>
                        <a:t>Bán </a:t>
                      </a:r>
                      <a:r>
                        <a:rPr lang="vi-VN">
                          <a:effectLst/>
                        </a:rPr>
                        <a:t>bán trả sau</a:t>
                      </a:r>
                      <a:endParaRPr lang="en-US" dirty="0">
                        <a:effectLst/>
                      </a:endParaRPr>
                    </a:p>
                  </a:txBody>
                  <a:tcPr marL="22860" marR="22860" marT="0" marB="0" anchor="ctr"/>
                </a:tc>
                <a:tc>
                  <a:txBody>
                    <a:bodyPr/>
                    <a:lstStyle/>
                    <a:p>
                      <a:pPr algn="ctr" rtl="0" fontAlgn="b"/>
                      <a:r>
                        <a:rPr lang="en-US" dirty="0" err="1">
                          <a:effectLst/>
                        </a:rPr>
                        <a:t>Trả</a:t>
                      </a:r>
                      <a:r>
                        <a:rPr lang="en-US" dirty="0">
                          <a:effectLst/>
                        </a:rPr>
                        <a:t> </a:t>
                      </a:r>
                      <a:r>
                        <a:rPr lang="en-US" dirty="0" err="1">
                          <a:effectLst/>
                        </a:rPr>
                        <a:t>chậm</a:t>
                      </a:r>
                      <a:r>
                        <a:rPr lang="en-US" dirty="0">
                          <a:effectLst/>
                        </a:rPr>
                        <a:t> </a:t>
                      </a:r>
                      <a:r>
                        <a:rPr lang="en-US" dirty="0" err="1">
                          <a:effectLst/>
                        </a:rPr>
                        <a:t>sau</a:t>
                      </a:r>
                      <a:r>
                        <a:rPr lang="en-US" dirty="0">
                          <a:effectLst/>
                        </a:rPr>
                        <a:t> 1 </a:t>
                      </a:r>
                      <a:r>
                        <a:rPr lang="en-US" dirty="0" err="1">
                          <a:effectLst/>
                        </a:rPr>
                        <a:t>tháng</a:t>
                      </a:r>
                      <a:endParaRPr lang="en-US" dirty="0">
                        <a:effectLst/>
                      </a:endParaRPr>
                    </a:p>
                  </a:txBody>
                  <a:tcPr marL="22860" marR="22860" marT="0" marB="0" anchor="ctr"/>
                </a:tc>
                <a:tc>
                  <a:txBody>
                    <a:bodyPr/>
                    <a:lstStyle/>
                    <a:p>
                      <a:pPr algn="ctr" rtl="0" fontAlgn="b"/>
                      <a:r>
                        <a:rPr lang="en-US">
                          <a:effectLst/>
                        </a:rPr>
                        <a:t>Khách hàng</a:t>
                      </a:r>
                      <a:r>
                        <a:rPr lang="vi-VN">
                          <a:effectLst/>
                        </a:rPr>
                        <a:t> thân thiết</a:t>
                      </a:r>
                      <a:endParaRPr lang="en-US">
                        <a:effectLst/>
                      </a:endParaRPr>
                    </a:p>
                  </a:txBody>
                  <a:tcPr marL="22860" marR="22860" marT="0" marB="0" anchor="ctr"/>
                </a:tc>
                <a:extLst>
                  <a:ext uri="{0D108BD9-81ED-4DB2-BD59-A6C34878D82A}">
                    <a16:rowId xmlns:a16="http://schemas.microsoft.com/office/drawing/2014/main" val="2143537444"/>
                  </a:ext>
                </a:extLst>
              </a:tr>
              <a:tr h="856676">
                <a:tc>
                  <a:txBody>
                    <a:bodyPr/>
                    <a:lstStyle/>
                    <a:p>
                      <a:pPr algn="ctr" rtl="0" fontAlgn="b"/>
                      <a:r>
                        <a:rPr lang="en-US">
                          <a:effectLst/>
                        </a:rPr>
                        <a:t>3</a:t>
                      </a:r>
                    </a:p>
                  </a:txBody>
                  <a:tcPr marL="22860" marR="22860" marT="0" marB="0" anchor="ctr"/>
                </a:tc>
                <a:tc>
                  <a:txBody>
                    <a:bodyPr/>
                    <a:lstStyle/>
                    <a:p>
                      <a:pPr algn="l" rtl="0" fontAlgn="b"/>
                      <a:r>
                        <a:rPr lang="en-US" dirty="0" err="1">
                          <a:effectLst/>
                        </a:rPr>
                        <a:t>Hỗ</a:t>
                      </a:r>
                      <a:r>
                        <a:rPr lang="en-US" dirty="0">
                          <a:effectLst/>
                        </a:rPr>
                        <a:t> </a:t>
                      </a:r>
                      <a:r>
                        <a:rPr lang="en-US" dirty="0" err="1">
                          <a:effectLst/>
                        </a:rPr>
                        <a:t>trợ</a:t>
                      </a:r>
                      <a:r>
                        <a:rPr lang="en-US" dirty="0">
                          <a:effectLst/>
                        </a:rPr>
                        <a:t> </a:t>
                      </a:r>
                      <a:r>
                        <a:rPr lang="en-US" dirty="0" err="1">
                          <a:effectLst/>
                        </a:rPr>
                        <a:t>doanh</a:t>
                      </a:r>
                      <a:r>
                        <a:rPr lang="en-US" dirty="0">
                          <a:effectLst/>
                        </a:rPr>
                        <a:t> </a:t>
                      </a:r>
                      <a:r>
                        <a:rPr lang="en-US" dirty="0" err="1">
                          <a:effectLst/>
                        </a:rPr>
                        <a:t>nghiệp</a:t>
                      </a:r>
                      <a:r>
                        <a:rPr lang="en-US" dirty="0">
                          <a:effectLst/>
                        </a:rPr>
                        <a:t> </a:t>
                      </a:r>
                      <a:r>
                        <a:rPr lang="en-US" dirty="0" err="1">
                          <a:effectLst/>
                        </a:rPr>
                        <a:t>mùa</a:t>
                      </a:r>
                      <a:r>
                        <a:rPr lang="en-US" dirty="0">
                          <a:effectLst/>
                        </a:rPr>
                        <a:t> covid</a:t>
                      </a:r>
                    </a:p>
                  </a:txBody>
                  <a:tcPr marL="22860" marR="22860" marT="0" marB="0" anchor="ctr"/>
                </a:tc>
                <a:tc>
                  <a:txBody>
                    <a:bodyPr/>
                    <a:lstStyle/>
                    <a:p>
                      <a:pPr algn="ctr" rtl="0" fontAlgn="b"/>
                      <a:r>
                        <a:rPr lang="en-US" dirty="0" err="1">
                          <a:effectLst/>
                        </a:rPr>
                        <a:t>Giảm</a:t>
                      </a:r>
                      <a:r>
                        <a:rPr lang="en-US" dirty="0">
                          <a:effectLst/>
                        </a:rPr>
                        <a:t> </a:t>
                      </a:r>
                      <a:r>
                        <a:rPr lang="en-US" dirty="0" err="1">
                          <a:effectLst/>
                        </a:rPr>
                        <a:t>cái</a:t>
                      </a:r>
                      <a:r>
                        <a:rPr lang="en-US" dirty="0">
                          <a:effectLst/>
                        </a:rPr>
                        <a:t> </a:t>
                      </a:r>
                      <a:r>
                        <a:rPr lang="en-US" dirty="0" err="1">
                          <a:effectLst/>
                        </a:rPr>
                        <a:t>loại</a:t>
                      </a:r>
                      <a:r>
                        <a:rPr lang="en-US" dirty="0">
                          <a:effectLst/>
                        </a:rPr>
                        <a:t> </a:t>
                      </a:r>
                      <a:r>
                        <a:rPr lang="en-US" dirty="0" err="1">
                          <a:effectLst/>
                        </a:rPr>
                        <a:t>phí</a:t>
                      </a:r>
                      <a:r>
                        <a:rPr lang="en-US" dirty="0">
                          <a:effectLst/>
                        </a:rPr>
                        <a:t> </a:t>
                      </a:r>
                      <a:r>
                        <a:rPr lang="en-US" dirty="0" err="1">
                          <a:effectLst/>
                        </a:rPr>
                        <a:t>bảo</a:t>
                      </a:r>
                      <a:r>
                        <a:rPr lang="en-US" dirty="0">
                          <a:effectLst/>
                        </a:rPr>
                        <a:t> </a:t>
                      </a:r>
                      <a:r>
                        <a:rPr lang="en-US" dirty="0" err="1">
                          <a:effectLst/>
                        </a:rPr>
                        <a:t>trì</a:t>
                      </a:r>
                      <a:endParaRPr lang="en-US" dirty="0">
                        <a:effectLst/>
                      </a:endParaRPr>
                    </a:p>
                  </a:txBody>
                  <a:tcPr marL="22860" marR="22860" marT="0" marB="0" anchor="ctr"/>
                </a:tc>
                <a:tc>
                  <a:txBody>
                    <a:bodyPr/>
                    <a:lstStyle/>
                    <a:p>
                      <a:pPr algn="ctr" rtl="0" fontAlgn="b"/>
                      <a:r>
                        <a:rPr lang="en-US">
                          <a:effectLst/>
                        </a:rPr>
                        <a:t>Khách hàng </a:t>
                      </a:r>
                      <a:r>
                        <a:rPr lang="vi-VN">
                          <a:effectLst/>
                        </a:rPr>
                        <a:t>thân thiết</a:t>
                      </a:r>
                      <a:endParaRPr lang="en-US">
                        <a:effectLst/>
                      </a:endParaRPr>
                    </a:p>
                  </a:txBody>
                  <a:tcPr marL="22860" marR="22860" marT="0" marB="0" anchor="ctr"/>
                </a:tc>
                <a:extLst>
                  <a:ext uri="{0D108BD9-81ED-4DB2-BD59-A6C34878D82A}">
                    <a16:rowId xmlns:a16="http://schemas.microsoft.com/office/drawing/2014/main" val="1468439464"/>
                  </a:ext>
                </a:extLst>
              </a:tr>
              <a:tr h="856676">
                <a:tc>
                  <a:txBody>
                    <a:bodyPr/>
                    <a:lstStyle/>
                    <a:p>
                      <a:pPr algn="ctr" rtl="0" fontAlgn="ctr"/>
                      <a:r>
                        <a:rPr lang="en-US">
                          <a:effectLst/>
                        </a:rPr>
                        <a:t>4</a:t>
                      </a:r>
                    </a:p>
                  </a:txBody>
                  <a:tcPr marL="22860" marR="22860" marT="0" marB="0" anchor="ctr"/>
                </a:tc>
                <a:tc>
                  <a:txBody>
                    <a:bodyPr/>
                    <a:lstStyle/>
                    <a:p>
                      <a:pPr algn="l" rtl="0" fontAlgn="ctr"/>
                      <a:r>
                        <a:rPr lang="vi-VN">
                          <a:effectLst/>
                        </a:rPr>
                        <a:t>Ưu đãi hàng tháng</a:t>
                      </a:r>
                      <a:endParaRPr lang="en-US">
                        <a:effectLst/>
                      </a:endParaRPr>
                    </a:p>
                  </a:txBody>
                  <a:tcPr marL="22860" marR="22860" marT="0" marB="0" anchor="ctr"/>
                </a:tc>
                <a:tc>
                  <a:txBody>
                    <a:bodyPr/>
                    <a:lstStyle/>
                    <a:p>
                      <a:pPr algn="ctr" rtl="0" fontAlgn="b"/>
                      <a:r>
                        <a:rPr lang="vi-VN" dirty="0">
                          <a:effectLst/>
                        </a:rPr>
                        <a:t>Hỗ trợ đặc biệt,</a:t>
                      </a:r>
                      <a:br>
                        <a:rPr lang="vi-VN" dirty="0">
                          <a:effectLst/>
                        </a:rPr>
                      </a:br>
                      <a:r>
                        <a:rPr lang="vi-VN" dirty="0">
                          <a:effectLst/>
                        </a:rPr>
                        <a:t>ưu đãi mỗi 3 tháng</a:t>
                      </a:r>
                    </a:p>
                  </a:txBody>
                  <a:tcPr marL="22860" marR="22860" marT="0" marB="0" anchor="ctr"/>
                </a:tc>
                <a:tc>
                  <a:txBody>
                    <a:bodyPr/>
                    <a:lstStyle/>
                    <a:p>
                      <a:pPr algn="ctr" rtl="0" fontAlgn="ctr"/>
                      <a:r>
                        <a:rPr lang="en-US" err="1">
                          <a:effectLst/>
                        </a:rPr>
                        <a:t>Khách</a:t>
                      </a:r>
                      <a:r>
                        <a:rPr lang="en-US">
                          <a:effectLst/>
                        </a:rPr>
                        <a:t> hàng</a:t>
                      </a:r>
                      <a:r>
                        <a:rPr lang="vi-VN">
                          <a:effectLst/>
                        </a:rPr>
                        <a:t> thân thiết</a:t>
                      </a:r>
                      <a:endParaRPr lang="en-US" dirty="0">
                        <a:effectLst/>
                      </a:endParaRPr>
                    </a:p>
                  </a:txBody>
                  <a:tcPr marL="22860" marR="22860" marT="0" marB="0" anchor="ctr"/>
                </a:tc>
                <a:extLst>
                  <a:ext uri="{0D108BD9-81ED-4DB2-BD59-A6C34878D82A}">
                    <a16:rowId xmlns:a16="http://schemas.microsoft.com/office/drawing/2014/main" val="1075921645"/>
                  </a:ext>
                </a:extLst>
              </a:tr>
            </a:tbl>
          </a:graphicData>
        </a:graphic>
      </p:graphicFrame>
    </p:spTree>
    <p:extLst>
      <p:ext uri="{BB962C8B-B14F-4D97-AF65-F5344CB8AC3E}">
        <p14:creationId xmlns:p14="http://schemas.microsoft.com/office/powerpoint/2010/main" val="2823158969"/>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945288" y="2964945"/>
            <a:ext cx="6301424"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Kế hoạch Marketing</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06.</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484063282"/>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9 Steps to Influencer Marketing Success with Technology">
            <a:extLst>
              <a:ext uri="{FF2B5EF4-FFF2-40B4-BE49-F238E27FC236}">
                <a16:creationId xmlns:a16="http://schemas.microsoft.com/office/drawing/2014/main" id="{B3E64D68-DA75-45E3-AE89-094CB4EC1D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137" t="-502" r="26808" b="502"/>
          <a:stretch/>
        </p:blipFill>
        <p:spPr bwMode="auto">
          <a:xfrm>
            <a:off x="8774117" y="954737"/>
            <a:ext cx="3138573" cy="5293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Marketing</a:t>
            </a:r>
          </a:p>
        </p:txBody>
      </p:sp>
      <p:grpSp>
        <p:nvGrpSpPr>
          <p:cNvPr id="8" name="组合 8">
            <a:extLst>
              <a:ext uri="{FF2B5EF4-FFF2-40B4-BE49-F238E27FC236}">
                <a16:creationId xmlns:a16="http://schemas.microsoft.com/office/drawing/2014/main" id="{D4AFBA58-3759-46D2-A4DD-A2DB4404D232}"/>
              </a:ext>
            </a:extLst>
          </p:cNvPr>
          <p:cNvGrpSpPr/>
          <p:nvPr/>
        </p:nvGrpSpPr>
        <p:grpSpPr>
          <a:xfrm>
            <a:off x="7772522" y="1217117"/>
            <a:ext cx="1738632" cy="1756820"/>
            <a:chOff x="6461582" y="2261661"/>
            <a:chExt cx="1738632" cy="1756820"/>
          </a:xfrm>
        </p:grpSpPr>
        <p:sp>
          <p:nvSpPr>
            <p:cNvPr id="9" name="矩形: 圆角 3">
              <a:extLst>
                <a:ext uri="{FF2B5EF4-FFF2-40B4-BE49-F238E27FC236}">
                  <a16:creationId xmlns:a16="http://schemas.microsoft.com/office/drawing/2014/main" id="{ECB9C932-0DF4-4331-8AAC-5AC94D686E4C}"/>
                </a:ext>
              </a:extLst>
            </p:cNvPr>
            <p:cNvSpPr/>
            <p:nvPr/>
          </p:nvSpPr>
          <p:spPr>
            <a:xfrm rot="2700000">
              <a:off x="6453805" y="2272073"/>
              <a:ext cx="1754185" cy="1738632"/>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TextBox 19">
              <a:extLst>
                <a:ext uri="{FF2B5EF4-FFF2-40B4-BE49-F238E27FC236}">
                  <a16:creationId xmlns:a16="http://schemas.microsoft.com/office/drawing/2014/main" id="{FBBB982D-9877-4B72-8A12-0A045DC4379A}"/>
                </a:ext>
              </a:extLst>
            </p:cNvPr>
            <p:cNvSpPr txBox="1"/>
            <p:nvPr/>
          </p:nvSpPr>
          <p:spPr>
            <a:xfrm>
              <a:off x="7084693" y="2261661"/>
              <a:ext cx="492443" cy="1416734"/>
            </a:xfrm>
            <a:prstGeom prst="rect">
              <a:avLst/>
            </a:prstGeom>
            <a:noFill/>
          </p:spPr>
          <p:txBody>
            <a:bodyPr vert="eaVert"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Marketing</a:t>
              </a:r>
              <a:endParaRPr lang="en-US" spc="0" dirty="0">
                <a:solidFill>
                  <a:srgbClr val="393737"/>
                </a:solidFill>
                <a:latin typeface="+mn-lt"/>
                <a:ea typeface="+mn-ea"/>
                <a:cs typeface="+mn-ea"/>
                <a:sym typeface="+mn-lt"/>
              </a:endParaRPr>
            </a:p>
          </p:txBody>
        </p:sp>
      </p:grpSp>
      <p:sp>
        <p:nvSpPr>
          <p:cNvPr id="11" name="Freeform: Shape 32">
            <a:extLst>
              <a:ext uri="{FF2B5EF4-FFF2-40B4-BE49-F238E27FC236}">
                <a16:creationId xmlns:a16="http://schemas.microsoft.com/office/drawing/2014/main" id="{56DFCD4A-1746-4D74-A970-CE9DF46D20F2}"/>
              </a:ext>
            </a:extLst>
          </p:cNvPr>
          <p:cNvSpPr>
            <a:spLocks/>
          </p:cNvSpPr>
          <p:nvPr/>
        </p:nvSpPr>
        <p:spPr bwMode="auto">
          <a:xfrm>
            <a:off x="1401011" y="2233612"/>
            <a:ext cx="478271" cy="478271"/>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12" name="Freeform: Shape 33">
            <a:extLst>
              <a:ext uri="{FF2B5EF4-FFF2-40B4-BE49-F238E27FC236}">
                <a16:creationId xmlns:a16="http://schemas.microsoft.com/office/drawing/2014/main" id="{ABF02309-BFA0-45BA-9F71-10D50CBA78AC}"/>
              </a:ext>
            </a:extLst>
          </p:cNvPr>
          <p:cNvSpPr>
            <a:spLocks/>
          </p:cNvSpPr>
          <p:nvPr/>
        </p:nvSpPr>
        <p:spPr bwMode="auto">
          <a:xfrm>
            <a:off x="6305224" y="2205839"/>
            <a:ext cx="478271" cy="47827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13" name="Freeform: Shape 35">
            <a:extLst>
              <a:ext uri="{FF2B5EF4-FFF2-40B4-BE49-F238E27FC236}">
                <a16:creationId xmlns:a16="http://schemas.microsoft.com/office/drawing/2014/main" id="{2B6B066F-81F5-4042-AE47-873A20E0DB42}"/>
              </a:ext>
            </a:extLst>
          </p:cNvPr>
          <p:cNvSpPr>
            <a:spLocks/>
          </p:cNvSpPr>
          <p:nvPr/>
        </p:nvSpPr>
        <p:spPr bwMode="auto">
          <a:xfrm>
            <a:off x="3695293" y="2233612"/>
            <a:ext cx="478271" cy="478271"/>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nvGrpSpPr>
          <p:cNvPr id="14" name="组合 9">
            <a:extLst>
              <a:ext uri="{FF2B5EF4-FFF2-40B4-BE49-F238E27FC236}">
                <a16:creationId xmlns:a16="http://schemas.microsoft.com/office/drawing/2014/main" id="{461D61C0-79FE-438A-964B-0778575B65BC}"/>
              </a:ext>
            </a:extLst>
          </p:cNvPr>
          <p:cNvGrpSpPr/>
          <p:nvPr/>
        </p:nvGrpSpPr>
        <p:grpSpPr>
          <a:xfrm>
            <a:off x="616824" y="2873722"/>
            <a:ext cx="1922768" cy="2242559"/>
            <a:chOff x="1935817" y="2935151"/>
            <a:chExt cx="1922768" cy="2242559"/>
          </a:xfrm>
        </p:grpSpPr>
        <p:sp>
          <p:nvSpPr>
            <p:cNvPr id="15" name="TextBox 19">
              <a:extLst>
                <a:ext uri="{FF2B5EF4-FFF2-40B4-BE49-F238E27FC236}">
                  <a16:creationId xmlns:a16="http://schemas.microsoft.com/office/drawing/2014/main" id="{AAC03E1D-A1AE-4516-B62C-B9099B621CCF}"/>
                </a:ext>
              </a:extLst>
            </p:cNvPr>
            <p:cNvSpPr txBox="1"/>
            <p:nvPr/>
          </p:nvSpPr>
          <p:spPr>
            <a:xfrm>
              <a:off x="2059695" y="2935151"/>
              <a:ext cx="1798890"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altLang="zh-CN" spc="0">
                  <a:solidFill>
                    <a:srgbClr val="393737"/>
                  </a:solidFill>
                  <a:latin typeface="+mn-lt"/>
                  <a:ea typeface="+mn-ea"/>
                  <a:cs typeface="+mn-ea"/>
                  <a:sym typeface="+mn-lt"/>
                </a:rPr>
                <a:t>Khách hàng</a:t>
              </a:r>
              <a:endParaRPr lang="en-US" spc="0" dirty="0">
                <a:solidFill>
                  <a:srgbClr val="393737"/>
                </a:solidFill>
                <a:latin typeface="+mn-lt"/>
                <a:ea typeface="+mn-ea"/>
                <a:cs typeface="+mn-ea"/>
                <a:sym typeface="+mn-lt"/>
              </a:endParaRPr>
            </a:p>
          </p:txBody>
        </p:sp>
        <p:sp>
          <p:nvSpPr>
            <p:cNvPr id="16" name="矩形 11">
              <a:extLst>
                <a:ext uri="{FF2B5EF4-FFF2-40B4-BE49-F238E27FC236}">
                  <a16:creationId xmlns:a16="http://schemas.microsoft.com/office/drawing/2014/main" id="{512FA3DF-D370-42BE-A15E-D5B5FF9ED3DD}"/>
                </a:ext>
              </a:extLst>
            </p:cNvPr>
            <p:cNvSpPr/>
            <p:nvPr/>
          </p:nvSpPr>
          <p:spPr>
            <a:xfrm>
              <a:off x="1935817" y="3291040"/>
              <a:ext cx="1889027" cy="1886670"/>
            </a:xfrm>
            <a:prstGeom prst="rect">
              <a:avLst/>
            </a:prstGeom>
            <a:noFill/>
          </p:spPr>
          <p:txBody>
            <a:bodyPr wrap="square" rtlCol="0">
              <a:spAutoFit/>
            </a:bodyPr>
            <a:lstStyle/>
            <a:p>
              <a:pPr>
                <a:lnSpc>
                  <a:spcPct val="150000"/>
                </a:lnSpc>
              </a:pPr>
              <a:r>
                <a:rPr lang="vi-VN" altLang="zh-CN" sz="1600">
                  <a:solidFill>
                    <a:srgbClr val="594A42"/>
                  </a:solidFill>
                  <a:cs typeface="+mn-ea"/>
                  <a:sym typeface="+mn-lt"/>
                </a:rPr>
                <a:t>Xác định đúng đối tượng khách hàng mục tiêu, khách hàng tiềm năng.</a:t>
              </a:r>
              <a:endParaRPr lang="vi-VN" altLang="zh-CN" sz="1600" dirty="0">
                <a:solidFill>
                  <a:srgbClr val="594A42"/>
                </a:solidFill>
                <a:cs typeface="+mn-ea"/>
                <a:sym typeface="+mn-lt"/>
              </a:endParaRPr>
            </a:p>
          </p:txBody>
        </p:sp>
      </p:grpSp>
      <p:grpSp>
        <p:nvGrpSpPr>
          <p:cNvPr id="17" name="组合 12">
            <a:extLst>
              <a:ext uri="{FF2B5EF4-FFF2-40B4-BE49-F238E27FC236}">
                <a16:creationId xmlns:a16="http://schemas.microsoft.com/office/drawing/2014/main" id="{DABC1798-9A87-4036-AB25-D38CA8060E4E}"/>
              </a:ext>
            </a:extLst>
          </p:cNvPr>
          <p:cNvGrpSpPr/>
          <p:nvPr/>
        </p:nvGrpSpPr>
        <p:grpSpPr>
          <a:xfrm>
            <a:off x="3079139" y="2873722"/>
            <a:ext cx="2194610" cy="3277153"/>
            <a:chOff x="1921921" y="2935151"/>
            <a:chExt cx="1824454" cy="4291985"/>
          </a:xfrm>
        </p:grpSpPr>
        <p:sp>
          <p:nvSpPr>
            <p:cNvPr id="18" name="TextBox 19">
              <a:extLst>
                <a:ext uri="{FF2B5EF4-FFF2-40B4-BE49-F238E27FC236}">
                  <a16:creationId xmlns:a16="http://schemas.microsoft.com/office/drawing/2014/main" id="{8FD8EFE6-FFAB-416D-8FC2-8BD44677CDD3}"/>
                </a:ext>
              </a:extLst>
            </p:cNvPr>
            <p:cNvSpPr txBox="1"/>
            <p:nvPr/>
          </p:nvSpPr>
          <p:spPr>
            <a:xfrm>
              <a:off x="2059695" y="2935151"/>
              <a:ext cx="1686680"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spc="0">
                  <a:solidFill>
                    <a:srgbClr val="393737"/>
                  </a:solidFill>
                  <a:latin typeface="+mn-lt"/>
                  <a:ea typeface="+mn-ea"/>
                  <a:cs typeface="+mn-ea"/>
                  <a:sym typeface="+mn-lt"/>
                </a:rPr>
                <a:t>Quảng cáo</a:t>
              </a:r>
              <a:endParaRPr lang="en-US" spc="0" dirty="0">
                <a:solidFill>
                  <a:srgbClr val="393737"/>
                </a:solidFill>
                <a:latin typeface="+mn-lt"/>
                <a:ea typeface="+mn-ea"/>
                <a:cs typeface="+mn-ea"/>
                <a:sym typeface="+mn-lt"/>
              </a:endParaRPr>
            </a:p>
          </p:txBody>
        </p:sp>
        <p:sp>
          <p:nvSpPr>
            <p:cNvPr id="19" name="矩形 14">
              <a:extLst>
                <a:ext uri="{FF2B5EF4-FFF2-40B4-BE49-F238E27FC236}">
                  <a16:creationId xmlns:a16="http://schemas.microsoft.com/office/drawing/2014/main" id="{DA6527F6-633C-4BCA-8609-1BA68051C9BA}"/>
                </a:ext>
              </a:extLst>
            </p:cNvPr>
            <p:cNvSpPr/>
            <p:nvPr/>
          </p:nvSpPr>
          <p:spPr>
            <a:xfrm>
              <a:off x="1921921" y="3493806"/>
              <a:ext cx="1677143" cy="3733330"/>
            </a:xfrm>
            <a:prstGeom prst="rect">
              <a:avLst/>
            </a:prstGeom>
            <a:noFill/>
          </p:spPr>
          <p:txBody>
            <a:bodyPr wrap="square" rtlCol="0">
              <a:spAutoFit/>
            </a:bodyPr>
            <a:lstStyle/>
            <a:p>
              <a:pPr lvl="0">
                <a:lnSpc>
                  <a:spcPct val="150000"/>
                </a:lnSpc>
              </a:pPr>
              <a:r>
                <a:rPr lang="en-US" sz="1600">
                  <a:solidFill>
                    <a:srgbClr val="594A42"/>
                  </a:solidFill>
                  <a:cs typeface="+mn-ea"/>
                </a:rPr>
                <a:t>Thiết kế, xây dựng nội dung thông điệp quảng cáo nhằm tác động vào nhận thức và nhu cầu lựa chọn của khách hàng.</a:t>
              </a:r>
            </a:p>
          </p:txBody>
        </p:sp>
      </p:grpSp>
      <p:grpSp>
        <p:nvGrpSpPr>
          <p:cNvPr id="20" name="组合 15">
            <a:extLst>
              <a:ext uri="{FF2B5EF4-FFF2-40B4-BE49-F238E27FC236}">
                <a16:creationId xmlns:a16="http://schemas.microsoft.com/office/drawing/2014/main" id="{1C7ECF42-4E4D-44CD-8616-86FB4A7476C1}"/>
              </a:ext>
            </a:extLst>
          </p:cNvPr>
          <p:cNvGrpSpPr/>
          <p:nvPr/>
        </p:nvGrpSpPr>
        <p:grpSpPr>
          <a:xfrm>
            <a:off x="5483361" y="2845949"/>
            <a:ext cx="2296603" cy="2981223"/>
            <a:chOff x="1935817" y="2935151"/>
            <a:chExt cx="2006381" cy="2981223"/>
          </a:xfrm>
        </p:grpSpPr>
        <p:sp>
          <p:nvSpPr>
            <p:cNvPr id="21" name="TextBox 19">
              <a:extLst>
                <a:ext uri="{FF2B5EF4-FFF2-40B4-BE49-F238E27FC236}">
                  <a16:creationId xmlns:a16="http://schemas.microsoft.com/office/drawing/2014/main" id="{659FE3F9-A905-47B6-B5F9-34B7C8690284}"/>
                </a:ext>
              </a:extLst>
            </p:cNvPr>
            <p:cNvSpPr txBox="1"/>
            <p:nvPr/>
          </p:nvSpPr>
          <p:spPr>
            <a:xfrm>
              <a:off x="2059695" y="2935151"/>
              <a:ext cx="1882503"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altLang="zh-CN" spc="0">
                  <a:solidFill>
                    <a:srgbClr val="393737"/>
                  </a:solidFill>
                  <a:latin typeface="+mn-lt"/>
                  <a:ea typeface="+mn-ea"/>
                  <a:cs typeface="+mn-ea"/>
                  <a:sym typeface="+mn-lt"/>
                </a:rPr>
                <a:t>Truyền thông</a:t>
              </a:r>
              <a:endParaRPr lang="en-US" spc="0" dirty="0">
                <a:solidFill>
                  <a:srgbClr val="393737"/>
                </a:solidFill>
                <a:latin typeface="+mn-lt"/>
                <a:ea typeface="+mn-ea"/>
                <a:cs typeface="+mn-ea"/>
                <a:sym typeface="+mn-lt"/>
              </a:endParaRPr>
            </a:p>
          </p:txBody>
        </p:sp>
        <p:sp>
          <p:nvSpPr>
            <p:cNvPr id="22" name="矩形 17">
              <a:extLst>
                <a:ext uri="{FF2B5EF4-FFF2-40B4-BE49-F238E27FC236}">
                  <a16:creationId xmlns:a16="http://schemas.microsoft.com/office/drawing/2014/main" id="{475C81B0-2AF1-425A-AAEE-2E1ACB447550}"/>
                </a:ext>
              </a:extLst>
            </p:cNvPr>
            <p:cNvSpPr/>
            <p:nvPr/>
          </p:nvSpPr>
          <p:spPr>
            <a:xfrm>
              <a:off x="1935817" y="3291040"/>
              <a:ext cx="2006381" cy="2625334"/>
            </a:xfrm>
            <a:prstGeom prst="rect">
              <a:avLst/>
            </a:prstGeom>
            <a:noFill/>
          </p:spPr>
          <p:txBody>
            <a:bodyPr wrap="square" rtlCol="0">
              <a:spAutoFit/>
            </a:bodyPr>
            <a:lstStyle/>
            <a:p>
              <a:pPr>
                <a:lnSpc>
                  <a:spcPct val="150000"/>
                </a:lnSpc>
              </a:pPr>
              <a:r>
                <a:rPr lang="en-US" altLang="zh-CN" sz="1600">
                  <a:solidFill>
                    <a:srgbClr val="594A42"/>
                  </a:solidFill>
                  <a:cs typeface="+mn-ea"/>
                  <a:sym typeface="+mn-lt"/>
                </a:rPr>
                <a:t>Lựa chọn kênh truyền thông phù hợp với chi phí thấp nhất để truyền tải thông điệp quảng cáo đến đúng khách hàng mục tiêu. </a:t>
              </a:r>
            </a:p>
          </p:txBody>
        </p:sp>
      </p:grpSp>
    </p:spTree>
    <p:extLst>
      <p:ext uri="{BB962C8B-B14F-4D97-AF65-F5344CB8AC3E}">
        <p14:creationId xmlns:p14="http://schemas.microsoft.com/office/powerpoint/2010/main" val="1876718962"/>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randombar(horizontal)">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xúc tiến bán hàng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1052305723"/>
              </p:ext>
            </p:extLst>
          </p:nvPr>
        </p:nvGraphicFramePr>
        <p:xfrm>
          <a:off x="928687" y="1663700"/>
          <a:ext cx="10482263" cy="4489450"/>
        </p:xfrm>
        <a:graphic>
          <a:graphicData uri="http://schemas.openxmlformats.org/drawingml/2006/table">
            <a:tbl>
              <a:tblPr firstRow="1" bandRow="1">
                <a:tableStyleId>{ED083AE6-46FA-4A59-8FB0-9F97EB10719F}</a:tableStyleId>
              </a:tblPr>
              <a:tblGrid>
                <a:gridCol w="809625">
                  <a:extLst>
                    <a:ext uri="{9D8B030D-6E8A-4147-A177-3AD203B41FA5}">
                      <a16:colId xmlns:a16="http://schemas.microsoft.com/office/drawing/2014/main" val="2320902198"/>
                    </a:ext>
                  </a:extLst>
                </a:gridCol>
                <a:gridCol w="3776663">
                  <a:extLst>
                    <a:ext uri="{9D8B030D-6E8A-4147-A177-3AD203B41FA5}">
                      <a16:colId xmlns:a16="http://schemas.microsoft.com/office/drawing/2014/main" val="4241510368"/>
                    </a:ext>
                  </a:extLst>
                </a:gridCol>
                <a:gridCol w="3086100">
                  <a:extLst>
                    <a:ext uri="{9D8B030D-6E8A-4147-A177-3AD203B41FA5}">
                      <a16:colId xmlns:a16="http://schemas.microsoft.com/office/drawing/2014/main" val="2368421287"/>
                    </a:ext>
                  </a:extLst>
                </a:gridCol>
                <a:gridCol w="2809875">
                  <a:extLst>
                    <a:ext uri="{9D8B030D-6E8A-4147-A177-3AD203B41FA5}">
                      <a16:colId xmlns:a16="http://schemas.microsoft.com/office/drawing/2014/main" val="348040697"/>
                    </a:ext>
                  </a:extLst>
                </a:gridCol>
              </a:tblGrid>
              <a:tr h="875105">
                <a:tc>
                  <a:txBody>
                    <a:bodyPr/>
                    <a:lstStyle/>
                    <a:p>
                      <a:pPr algn="ctr" rtl="0" fontAlgn="ctr"/>
                      <a:r>
                        <a:rPr lang="en-US" sz="2000" b="1" dirty="0">
                          <a:effectLst/>
                        </a:rPr>
                        <a:t>STT</a:t>
                      </a:r>
                      <a:endParaRPr lang="en-US" sz="2000" b="1" dirty="0">
                        <a:effectLst/>
                        <a:latin typeface="+mj-lt"/>
                      </a:endParaRPr>
                    </a:p>
                  </a:txBody>
                  <a:tcPr marL="22860" marR="22860" marT="0" marB="0" anchor="ctr"/>
                </a:tc>
                <a:tc>
                  <a:txBody>
                    <a:bodyPr/>
                    <a:lstStyle/>
                    <a:p>
                      <a:pPr algn="ctr" rtl="0" fontAlgn="ctr"/>
                      <a:r>
                        <a:rPr lang="en-US" sz="2000" b="1" dirty="0" err="1">
                          <a:effectLst/>
                        </a:rPr>
                        <a:t>Kênh</a:t>
                      </a:r>
                      <a:r>
                        <a:rPr lang="en-US" sz="2000" b="1" dirty="0">
                          <a:effectLst/>
                        </a:rPr>
                        <a:t> </a:t>
                      </a:r>
                      <a:r>
                        <a:rPr lang="en-US" sz="2000" b="1" dirty="0" err="1">
                          <a:effectLst/>
                        </a:rPr>
                        <a:t>xúc</a:t>
                      </a:r>
                      <a:r>
                        <a:rPr lang="en-US" sz="2000" b="1" dirty="0">
                          <a:effectLst/>
                        </a:rPr>
                        <a:t> </a:t>
                      </a:r>
                      <a:r>
                        <a:rPr lang="en-US" sz="2000" b="1" dirty="0" err="1">
                          <a:effectLst/>
                        </a:rPr>
                        <a:t>tiến</a:t>
                      </a:r>
                      <a:endParaRPr lang="en-US" sz="2000" b="1" dirty="0">
                        <a:effectLst/>
                        <a:latin typeface="+mj-lt"/>
                      </a:endParaRPr>
                    </a:p>
                  </a:txBody>
                  <a:tcPr marL="22860" marR="22860" marT="0" marB="0" anchor="ctr"/>
                </a:tc>
                <a:tc>
                  <a:txBody>
                    <a:bodyPr/>
                    <a:lstStyle/>
                    <a:p>
                      <a:pPr algn="ctr" rtl="0" fontAlgn="ctr"/>
                      <a:r>
                        <a:rPr lang="en-US" sz="2000" b="1" dirty="0">
                          <a:effectLst/>
                        </a:rPr>
                        <a:t>Chi </a:t>
                      </a:r>
                      <a:r>
                        <a:rPr lang="en-US" sz="2000" b="1" dirty="0" err="1">
                          <a:effectLst/>
                        </a:rPr>
                        <a:t>phí</a:t>
                      </a:r>
                      <a:endParaRPr lang="en-US" sz="2000" b="1" dirty="0">
                        <a:effectLst/>
                        <a:latin typeface="+mj-lt"/>
                      </a:endParaRPr>
                    </a:p>
                  </a:txBody>
                  <a:tcPr marL="22860" marR="22860" marT="0" marB="0" anchor="ctr"/>
                </a:tc>
                <a:tc>
                  <a:txBody>
                    <a:bodyPr/>
                    <a:lstStyle/>
                    <a:p>
                      <a:pPr algn="ctr" rtl="0" fontAlgn="ctr"/>
                      <a:r>
                        <a:rPr lang="en-US" sz="2000" b="1">
                          <a:effectLst/>
                        </a:rPr>
                        <a:t>Thời gian thực hiện</a:t>
                      </a:r>
                      <a:endParaRPr lang="en-US" sz="2000" b="1">
                        <a:effectLst/>
                        <a:latin typeface="+mj-lt"/>
                      </a:endParaRPr>
                    </a:p>
                  </a:txBody>
                  <a:tcPr marL="22860" marR="22860" marT="0" marB="0" anchor="ctr"/>
                </a:tc>
                <a:extLst>
                  <a:ext uri="{0D108BD9-81ED-4DB2-BD59-A6C34878D82A}">
                    <a16:rowId xmlns:a16="http://schemas.microsoft.com/office/drawing/2014/main" val="3155264209"/>
                  </a:ext>
                </a:extLst>
              </a:tr>
              <a:tr h="1103364">
                <a:tc>
                  <a:txBody>
                    <a:bodyPr/>
                    <a:lstStyle/>
                    <a:p>
                      <a:pPr algn="ctr" rtl="0" fontAlgn="ctr">
                        <a:lnSpc>
                          <a:spcPct val="150000"/>
                        </a:lnSpc>
                      </a:pPr>
                      <a:r>
                        <a:rPr lang="en-US" sz="1800" b="0">
                          <a:effectLst/>
                        </a:rPr>
                        <a:t>1</a:t>
                      </a:r>
                      <a:endParaRPr lang="en-US" sz="1800" b="0">
                        <a:effectLst/>
                        <a:latin typeface="+mj-lt"/>
                      </a:endParaRPr>
                    </a:p>
                  </a:txBody>
                  <a:tcPr marL="22860" marR="22860" marT="0" marB="0" anchor="ctr"/>
                </a:tc>
                <a:tc>
                  <a:txBody>
                    <a:bodyPr/>
                    <a:lstStyle/>
                    <a:p>
                      <a:pPr rtl="0" fontAlgn="ctr">
                        <a:lnSpc>
                          <a:spcPct val="150000"/>
                        </a:lnSpc>
                      </a:pPr>
                      <a:r>
                        <a:rPr lang="en-US" sz="1800" b="0" dirty="0" err="1">
                          <a:effectLst/>
                        </a:rPr>
                        <a:t>Các</a:t>
                      </a:r>
                      <a:r>
                        <a:rPr lang="en-US" sz="1800" b="0" dirty="0">
                          <a:effectLst/>
                        </a:rPr>
                        <a:t> </a:t>
                      </a:r>
                      <a:r>
                        <a:rPr lang="en-US" sz="1800" b="0" dirty="0" err="1">
                          <a:effectLst/>
                        </a:rPr>
                        <a:t>trung</a:t>
                      </a:r>
                      <a:r>
                        <a:rPr lang="en-US" sz="1800" b="0" dirty="0">
                          <a:effectLst/>
                        </a:rPr>
                        <a:t> </a:t>
                      </a:r>
                      <a:r>
                        <a:rPr lang="en-US" sz="1800" b="0" dirty="0" err="1">
                          <a:effectLst/>
                        </a:rPr>
                        <a:t>gian</a:t>
                      </a:r>
                      <a:r>
                        <a:rPr lang="en-US" sz="1800" b="0" dirty="0">
                          <a:effectLst/>
                        </a:rPr>
                        <a:t> </a:t>
                      </a:r>
                      <a:r>
                        <a:rPr lang="en-US" sz="1800" b="0" dirty="0" err="1">
                          <a:effectLst/>
                        </a:rPr>
                        <a:t>phân</a:t>
                      </a:r>
                      <a:r>
                        <a:rPr lang="en-US" sz="1800" b="0" dirty="0">
                          <a:effectLst/>
                        </a:rPr>
                        <a:t> </a:t>
                      </a:r>
                      <a:r>
                        <a:rPr lang="en-US" sz="1800" b="0" dirty="0" err="1">
                          <a:effectLst/>
                        </a:rPr>
                        <a:t>phối</a:t>
                      </a:r>
                      <a:endParaRPr lang="en-US" sz="1800" b="0" dirty="0">
                        <a:effectLst/>
                        <a:latin typeface="+mj-lt"/>
                      </a:endParaRPr>
                    </a:p>
                  </a:txBody>
                  <a:tcPr marL="22860" marR="22860" marT="0" marB="0" anchor="ctr"/>
                </a:tc>
                <a:tc>
                  <a:txBody>
                    <a:bodyPr/>
                    <a:lstStyle/>
                    <a:p>
                      <a:pPr algn="r" rtl="0" fontAlgn="ctr">
                        <a:lnSpc>
                          <a:spcPct val="150000"/>
                        </a:lnSpc>
                      </a:pPr>
                      <a:r>
                        <a:rPr lang="en-US" sz="1800" b="0">
                          <a:effectLst/>
                        </a:rPr>
                        <a:t>5,000,000 – 10,000,000</a:t>
                      </a:r>
                      <a:endParaRPr lang="en-US" sz="1800" b="0" dirty="0">
                        <a:effectLst/>
                        <a:latin typeface="+mj-lt"/>
                      </a:endParaRPr>
                    </a:p>
                  </a:txBody>
                  <a:tcPr marL="22860" marR="22860" marT="0" marB="0" anchor="ctr"/>
                </a:tc>
                <a:tc>
                  <a:txBody>
                    <a:bodyPr/>
                    <a:lstStyle/>
                    <a:p>
                      <a:pPr rtl="0" fontAlgn="ctr">
                        <a:lnSpc>
                          <a:spcPct val="150000"/>
                        </a:lnSpc>
                      </a:pPr>
                      <a:r>
                        <a:rPr lang="en-US" sz="1800" b="0">
                          <a:solidFill>
                            <a:srgbClr val="1C1E21"/>
                          </a:solidFill>
                          <a:effectLst/>
                        </a:rPr>
                        <a:t>Có thể vận chuyển 1 mặt hàng từ 1-2 ngày </a:t>
                      </a:r>
                      <a:endParaRPr lang="en-US" sz="1800" b="0">
                        <a:solidFill>
                          <a:srgbClr val="1C1E21"/>
                        </a:solidFill>
                        <a:effectLst/>
                        <a:latin typeface="+mj-lt"/>
                      </a:endParaRPr>
                    </a:p>
                  </a:txBody>
                  <a:tcPr marL="22860" marR="22860" marT="0" marB="0" anchor="ctr"/>
                </a:tc>
                <a:extLst>
                  <a:ext uri="{0D108BD9-81ED-4DB2-BD59-A6C34878D82A}">
                    <a16:rowId xmlns:a16="http://schemas.microsoft.com/office/drawing/2014/main" val="2013531643"/>
                  </a:ext>
                </a:extLst>
              </a:tr>
              <a:tr h="1103364">
                <a:tc>
                  <a:txBody>
                    <a:bodyPr/>
                    <a:lstStyle/>
                    <a:p>
                      <a:pPr algn="ctr" rtl="0" fontAlgn="ctr">
                        <a:lnSpc>
                          <a:spcPct val="150000"/>
                        </a:lnSpc>
                      </a:pPr>
                      <a:r>
                        <a:rPr lang="en-US" sz="1800" b="0">
                          <a:effectLst/>
                        </a:rPr>
                        <a:t>2</a:t>
                      </a:r>
                      <a:endParaRPr lang="en-US" sz="1800" b="0">
                        <a:effectLst/>
                        <a:latin typeface="+mj-lt"/>
                      </a:endParaRPr>
                    </a:p>
                  </a:txBody>
                  <a:tcPr marL="22860" marR="22860" marT="0" marB="0" anchor="ctr"/>
                </a:tc>
                <a:tc>
                  <a:txBody>
                    <a:bodyPr/>
                    <a:lstStyle/>
                    <a:p>
                      <a:pPr rtl="0" fontAlgn="ctr">
                        <a:lnSpc>
                          <a:spcPct val="150000"/>
                        </a:lnSpc>
                      </a:pPr>
                      <a:r>
                        <a:rPr lang="vi-VN" sz="1800" b="0">
                          <a:solidFill>
                            <a:srgbClr val="050505"/>
                          </a:solidFill>
                          <a:effectLst/>
                        </a:rPr>
                        <a:t>Với người tiêu dùng</a:t>
                      </a:r>
                      <a:endParaRPr lang="vi-VN" sz="1800" b="0">
                        <a:solidFill>
                          <a:srgbClr val="050505"/>
                        </a:solidFill>
                        <a:effectLst/>
                        <a:latin typeface="+mj-lt"/>
                      </a:endParaRPr>
                    </a:p>
                  </a:txBody>
                  <a:tcPr marL="22860" marR="22860" marT="0" marB="0" anchor="ctr"/>
                </a:tc>
                <a:tc>
                  <a:txBody>
                    <a:bodyPr/>
                    <a:lstStyle/>
                    <a:p>
                      <a:pPr algn="r" rtl="0" fontAlgn="ctr">
                        <a:lnSpc>
                          <a:spcPct val="150000"/>
                        </a:lnSpc>
                      </a:pPr>
                      <a:r>
                        <a:rPr lang="en-US" sz="1800" b="0">
                          <a:effectLst/>
                        </a:rPr>
                        <a:t>1,000,000</a:t>
                      </a:r>
                      <a:endParaRPr lang="en-US" sz="1800" b="0" dirty="0">
                        <a:effectLst/>
                        <a:latin typeface="+mj-lt"/>
                      </a:endParaRPr>
                    </a:p>
                  </a:txBody>
                  <a:tcPr marL="22860" marR="22860" marT="0" marB="0" anchor="ctr"/>
                </a:tc>
                <a:tc>
                  <a:txBody>
                    <a:bodyPr/>
                    <a:lstStyle/>
                    <a:p>
                      <a:pPr rtl="0" fontAlgn="ctr">
                        <a:lnSpc>
                          <a:spcPct val="150000"/>
                        </a:lnSpc>
                      </a:pPr>
                      <a:r>
                        <a:rPr lang="en-US" sz="1800" b="0" dirty="0" err="1">
                          <a:effectLst/>
                        </a:rPr>
                        <a:t>Vận</a:t>
                      </a:r>
                      <a:r>
                        <a:rPr lang="en-US" sz="1800" b="0" dirty="0">
                          <a:effectLst/>
                        </a:rPr>
                        <a:t> </a:t>
                      </a:r>
                      <a:r>
                        <a:rPr lang="en-US" sz="1800" b="0" dirty="0" err="1">
                          <a:effectLst/>
                        </a:rPr>
                        <a:t>chuyển</a:t>
                      </a:r>
                      <a:r>
                        <a:rPr lang="en-US" sz="1800" b="0" dirty="0">
                          <a:effectLst/>
                        </a:rPr>
                        <a:t> </a:t>
                      </a:r>
                      <a:r>
                        <a:rPr lang="en-US" sz="1800" b="0" dirty="0" err="1">
                          <a:effectLst/>
                        </a:rPr>
                        <a:t>trong</a:t>
                      </a:r>
                      <a:r>
                        <a:rPr lang="en-US" sz="1800" b="0" dirty="0">
                          <a:effectLst/>
                        </a:rPr>
                        <a:t> 1 </a:t>
                      </a:r>
                      <a:r>
                        <a:rPr lang="en-US" sz="1800" b="0" dirty="0" err="1">
                          <a:effectLst/>
                        </a:rPr>
                        <a:t>ngày</a:t>
                      </a:r>
                      <a:r>
                        <a:rPr lang="en-US" sz="1800" b="0" dirty="0">
                          <a:effectLst/>
                        </a:rPr>
                        <a:t>, </a:t>
                      </a:r>
                      <a:r>
                        <a:rPr lang="en-US" sz="1800" b="0" dirty="0" err="1">
                          <a:effectLst/>
                        </a:rPr>
                        <a:t>thời</a:t>
                      </a:r>
                      <a:r>
                        <a:rPr lang="en-US" sz="1800" b="0" dirty="0">
                          <a:effectLst/>
                        </a:rPr>
                        <a:t> </a:t>
                      </a:r>
                      <a:r>
                        <a:rPr lang="en-US" sz="1800" b="0" dirty="0" err="1">
                          <a:effectLst/>
                        </a:rPr>
                        <a:t>gian</a:t>
                      </a:r>
                      <a:r>
                        <a:rPr lang="en-US" sz="1800" b="0" dirty="0">
                          <a:effectLst/>
                        </a:rPr>
                        <a:t> </a:t>
                      </a:r>
                      <a:r>
                        <a:rPr lang="en-US" sz="1800" b="0" dirty="0" err="1">
                          <a:effectLst/>
                        </a:rPr>
                        <a:t>sớm</a:t>
                      </a:r>
                      <a:r>
                        <a:rPr lang="en-US" sz="1800" b="0" dirty="0">
                          <a:effectLst/>
                        </a:rPr>
                        <a:t> </a:t>
                      </a:r>
                      <a:r>
                        <a:rPr lang="en-US" sz="1800" b="0" dirty="0" err="1">
                          <a:effectLst/>
                        </a:rPr>
                        <a:t>nhất</a:t>
                      </a:r>
                      <a:endParaRPr lang="en-US" sz="1800" b="0" dirty="0">
                        <a:effectLst/>
                        <a:latin typeface="+mj-lt"/>
                      </a:endParaRPr>
                    </a:p>
                  </a:txBody>
                  <a:tcPr marL="22860" marR="22860" marT="0" marB="0" anchor="ctr"/>
                </a:tc>
                <a:extLst>
                  <a:ext uri="{0D108BD9-81ED-4DB2-BD59-A6C34878D82A}">
                    <a16:rowId xmlns:a16="http://schemas.microsoft.com/office/drawing/2014/main" val="2143537444"/>
                  </a:ext>
                </a:extLst>
              </a:tr>
              <a:tr h="1407617">
                <a:tc>
                  <a:txBody>
                    <a:bodyPr/>
                    <a:lstStyle/>
                    <a:p>
                      <a:pPr algn="ctr" rtl="0" fontAlgn="ctr">
                        <a:lnSpc>
                          <a:spcPct val="150000"/>
                        </a:lnSpc>
                      </a:pPr>
                      <a:r>
                        <a:rPr lang="en-US" sz="1800" b="0">
                          <a:effectLst/>
                        </a:rPr>
                        <a:t>3</a:t>
                      </a:r>
                      <a:endParaRPr lang="en-US" sz="1800" b="0">
                        <a:effectLst/>
                        <a:latin typeface="+mj-lt"/>
                      </a:endParaRPr>
                    </a:p>
                  </a:txBody>
                  <a:tcPr marL="22860" marR="22860" marT="0" marB="0" anchor="ctr"/>
                </a:tc>
                <a:tc>
                  <a:txBody>
                    <a:bodyPr/>
                    <a:lstStyle/>
                    <a:p>
                      <a:pPr rtl="0" fontAlgn="ctr">
                        <a:lnSpc>
                          <a:spcPct val="150000"/>
                        </a:lnSpc>
                      </a:pPr>
                      <a:r>
                        <a:rPr lang="en-US" sz="1800" b="0">
                          <a:effectLst/>
                        </a:rPr>
                        <a:t>Chăm sóc khách hàng</a:t>
                      </a:r>
                      <a:endParaRPr lang="en-US" sz="1800" b="0">
                        <a:effectLst/>
                        <a:latin typeface="+mj-lt"/>
                      </a:endParaRPr>
                    </a:p>
                  </a:txBody>
                  <a:tcPr marL="22860" marR="22860" marT="0" marB="0" anchor="ctr"/>
                </a:tc>
                <a:tc>
                  <a:txBody>
                    <a:bodyPr/>
                    <a:lstStyle/>
                    <a:p>
                      <a:pPr algn="r" rtl="0" fontAlgn="ctr">
                        <a:lnSpc>
                          <a:spcPct val="150000"/>
                        </a:lnSpc>
                      </a:pPr>
                      <a:r>
                        <a:rPr lang="en-US" sz="1800" b="0">
                          <a:effectLst/>
                        </a:rPr>
                        <a:t>1,000,000 – 2,000,000</a:t>
                      </a:r>
                      <a:endParaRPr lang="en-US" sz="1800" b="0" dirty="0">
                        <a:effectLst/>
                        <a:latin typeface="+mj-lt"/>
                      </a:endParaRPr>
                    </a:p>
                  </a:txBody>
                  <a:tcPr marL="22860" marR="22860" marT="0" marB="0" anchor="ctr"/>
                </a:tc>
                <a:tc>
                  <a:txBody>
                    <a:bodyPr/>
                    <a:lstStyle/>
                    <a:p>
                      <a:pPr rtl="0" fontAlgn="ctr">
                        <a:lnSpc>
                          <a:spcPct val="150000"/>
                        </a:lnSpc>
                      </a:pPr>
                      <a:r>
                        <a:rPr lang="vi-VN" sz="1800" b="0" dirty="0">
                          <a:effectLst/>
                        </a:rPr>
                        <a:t>Bất kì thời gian nào khi khách hàng cần được tư vấn </a:t>
                      </a:r>
                      <a:endParaRPr lang="vi-VN" sz="1800" b="0" dirty="0">
                        <a:effectLst/>
                        <a:latin typeface="+mj-l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2838477789"/>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phân phối</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1507911522"/>
              </p:ext>
            </p:extLst>
          </p:nvPr>
        </p:nvGraphicFramePr>
        <p:xfrm>
          <a:off x="1228725" y="1217221"/>
          <a:ext cx="9944100" cy="5088330"/>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323975">
                  <a:extLst>
                    <a:ext uri="{9D8B030D-6E8A-4147-A177-3AD203B41FA5}">
                      <a16:colId xmlns:a16="http://schemas.microsoft.com/office/drawing/2014/main" val="1604424936"/>
                    </a:ext>
                  </a:extLst>
                </a:gridCol>
                <a:gridCol w="1304925">
                  <a:extLst>
                    <a:ext uri="{9D8B030D-6E8A-4147-A177-3AD203B41FA5}">
                      <a16:colId xmlns:a16="http://schemas.microsoft.com/office/drawing/2014/main" val="4241510368"/>
                    </a:ext>
                  </a:extLst>
                </a:gridCol>
                <a:gridCol w="1571625">
                  <a:extLst>
                    <a:ext uri="{9D8B030D-6E8A-4147-A177-3AD203B41FA5}">
                      <a16:colId xmlns:a16="http://schemas.microsoft.com/office/drawing/2014/main" val="2368421287"/>
                    </a:ext>
                  </a:extLst>
                </a:gridCol>
                <a:gridCol w="1524001">
                  <a:extLst>
                    <a:ext uri="{9D8B030D-6E8A-4147-A177-3AD203B41FA5}">
                      <a16:colId xmlns:a16="http://schemas.microsoft.com/office/drawing/2014/main" val="348040697"/>
                    </a:ext>
                  </a:extLst>
                </a:gridCol>
              </a:tblGrid>
              <a:tr h="1017666">
                <a:tc>
                  <a:txBody>
                    <a:bodyPr/>
                    <a:lstStyle/>
                    <a:p>
                      <a:pPr algn="ctr" rtl="0" fontAlgn="b"/>
                      <a:r>
                        <a:rPr lang="en-US" sz="2000">
                          <a:effectLst/>
                        </a:rPr>
                        <a:t>STT</a:t>
                      </a:r>
                    </a:p>
                  </a:txBody>
                  <a:tcPr marL="22860" marR="22860" marT="0" marB="0" anchor="ctr"/>
                </a:tc>
                <a:tc>
                  <a:txBody>
                    <a:bodyPr/>
                    <a:lstStyle/>
                    <a:p>
                      <a:pPr algn="ctr" rtl="0" fontAlgn="b"/>
                      <a:r>
                        <a:rPr lang="en-US" sz="2000">
                          <a:effectLst/>
                        </a:rPr>
                        <a:t>Địa chỉ đặt cửa hàng</a:t>
                      </a:r>
                    </a:p>
                  </a:txBody>
                  <a:tcPr marL="22860" marR="22860" marT="0" marB="0" anchor="ctr"/>
                </a:tc>
                <a:tc>
                  <a:txBody>
                    <a:bodyPr/>
                    <a:lstStyle/>
                    <a:p>
                      <a:pPr algn="ctr" rtl="0" fontAlgn="b"/>
                      <a:r>
                        <a:rPr lang="en-US" sz="2000">
                          <a:effectLst/>
                        </a:rPr>
                        <a:t>Diện tích sàn(m</a:t>
                      </a:r>
                      <a:r>
                        <a:rPr lang="en-US" sz="2000" baseline="30000">
                          <a:effectLst/>
                        </a:rPr>
                        <a:t>2</a:t>
                      </a:r>
                      <a:r>
                        <a:rPr lang="en-US" sz="2000">
                          <a:effectLst/>
                        </a:rPr>
                        <a:t>)</a:t>
                      </a:r>
                    </a:p>
                  </a:txBody>
                  <a:tcPr marL="22860" marR="22860" marT="0" marB="0" anchor="ctr"/>
                </a:tc>
                <a:tc>
                  <a:txBody>
                    <a:bodyPr/>
                    <a:lstStyle/>
                    <a:p>
                      <a:pPr algn="ctr" rtl="0" fontAlgn="b"/>
                      <a:r>
                        <a:rPr lang="en-US" sz="2000">
                          <a:effectLst/>
                        </a:rPr>
                        <a:t>Tiền thuê (Tháng)</a:t>
                      </a:r>
                    </a:p>
                  </a:txBody>
                  <a:tcPr marL="22860" marR="22860" marT="0" marB="0" anchor="ctr"/>
                </a:tc>
                <a:tc>
                  <a:txBody>
                    <a:bodyPr/>
                    <a:lstStyle/>
                    <a:p>
                      <a:pPr algn="ctr" rtl="0" fontAlgn="b"/>
                      <a:r>
                        <a:rPr lang="en-US" sz="2000">
                          <a:effectLst/>
                        </a:rPr>
                        <a:t>Thời gian thực hiện</a:t>
                      </a:r>
                    </a:p>
                  </a:txBody>
                  <a:tcPr marL="22860" marR="22860" marT="0" marB="0" anchor="ctr"/>
                </a:tc>
                <a:tc>
                  <a:txBody>
                    <a:bodyPr/>
                    <a:lstStyle/>
                    <a:p>
                      <a:pPr algn="ctr" rtl="0" fontAlgn="b"/>
                      <a:r>
                        <a:rPr lang="en-US" sz="2000">
                          <a:effectLst/>
                        </a:rPr>
                        <a:t>Dự đoán doanh thu</a:t>
                      </a:r>
                    </a:p>
                  </a:txBody>
                  <a:tcPr marL="22860" marR="22860" marT="0" marB="0" anchor="ctr"/>
                </a:tc>
                <a:extLst>
                  <a:ext uri="{0D108BD9-81ED-4DB2-BD59-A6C34878D82A}">
                    <a16:rowId xmlns:a16="http://schemas.microsoft.com/office/drawing/2014/main" val="3155264209"/>
                  </a:ext>
                </a:extLst>
              </a:tr>
              <a:tr h="1017666">
                <a:tc>
                  <a:txBody>
                    <a:bodyPr/>
                    <a:lstStyle/>
                    <a:p>
                      <a:pPr algn="ctr" rtl="0" fontAlgn="b"/>
                      <a:r>
                        <a:rPr lang="en-US" sz="1800">
                          <a:effectLst/>
                        </a:rPr>
                        <a:t>1</a:t>
                      </a:r>
                    </a:p>
                  </a:txBody>
                  <a:tcPr marL="22860" marR="22860" marT="0" marB="0" anchor="ctr"/>
                </a:tc>
                <a:tc>
                  <a:txBody>
                    <a:bodyPr/>
                    <a:lstStyle/>
                    <a:p>
                      <a:pPr algn="l" rtl="0" fontAlgn="b"/>
                      <a:r>
                        <a:rPr lang="vi-VN" sz="1800">
                          <a:effectLst/>
                        </a:rPr>
                        <a:t>54 Lý Thường Kiệt, </a:t>
                      </a:r>
                      <a:r>
                        <a:rPr lang="en-US" sz="1800">
                          <a:effectLst/>
                        </a:rPr>
                        <a:t>TP.</a:t>
                      </a:r>
                      <a:r>
                        <a:rPr lang="vi-VN" sz="1800">
                          <a:effectLst/>
                        </a:rPr>
                        <a:t> HCM</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8,000,000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28,000,000</a:t>
                      </a:r>
                    </a:p>
                  </a:txBody>
                  <a:tcPr marL="22860" marR="22860" marT="0" marB="0" anchor="ctr"/>
                </a:tc>
                <a:extLst>
                  <a:ext uri="{0D108BD9-81ED-4DB2-BD59-A6C34878D82A}">
                    <a16:rowId xmlns:a16="http://schemas.microsoft.com/office/drawing/2014/main" val="1543532664"/>
                  </a:ext>
                </a:extLst>
              </a:tr>
              <a:tr h="1017666">
                <a:tc>
                  <a:txBody>
                    <a:bodyPr/>
                    <a:lstStyle/>
                    <a:p>
                      <a:pPr algn="ctr" rtl="0" fontAlgn="b"/>
                      <a:r>
                        <a:rPr lang="en-US" sz="1800">
                          <a:effectLst/>
                        </a:rPr>
                        <a:t>2</a:t>
                      </a:r>
                    </a:p>
                  </a:txBody>
                  <a:tcPr marL="22860" marR="22860" marT="0" marB="0" anchor="ctr"/>
                </a:tc>
                <a:tc>
                  <a:txBody>
                    <a:bodyPr/>
                    <a:lstStyle/>
                    <a:p>
                      <a:pPr algn="l" rtl="0" fontAlgn="b"/>
                      <a:r>
                        <a:rPr lang="en-US" sz="1800">
                          <a:effectLst/>
                        </a:rPr>
                        <a:t>2 Lê Lợi , TP. Mỹ Tho </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7,000,000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22,000,000</a:t>
                      </a:r>
                    </a:p>
                  </a:txBody>
                  <a:tcPr marL="22860" marR="22860" marT="0" marB="0" anchor="ctr"/>
                </a:tc>
                <a:extLst>
                  <a:ext uri="{0D108BD9-81ED-4DB2-BD59-A6C34878D82A}">
                    <a16:rowId xmlns:a16="http://schemas.microsoft.com/office/drawing/2014/main" val="2013531643"/>
                  </a:ext>
                </a:extLst>
              </a:tr>
              <a:tr h="1017666">
                <a:tc>
                  <a:txBody>
                    <a:bodyPr/>
                    <a:lstStyle/>
                    <a:p>
                      <a:pPr algn="ctr" rtl="0" fontAlgn="b"/>
                      <a:r>
                        <a:rPr lang="en-US" sz="1800">
                          <a:effectLst/>
                        </a:rPr>
                        <a:t>3</a:t>
                      </a:r>
                    </a:p>
                  </a:txBody>
                  <a:tcPr marL="22860" marR="22860" marT="0" marB="0" anchor="ctr"/>
                </a:tc>
                <a:tc>
                  <a:txBody>
                    <a:bodyPr/>
                    <a:lstStyle/>
                    <a:p>
                      <a:pPr algn="l" rtl="0" fontAlgn="b"/>
                      <a:r>
                        <a:rPr lang="vi-VN" sz="1800">
                          <a:effectLst/>
                        </a:rPr>
                        <a:t>76 Hùng Vương, TP. HCM</a:t>
                      </a:r>
                    </a:p>
                  </a:txBody>
                  <a:tcPr marL="22860" marR="22860" marT="0" marB="0" anchor="ctr"/>
                </a:tc>
                <a:tc>
                  <a:txBody>
                    <a:bodyPr/>
                    <a:lstStyle/>
                    <a:p>
                      <a:pPr algn="ctr" rtl="0" fontAlgn="b"/>
                      <a:r>
                        <a:rPr lang="en-US" sz="1800">
                          <a:effectLst/>
                        </a:rPr>
                        <a:t>60</a:t>
                      </a:r>
                    </a:p>
                  </a:txBody>
                  <a:tcPr marL="22860" marR="22860" marT="0" marB="0" anchor="ctr"/>
                </a:tc>
                <a:tc>
                  <a:txBody>
                    <a:bodyPr/>
                    <a:lstStyle/>
                    <a:p>
                      <a:pPr algn="ctr" rtl="0" fontAlgn="b"/>
                      <a:r>
                        <a:rPr lang="en-US" sz="1800">
                          <a:effectLst/>
                        </a:rPr>
                        <a:t>9,000,000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25,000,000</a:t>
                      </a:r>
                    </a:p>
                  </a:txBody>
                  <a:tcPr marL="22860" marR="22860" marT="0" marB="0" anchor="ctr"/>
                </a:tc>
                <a:extLst>
                  <a:ext uri="{0D108BD9-81ED-4DB2-BD59-A6C34878D82A}">
                    <a16:rowId xmlns:a16="http://schemas.microsoft.com/office/drawing/2014/main" val="2143537444"/>
                  </a:ext>
                </a:extLst>
              </a:tr>
              <a:tr h="1017666">
                <a:tc>
                  <a:txBody>
                    <a:bodyPr/>
                    <a:lstStyle/>
                    <a:p>
                      <a:pPr algn="ctr" rtl="0" fontAlgn="b"/>
                      <a:r>
                        <a:rPr lang="en-US" sz="1800">
                          <a:effectLst/>
                        </a:rPr>
                        <a:t>4</a:t>
                      </a:r>
                    </a:p>
                  </a:txBody>
                  <a:tcPr marL="22860" marR="22860" marT="0" marB="0" anchor="ctr"/>
                </a:tc>
                <a:tc>
                  <a:txBody>
                    <a:bodyPr/>
                    <a:lstStyle/>
                    <a:p>
                      <a:pPr algn="l" rtl="0" fontAlgn="b"/>
                      <a:r>
                        <a:rPr lang="en-US" sz="1800">
                          <a:effectLst/>
                        </a:rPr>
                        <a:t>5 Cô Giang, </a:t>
                      </a:r>
                      <a:r>
                        <a:rPr lang="vi-VN" sz="1800">
                          <a:effectLst/>
                        </a:rPr>
                        <a:t>TP.</a:t>
                      </a:r>
                      <a:r>
                        <a:rPr lang="en-US" sz="1800">
                          <a:effectLst/>
                        </a:rPr>
                        <a:t> HCM</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10,000,000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35,000,000</a:t>
                      </a:r>
                      <a:endParaRPr lang="en-US" sz="1800" dirty="0">
                        <a:effectLs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3497221160"/>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truyền thông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292518226"/>
              </p:ext>
            </p:extLst>
          </p:nvPr>
        </p:nvGraphicFramePr>
        <p:xfrm>
          <a:off x="1657350" y="1722046"/>
          <a:ext cx="8877300" cy="4070664"/>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638301">
                  <a:extLst>
                    <a:ext uri="{9D8B030D-6E8A-4147-A177-3AD203B41FA5}">
                      <a16:colId xmlns:a16="http://schemas.microsoft.com/office/drawing/2014/main" val="1604424936"/>
                    </a:ext>
                  </a:extLst>
                </a:gridCol>
                <a:gridCol w="1381125">
                  <a:extLst>
                    <a:ext uri="{9D8B030D-6E8A-4147-A177-3AD203B41FA5}">
                      <a16:colId xmlns:a16="http://schemas.microsoft.com/office/drawing/2014/main" val="4241510368"/>
                    </a:ext>
                  </a:extLst>
                </a:gridCol>
                <a:gridCol w="1638300">
                  <a:extLst>
                    <a:ext uri="{9D8B030D-6E8A-4147-A177-3AD203B41FA5}">
                      <a16:colId xmlns:a16="http://schemas.microsoft.com/office/drawing/2014/main" val="2368421287"/>
                    </a:ext>
                  </a:extLst>
                </a:gridCol>
              </a:tblGrid>
              <a:tr h="1017666">
                <a:tc>
                  <a:txBody>
                    <a:bodyPr/>
                    <a:lstStyle/>
                    <a:p>
                      <a:pPr algn="ctr" rtl="0" fontAlgn="b"/>
                      <a:r>
                        <a:rPr lang="en-US">
                          <a:effectLst/>
                        </a:rPr>
                        <a:t>STT</a:t>
                      </a:r>
                    </a:p>
                  </a:txBody>
                  <a:tcPr marL="22860" marR="22860" marT="0" marB="0" anchor="ctr"/>
                </a:tc>
                <a:tc>
                  <a:txBody>
                    <a:bodyPr/>
                    <a:lstStyle/>
                    <a:p>
                      <a:pPr algn="ctr" rtl="0" fontAlgn="b"/>
                      <a:r>
                        <a:rPr lang="en-US" dirty="0" err="1">
                          <a:effectLst/>
                        </a:rPr>
                        <a:t>Hệ</a:t>
                      </a:r>
                      <a:r>
                        <a:rPr lang="en-US" dirty="0">
                          <a:effectLst/>
                        </a:rPr>
                        <a:t> </a:t>
                      </a:r>
                      <a:r>
                        <a:rPr lang="en-US" dirty="0" err="1">
                          <a:effectLst/>
                        </a:rPr>
                        <a:t>thống</a:t>
                      </a:r>
                      <a:r>
                        <a:rPr lang="en-US" dirty="0">
                          <a:effectLst/>
                        </a:rPr>
                        <a:t> </a:t>
                      </a:r>
                      <a:r>
                        <a:rPr lang="en-US" dirty="0" err="1">
                          <a:effectLst/>
                        </a:rPr>
                        <a:t>kênh</a:t>
                      </a:r>
                      <a:r>
                        <a:rPr lang="en-US" dirty="0">
                          <a:effectLst/>
                        </a:rPr>
                        <a:t> </a:t>
                      </a:r>
                      <a:r>
                        <a:rPr lang="en-US" dirty="0" err="1">
                          <a:effectLst/>
                        </a:rPr>
                        <a:t>gián</a:t>
                      </a:r>
                      <a:r>
                        <a:rPr lang="en-US" dirty="0">
                          <a:effectLst/>
                        </a:rPr>
                        <a:t> </a:t>
                      </a:r>
                      <a:r>
                        <a:rPr lang="en-US" dirty="0" err="1">
                          <a:effectLst/>
                        </a:rPr>
                        <a:t>tiếp</a:t>
                      </a:r>
                      <a:endParaRPr lang="en-US" dirty="0">
                        <a:effectLst/>
                      </a:endParaRPr>
                    </a:p>
                  </a:txBody>
                  <a:tcPr marL="22860" marR="22860" marT="0" marB="0" anchor="ctr"/>
                </a:tc>
                <a:tc>
                  <a:txBody>
                    <a:bodyPr/>
                    <a:lstStyle/>
                    <a:p>
                      <a:pPr algn="ctr" rtl="0" fontAlgn="b"/>
                      <a:r>
                        <a:rPr lang="en-US">
                          <a:effectLst/>
                        </a:rPr>
                        <a:t>Chi phí xây dựng kênh</a:t>
                      </a:r>
                    </a:p>
                  </a:txBody>
                  <a:tcPr marL="22860" marR="22860" marT="0" marB="0" anchor="ctr"/>
                </a:tc>
                <a:tc>
                  <a:txBody>
                    <a:bodyPr/>
                    <a:lstStyle/>
                    <a:p>
                      <a:pPr algn="ctr" rtl="0" fontAlgn="b"/>
                      <a:r>
                        <a:rPr lang="en-US">
                          <a:effectLst/>
                        </a:rPr>
                        <a:t>Thời gian thực hiện</a:t>
                      </a:r>
                    </a:p>
                  </a:txBody>
                  <a:tcPr marL="22860" marR="22860" marT="0" marB="0" anchor="ctr"/>
                </a:tc>
                <a:tc>
                  <a:txBody>
                    <a:bodyPr/>
                    <a:lstStyle/>
                    <a:p>
                      <a:pPr algn="ctr" rtl="0" fontAlgn="b"/>
                      <a:r>
                        <a:rPr lang="en-US">
                          <a:effectLst/>
                        </a:rPr>
                        <a:t>Dự đoán doanh thu</a:t>
                      </a:r>
                    </a:p>
                  </a:txBody>
                  <a:tcPr marL="22860" marR="22860" marT="0" marB="0" anchor="ctr"/>
                </a:tc>
                <a:extLst>
                  <a:ext uri="{0D108BD9-81ED-4DB2-BD59-A6C34878D82A}">
                    <a16:rowId xmlns:a16="http://schemas.microsoft.com/office/drawing/2014/main" val="3155264209"/>
                  </a:ext>
                </a:extLst>
              </a:tr>
              <a:tr h="1017666">
                <a:tc>
                  <a:txBody>
                    <a:bodyPr/>
                    <a:lstStyle/>
                    <a:p>
                      <a:pPr algn="ctr" rtl="0" fontAlgn="b"/>
                      <a:r>
                        <a:rPr lang="en-US">
                          <a:effectLst/>
                        </a:rPr>
                        <a:t>1</a:t>
                      </a:r>
                    </a:p>
                  </a:txBody>
                  <a:tcPr marL="22860" marR="22860" marT="0" marB="0" anchor="ctr"/>
                </a:tc>
                <a:tc>
                  <a:txBody>
                    <a:bodyPr/>
                    <a:lstStyle/>
                    <a:p>
                      <a:pPr algn="ctr" rtl="0" fontAlgn="b"/>
                      <a:r>
                        <a:rPr lang="en-US">
                          <a:effectLst/>
                        </a:rPr>
                        <a:t>Kênh truyền thống </a:t>
                      </a:r>
                    </a:p>
                  </a:txBody>
                  <a:tcPr marL="22860" marR="22860" marT="0" marB="0" anchor="ctr"/>
                </a:tc>
                <a:tc>
                  <a:txBody>
                    <a:bodyPr/>
                    <a:lstStyle/>
                    <a:p>
                      <a:pPr algn="ctr" rtl="0" fontAlgn="b"/>
                      <a:r>
                        <a:rPr lang="en-US">
                          <a:effectLst/>
                        </a:rPr>
                        <a:t>10,000,000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25,000,000</a:t>
                      </a:r>
                    </a:p>
                  </a:txBody>
                  <a:tcPr marL="22860" marR="22860" marT="0" marB="0" anchor="ctr"/>
                </a:tc>
                <a:extLst>
                  <a:ext uri="{0D108BD9-81ED-4DB2-BD59-A6C34878D82A}">
                    <a16:rowId xmlns:a16="http://schemas.microsoft.com/office/drawing/2014/main" val="1543532664"/>
                  </a:ext>
                </a:extLst>
              </a:tr>
              <a:tr h="1017666">
                <a:tc>
                  <a:txBody>
                    <a:bodyPr/>
                    <a:lstStyle/>
                    <a:p>
                      <a:pPr algn="ctr" rtl="0" fontAlgn="b"/>
                      <a:r>
                        <a:rPr lang="en-US">
                          <a:effectLst/>
                        </a:rPr>
                        <a:t>2</a:t>
                      </a:r>
                    </a:p>
                  </a:txBody>
                  <a:tcPr marL="22860" marR="22860" marT="0" marB="0" anchor="ctr"/>
                </a:tc>
                <a:tc>
                  <a:txBody>
                    <a:bodyPr/>
                    <a:lstStyle/>
                    <a:p>
                      <a:pPr algn="ctr" rtl="0" fontAlgn="b"/>
                      <a:r>
                        <a:rPr lang="en-US">
                          <a:effectLst/>
                        </a:rPr>
                        <a:t>Kênh hiện đại </a:t>
                      </a:r>
                    </a:p>
                  </a:txBody>
                  <a:tcPr marL="22860" marR="22860" marT="0" marB="0" anchor="ctr"/>
                </a:tc>
                <a:tc>
                  <a:txBody>
                    <a:bodyPr/>
                    <a:lstStyle/>
                    <a:p>
                      <a:pPr algn="ctr" rtl="0" fontAlgn="b"/>
                      <a:r>
                        <a:rPr lang="en-US">
                          <a:effectLst/>
                        </a:rPr>
                        <a:t>15,000,000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27,000,000</a:t>
                      </a:r>
                    </a:p>
                  </a:txBody>
                  <a:tcPr marL="22860" marR="22860" marT="0" marB="0" anchor="ctr"/>
                </a:tc>
                <a:extLst>
                  <a:ext uri="{0D108BD9-81ED-4DB2-BD59-A6C34878D82A}">
                    <a16:rowId xmlns:a16="http://schemas.microsoft.com/office/drawing/2014/main" val="2013531643"/>
                  </a:ext>
                </a:extLst>
              </a:tr>
              <a:tr h="1017666">
                <a:tc>
                  <a:txBody>
                    <a:bodyPr/>
                    <a:lstStyle/>
                    <a:p>
                      <a:pPr algn="ctr" rtl="0" fontAlgn="b"/>
                      <a:r>
                        <a:rPr lang="en-US">
                          <a:effectLst/>
                        </a:rPr>
                        <a:t>3</a:t>
                      </a:r>
                    </a:p>
                  </a:txBody>
                  <a:tcPr marL="22860" marR="22860" marT="0" marB="0" anchor="ctr"/>
                </a:tc>
                <a:tc>
                  <a:txBody>
                    <a:bodyPr/>
                    <a:lstStyle/>
                    <a:p>
                      <a:pPr algn="ctr" rtl="0" fontAlgn="b"/>
                      <a:r>
                        <a:rPr lang="en-US">
                          <a:effectLst/>
                        </a:rPr>
                        <a:t>Các kênh khác</a:t>
                      </a:r>
                    </a:p>
                  </a:txBody>
                  <a:tcPr marL="22860" marR="22860" marT="0" marB="0" anchor="ctr"/>
                </a:tc>
                <a:tc>
                  <a:txBody>
                    <a:bodyPr/>
                    <a:lstStyle/>
                    <a:p>
                      <a:pPr algn="ctr" rtl="0" fontAlgn="b"/>
                      <a:r>
                        <a:rPr lang="en-US">
                          <a:effectLst/>
                        </a:rPr>
                        <a:t>10,000,000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20,000,000</a:t>
                      </a:r>
                      <a:endParaRPr lang="en-US" dirty="0">
                        <a:effectLst/>
                      </a:endParaRPr>
                    </a:p>
                  </a:txBody>
                  <a:tcPr marL="22860" marR="22860" marT="0" marB="0" anchor="ctr"/>
                </a:tc>
                <a:extLst>
                  <a:ext uri="{0D108BD9-81ED-4DB2-BD59-A6C34878D82A}">
                    <a16:rowId xmlns:a16="http://schemas.microsoft.com/office/drawing/2014/main" val="2143537444"/>
                  </a:ext>
                </a:extLst>
              </a:tr>
            </a:tbl>
          </a:graphicData>
        </a:graphic>
      </p:graphicFrame>
    </p:spTree>
    <p:extLst>
      <p:ext uri="{BB962C8B-B14F-4D97-AF65-F5344CB8AC3E}">
        <p14:creationId xmlns:p14="http://schemas.microsoft.com/office/powerpoint/2010/main" val="1676491875"/>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945288" y="2964945"/>
            <a:ext cx="6301424"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Kỹ thuật - công nghệ và TSCĐ</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07.</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688091453"/>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Quy trình làm dự án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marL="457200" indent="-457200">
              <a:lnSpc>
                <a:spcPct val="150000"/>
              </a:lnSpc>
              <a:buFont typeface="+mj-lt"/>
              <a:buAutoNum type="arabicPeriod"/>
            </a:pPr>
            <a:r>
              <a:rPr lang="en-US" sz="2400"/>
              <a:t>Tiếp nhận thông tin, yêu cầu từ khách hàng </a:t>
            </a:r>
          </a:p>
          <a:p>
            <a:pPr marL="457200" indent="-457200">
              <a:lnSpc>
                <a:spcPct val="150000"/>
              </a:lnSpc>
              <a:buFont typeface="+mj-lt"/>
              <a:buAutoNum type="arabicPeriod"/>
            </a:pPr>
            <a:r>
              <a:rPr lang="en-US" sz="2400"/>
              <a:t>Lập kế hoạch</a:t>
            </a:r>
          </a:p>
          <a:p>
            <a:pPr marL="457200" indent="-457200">
              <a:lnSpc>
                <a:spcPct val="150000"/>
              </a:lnSpc>
              <a:buFont typeface="+mj-lt"/>
              <a:buAutoNum type="arabicPeriod"/>
            </a:pPr>
            <a:r>
              <a:rPr lang="en-US" sz="2400"/>
              <a:t>Lựa chọn tên </a:t>
            </a:r>
            <a:r>
              <a:rPr lang="vi-VN" sz="2400"/>
              <a:t>miề</a:t>
            </a:r>
            <a:r>
              <a:rPr lang="en-US" sz="2400"/>
              <a:t>n website và hosting</a:t>
            </a:r>
          </a:p>
          <a:p>
            <a:pPr marL="457200" indent="-457200">
              <a:lnSpc>
                <a:spcPct val="150000"/>
              </a:lnSpc>
              <a:buFont typeface="+mj-lt"/>
              <a:buAutoNum type="arabicPeriod"/>
            </a:pPr>
            <a:r>
              <a:rPr lang="en-US" sz="2400"/>
              <a:t>Thiết kế giao diện</a:t>
            </a:r>
          </a:p>
          <a:p>
            <a:pPr marL="457200" indent="-457200">
              <a:lnSpc>
                <a:spcPct val="150000"/>
              </a:lnSpc>
              <a:buFont typeface="+mj-lt"/>
              <a:buAutoNum type="arabicPeriod"/>
            </a:pPr>
            <a:r>
              <a:rPr lang="en-US" sz="2400"/>
              <a:t>Xây dựng tính năng</a:t>
            </a:r>
          </a:p>
          <a:p>
            <a:pPr marL="457200" indent="-457200">
              <a:lnSpc>
                <a:spcPct val="150000"/>
              </a:lnSpc>
              <a:buFont typeface="+mj-lt"/>
              <a:buAutoNum type="arabicPeriod"/>
            </a:pPr>
            <a:r>
              <a:rPr lang="en-US" sz="2400"/>
              <a:t>Kiểm tra và chỉnh sửa</a:t>
            </a:r>
          </a:p>
          <a:p>
            <a:pPr marL="457200" indent="-457200">
              <a:lnSpc>
                <a:spcPct val="150000"/>
              </a:lnSpc>
              <a:buFont typeface="+mj-lt"/>
              <a:buAutoNum type="arabicPeriod"/>
            </a:pPr>
            <a:r>
              <a:rPr lang="en-US" sz="2400"/>
              <a:t>Đào tạo</a:t>
            </a:r>
          </a:p>
          <a:p>
            <a:pPr marL="457200" indent="-457200">
              <a:lnSpc>
                <a:spcPct val="150000"/>
              </a:lnSpc>
              <a:buFont typeface="+mj-lt"/>
              <a:buAutoNum type="arabicPeriod"/>
            </a:pPr>
            <a:r>
              <a:rPr lang="en-US" sz="2400"/>
              <a:t>Bảo trì</a:t>
            </a:r>
            <a:endParaRPr lang="en-US" sz="3600"/>
          </a:p>
        </p:txBody>
      </p:sp>
    </p:spTree>
    <p:extLst>
      <p:ext uri="{BB962C8B-B14F-4D97-AF65-F5344CB8AC3E}">
        <p14:creationId xmlns:p14="http://schemas.microsoft.com/office/powerpoint/2010/main" val="3024503176"/>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r>
              <a:rPr lang="vi-VN" altLang="zh-CN" sz="4800">
                <a:solidFill>
                  <a:srgbClr val="333333"/>
                </a:solidFill>
                <a:cs typeface="+mn-ea"/>
                <a:sym typeface="+mn-lt"/>
              </a:rPr>
              <a:t>Tổng quan ý tưởng kinh doanh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01.</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7494132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máy móc, thiết bị</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3861464684"/>
              </p:ext>
            </p:extLst>
          </p:nvPr>
        </p:nvGraphicFramePr>
        <p:xfrm>
          <a:off x="1580312" y="1250074"/>
          <a:ext cx="9031376" cy="5376864"/>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323975">
                  <a:extLst>
                    <a:ext uri="{9D8B030D-6E8A-4147-A177-3AD203B41FA5}">
                      <a16:colId xmlns:a16="http://schemas.microsoft.com/office/drawing/2014/main" val="1604424936"/>
                    </a:ext>
                  </a:extLst>
                </a:gridCol>
                <a:gridCol w="1511543">
                  <a:extLst>
                    <a:ext uri="{9D8B030D-6E8A-4147-A177-3AD203B41FA5}">
                      <a16:colId xmlns:a16="http://schemas.microsoft.com/office/drawing/2014/main" val="4241510368"/>
                    </a:ext>
                  </a:extLst>
                </a:gridCol>
                <a:gridCol w="1976284">
                  <a:extLst>
                    <a:ext uri="{9D8B030D-6E8A-4147-A177-3AD203B41FA5}">
                      <a16:colId xmlns:a16="http://schemas.microsoft.com/office/drawing/2014/main" val="2368421287"/>
                    </a:ext>
                  </a:extLst>
                </a:gridCol>
              </a:tblGrid>
              <a:tr h="443481">
                <a:tc>
                  <a:txBody>
                    <a:bodyPr/>
                    <a:lstStyle/>
                    <a:p>
                      <a:pPr algn="ctr" rtl="0" fontAlgn="ctr"/>
                      <a:r>
                        <a:rPr lang="en-US" sz="2000" b="1">
                          <a:effectLst/>
                          <a:latin typeface="+mj-lt"/>
                        </a:rPr>
                        <a:t>STT</a:t>
                      </a:r>
                    </a:p>
                  </a:txBody>
                  <a:tcPr marL="22860" marR="22860" marT="0" marB="0" anchor="ctr"/>
                </a:tc>
                <a:tc>
                  <a:txBody>
                    <a:bodyPr/>
                    <a:lstStyle/>
                    <a:p>
                      <a:pPr algn="ctr" rtl="0" fontAlgn="ctr"/>
                      <a:r>
                        <a:rPr lang="vi-VN" sz="2000" b="1" dirty="0">
                          <a:effectLst/>
                          <a:latin typeface="+mj-lt"/>
                        </a:rPr>
                        <a:t>Đầu tư thiết bị</a:t>
                      </a:r>
                    </a:p>
                  </a:txBody>
                  <a:tcPr marL="22860" marR="22860" marT="0" marB="0" anchor="ctr"/>
                </a:tc>
                <a:tc>
                  <a:txBody>
                    <a:bodyPr/>
                    <a:lstStyle/>
                    <a:p>
                      <a:pPr algn="ctr" rtl="0" fontAlgn="ctr"/>
                      <a:r>
                        <a:rPr lang="vi-VN" sz="2000" b="1">
                          <a:effectLst/>
                          <a:latin typeface="+mj-lt"/>
                        </a:rPr>
                        <a:t>Số lượng</a:t>
                      </a:r>
                    </a:p>
                  </a:txBody>
                  <a:tcPr marL="22860" marR="22860" marT="0" marB="0" anchor="ctr"/>
                </a:tc>
                <a:tc>
                  <a:txBody>
                    <a:bodyPr/>
                    <a:lstStyle/>
                    <a:p>
                      <a:pPr algn="ctr" rtl="0" fontAlgn="ctr"/>
                      <a:r>
                        <a:rPr lang="vi-VN" sz="2000" b="1">
                          <a:effectLst/>
                          <a:latin typeface="+mj-lt"/>
                        </a:rPr>
                        <a:t>Đơn giá</a:t>
                      </a:r>
                    </a:p>
                  </a:txBody>
                  <a:tcPr marL="22860" marR="22860" marT="0" marB="0" anchor="ctr"/>
                </a:tc>
                <a:tc>
                  <a:txBody>
                    <a:bodyPr/>
                    <a:lstStyle/>
                    <a:p>
                      <a:pPr algn="ctr" rtl="0" fontAlgn="ctr"/>
                      <a:r>
                        <a:rPr lang="vi-VN" sz="2000" b="1">
                          <a:effectLst/>
                          <a:latin typeface="+mj-lt"/>
                        </a:rPr>
                        <a:t>Chi phí đầu tư</a:t>
                      </a:r>
                    </a:p>
                  </a:txBody>
                  <a:tcPr marL="22860" marR="22860" marT="0" marB="0" anchor="ctr"/>
                </a:tc>
                <a:extLst>
                  <a:ext uri="{0D108BD9-81ED-4DB2-BD59-A6C34878D82A}">
                    <a16:rowId xmlns:a16="http://schemas.microsoft.com/office/drawing/2014/main" val="3155264209"/>
                  </a:ext>
                </a:extLst>
              </a:tr>
              <a:tr h="443481">
                <a:tc>
                  <a:txBody>
                    <a:bodyPr/>
                    <a:lstStyle/>
                    <a:p>
                      <a:pPr algn="ctr" rtl="0" fontAlgn="ctr"/>
                      <a:r>
                        <a:rPr lang="en-US" sz="1800" b="0">
                          <a:effectLst/>
                          <a:latin typeface="+mj-lt"/>
                        </a:rPr>
                        <a:t>1</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a:t>
                      </a:r>
                      <a:r>
                        <a:rPr lang="en-US" sz="1800" b="0" dirty="0" err="1">
                          <a:effectLst/>
                          <a:latin typeface="+mj-lt"/>
                        </a:rPr>
                        <a:t>tính</a:t>
                      </a:r>
                      <a:r>
                        <a:rPr lang="en-US" sz="1800" b="0" dirty="0">
                          <a:effectLst/>
                          <a:latin typeface="+mj-lt"/>
                        </a:rPr>
                        <a:t> </a:t>
                      </a:r>
                    </a:p>
                  </a:txBody>
                  <a:tcPr marL="22860" marR="22860" marT="0" marB="0" anchor="ctr"/>
                </a:tc>
                <a:tc>
                  <a:txBody>
                    <a:bodyPr/>
                    <a:lstStyle/>
                    <a:p>
                      <a:pPr algn="r" rtl="0" fontAlgn="ctr"/>
                      <a:r>
                        <a:rPr lang="en-US" sz="1800" b="0">
                          <a:effectLst/>
                          <a:latin typeface="+mj-lt"/>
                        </a:rPr>
                        <a:t>8</a:t>
                      </a:r>
                    </a:p>
                  </a:txBody>
                  <a:tcPr marL="22860" marR="22860" marT="0" marB="0" anchor="ctr"/>
                </a:tc>
                <a:tc>
                  <a:txBody>
                    <a:bodyPr/>
                    <a:lstStyle/>
                    <a:p>
                      <a:pPr algn="r" rtl="0" fontAlgn="ctr"/>
                      <a:r>
                        <a:rPr lang="en-US" sz="1800" b="0">
                          <a:effectLst/>
                          <a:latin typeface="+mj-lt"/>
                        </a:rPr>
                        <a:t>30,000,000</a:t>
                      </a:r>
                    </a:p>
                  </a:txBody>
                  <a:tcPr marL="22860" marR="22860" marT="0" marB="0" anchor="ctr"/>
                </a:tc>
                <a:tc>
                  <a:txBody>
                    <a:bodyPr/>
                    <a:lstStyle/>
                    <a:p>
                      <a:pPr algn="r" rtl="0" fontAlgn="ctr"/>
                      <a:r>
                        <a:rPr lang="en-US" sz="1800" b="0">
                          <a:effectLst/>
                          <a:latin typeface="+mj-lt"/>
                        </a:rPr>
                        <a:t>240,000,000</a:t>
                      </a:r>
                    </a:p>
                  </a:txBody>
                  <a:tcPr marL="22860" marR="22860" marT="0" marB="0" anchor="ctr"/>
                </a:tc>
                <a:extLst>
                  <a:ext uri="{0D108BD9-81ED-4DB2-BD59-A6C34878D82A}">
                    <a16:rowId xmlns:a16="http://schemas.microsoft.com/office/drawing/2014/main" val="2674579653"/>
                  </a:ext>
                </a:extLst>
              </a:tr>
              <a:tr h="360294">
                <a:tc>
                  <a:txBody>
                    <a:bodyPr/>
                    <a:lstStyle/>
                    <a:p>
                      <a:pPr algn="ctr" rtl="0" fontAlgn="ctr"/>
                      <a:r>
                        <a:rPr lang="en-US" sz="1800" b="0">
                          <a:effectLst/>
                          <a:latin typeface="+mj-lt"/>
                        </a:rPr>
                        <a:t>2</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in</a:t>
                      </a:r>
                    </a:p>
                  </a:txBody>
                  <a:tcPr marL="22860" marR="22860" marT="0" marB="0" anchor="ctr"/>
                </a:tc>
                <a:tc>
                  <a:txBody>
                    <a:bodyPr/>
                    <a:lstStyle/>
                    <a:p>
                      <a:pPr algn="r" rtl="0" fontAlgn="ctr"/>
                      <a:r>
                        <a:rPr lang="en-US" sz="1800" b="0">
                          <a:effectLst/>
                          <a:latin typeface="+mj-lt"/>
                        </a:rPr>
                        <a:t>2</a:t>
                      </a:r>
                    </a:p>
                  </a:txBody>
                  <a:tcPr marL="22860" marR="22860" marT="0" marB="0" anchor="ctr"/>
                </a:tc>
                <a:tc>
                  <a:txBody>
                    <a:bodyPr/>
                    <a:lstStyle/>
                    <a:p>
                      <a:pPr algn="r" rtl="0" fontAlgn="ctr"/>
                      <a:r>
                        <a:rPr lang="en-US" sz="1800" b="0">
                          <a:effectLst/>
                          <a:latin typeface="+mj-lt"/>
                        </a:rPr>
                        <a:t>5,000,000</a:t>
                      </a:r>
                    </a:p>
                  </a:txBody>
                  <a:tcPr marL="22860" marR="22860" marT="0" marB="0" anchor="ctr"/>
                </a:tc>
                <a:tc>
                  <a:txBody>
                    <a:bodyPr/>
                    <a:lstStyle/>
                    <a:p>
                      <a:pPr algn="r" rtl="0" fontAlgn="ctr"/>
                      <a:r>
                        <a:rPr lang="en-US" sz="1800" b="0">
                          <a:effectLst/>
                          <a:latin typeface="+mj-lt"/>
                        </a:rPr>
                        <a:t>10,000,000</a:t>
                      </a:r>
                    </a:p>
                  </a:txBody>
                  <a:tcPr marL="22860" marR="22860" marT="0" marB="0" anchor="ctr"/>
                </a:tc>
                <a:extLst>
                  <a:ext uri="{0D108BD9-81ED-4DB2-BD59-A6C34878D82A}">
                    <a16:rowId xmlns:a16="http://schemas.microsoft.com/office/drawing/2014/main" val="1063984389"/>
                  </a:ext>
                </a:extLst>
              </a:tr>
              <a:tr h="443481">
                <a:tc>
                  <a:txBody>
                    <a:bodyPr/>
                    <a:lstStyle/>
                    <a:p>
                      <a:pPr algn="ctr" rtl="0" fontAlgn="ctr"/>
                      <a:r>
                        <a:rPr lang="en-US" sz="1800" b="0">
                          <a:effectLst/>
                          <a:latin typeface="+mj-lt"/>
                        </a:rPr>
                        <a:t>3</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a:t>
                      </a:r>
                      <a:r>
                        <a:rPr lang="en-US" sz="1800" b="0" dirty="0" err="1">
                          <a:effectLst/>
                          <a:latin typeface="+mj-lt"/>
                        </a:rPr>
                        <a:t>chiếu</a:t>
                      </a:r>
                      <a:endParaRPr lang="en-US" sz="1800" b="0" dirty="0">
                        <a:effectLst/>
                        <a:latin typeface="+mj-lt"/>
                      </a:endParaRP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10,000,000</a:t>
                      </a:r>
                    </a:p>
                  </a:txBody>
                  <a:tcPr marL="22860" marR="22860" marT="0" marB="0" anchor="ctr"/>
                </a:tc>
                <a:tc>
                  <a:txBody>
                    <a:bodyPr/>
                    <a:lstStyle/>
                    <a:p>
                      <a:pPr algn="r" rtl="0" fontAlgn="ctr"/>
                      <a:r>
                        <a:rPr lang="en-US" sz="1800" b="0">
                          <a:effectLst/>
                          <a:latin typeface="+mj-lt"/>
                        </a:rPr>
                        <a:t>10,000,000</a:t>
                      </a:r>
                    </a:p>
                  </a:txBody>
                  <a:tcPr marL="22860" marR="22860" marT="0" marB="0" anchor="ctr"/>
                </a:tc>
                <a:extLst>
                  <a:ext uri="{0D108BD9-81ED-4DB2-BD59-A6C34878D82A}">
                    <a16:rowId xmlns:a16="http://schemas.microsoft.com/office/drawing/2014/main" val="1065147664"/>
                  </a:ext>
                </a:extLst>
              </a:tr>
              <a:tr h="360294">
                <a:tc>
                  <a:txBody>
                    <a:bodyPr/>
                    <a:lstStyle/>
                    <a:p>
                      <a:pPr algn="ctr" rtl="0" fontAlgn="ctr"/>
                      <a:r>
                        <a:rPr lang="en-US" sz="1800" b="0">
                          <a:effectLst/>
                          <a:latin typeface="+mj-lt"/>
                        </a:rPr>
                        <a:t>4</a:t>
                      </a:r>
                    </a:p>
                  </a:txBody>
                  <a:tcPr marL="22860" marR="22860" marT="0" marB="0" anchor="ctr"/>
                </a:tc>
                <a:tc>
                  <a:txBody>
                    <a:bodyPr/>
                    <a:lstStyle/>
                    <a:p>
                      <a:pPr rtl="0" fontAlgn="ctr"/>
                      <a:r>
                        <a:rPr lang="vi-VN" sz="1800" b="0" dirty="0">
                          <a:effectLst/>
                          <a:latin typeface="+mj-lt"/>
                        </a:rPr>
                        <a:t>Máy lọc nước</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8,200,000</a:t>
                      </a:r>
                    </a:p>
                  </a:txBody>
                  <a:tcPr marL="22860" marR="22860" marT="0" marB="0" anchor="ctr"/>
                </a:tc>
                <a:tc>
                  <a:txBody>
                    <a:bodyPr/>
                    <a:lstStyle/>
                    <a:p>
                      <a:pPr algn="r" rtl="0" fontAlgn="ctr"/>
                      <a:r>
                        <a:rPr lang="en-US" sz="1800" b="0">
                          <a:effectLst/>
                          <a:latin typeface="+mj-lt"/>
                        </a:rPr>
                        <a:t>8,200,000</a:t>
                      </a:r>
                    </a:p>
                  </a:txBody>
                  <a:tcPr marL="22860" marR="22860" marT="0" marB="0" anchor="ctr"/>
                </a:tc>
                <a:extLst>
                  <a:ext uri="{0D108BD9-81ED-4DB2-BD59-A6C34878D82A}">
                    <a16:rowId xmlns:a16="http://schemas.microsoft.com/office/drawing/2014/main" val="3067708601"/>
                  </a:ext>
                </a:extLst>
              </a:tr>
              <a:tr h="443481">
                <a:tc>
                  <a:txBody>
                    <a:bodyPr/>
                    <a:lstStyle/>
                    <a:p>
                      <a:pPr algn="ctr" rtl="0" fontAlgn="ctr"/>
                      <a:r>
                        <a:rPr lang="en-US" sz="1800" b="0">
                          <a:effectLst/>
                          <a:latin typeface="+mj-lt"/>
                        </a:rPr>
                        <a:t>5</a:t>
                      </a:r>
                    </a:p>
                  </a:txBody>
                  <a:tcPr marL="22860" marR="22860" marT="0" marB="0" anchor="ctr"/>
                </a:tc>
                <a:tc>
                  <a:txBody>
                    <a:bodyPr/>
                    <a:lstStyle/>
                    <a:p>
                      <a:pPr rtl="0" fontAlgn="ctr"/>
                      <a:r>
                        <a:rPr lang="en-US" sz="1800" b="0">
                          <a:effectLst/>
                          <a:latin typeface="+mj-lt"/>
                        </a:rPr>
                        <a:t>Máy chủ</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80,000,000</a:t>
                      </a:r>
                    </a:p>
                  </a:txBody>
                  <a:tcPr marL="22860" marR="22860" marT="0" marB="0" anchor="ctr"/>
                </a:tc>
                <a:tc>
                  <a:txBody>
                    <a:bodyPr/>
                    <a:lstStyle/>
                    <a:p>
                      <a:pPr algn="r" rtl="0" fontAlgn="ctr"/>
                      <a:r>
                        <a:rPr lang="en-US" sz="1800" b="0">
                          <a:effectLst/>
                          <a:latin typeface="+mj-lt"/>
                        </a:rPr>
                        <a:t>80,000,000</a:t>
                      </a:r>
                    </a:p>
                  </a:txBody>
                  <a:tcPr marL="22860" marR="22860" marT="0" marB="0" anchor="ctr"/>
                </a:tc>
                <a:extLst>
                  <a:ext uri="{0D108BD9-81ED-4DB2-BD59-A6C34878D82A}">
                    <a16:rowId xmlns:a16="http://schemas.microsoft.com/office/drawing/2014/main" val="844523385"/>
                  </a:ext>
                </a:extLst>
              </a:tr>
              <a:tr h="360294">
                <a:tc>
                  <a:txBody>
                    <a:bodyPr/>
                    <a:lstStyle/>
                    <a:p>
                      <a:pPr algn="ctr" rtl="0" fontAlgn="ctr"/>
                      <a:r>
                        <a:rPr lang="en-US" sz="1800" b="0">
                          <a:effectLst/>
                          <a:latin typeface="+mj-lt"/>
                        </a:rPr>
                        <a:t>6</a:t>
                      </a:r>
                    </a:p>
                  </a:txBody>
                  <a:tcPr marL="22860" marR="22860" marT="0" marB="0" anchor="ctr"/>
                </a:tc>
                <a:tc>
                  <a:txBody>
                    <a:bodyPr/>
                    <a:lstStyle/>
                    <a:p>
                      <a:pPr rtl="0" fontAlgn="ctr"/>
                      <a:r>
                        <a:rPr lang="en-US" sz="1800" b="0">
                          <a:effectLst/>
                          <a:latin typeface="+mj-lt"/>
                        </a:rPr>
                        <a:t>Máy điều hòa </a:t>
                      </a:r>
                    </a:p>
                  </a:txBody>
                  <a:tcPr marL="22860" marR="22860" marT="0" marB="0" anchor="ctr"/>
                </a:tc>
                <a:tc>
                  <a:txBody>
                    <a:bodyPr/>
                    <a:lstStyle/>
                    <a:p>
                      <a:pPr algn="r" rtl="0" fontAlgn="ctr"/>
                      <a:r>
                        <a:rPr lang="en-US" sz="1800" b="0" dirty="0">
                          <a:effectLst/>
                          <a:latin typeface="+mj-lt"/>
                        </a:rPr>
                        <a:t>1</a:t>
                      </a:r>
                    </a:p>
                  </a:txBody>
                  <a:tcPr marL="22860" marR="22860" marT="0" marB="0" anchor="ctr"/>
                </a:tc>
                <a:tc>
                  <a:txBody>
                    <a:bodyPr/>
                    <a:lstStyle/>
                    <a:p>
                      <a:pPr algn="r" rtl="0" fontAlgn="ctr"/>
                      <a:r>
                        <a:rPr lang="en-US" sz="1800" b="0">
                          <a:effectLst/>
                          <a:latin typeface="+mj-lt"/>
                        </a:rPr>
                        <a:t>6,450,000</a:t>
                      </a:r>
                    </a:p>
                  </a:txBody>
                  <a:tcPr marL="22860" marR="22860" marT="0" marB="0" anchor="ctr"/>
                </a:tc>
                <a:tc>
                  <a:txBody>
                    <a:bodyPr/>
                    <a:lstStyle/>
                    <a:p>
                      <a:pPr algn="r" rtl="0" fontAlgn="ctr"/>
                      <a:r>
                        <a:rPr lang="en-US" sz="1800" b="0">
                          <a:effectLst/>
                          <a:latin typeface="+mj-lt"/>
                        </a:rPr>
                        <a:t>6,400,000</a:t>
                      </a:r>
                    </a:p>
                  </a:txBody>
                  <a:tcPr marL="22860" marR="22860" marT="0" marB="0" anchor="ctr"/>
                </a:tc>
                <a:extLst>
                  <a:ext uri="{0D108BD9-81ED-4DB2-BD59-A6C34878D82A}">
                    <a16:rowId xmlns:a16="http://schemas.microsoft.com/office/drawing/2014/main" val="1866979155"/>
                  </a:ext>
                </a:extLst>
              </a:tr>
              <a:tr h="360294">
                <a:tc>
                  <a:txBody>
                    <a:bodyPr/>
                    <a:lstStyle/>
                    <a:p>
                      <a:pPr algn="ctr" rtl="0" fontAlgn="ctr"/>
                      <a:r>
                        <a:rPr lang="en-US" sz="1800" b="0">
                          <a:effectLst/>
                          <a:latin typeface="+mj-lt"/>
                        </a:rPr>
                        <a:t>7</a:t>
                      </a:r>
                    </a:p>
                  </a:txBody>
                  <a:tcPr marL="22860" marR="22860" marT="0" marB="0" anchor="ctr"/>
                </a:tc>
                <a:tc>
                  <a:txBody>
                    <a:bodyPr/>
                    <a:lstStyle/>
                    <a:p>
                      <a:pPr rtl="0" fontAlgn="ctr"/>
                      <a:r>
                        <a:rPr lang="en-US" sz="1800" b="0">
                          <a:effectLst/>
                          <a:latin typeface="+mj-lt"/>
                        </a:rPr>
                        <a:t>Camera</a:t>
                      </a:r>
                    </a:p>
                  </a:txBody>
                  <a:tcPr marL="22860" marR="22860" marT="0" marB="0" anchor="ctr"/>
                </a:tc>
                <a:tc>
                  <a:txBody>
                    <a:bodyPr/>
                    <a:lstStyle/>
                    <a:p>
                      <a:pPr algn="r" rtl="0" fontAlgn="ctr"/>
                      <a:r>
                        <a:rPr lang="en-US" sz="1800" b="0" dirty="0">
                          <a:effectLst/>
                          <a:latin typeface="+mj-lt"/>
                        </a:rPr>
                        <a:t>2</a:t>
                      </a:r>
                    </a:p>
                  </a:txBody>
                  <a:tcPr marL="22860" marR="22860" marT="0" marB="0" anchor="ctr"/>
                </a:tc>
                <a:tc>
                  <a:txBody>
                    <a:bodyPr/>
                    <a:lstStyle/>
                    <a:p>
                      <a:pPr algn="r" rtl="0" fontAlgn="ctr"/>
                      <a:r>
                        <a:rPr lang="en-US" sz="1800" b="0">
                          <a:effectLst/>
                          <a:latin typeface="+mj-lt"/>
                        </a:rPr>
                        <a:t>550,000</a:t>
                      </a:r>
                    </a:p>
                  </a:txBody>
                  <a:tcPr marL="22860" marR="22860" marT="0" marB="0" anchor="ctr"/>
                </a:tc>
                <a:tc>
                  <a:txBody>
                    <a:bodyPr/>
                    <a:lstStyle/>
                    <a:p>
                      <a:pPr algn="r" rtl="0" fontAlgn="ctr"/>
                      <a:r>
                        <a:rPr lang="en-US" sz="1800" b="0">
                          <a:effectLst/>
                          <a:latin typeface="+mj-lt"/>
                        </a:rPr>
                        <a:t>1,100,000</a:t>
                      </a:r>
                    </a:p>
                  </a:txBody>
                  <a:tcPr marL="22860" marR="22860" marT="0" marB="0" anchor="ctr"/>
                </a:tc>
                <a:extLst>
                  <a:ext uri="{0D108BD9-81ED-4DB2-BD59-A6C34878D82A}">
                    <a16:rowId xmlns:a16="http://schemas.microsoft.com/office/drawing/2014/main" val="2716016029"/>
                  </a:ext>
                </a:extLst>
              </a:tr>
              <a:tr h="360294">
                <a:tc>
                  <a:txBody>
                    <a:bodyPr/>
                    <a:lstStyle/>
                    <a:p>
                      <a:pPr algn="ctr" rtl="0" fontAlgn="ctr"/>
                      <a:r>
                        <a:rPr lang="en-US" sz="1800" b="0">
                          <a:effectLst/>
                          <a:latin typeface="+mj-lt"/>
                        </a:rPr>
                        <a:t>8</a:t>
                      </a:r>
                    </a:p>
                  </a:txBody>
                  <a:tcPr marL="22860" marR="22860" marT="0" marB="0" anchor="ctr"/>
                </a:tc>
                <a:tc>
                  <a:txBody>
                    <a:bodyPr/>
                    <a:lstStyle/>
                    <a:p>
                      <a:pPr rtl="0" fontAlgn="ctr"/>
                      <a:r>
                        <a:rPr lang="en-US" sz="1800" b="0">
                          <a:effectLst/>
                          <a:latin typeface="+mj-lt"/>
                        </a:rPr>
                        <a:t>Bộ phát wifi</a:t>
                      </a:r>
                    </a:p>
                  </a:txBody>
                  <a:tcPr marL="22860" marR="22860" marT="0" marB="0" anchor="ctr"/>
                </a:tc>
                <a:tc>
                  <a:txBody>
                    <a:bodyPr/>
                    <a:lstStyle/>
                    <a:p>
                      <a:pPr algn="r" rtl="0" fontAlgn="ctr"/>
                      <a:r>
                        <a:rPr lang="en-US" sz="1800" b="0" dirty="0">
                          <a:effectLst/>
                          <a:latin typeface="+mj-lt"/>
                        </a:rPr>
                        <a:t>1</a:t>
                      </a:r>
                    </a:p>
                  </a:txBody>
                  <a:tcPr marL="22860" marR="22860" marT="0" marB="0" anchor="ctr"/>
                </a:tc>
                <a:tc>
                  <a:txBody>
                    <a:bodyPr/>
                    <a:lstStyle/>
                    <a:p>
                      <a:pPr algn="r" rtl="0" fontAlgn="ctr"/>
                      <a:r>
                        <a:rPr lang="en-US" sz="1800" b="0">
                          <a:effectLst/>
                          <a:latin typeface="+mj-lt"/>
                        </a:rPr>
                        <a:t>300,000</a:t>
                      </a:r>
                    </a:p>
                  </a:txBody>
                  <a:tcPr marL="22860" marR="22860" marT="0" marB="0" anchor="ctr"/>
                </a:tc>
                <a:tc>
                  <a:txBody>
                    <a:bodyPr/>
                    <a:lstStyle/>
                    <a:p>
                      <a:pPr algn="r" rtl="0" fontAlgn="ctr"/>
                      <a:r>
                        <a:rPr lang="en-US" sz="1800" b="0">
                          <a:effectLst/>
                          <a:latin typeface="+mj-lt"/>
                        </a:rPr>
                        <a:t>300,000</a:t>
                      </a:r>
                    </a:p>
                  </a:txBody>
                  <a:tcPr marL="22860" marR="22860" marT="0" marB="0" anchor="ctr"/>
                </a:tc>
                <a:extLst>
                  <a:ext uri="{0D108BD9-81ED-4DB2-BD59-A6C34878D82A}">
                    <a16:rowId xmlns:a16="http://schemas.microsoft.com/office/drawing/2014/main" val="1241133172"/>
                  </a:ext>
                </a:extLst>
              </a:tr>
              <a:tr h="360294">
                <a:tc>
                  <a:txBody>
                    <a:bodyPr/>
                    <a:lstStyle/>
                    <a:p>
                      <a:pPr algn="ctr" rtl="0" fontAlgn="ctr"/>
                      <a:r>
                        <a:rPr lang="en-US" sz="1800" b="0">
                          <a:effectLst/>
                          <a:latin typeface="+mj-lt"/>
                        </a:rPr>
                        <a:t>9</a:t>
                      </a:r>
                    </a:p>
                  </a:txBody>
                  <a:tcPr marL="22860" marR="22860" marT="0" marB="0" anchor="ctr"/>
                </a:tc>
                <a:tc>
                  <a:txBody>
                    <a:bodyPr/>
                    <a:lstStyle/>
                    <a:p>
                      <a:pPr rtl="0" fontAlgn="ctr"/>
                      <a:r>
                        <a:rPr lang="en-US" sz="1800" b="0">
                          <a:effectLst/>
                          <a:latin typeface="+mj-lt"/>
                        </a:rPr>
                        <a:t>Bàn</a:t>
                      </a:r>
                    </a:p>
                  </a:txBody>
                  <a:tcPr marL="22860" marR="22860" marT="0" marB="0" anchor="ctr"/>
                </a:tc>
                <a:tc>
                  <a:txBody>
                    <a:bodyPr/>
                    <a:lstStyle/>
                    <a:p>
                      <a:pPr algn="r" rtl="0" fontAlgn="ctr"/>
                      <a:r>
                        <a:rPr lang="en-US" sz="1800" b="0">
                          <a:effectLst/>
                          <a:latin typeface="+mj-lt"/>
                        </a:rPr>
                        <a:t>9</a:t>
                      </a:r>
                    </a:p>
                  </a:txBody>
                  <a:tcPr marL="22860" marR="22860" marT="0" marB="0" anchor="ctr"/>
                </a:tc>
                <a:tc>
                  <a:txBody>
                    <a:bodyPr/>
                    <a:lstStyle/>
                    <a:p>
                      <a:pPr algn="r" rtl="0" fontAlgn="ctr"/>
                      <a:r>
                        <a:rPr lang="en-US" sz="1800" b="0">
                          <a:effectLst/>
                          <a:latin typeface="+mj-lt"/>
                        </a:rPr>
                        <a:t>1,500,000</a:t>
                      </a:r>
                      <a:endParaRPr lang="en-US" sz="1800" b="0" dirty="0">
                        <a:effectLst/>
                        <a:latin typeface="+mj-lt"/>
                      </a:endParaRPr>
                    </a:p>
                  </a:txBody>
                  <a:tcPr marL="22860" marR="22860" marT="0" marB="0" anchor="ctr"/>
                </a:tc>
                <a:tc>
                  <a:txBody>
                    <a:bodyPr/>
                    <a:lstStyle/>
                    <a:p>
                      <a:pPr algn="r" rtl="0" fontAlgn="ctr"/>
                      <a:r>
                        <a:rPr lang="en-US" sz="1800" b="0">
                          <a:effectLst/>
                          <a:latin typeface="+mj-lt"/>
                        </a:rPr>
                        <a:t>13,500,000</a:t>
                      </a:r>
                    </a:p>
                  </a:txBody>
                  <a:tcPr marL="22860" marR="22860" marT="0" marB="0" anchor="ctr"/>
                </a:tc>
                <a:extLst>
                  <a:ext uri="{0D108BD9-81ED-4DB2-BD59-A6C34878D82A}">
                    <a16:rowId xmlns:a16="http://schemas.microsoft.com/office/drawing/2014/main" val="3260400931"/>
                  </a:ext>
                </a:extLst>
              </a:tr>
              <a:tr h="360294">
                <a:tc>
                  <a:txBody>
                    <a:bodyPr/>
                    <a:lstStyle/>
                    <a:p>
                      <a:pPr algn="ctr" rtl="0" fontAlgn="ctr"/>
                      <a:r>
                        <a:rPr lang="en-US" sz="1800" b="0">
                          <a:effectLst/>
                          <a:latin typeface="+mj-lt"/>
                        </a:rPr>
                        <a:t>10</a:t>
                      </a:r>
                    </a:p>
                  </a:txBody>
                  <a:tcPr marL="22860" marR="22860" marT="0" marB="0" anchor="ctr"/>
                </a:tc>
                <a:tc>
                  <a:txBody>
                    <a:bodyPr/>
                    <a:lstStyle/>
                    <a:p>
                      <a:pPr rtl="0" fontAlgn="ctr"/>
                      <a:r>
                        <a:rPr lang="en-US" sz="1800" b="0">
                          <a:effectLst/>
                          <a:latin typeface="+mj-lt"/>
                        </a:rPr>
                        <a:t>Ghế</a:t>
                      </a:r>
                    </a:p>
                  </a:txBody>
                  <a:tcPr marL="22860" marR="22860" marT="0" marB="0" anchor="ctr"/>
                </a:tc>
                <a:tc>
                  <a:txBody>
                    <a:bodyPr/>
                    <a:lstStyle/>
                    <a:p>
                      <a:pPr algn="r" rtl="0" fontAlgn="ctr"/>
                      <a:r>
                        <a:rPr lang="en-US" sz="1800" b="0">
                          <a:effectLst/>
                          <a:latin typeface="+mj-lt"/>
                        </a:rPr>
                        <a:t>9</a:t>
                      </a:r>
                    </a:p>
                  </a:txBody>
                  <a:tcPr marL="22860" marR="22860" marT="0" marB="0" anchor="ctr"/>
                </a:tc>
                <a:tc>
                  <a:txBody>
                    <a:bodyPr/>
                    <a:lstStyle/>
                    <a:p>
                      <a:pPr algn="r" rtl="0" fontAlgn="ctr"/>
                      <a:r>
                        <a:rPr lang="en-US" sz="1800" b="0">
                          <a:effectLst/>
                          <a:latin typeface="+mj-lt"/>
                        </a:rPr>
                        <a:t>2,000,000</a:t>
                      </a:r>
                      <a:endParaRPr lang="en-US" sz="1800" b="0" dirty="0">
                        <a:effectLst/>
                        <a:latin typeface="+mj-lt"/>
                      </a:endParaRPr>
                    </a:p>
                  </a:txBody>
                  <a:tcPr marL="22860" marR="22860" marT="0" marB="0" anchor="ctr"/>
                </a:tc>
                <a:tc>
                  <a:txBody>
                    <a:bodyPr/>
                    <a:lstStyle/>
                    <a:p>
                      <a:pPr algn="r" rtl="0" fontAlgn="ctr"/>
                      <a:r>
                        <a:rPr lang="en-US" sz="1800" b="0">
                          <a:effectLst/>
                          <a:latin typeface="+mj-lt"/>
                        </a:rPr>
                        <a:t>18,000,000</a:t>
                      </a:r>
                    </a:p>
                  </a:txBody>
                  <a:tcPr marL="22860" marR="22860" marT="0" marB="0" anchor="ctr"/>
                </a:tc>
                <a:extLst>
                  <a:ext uri="{0D108BD9-81ED-4DB2-BD59-A6C34878D82A}">
                    <a16:rowId xmlns:a16="http://schemas.microsoft.com/office/drawing/2014/main" val="1543532664"/>
                  </a:ext>
                </a:extLst>
              </a:tr>
              <a:tr h="360294">
                <a:tc>
                  <a:txBody>
                    <a:bodyPr/>
                    <a:lstStyle/>
                    <a:p>
                      <a:pPr algn="ctr" rtl="0" fontAlgn="ctr"/>
                      <a:r>
                        <a:rPr lang="en-US" sz="1800" b="0">
                          <a:effectLst/>
                          <a:latin typeface="+mj-lt"/>
                        </a:rPr>
                        <a:t>11</a:t>
                      </a:r>
                    </a:p>
                  </a:txBody>
                  <a:tcPr marL="22860" marR="22860" marT="0" marB="0" anchor="ctr"/>
                </a:tc>
                <a:tc>
                  <a:txBody>
                    <a:bodyPr/>
                    <a:lstStyle/>
                    <a:p>
                      <a:pPr rtl="0" fontAlgn="ctr"/>
                      <a:r>
                        <a:rPr lang="en-US" sz="1800" b="0">
                          <a:effectLst/>
                          <a:latin typeface="+mj-lt"/>
                        </a:rPr>
                        <a:t>Điện thoại công ty</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500,000</a:t>
                      </a:r>
                    </a:p>
                  </a:txBody>
                  <a:tcPr marL="22860" marR="22860" marT="0" marB="0" anchor="ctr"/>
                </a:tc>
                <a:tc>
                  <a:txBody>
                    <a:bodyPr/>
                    <a:lstStyle/>
                    <a:p>
                      <a:pPr algn="r" rtl="0" fontAlgn="ctr"/>
                      <a:r>
                        <a:rPr lang="en-US" sz="1800" b="0">
                          <a:effectLst/>
                          <a:latin typeface="+mj-lt"/>
                        </a:rPr>
                        <a:t>500,000</a:t>
                      </a:r>
                      <a:endParaRPr lang="en-US" sz="1800" b="0" dirty="0">
                        <a:effectLst/>
                        <a:latin typeface="+mj-lt"/>
                      </a:endParaRPr>
                    </a:p>
                  </a:txBody>
                  <a:tcPr marL="22860" marR="22860" marT="0" marB="0" anchor="ctr"/>
                </a:tc>
                <a:extLst>
                  <a:ext uri="{0D108BD9-81ED-4DB2-BD59-A6C34878D82A}">
                    <a16:rowId xmlns:a16="http://schemas.microsoft.com/office/drawing/2014/main" val="2013531643"/>
                  </a:ext>
                </a:extLst>
              </a:tr>
              <a:tr h="360294">
                <a:tc>
                  <a:txBody>
                    <a:bodyPr/>
                    <a:lstStyle/>
                    <a:p>
                      <a:pPr algn="ctr" rtl="0" fontAlgn="ctr"/>
                      <a:r>
                        <a:rPr lang="en-US" sz="1800" b="0">
                          <a:effectLst/>
                          <a:latin typeface="+mj-lt"/>
                        </a:rPr>
                        <a:t>12</a:t>
                      </a:r>
                    </a:p>
                  </a:txBody>
                  <a:tcPr marL="22860" marR="22860" marT="0" marB="0" anchor="ctr"/>
                </a:tc>
                <a:tc>
                  <a:txBody>
                    <a:bodyPr/>
                    <a:lstStyle/>
                    <a:p>
                      <a:pPr rtl="0" fontAlgn="ctr"/>
                      <a:r>
                        <a:rPr lang="vi-VN" sz="1800" b="0">
                          <a:effectLst/>
                          <a:latin typeface="+mj-lt"/>
                        </a:rPr>
                        <a:t>Tủ đựng hồ sơ</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8,000,000</a:t>
                      </a:r>
                    </a:p>
                  </a:txBody>
                  <a:tcPr marL="22860" marR="22860" marT="0" marB="0" anchor="ctr"/>
                </a:tc>
                <a:tc>
                  <a:txBody>
                    <a:bodyPr/>
                    <a:lstStyle/>
                    <a:p>
                      <a:pPr algn="r" rtl="0" fontAlgn="ctr"/>
                      <a:r>
                        <a:rPr lang="en-US" sz="1800" b="0">
                          <a:effectLst/>
                          <a:latin typeface="+mj-lt"/>
                        </a:rPr>
                        <a:t>8,000,000</a:t>
                      </a:r>
                      <a:endParaRPr lang="en-US" sz="1800" b="0" dirty="0">
                        <a:effectLst/>
                        <a:latin typeface="+mj-lt"/>
                      </a:endParaRPr>
                    </a:p>
                  </a:txBody>
                  <a:tcPr marL="22860" marR="22860" marT="0" marB="0" anchor="ctr"/>
                </a:tc>
                <a:extLst>
                  <a:ext uri="{0D108BD9-81ED-4DB2-BD59-A6C34878D82A}">
                    <a16:rowId xmlns:a16="http://schemas.microsoft.com/office/drawing/2014/main" val="2143537444"/>
                  </a:ext>
                </a:extLst>
              </a:tr>
              <a:tr h="360294">
                <a:tc>
                  <a:txBody>
                    <a:bodyPr/>
                    <a:lstStyle/>
                    <a:p>
                      <a:pPr algn="ctr" rtl="0" fontAlgn="ctr"/>
                      <a:r>
                        <a:rPr lang="en-US" sz="1800" b="0">
                          <a:effectLst/>
                          <a:latin typeface="+mj-lt"/>
                        </a:rPr>
                        <a:t>13</a:t>
                      </a:r>
                    </a:p>
                  </a:txBody>
                  <a:tcPr marL="22860" marR="22860" marT="0" marB="0" anchor="ctr"/>
                </a:tc>
                <a:tc>
                  <a:txBody>
                    <a:bodyPr/>
                    <a:lstStyle/>
                    <a:p>
                      <a:pPr rtl="0" fontAlgn="ctr"/>
                      <a:r>
                        <a:rPr lang="en-US" sz="1800" b="0">
                          <a:solidFill>
                            <a:srgbClr val="111111"/>
                          </a:solidFill>
                          <a:effectLst/>
                          <a:latin typeface="+mj-lt"/>
                        </a:rPr>
                        <a:t>Thiết bị PCCC</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4,000,000</a:t>
                      </a:r>
                    </a:p>
                  </a:txBody>
                  <a:tcPr marL="22860" marR="22860" marT="0" marB="0" anchor="ctr"/>
                </a:tc>
                <a:tc>
                  <a:txBody>
                    <a:bodyPr/>
                    <a:lstStyle/>
                    <a:p>
                      <a:pPr algn="r" rtl="0" fontAlgn="ctr"/>
                      <a:r>
                        <a:rPr lang="en-US" sz="1800" b="0">
                          <a:effectLst/>
                          <a:latin typeface="+mj-lt"/>
                        </a:rPr>
                        <a:t>4,000,000</a:t>
                      </a:r>
                      <a:endParaRPr lang="en-US" sz="1800" b="0" dirty="0">
                        <a:effectLst/>
                        <a:latin typeface="+mj-l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3361843181"/>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mặt bằng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049708395"/>
              </p:ext>
            </p:extLst>
          </p:nvPr>
        </p:nvGraphicFramePr>
        <p:xfrm>
          <a:off x="1242769" y="1966451"/>
          <a:ext cx="9706461" cy="1877962"/>
        </p:xfrm>
        <a:graphic>
          <a:graphicData uri="http://schemas.openxmlformats.org/drawingml/2006/table">
            <a:tbl>
              <a:tblPr firstRow="1" bandRow="1">
                <a:tableStyleId>{ED083AE6-46FA-4A59-8FB0-9F97EB10719F}</a:tableStyleId>
              </a:tblPr>
              <a:tblGrid>
                <a:gridCol w="758387">
                  <a:extLst>
                    <a:ext uri="{9D8B030D-6E8A-4147-A177-3AD203B41FA5}">
                      <a16:colId xmlns:a16="http://schemas.microsoft.com/office/drawing/2014/main" val="2320902198"/>
                    </a:ext>
                  </a:extLst>
                </a:gridCol>
                <a:gridCol w="4651377">
                  <a:extLst>
                    <a:ext uri="{9D8B030D-6E8A-4147-A177-3AD203B41FA5}">
                      <a16:colId xmlns:a16="http://schemas.microsoft.com/office/drawing/2014/main" val="1878477980"/>
                    </a:ext>
                  </a:extLst>
                </a:gridCol>
                <a:gridCol w="1912558">
                  <a:extLst>
                    <a:ext uri="{9D8B030D-6E8A-4147-A177-3AD203B41FA5}">
                      <a16:colId xmlns:a16="http://schemas.microsoft.com/office/drawing/2014/main" val="1604424936"/>
                    </a:ext>
                  </a:extLst>
                </a:gridCol>
                <a:gridCol w="2384139">
                  <a:extLst>
                    <a:ext uri="{9D8B030D-6E8A-4147-A177-3AD203B41FA5}">
                      <a16:colId xmlns:a16="http://schemas.microsoft.com/office/drawing/2014/main" val="4241510368"/>
                    </a:ext>
                  </a:extLst>
                </a:gridCol>
              </a:tblGrid>
              <a:tr h="633974">
                <a:tc>
                  <a:txBody>
                    <a:bodyPr/>
                    <a:lstStyle/>
                    <a:p>
                      <a:pPr algn="ctr" rtl="0" fontAlgn="b"/>
                      <a:r>
                        <a:rPr lang="en-US" sz="2000" b="1" dirty="0">
                          <a:effectLst/>
                          <a:latin typeface="+mj-lt"/>
                        </a:rPr>
                        <a:t>STT</a:t>
                      </a:r>
                    </a:p>
                  </a:txBody>
                  <a:tcPr marL="22860" marR="22860" marT="0" marB="0" anchor="ctr"/>
                </a:tc>
                <a:tc>
                  <a:txBody>
                    <a:bodyPr/>
                    <a:lstStyle/>
                    <a:p>
                      <a:pPr algn="ctr" rtl="0" fontAlgn="b"/>
                      <a:r>
                        <a:rPr lang="en-US" sz="2000" b="1" dirty="0" err="1">
                          <a:effectLst/>
                          <a:latin typeface="+mj-lt"/>
                        </a:rPr>
                        <a:t>Hạng</a:t>
                      </a:r>
                      <a:r>
                        <a:rPr lang="en-US" sz="2000" b="1" dirty="0">
                          <a:effectLst/>
                          <a:latin typeface="+mj-lt"/>
                        </a:rPr>
                        <a:t> </a:t>
                      </a:r>
                      <a:r>
                        <a:rPr lang="en-US" sz="2000" b="1" dirty="0" err="1">
                          <a:effectLst/>
                          <a:latin typeface="+mj-lt"/>
                        </a:rPr>
                        <a:t>mục</a:t>
                      </a:r>
                      <a:r>
                        <a:rPr lang="en-US" sz="2000" b="1" dirty="0">
                          <a:effectLst/>
                          <a:latin typeface="+mj-lt"/>
                        </a:rPr>
                        <a:t> </a:t>
                      </a:r>
                      <a:r>
                        <a:rPr lang="en-US" sz="2000" b="1" dirty="0" err="1">
                          <a:effectLst/>
                          <a:latin typeface="+mj-lt"/>
                        </a:rPr>
                        <a:t>xây</a:t>
                      </a:r>
                      <a:r>
                        <a:rPr lang="en-US" sz="2000" b="1" dirty="0">
                          <a:effectLst/>
                          <a:latin typeface="+mj-lt"/>
                        </a:rPr>
                        <a:t> </a:t>
                      </a:r>
                      <a:r>
                        <a:rPr lang="en-US" sz="2000" b="1" dirty="0" err="1">
                          <a:effectLst/>
                          <a:latin typeface="+mj-lt"/>
                        </a:rPr>
                        <a:t>dựng</a:t>
                      </a:r>
                      <a:endParaRPr lang="en-US" sz="2000" b="1" dirty="0">
                        <a:effectLst/>
                        <a:latin typeface="+mj-lt"/>
                      </a:endParaRPr>
                    </a:p>
                  </a:txBody>
                  <a:tcPr marL="22860" marR="22860" marT="0" marB="0" anchor="ctr"/>
                </a:tc>
                <a:tc>
                  <a:txBody>
                    <a:bodyPr/>
                    <a:lstStyle/>
                    <a:p>
                      <a:pPr algn="ctr" rtl="0" fontAlgn="b"/>
                      <a:r>
                        <a:rPr lang="vi-VN" sz="2000" b="1">
                          <a:effectLst/>
                          <a:latin typeface="+mj-lt"/>
                        </a:rPr>
                        <a:t>Số lượng</a:t>
                      </a:r>
                    </a:p>
                  </a:txBody>
                  <a:tcPr marL="22860" marR="22860" marT="0" marB="0" anchor="ctr"/>
                </a:tc>
                <a:tc>
                  <a:txBody>
                    <a:bodyPr/>
                    <a:lstStyle/>
                    <a:p>
                      <a:pPr algn="ctr" rtl="0" fontAlgn="b"/>
                      <a:r>
                        <a:rPr lang="vi-VN" sz="2000" b="1">
                          <a:effectLst/>
                          <a:latin typeface="+mj-lt"/>
                        </a:rPr>
                        <a:t>Chi phí đầu tư</a:t>
                      </a:r>
                    </a:p>
                  </a:txBody>
                  <a:tcPr marL="22860" marR="22860" marT="0" marB="0" anchor="ctr"/>
                </a:tc>
                <a:extLst>
                  <a:ext uri="{0D108BD9-81ED-4DB2-BD59-A6C34878D82A}">
                    <a16:rowId xmlns:a16="http://schemas.microsoft.com/office/drawing/2014/main" val="3155264209"/>
                  </a:ext>
                </a:extLst>
              </a:tr>
              <a:tr h="633974">
                <a:tc>
                  <a:txBody>
                    <a:bodyPr/>
                    <a:lstStyle/>
                    <a:p>
                      <a:pPr algn="ctr" rtl="0" fontAlgn="b"/>
                      <a:r>
                        <a:rPr lang="en-US" sz="1800" b="0" dirty="0">
                          <a:effectLst/>
                          <a:latin typeface="+mj-lt"/>
                        </a:rPr>
                        <a:t>1</a:t>
                      </a:r>
                    </a:p>
                  </a:txBody>
                  <a:tcPr marL="22860" marR="22860" marT="0" marB="0" anchor="ctr"/>
                </a:tc>
                <a:tc>
                  <a:txBody>
                    <a:bodyPr/>
                    <a:lstStyle/>
                    <a:p>
                      <a:pPr algn="l" rtl="0" fontAlgn="b"/>
                      <a:r>
                        <a:rPr lang="en-US" sz="1800" b="0" dirty="0" err="1">
                          <a:effectLst/>
                          <a:latin typeface="+mj-lt"/>
                        </a:rPr>
                        <a:t>Mặc</a:t>
                      </a:r>
                      <a:r>
                        <a:rPr lang="en-US" sz="1800" b="0" dirty="0">
                          <a:effectLst/>
                          <a:latin typeface="+mj-lt"/>
                        </a:rPr>
                        <a:t> </a:t>
                      </a:r>
                      <a:r>
                        <a:rPr lang="en-US" sz="1800" b="0" dirty="0" err="1">
                          <a:effectLst/>
                          <a:latin typeface="+mj-lt"/>
                        </a:rPr>
                        <a:t>bằng</a:t>
                      </a:r>
                      <a:endParaRPr lang="en-US" sz="1800" b="0" dirty="0">
                        <a:effectLst/>
                        <a:latin typeface="+mj-lt"/>
                      </a:endParaRPr>
                    </a:p>
                  </a:txBody>
                  <a:tcPr marL="22860" marR="22860" marT="0" marB="0" anchor="ctr"/>
                </a:tc>
                <a:tc>
                  <a:txBody>
                    <a:bodyPr/>
                    <a:lstStyle/>
                    <a:p>
                      <a:pPr algn="ctr" rtl="0" fontAlgn="b"/>
                      <a:r>
                        <a:rPr lang="en-US" sz="1800" b="0" dirty="0">
                          <a:effectLst/>
                          <a:latin typeface="+mj-lt"/>
                        </a:rPr>
                        <a:t>x</a:t>
                      </a:r>
                    </a:p>
                  </a:txBody>
                  <a:tcPr marL="22860" marR="22860" marT="0" marB="0" anchor="ctr"/>
                </a:tc>
                <a:tc>
                  <a:txBody>
                    <a:bodyPr/>
                    <a:lstStyle/>
                    <a:p>
                      <a:pPr algn="r" rtl="0" fontAlgn="b"/>
                      <a:r>
                        <a:rPr lang="en-US" sz="1800" b="0">
                          <a:effectLst/>
                          <a:latin typeface="+mj-lt"/>
                        </a:rPr>
                        <a:t>80,000,000</a:t>
                      </a:r>
                    </a:p>
                  </a:txBody>
                  <a:tcPr marL="22860" marR="22860" marT="0" marB="0" anchor="ctr"/>
                </a:tc>
                <a:extLst>
                  <a:ext uri="{0D108BD9-81ED-4DB2-BD59-A6C34878D82A}">
                    <a16:rowId xmlns:a16="http://schemas.microsoft.com/office/drawing/2014/main" val="2674579653"/>
                  </a:ext>
                </a:extLst>
              </a:tr>
              <a:tr h="610014">
                <a:tc>
                  <a:txBody>
                    <a:bodyPr/>
                    <a:lstStyle/>
                    <a:p>
                      <a:pPr algn="ctr" rtl="0" fontAlgn="b"/>
                      <a:r>
                        <a:rPr lang="en-US" sz="1800" b="0">
                          <a:effectLst/>
                          <a:latin typeface="+mj-lt"/>
                        </a:rPr>
                        <a:t>2</a:t>
                      </a:r>
                    </a:p>
                  </a:txBody>
                  <a:tcPr marL="22860" marR="22860" marT="0" marB="0" anchor="ctr"/>
                </a:tc>
                <a:tc>
                  <a:txBody>
                    <a:bodyPr/>
                    <a:lstStyle/>
                    <a:p>
                      <a:pPr algn="l" rtl="0" fontAlgn="b"/>
                      <a:r>
                        <a:rPr lang="en-US" sz="1800" b="0" dirty="0" err="1">
                          <a:effectLst/>
                          <a:latin typeface="+mj-lt"/>
                        </a:rPr>
                        <a:t>Cải</a:t>
                      </a:r>
                      <a:r>
                        <a:rPr lang="en-US" sz="1800" b="0" dirty="0">
                          <a:effectLst/>
                          <a:latin typeface="+mj-lt"/>
                        </a:rPr>
                        <a:t> </a:t>
                      </a:r>
                      <a:r>
                        <a:rPr lang="en-US" sz="1800" b="0" dirty="0" err="1">
                          <a:effectLst/>
                          <a:latin typeface="+mj-lt"/>
                        </a:rPr>
                        <a:t>tạo</a:t>
                      </a:r>
                      <a:r>
                        <a:rPr lang="en-US" sz="1800" b="0" dirty="0">
                          <a:effectLst/>
                          <a:latin typeface="+mj-lt"/>
                        </a:rPr>
                        <a:t> </a:t>
                      </a:r>
                      <a:r>
                        <a:rPr lang="en-US" sz="1800" b="0" dirty="0" err="1">
                          <a:effectLst/>
                          <a:latin typeface="+mj-lt"/>
                        </a:rPr>
                        <a:t>mặt</a:t>
                      </a:r>
                      <a:r>
                        <a:rPr lang="en-US" sz="1800" b="0" dirty="0">
                          <a:effectLst/>
                          <a:latin typeface="+mj-lt"/>
                        </a:rPr>
                        <a:t> </a:t>
                      </a:r>
                      <a:r>
                        <a:rPr lang="en-US" sz="1800" b="0" dirty="0" err="1">
                          <a:effectLst/>
                          <a:latin typeface="+mj-lt"/>
                        </a:rPr>
                        <a:t>bằng</a:t>
                      </a:r>
                      <a:r>
                        <a:rPr lang="en-US" sz="1800" b="0" dirty="0">
                          <a:effectLst/>
                          <a:latin typeface="+mj-lt"/>
                        </a:rPr>
                        <a:t> </a:t>
                      </a:r>
                      <a:r>
                        <a:rPr lang="en-US" sz="1800" b="0" dirty="0" err="1">
                          <a:effectLst/>
                          <a:latin typeface="+mj-lt"/>
                        </a:rPr>
                        <a:t>và</a:t>
                      </a:r>
                      <a:r>
                        <a:rPr lang="en-US" sz="1800" b="0" dirty="0">
                          <a:effectLst/>
                          <a:latin typeface="+mj-lt"/>
                        </a:rPr>
                        <a:t> </a:t>
                      </a:r>
                      <a:r>
                        <a:rPr lang="en-US" sz="1800" b="0" dirty="0" err="1">
                          <a:effectLst/>
                          <a:latin typeface="+mj-lt"/>
                        </a:rPr>
                        <a:t>thiết</a:t>
                      </a:r>
                      <a:r>
                        <a:rPr lang="en-US" sz="1800" b="0" dirty="0">
                          <a:effectLst/>
                          <a:latin typeface="+mj-lt"/>
                        </a:rPr>
                        <a:t> </a:t>
                      </a:r>
                      <a:r>
                        <a:rPr lang="en-US" sz="1800" b="0" dirty="0" err="1">
                          <a:effectLst/>
                          <a:latin typeface="+mj-lt"/>
                        </a:rPr>
                        <a:t>kế</a:t>
                      </a:r>
                      <a:endParaRPr lang="en-US" sz="1800" b="0" dirty="0">
                        <a:effectLst/>
                        <a:latin typeface="+mj-lt"/>
                      </a:endParaRPr>
                    </a:p>
                  </a:txBody>
                  <a:tcPr marL="22860" marR="22860" marT="0" marB="0" anchor="ctr"/>
                </a:tc>
                <a:tc>
                  <a:txBody>
                    <a:bodyPr/>
                    <a:lstStyle/>
                    <a:p>
                      <a:pPr algn="ctr" rtl="0" fontAlgn="b"/>
                      <a:r>
                        <a:rPr lang="en-US" sz="1800" b="0" dirty="0">
                          <a:effectLst/>
                          <a:latin typeface="+mj-lt"/>
                        </a:rPr>
                        <a:t>x</a:t>
                      </a:r>
                    </a:p>
                  </a:txBody>
                  <a:tcPr marL="22860" marR="22860" marT="0" marB="0" anchor="ctr"/>
                </a:tc>
                <a:tc>
                  <a:txBody>
                    <a:bodyPr/>
                    <a:lstStyle/>
                    <a:p>
                      <a:pPr algn="r" rtl="0" fontAlgn="b"/>
                      <a:r>
                        <a:rPr lang="en-US" sz="1800" b="0">
                          <a:effectLst/>
                          <a:latin typeface="+mj-lt"/>
                        </a:rPr>
                        <a:t>20,000,000</a:t>
                      </a:r>
                      <a:endParaRPr lang="en-US" sz="1800" b="0" dirty="0">
                        <a:effectLst/>
                        <a:latin typeface="+mj-lt"/>
                      </a:endParaRPr>
                    </a:p>
                  </a:txBody>
                  <a:tcPr marL="22860" marR="22860" marT="0" marB="0" anchor="ctr"/>
                </a:tc>
                <a:extLst>
                  <a:ext uri="{0D108BD9-81ED-4DB2-BD59-A6C34878D82A}">
                    <a16:rowId xmlns:a16="http://schemas.microsoft.com/office/drawing/2014/main" val="1063984389"/>
                  </a:ext>
                </a:extLst>
              </a:tr>
            </a:tbl>
          </a:graphicData>
        </a:graphic>
      </p:graphicFrame>
    </p:spTree>
    <p:extLst>
      <p:ext uri="{BB962C8B-B14F-4D97-AF65-F5344CB8AC3E}">
        <p14:creationId xmlns:p14="http://schemas.microsoft.com/office/powerpoint/2010/main" val="4008462257"/>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945288" y="2964945"/>
            <a:ext cx="6301424"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Tổ chức vận hành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08.</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329119806"/>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Quy trình tổ chức vận hành</a:t>
            </a:r>
          </a:p>
        </p:txBody>
      </p:sp>
      <p:grpSp>
        <p:nvGrpSpPr>
          <p:cNvPr id="10" name="그룹 43">
            <a:extLst>
              <a:ext uri="{FF2B5EF4-FFF2-40B4-BE49-F238E27FC236}">
                <a16:creationId xmlns:a16="http://schemas.microsoft.com/office/drawing/2014/main" id="{CE21A30A-D620-4816-8429-68831861E483}"/>
              </a:ext>
            </a:extLst>
          </p:cNvPr>
          <p:cNvGrpSpPr/>
          <p:nvPr/>
        </p:nvGrpSpPr>
        <p:grpSpPr>
          <a:xfrm>
            <a:off x="974977" y="1888148"/>
            <a:ext cx="10269128" cy="1603466"/>
            <a:chOff x="974977" y="1777619"/>
            <a:chExt cx="7676630" cy="1603466"/>
          </a:xfrm>
        </p:grpSpPr>
        <p:sp>
          <p:nvSpPr>
            <p:cNvPr id="11" name="Right Arrow Callout 4">
              <a:extLst>
                <a:ext uri="{FF2B5EF4-FFF2-40B4-BE49-F238E27FC236}">
                  <a16:creationId xmlns:a16="http://schemas.microsoft.com/office/drawing/2014/main" id="{B7B12D7B-A0A2-4F2E-B2D2-9C183AD2EC62}"/>
                </a:ext>
              </a:extLst>
            </p:cNvPr>
            <p:cNvSpPr/>
            <p:nvPr/>
          </p:nvSpPr>
          <p:spPr>
            <a:xfrm>
              <a:off x="6384899" y="1777619"/>
              <a:ext cx="2266708" cy="1602140"/>
            </a:xfrm>
            <a:prstGeom prst="rightArrowCallout">
              <a:avLst>
                <a:gd name="adj1" fmla="val 30293"/>
                <a:gd name="adj2" fmla="val 25630"/>
                <a:gd name="adj3" fmla="val 24276"/>
                <a:gd name="adj4" fmla="val 76124"/>
              </a:avLst>
            </a:prstGeom>
            <a:solidFill>
              <a:sysClr val="window" lastClr="FFFFFF"/>
            </a:solidFill>
            <a:ln w="63500" cap="flat" cmpd="sng" algn="ctr">
              <a:solidFill>
                <a:srgbClr val="FBA200"/>
              </a:solidFill>
              <a:prstDash val="solid"/>
              <a:miter lim="800000"/>
            </a:ln>
            <a:effectLst>
              <a:outerShdw blurRad="25400" dist="25400" algn="l" rotWithShape="0">
                <a:prstClr val="black">
                  <a:alpha val="30000"/>
                </a:prstClr>
              </a:outerShdw>
            </a:effectLst>
          </p:spPr>
          <p:txBody>
            <a:bodyPr rtlCol="0" anchor="ctr"/>
            <a:lstStyle/>
            <a:p>
              <a:pPr marL="571500" defTabSz="914400"/>
              <a:r>
                <a:rPr lang="en-US" sz="2000">
                  <a:latin typeface="+mj-lt"/>
                  <a:cs typeface="Times New Roman" panose="02020603050405020304" pitchFamily="18" charset="0"/>
                </a:rPr>
                <a:t>Tuyển dụng, đào tạo kỹ năng</a:t>
              </a:r>
            </a:p>
          </p:txBody>
        </p:sp>
        <p:sp>
          <p:nvSpPr>
            <p:cNvPr id="13" name="Right Arrow Callout 6">
              <a:extLst>
                <a:ext uri="{FF2B5EF4-FFF2-40B4-BE49-F238E27FC236}">
                  <a16:creationId xmlns:a16="http://schemas.microsoft.com/office/drawing/2014/main" id="{116A069E-01D5-43F6-9E8E-FAB42D327BA7}"/>
                </a:ext>
              </a:extLst>
            </p:cNvPr>
            <p:cNvSpPr/>
            <p:nvPr/>
          </p:nvSpPr>
          <p:spPr>
            <a:xfrm>
              <a:off x="2778284" y="1778944"/>
              <a:ext cx="2266708" cy="1602140"/>
            </a:xfrm>
            <a:prstGeom prst="rightArrowCallout">
              <a:avLst>
                <a:gd name="adj1" fmla="val 30293"/>
                <a:gd name="adj2" fmla="val 25630"/>
                <a:gd name="adj3" fmla="val 24276"/>
                <a:gd name="adj4" fmla="val 71258"/>
              </a:avLst>
            </a:prstGeom>
            <a:solidFill>
              <a:sysClr val="window" lastClr="FFFFFF"/>
            </a:solidFill>
            <a:ln w="63500" cap="flat" cmpd="sng" algn="ctr">
              <a:solidFill>
                <a:srgbClr val="07A398"/>
              </a:solidFill>
              <a:prstDash val="solid"/>
              <a:miter lim="800000"/>
            </a:ln>
            <a:effectLst>
              <a:outerShdw blurRad="25400" dist="25400" algn="l" rotWithShape="0">
                <a:prstClr val="black">
                  <a:alpha val="30000"/>
                </a:prstClr>
              </a:outerShdw>
            </a:effectLst>
          </p:spPr>
          <p:txBody>
            <a:bodyPr rtlCol="0" anchor="ctr"/>
            <a:lstStyle/>
            <a:p>
              <a:pPr marL="403225" algn="ctr" defTabSz="914400"/>
              <a:r>
                <a:rPr lang="vi-VN" sz="2000">
                  <a:latin typeface="+mj-lt"/>
                  <a:cs typeface="Times New Roman" panose="02020603050405020304" pitchFamily="18" charset="0"/>
                </a:rPr>
                <a:t>Sơ đồ cơ cấu tổ chức</a:t>
              </a:r>
              <a:endParaRPr lang="en-US" sz="2000">
                <a:latin typeface="+mj-lt"/>
                <a:cs typeface="Times New Roman" panose="02020603050405020304" pitchFamily="18" charset="0"/>
              </a:endParaRPr>
            </a:p>
          </p:txBody>
        </p:sp>
        <p:sp>
          <p:nvSpPr>
            <p:cNvPr id="14" name="Right Arrow Callout 7">
              <a:extLst>
                <a:ext uri="{FF2B5EF4-FFF2-40B4-BE49-F238E27FC236}">
                  <a16:creationId xmlns:a16="http://schemas.microsoft.com/office/drawing/2014/main" id="{E31B5FD6-7EDA-407B-9CBC-C8247755BCD8}"/>
                </a:ext>
              </a:extLst>
            </p:cNvPr>
            <p:cNvSpPr/>
            <p:nvPr/>
          </p:nvSpPr>
          <p:spPr>
            <a:xfrm>
              <a:off x="974977" y="1778943"/>
              <a:ext cx="2266708" cy="1602140"/>
            </a:xfrm>
            <a:prstGeom prst="rightArrowCallout">
              <a:avLst>
                <a:gd name="adj1" fmla="val 30293"/>
                <a:gd name="adj2" fmla="val 25630"/>
                <a:gd name="adj3" fmla="val 24276"/>
                <a:gd name="adj4" fmla="val 70927"/>
              </a:avLst>
            </a:prstGeom>
            <a:solidFill>
              <a:sysClr val="window" lastClr="FFFFFF"/>
            </a:solidFill>
            <a:ln w="63500" cap="flat" cmpd="sng" algn="ctr">
              <a:solidFill>
                <a:srgbClr val="0680C3"/>
              </a:solidFill>
              <a:prstDash val="solid"/>
              <a:miter lim="800000"/>
            </a:ln>
            <a:effectLst>
              <a:outerShdw blurRad="25400" dist="25400" algn="l" rotWithShape="0">
                <a:prstClr val="black">
                  <a:alpha val="30000"/>
                </a:prstClr>
              </a:outerShdw>
            </a:effectLst>
          </p:spPr>
          <p:txBody>
            <a:bodyPr rtlCol="0" anchor="ctr"/>
            <a:lstStyle/>
            <a:p>
              <a:pPr algn="ctr" defTabSz="914400"/>
              <a:r>
                <a:rPr lang="en-US" sz="2000">
                  <a:latin typeface="+mj-lt"/>
                  <a:cs typeface="Times New Roman" panose="02020603050405020304" pitchFamily="18" charset="0"/>
                </a:rPr>
                <a:t>Đặc thù công ty khởi nghiệp</a:t>
              </a:r>
            </a:p>
          </p:txBody>
        </p:sp>
        <p:sp>
          <p:nvSpPr>
            <p:cNvPr id="12" name="Right Arrow Callout 5">
              <a:extLst>
                <a:ext uri="{FF2B5EF4-FFF2-40B4-BE49-F238E27FC236}">
                  <a16:creationId xmlns:a16="http://schemas.microsoft.com/office/drawing/2014/main" id="{CFF97E97-378F-4B8F-8BA6-AFFAD59CDA00}"/>
                </a:ext>
              </a:extLst>
            </p:cNvPr>
            <p:cNvSpPr/>
            <p:nvPr/>
          </p:nvSpPr>
          <p:spPr>
            <a:xfrm>
              <a:off x="4581591" y="1778945"/>
              <a:ext cx="2266708" cy="1602140"/>
            </a:xfrm>
            <a:prstGeom prst="rightArrowCallout">
              <a:avLst>
                <a:gd name="adj1" fmla="val 30293"/>
                <a:gd name="adj2" fmla="val 25630"/>
                <a:gd name="adj3" fmla="val 24276"/>
                <a:gd name="adj4" fmla="val 71780"/>
              </a:avLst>
            </a:prstGeom>
            <a:solidFill>
              <a:schemeClr val="bg1"/>
            </a:solidFill>
            <a:ln w="63500" cap="flat" cmpd="sng" algn="ctr">
              <a:solidFill>
                <a:srgbClr val="90C221"/>
              </a:solidFill>
              <a:prstDash val="solid"/>
              <a:miter lim="800000"/>
            </a:ln>
            <a:effectLst/>
          </p:spPr>
          <p:txBody>
            <a:bodyPr rtlCol="0" anchor="ctr"/>
            <a:lstStyle/>
            <a:p>
              <a:pPr marL="517525" defTabSz="914400"/>
              <a:r>
                <a:rPr lang="en-US" sz="2000">
                  <a:latin typeface="+mj-lt"/>
                  <a:cs typeface="Times New Roman" panose="02020603050405020304" pitchFamily="18" charset="0"/>
                </a:rPr>
                <a:t>Mô tả công việc </a:t>
              </a:r>
              <a:r>
                <a:rPr lang="vi-VN" sz="2000">
                  <a:latin typeface="+mj-lt"/>
                  <a:cs typeface="Times New Roman" panose="02020603050405020304" pitchFamily="18" charset="0"/>
                </a:rPr>
                <a:t>và</a:t>
              </a:r>
              <a:r>
                <a:rPr lang="en-US" sz="2000">
                  <a:latin typeface="+mj-lt"/>
                  <a:cs typeface="Times New Roman" panose="02020603050405020304" pitchFamily="18" charset="0"/>
                </a:rPr>
                <a:t> dự kiến nhân sự</a:t>
              </a:r>
            </a:p>
          </p:txBody>
        </p:sp>
      </p:grpSp>
      <p:sp>
        <p:nvSpPr>
          <p:cNvPr id="3" name="Rectangle 2">
            <a:extLst>
              <a:ext uri="{FF2B5EF4-FFF2-40B4-BE49-F238E27FC236}">
                <a16:creationId xmlns:a16="http://schemas.microsoft.com/office/drawing/2014/main" id="{681ED78F-3541-470F-9BFC-6393F5C67DED}"/>
              </a:ext>
            </a:extLst>
          </p:cNvPr>
          <p:cNvSpPr/>
          <p:nvPr/>
        </p:nvSpPr>
        <p:spPr>
          <a:xfrm>
            <a:off x="974977" y="4988560"/>
            <a:ext cx="10048623" cy="1016000"/>
          </a:xfrm>
          <a:prstGeom prst="rect">
            <a:avLst/>
          </a:prstGeom>
          <a:solidFill>
            <a:srgbClr val="8DA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a:solidFill>
                  <a:schemeClr val="bg1"/>
                </a:solidFill>
                <a:latin typeface="+mj-lt"/>
                <a:cs typeface="Times New Roman" panose="02020603050405020304" pitchFamily="18" charset="0"/>
              </a:rPr>
              <a:t>Hệ thống các quy định, quy trình, biểu mẫu và</a:t>
            </a:r>
          </a:p>
          <a:p>
            <a:pPr algn="ctr"/>
            <a:r>
              <a:rPr lang="vi-VN" sz="2800">
                <a:solidFill>
                  <a:schemeClr val="bg1"/>
                </a:solidFill>
                <a:latin typeface="+mj-lt"/>
                <a:cs typeface="Times New Roman" panose="02020603050405020304" pitchFamily="18" charset="0"/>
              </a:rPr>
              <a:t>tài liệu hướng dẫn thực hiện công việc</a:t>
            </a:r>
            <a:endParaRPr lang="en-US" sz="2800">
              <a:solidFill>
                <a:schemeClr val="bg1"/>
              </a:solidFill>
              <a:latin typeface="+mj-lt"/>
              <a:cs typeface="Times New Roman" panose="02020603050405020304" pitchFamily="18" charset="0"/>
            </a:endParaRPr>
          </a:p>
        </p:txBody>
      </p:sp>
      <p:sp>
        <p:nvSpPr>
          <p:cNvPr id="15" name="Arrow: Down 14">
            <a:extLst>
              <a:ext uri="{FF2B5EF4-FFF2-40B4-BE49-F238E27FC236}">
                <a16:creationId xmlns:a16="http://schemas.microsoft.com/office/drawing/2014/main" id="{29142352-C7A9-4C1D-97A0-C6BA1B1C6B58}"/>
              </a:ext>
            </a:extLst>
          </p:cNvPr>
          <p:cNvSpPr/>
          <p:nvPr/>
        </p:nvSpPr>
        <p:spPr>
          <a:xfrm>
            <a:off x="1706880" y="3490288"/>
            <a:ext cx="579120" cy="1498270"/>
          </a:xfrm>
          <a:prstGeom prst="downArrow">
            <a:avLst/>
          </a:prstGeom>
          <a:solidFill>
            <a:srgbClr val="06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Arrow: Down 15">
            <a:extLst>
              <a:ext uri="{FF2B5EF4-FFF2-40B4-BE49-F238E27FC236}">
                <a16:creationId xmlns:a16="http://schemas.microsoft.com/office/drawing/2014/main" id="{38595113-DDC1-4FC0-BA57-57DBEA2422AD}"/>
              </a:ext>
            </a:extLst>
          </p:cNvPr>
          <p:cNvSpPr/>
          <p:nvPr/>
        </p:nvSpPr>
        <p:spPr>
          <a:xfrm>
            <a:off x="4303878" y="3490288"/>
            <a:ext cx="579120" cy="1498270"/>
          </a:xfrm>
          <a:prstGeom prst="downArrow">
            <a:avLst/>
          </a:prstGeom>
          <a:solidFill>
            <a:srgbClr val="0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Arrow: Down 16">
            <a:extLst>
              <a:ext uri="{FF2B5EF4-FFF2-40B4-BE49-F238E27FC236}">
                <a16:creationId xmlns:a16="http://schemas.microsoft.com/office/drawing/2014/main" id="{79E41A48-CD13-4737-ACD2-4EB0335174B7}"/>
              </a:ext>
            </a:extLst>
          </p:cNvPr>
          <p:cNvSpPr/>
          <p:nvPr/>
        </p:nvSpPr>
        <p:spPr>
          <a:xfrm>
            <a:off x="6690431" y="3490288"/>
            <a:ext cx="579120" cy="1498270"/>
          </a:xfrm>
          <a:prstGeom prst="downArrow">
            <a:avLst/>
          </a:prstGeom>
          <a:solidFill>
            <a:srgbClr val="90C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Arrow: Down 17">
            <a:extLst>
              <a:ext uri="{FF2B5EF4-FFF2-40B4-BE49-F238E27FC236}">
                <a16:creationId xmlns:a16="http://schemas.microsoft.com/office/drawing/2014/main" id="{FAB43E9F-A12D-45D3-A15F-6B341C15832F}"/>
              </a:ext>
            </a:extLst>
          </p:cNvPr>
          <p:cNvSpPr/>
          <p:nvPr/>
        </p:nvSpPr>
        <p:spPr>
          <a:xfrm>
            <a:off x="9169271" y="3490288"/>
            <a:ext cx="579120" cy="1498270"/>
          </a:xfrm>
          <a:prstGeom prst="downArrow">
            <a:avLst/>
          </a:prstGeom>
          <a:solidFill>
            <a:srgbClr val="FB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011369455"/>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khen thưởng </a:t>
            </a:r>
          </a:p>
        </p:txBody>
      </p:sp>
      <p:sp>
        <p:nvSpPr>
          <p:cNvPr id="2" name="Rectangle: Rounded Corners 1">
            <a:extLst>
              <a:ext uri="{FF2B5EF4-FFF2-40B4-BE49-F238E27FC236}">
                <a16:creationId xmlns:a16="http://schemas.microsoft.com/office/drawing/2014/main" id="{12F85231-B342-477C-BE79-1D1DCDD09B65}"/>
              </a:ext>
            </a:extLst>
          </p:cNvPr>
          <p:cNvSpPr/>
          <p:nvPr/>
        </p:nvSpPr>
        <p:spPr>
          <a:xfrm>
            <a:off x="985520" y="1767840"/>
            <a:ext cx="6410960" cy="1402080"/>
          </a:xfrm>
          <a:prstGeom prst="roundRect">
            <a:avLst/>
          </a:prstGeom>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vi-VN"/>
              <a:t>Chế độ lương thưởng, bảo hiểm, phụ cấp,...</a:t>
            </a:r>
          </a:p>
          <a:p>
            <a:pPr marL="285750" indent="-285750">
              <a:buFontTx/>
              <a:buChar char="-"/>
            </a:pPr>
            <a:r>
              <a:rPr lang="vi-VN"/>
              <a:t>Kế hoạch đào tạo nhân sự.</a:t>
            </a:r>
          </a:p>
          <a:p>
            <a:pPr marL="285750" indent="-285750">
              <a:buFontTx/>
              <a:buChar char="-"/>
            </a:pPr>
            <a:r>
              <a:rPr lang="vi-VN"/>
              <a:t>Kế hoạch phát triển nguồn nhân lực.</a:t>
            </a:r>
          </a:p>
        </p:txBody>
      </p:sp>
      <p:sp>
        <p:nvSpPr>
          <p:cNvPr id="19" name="Rectangle: Rounded Corners 18">
            <a:extLst>
              <a:ext uri="{FF2B5EF4-FFF2-40B4-BE49-F238E27FC236}">
                <a16:creationId xmlns:a16="http://schemas.microsoft.com/office/drawing/2014/main" id="{4FCE0935-2D85-4533-B449-DA9ACE7E1217}"/>
              </a:ext>
            </a:extLst>
          </p:cNvPr>
          <p:cNvSpPr/>
          <p:nvPr/>
        </p:nvSpPr>
        <p:spPr>
          <a:xfrm>
            <a:off x="2316480" y="4104640"/>
            <a:ext cx="3749040" cy="1209040"/>
          </a:xfrm>
          <a:prstGeom prst="roundRect">
            <a:avLst/>
          </a:prstGeom>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vi-VN"/>
              <a:t>Quy chế phát triển nguồn nhân lực của doanh nghiệp</a:t>
            </a:r>
          </a:p>
        </p:txBody>
      </p:sp>
      <p:cxnSp>
        <p:nvCxnSpPr>
          <p:cNvPr id="7" name="Straight Arrow Connector 6">
            <a:extLst>
              <a:ext uri="{FF2B5EF4-FFF2-40B4-BE49-F238E27FC236}">
                <a16:creationId xmlns:a16="http://schemas.microsoft.com/office/drawing/2014/main" id="{66BDF601-0A80-49C4-AE1F-A9A871C7186D}"/>
              </a:ext>
            </a:extLst>
          </p:cNvPr>
          <p:cNvCxnSpPr>
            <a:stCxn id="2" idx="2"/>
            <a:endCxn id="19" idx="0"/>
          </p:cNvCxnSpPr>
          <p:nvPr/>
        </p:nvCxnSpPr>
        <p:spPr>
          <a:xfrm>
            <a:off x="4191000" y="3169920"/>
            <a:ext cx="0" cy="934720"/>
          </a:xfrm>
          <a:prstGeom prst="straightConnector1">
            <a:avLst/>
          </a:prstGeom>
          <a:ln w="38100">
            <a:solidFill>
              <a:srgbClr val="0E2DB2"/>
            </a:solidFill>
            <a:tailEnd type="triangle"/>
          </a:ln>
        </p:spPr>
        <p:style>
          <a:lnRef idx="1">
            <a:schemeClr val="accent2"/>
          </a:lnRef>
          <a:fillRef idx="0">
            <a:schemeClr val="accent2"/>
          </a:fillRef>
          <a:effectRef idx="0">
            <a:schemeClr val="accent2"/>
          </a:effectRef>
          <a:fontRef idx="minor">
            <a:schemeClr val="tx1"/>
          </a:fontRef>
        </p:style>
      </p:cxnSp>
      <p:sp>
        <p:nvSpPr>
          <p:cNvPr id="20" name="Rectangle: Rounded Corners 19">
            <a:extLst>
              <a:ext uri="{FF2B5EF4-FFF2-40B4-BE49-F238E27FC236}">
                <a16:creationId xmlns:a16="http://schemas.microsoft.com/office/drawing/2014/main" id="{8A5F048A-3777-427F-9705-668CED65C8B7}"/>
              </a:ext>
            </a:extLst>
          </p:cNvPr>
          <p:cNvSpPr/>
          <p:nvPr/>
        </p:nvSpPr>
        <p:spPr>
          <a:xfrm>
            <a:off x="7548880" y="4104640"/>
            <a:ext cx="3749040" cy="1209040"/>
          </a:xfrm>
          <a:prstGeom prst="roundRect">
            <a:avLst/>
          </a:prstGeom>
          <a:solidFill>
            <a:srgbClr val="8DA1F6"/>
          </a:solidFill>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vi-VN" b="1">
                <a:solidFill>
                  <a:schemeClr val="bg1"/>
                </a:solidFill>
              </a:rPr>
              <a:t>Thông số tài chính</a:t>
            </a:r>
          </a:p>
          <a:p>
            <a:pPr marL="285750" indent="-285750" algn="just">
              <a:buFontTx/>
              <a:buChar char="-"/>
            </a:pPr>
            <a:endParaRPr lang="vi-VN" sz="800">
              <a:solidFill>
                <a:schemeClr val="bg1"/>
              </a:solidFill>
            </a:endParaRPr>
          </a:p>
          <a:p>
            <a:pPr marL="285750" indent="-285750" algn="just">
              <a:buFontTx/>
              <a:buChar char="-"/>
            </a:pPr>
            <a:r>
              <a:rPr lang="vi-VN">
                <a:solidFill>
                  <a:schemeClr val="bg1"/>
                </a:solidFill>
              </a:rPr>
              <a:t>Chi phí đào tạo</a:t>
            </a:r>
          </a:p>
          <a:p>
            <a:pPr marL="285750" indent="-285750" algn="just">
              <a:buFontTx/>
              <a:buChar char="-"/>
            </a:pPr>
            <a:r>
              <a:rPr lang="vi-VN">
                <a:solidFill>
                  <a:schemeClr val="bg1"/>
                </a:solidFill>
              </a:rPr>
              <a:t>Chi phí lương</a:t>
            </a:r>
          </a:p>
        </p:txBody>
      </p:sp>
      <p:cxnSp>
        <p:nvCxnSpPr>
          <p:cNvPr id="22" name="Connector: Elbow 21">
            <a:extLst>
              <a:ext uri="{FF2B5EF4-FFF2-40B4-BE49-F238E27FC236}">
                <a16:creationId xmlns:a16="http://schemas.microsoft.com/office/drawing/2014/main" id="{7161F006-D57C-4E70-AFF4-399271B3F5BE}"/>
              </a:ext>
            </a:extLst>
          </p:cNvPr>
          <p:cNvCxnSpPr>
            <a:stCxn id="2" idx="3"/>
            <a:endCxn id="20" idx="0"/>
          </p:cNvCxnSpPr>
          <p:nvPr/>
        </p:nvCxnSpPr>
        <p:spPr>
          <a:xfrm>
            <a:off x="7396480" y="2468880"/>
            <a:ext cx="2026920" cy="1635760"/>
          </a:xfrm>
          <a:prstGeom prst="bentConnector2">
            <a:avLst/>
          </a:prstGeom>
          <a:ln w="38100">
            <a:solidFill>
              <a:srgbClr val="0E2DB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74314447"/>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Bảng chế độ khen thưởng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514677801"/>
              </p:ext>
            </p:extLst>
          </p:nvPr>
        </p:nvGraphicFramePr>
        <p:xfrm>
          <a:off x="1242769" y="1966451"/>
          <a:ext cx="9706461" cy="2487976"/>
        </p:xfrm>
        <a:graphic>
          <a:graphicData uri="http://schemas.openxmlformats.org/drawingml/2006/table">
            <a:tbl>
              <a:tblPr firstRow="1" bandRow="1">
                <a:tableStyleId>{ED083AE6-46FA-4A59-8FB0-9F97EB10719F}</a:tableStyleId>
              </a:tblPr>
              <a:tblGrid>
                <a:gridCol w="758387">
                  <a:extLst>
                    <a:ext uri="{9D8B030D-6E8A-4147-A177-3AD203B41FA5}">
                      <a16:colId xmlns:a16="http://schemas.microsoft.com/office/drawing/2014/main" val="2320902198"/>
                    </a:ext>
                  </a:extLst>
                </a:gridCol>
                <a:gridCol w="3861164">
                  <a:extLst>
                    <a:ext uri="{9D8B030D-6E8A-4147-A177-3AD203B41FA5}">
                      <a16:colId xmlns:a16="http://schemas.microsoft.com/office/drawing/2014/main" val="1878477980"/>
                    </a:ext>
                  </a:extLst>
                </a:gridCol>
                <a:gridCol w="2702771">
                  <a:extLst>
                    <a:ext uri="{9D8B030D-6E8A-4147-A177-3AD203B41FA5}">
                      <a16:colId xmlns:a16="http://schemas.microsoft.com/office/drawing/2014/main" val="1604424936"/>
                    </a:ext>
                  </a:extLst>
                </a:gridCol>
                <a:gridCol w="2384139">
                  <a:extLst>
                    <a:ext uri="{9D8B030D-6E8A-4147-A177-3AD203B41FA5}">
                      <a16:colId xmlns:a16="http://schemas.microsoft.com/office/drawing/2014/main" val="4241510368"/>
                    </a:ext>
                  </a:extLst>
                </a:gridCol>
              </a:tblGrid>
              <a:tr h="633974">
                <a:tc>
                  <a:txBody>
                    <a:bodyPr/>
                    <a:lstStyle/>
                    <a:p>
                      <a:pPr algn="ctr" rtl="0" fontAlgn="ctr"/>
                      <a:r>
                        <a:rPr lang="en-US" sz="2000" b="1">
                          <a:effectLst/>
                          <a:latin typeface="+mj-lt"/>
                        </a:rPr>
                        <a:t>STT</a:t>
                      </a:r>
                    </a:p>
                  </a:txBody>
                  <a:tcPr marL="22860" marR="22860" marT="0" marB="0" anchor="ctr"/>
                </a:tc>
                <a:tc>
                  <a:txBody>
                    <a:bodyPr/>
                    <a:lstStyle/>
                    <a:p>
                      <a:pPr algn="ctr" rtl="0" fontAlgn="ctr"/>
                      <a:r>
                        <a:rPr lang="vi-VN" sz="2000" b="1">
                          <a:effectLst/>
                          <a:latin typeface="+mj-lt"/>
                        </a:rPr>
                        <a:t>Việc khen thưởng</a:t>
                      </a:r>
                    </a:p>
                  </a:txBody>
                  <a:tcPr marL="22860" marR="22860" marT="0" marB="0" anchor="ctr"/>
                </a:tc>
                <a:tc>
                  <a:txBody>
                    <a:bodyPr/>
                    <a:lstStyle/>
                    <a:p>
                      <a:pPr algn="ctr" rtl="0" fontAlgn="ctr"/>
                      <a:r>
                        <a:rPr lang="en-US" sz="2000" b="1">
                          <a:effectLst/>
                          <a:latin typeface="+mj-lt"/>
                        </a:rPr>
                        <a:t>Thời gian thực hiện</a:t>
                      </a:r>
                    </a:p>
                  </a:txBody>
                  <a:tcPr marL="22860" marR="22860" marT="0" marB="0" anchor="ctr"/>
                </a:tc>
                <a:tc>
                  <a:txBody>
                    <a:bodyPr/>
                    <a:lstStyle/>
                    <a:p>
                      <a:pPr algn="ctr" rtl="0" fontAlgn="ctr"/>
                      <a:r>
                        <a:rPr lang="vi-VN" sz="2000" b="1">
                          <a:effectLst/>
                          <a:latin typeface="+mj-lt"/>
                        </a:rPr>
                        <a:t>Khen thưởng</a:t>
                      </a:r>
                    </a:p>
                  </a:txBody>
                  <a:tcPr marL="22860" marR="22860" marT="0" marB="0" anchor="ctr"/>
                </a:tc>
                <a:extLst>
                  <a:ext uri="{0D108BD9-81ED-4DB2-BD59-A6C34878D82A}">
                    <a16:rowId xmlns:a16="http://schemas.microsoft.com/office/drawing/2014/main" val="3155264209"/>
                  </a:ext>
                </a:extLst>
              </a:tr>
              <a:tr h="633974">
                <a:tc>
                  <a:txBody>
                    <a:bodyPr/>
                    <a:lstStyle/>
                    <a:p>
                      <a:pPr algn="ctr" rtl="0" fontAlgn="ctr"/>
                      <a:r>
                        <a:rPr lang="en-US" sz="1800" b="0">
                          <a:effectLst/>
                          <a:latin typeface="+mj-lt"/>
                        </a:rPr>
                        <a:t>1</a:t>
                      </a:r>
                    </a:p>
                  </a:txBody>
                  <a:tcPr marL="22860" marR="22860" marT="0" marB="0" anchor="ctr"/>
                </a:tc>
                <a:tc>
                  <a:txBody>
                    <a:bodyPr/>
                    <a:lstStyle/>
                    <a:p>
                      <a:pPr rtl="0" fontAlgn="ctr"/>
                      <a:r>
                        <a:rPr lang="en-US" sz="1800" b="0">
                          <a:effectLst/>
                          <a:latin typeface="+mj-lt"/>
                        </a:rPr>
                        <a:t>Làm việc chuyên cần </a:t>
                      </a:r>
                    </a:p>
                  </a:txBody>
                  <a:tcPr marL="22860" marR="22860" marT="0" marB="0" anchor="ctr"/>
                </a:tc>
                <a:tc>
                  <a:txBody>
                    <a:bodyPr/>
                    <a:lstStyle/>
                    <a:p>
                      <a:pPr rtl="0" fontAlgn="ctr"/>
                      <a:r>
                        <a:rPr lang="en-US" sz="1800" b="0">
                          <a:effectLst/>
                          <a:latin typeface="+mj-lt"/>
                        </a:rPr>
                        <a:t>26/30 ngày </a:t>
                      </a:r>
                    </a:p>
                  </a:txBody>
                  <a:tcPr marL="22860" marR="22860" marT="0" marB="0" anchor="ctr"/>
                </a:tc>
                <a:tc>
                  <a:txBody>
                    <a:bodyPr/>
                    <a:lstStyle/>
                    <a:p>
                      <a:pPr rtl="0" fontAlgn="ctr"/>
                      <a:r>
                        <a:rPr lang="en-US" sz="1800" b="0">
                          <a:effectLst/>
                          <a:latin typeface="+mj-lt"/>
                        </a:rPr>
                        <a:t>500.000đ</a:t>
                      </a:r>
                    </a:p>
                  </a:txBody>
                  <a:tcPr marL="22860" marR="22860" marT="0" marB="0" anchor="ctr"/>
                </a:tc>
                <a:extLst>
                  <a:ext uri="{0D108BD9-81ED-4DB2-BD59-A6C34878D82A}">
                    <a16:rowId xmlns:a16="http://schemas.microsoft.com/office/drawing/2014/main" val="2674579653"/>
                  </a:ext>
                </a:extLst>
              </a:tr>
              <a:tr h="610014">
                <a:tc>
                  <a:txBody>
                    <a:bodyPr/>
                    <a:lstStyle/>
                    <a:p>
                      <a:pPr algn="ctr" rtl="0" fontAlgn="ctr"/>
                      <a:r>
                        <a:rPr lang="en-US" sz="1800" b="0">
                          <a:effectLst/>
                          <a:latin typeface="+mj-lt"/>
                        </a:rPr>
                        <a:t>2</a:t>
                      </a:r>
                    </a:p>
                  </a:txBody>
                  <a:tcPr marL="22860" marR="22860" marT="0" marB="0" anchor="ctr"/>
                </a:tc>
                <a:tc>
                  <a:txBody>
                    <a:bodyPr/>
                    <a:lstStyle/>
                    <a:p>
                      <a:pPr rtl="0" fontAlgn="ctr"/>
                      <a:r>
                        <a:rPr lang="en-US" sz="1800" b="0">
                          <a:effectLst/>
                          <a:latin typeface="+mj-lt"/>
                        </a:rPr>
                        <a:t>Cuối tuần </a:t>
                      </a:r>
                    </a:p>
                  </a:txBody>
                  <a:tcPr marL="22860" marR="22860" marT="0" marB="0" anchor="ctr"/>
                </a:tc>
                <a:tc>
                  <a:txBody>
                    <a:bodyPr/>
                    <a:lstStyle/>
                    <a:p>
                      <a:pPr rtl="0" fontAlgn="ctr"/>
                      <a:r>
                        <a:rPr lang="en-US" sz="1800" b="0">
                          <a:effectLst/>
                          <a:latin typeface="+mj-lt"/>
                        </a:rPr>
                        <a:t>Chủ nhật </a:t>
                      </a:r>
                    </a:p>
                  </a:txBody>
                  <a:tcPr marL="22860" marR="22860" marT="0" marB="0" anchor="ctr"/>
                </a:tc>
                <a:tc>
                  <a:txBody>
                    <a:bodyPr/>
                    <a:lstStyle/>
                    <a:p>
                      <a:pPr rtl="0" fontAlgn="ctr"/>
                      <a:r>
                        <a:rPr lang="en-US" sz="1800" b="0" dirty="0" err="1">
                          <a:effectLst/>
                          <a:latin typeface="+mj-lt"/>
                        </a:rPr>
                        <a:t>Nghỉ</a:t>
                      </a:r>
                      <a:r>
                        <a:rPr lang="en-US" sz="1800" b="0" dirty="0">
                          <a:effectLst/>
                          <a:latin typeface="+mj-lt"/>
                        </a:rPr>
                        <a:t> </a:t>
                      </a:r>
                    </a:p>
                  </a:txBody>
                  <a:tcPr marL="22860" marR="22860" marT="0" marB="0" anchor="ctr"/>
                </a:tc>
                <a:extLst>
                  <a:ext uri="{0D108BD9-81ED-4DB2-BD59-A6C34878D82A}">
                    <a16:rowId xmlns:a16="http://schemas.microsoft.com/office/drawing/2014/main" val="1063984389"/>
                  </a:ext>
                </a:extLst>
              </a:tr>
              <a:tr h="610014">
                <a:tc>
                  <a:txBody>
                    <a:bodyPr/>
                    <a:lstStyle/>
                    <a:p>
                      <a:pPr algn="ctr" rtl="0" fontAlgn="ctr"/>
                      <a:r>
                        <a:rPr lang="vi-VN" sz="1800" b="0">
                          <a:effectLst/>
                          <a:latin typeface="+mj-lt"/>
                        </a:rPr>
                        <a:t>3</a:t>
                      </a:r>
                      <a:endParaRPr lang="en-US" sz="1800" b="0">
                        <a:effectLst/>
                        <a:latin typeface="+mj-lt"/>
                      </a:endParaRPr>
                    </a:p>
                  </a:txBody>
                  <a:tcPr marL="22860" marR="22860" marT="0" marB="0" anchor="ctr"/>
                </a:tc>
                <a:tc>
                  <a:txBody>
                    <a:bodyPr/>
                    <a:lstStyle/>
                    <a:p>
                      <a:pPr rtl="0" fontAlgn="ctr"/>
                      <a:r>
                        <a:rPr lang="vi-VN" sz="1800" b="0">
                          <a:effectLst/>
                          <a:latin typeface="+mj-lt"/>
                        </a:rPr>
                        <a:t>Tăng ca</a:t>
                      </a:r>
                      <a:endParaRPr lang="en-US" sz="1800" b="0">
                        <a:effectLst/>
                        <a:latin typeface="+mj-lt"/>
                      </a:endParaRPr>
                    </a:p>
                  </a:txBody>
                  <a:tcPr marL="22860" marR="22860" marT="0" marB="0" anchor="ctr"/>
                </a:tc>
                <a:tc>
                  <a:txBody>
                    <a:bodyPr/>
                    <a:lstStyle/>
                    <a:p>
                      <a:pPr rtl="0" fontAlgn="ctr"/>
                      <a:r>
                        <a:rPr lang="vi-VN" sz="1800" b="0">
                          <a:effectLst/>
                          <a:latin typeface="+mj-lt"/>
                        </a:rPr>
                        <a:t>1 giờ</a:t>
                      </a:r>
                      <a:endParaRPr lang="en-US" sz="1800" b="0">
                        <a:effectLst/>
                        <a:latin typeface="+mj-lt"/>
                      </a:endParaRPr>
                    </a:p>
                  </a:txBody>
                  <a:tcPr marL="22860" marR="22860" marT="0" marB="0" anchor="ctr"/>
                </a:tc>
                <a:tc>
                  <a:txBody>
                    <a:bodyPr/>
                    <a:lstStyle/>
                    <a:p>
                      <a:pPr rtl="0" fontAlgn="ctr"/>
                      <a:r>
                        <a:rPr lang="vi-VN" sz="1800" b="0">
                          <a:effectLst/>
                          <a:latin typeface="+mj-lt"/>
                        </a:rPr>
                        <a:t>1/6 mức lương ngày</a:t>
                      </a:r>
                      <a:endParaRPr lang="en-US" sz="1800" b="0" dirty="0">
                        <a:effectLst/>
                        <a:latin typeface="+mj-lt"/>
                      </a:endParaRPr>
                    </a:p>
                  </a:txBody>
                  <a:tcPr marL="22860" marR="22860" marT="0" marB="0" anchor="ctr"/>
                </a:tc>
                <a:extLst>
                  <a:ext uri="{0D108BD9-81ED-4DB2-BD59-A6C34878D82A}">
                    <a16:rowId xmlns:a16="http://schemas.microsoft.com/office/drawing/2014/main" val="3034077062"/>
                  </a:ext>
                </a:extLst>
              </a:tr>
            </a:tbl>
          </a:graphicData>
        </a:graphic>
      </p:graphicFrame>
    </p:spTree>
    <p:extLst>
      <p:ext uri="{BB962C8B-B14F-4D97-AF65-F5344CB8AC3E}">
        <p14:creationId xmlns:p14="http://schemas.microsoft.com/office/powerpoint/2010/main" val="1264661870"/>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544092" y="2291978"/>
            <a:ext cx="1198011" cy="12228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5023579" y="2161736"/>
            <a:ext cx="1225920" cy="12042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895922" y="3215553"/>
            <a:ext cx="1200079" cy="1220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943019" y="3422284"/>
            <a:ext cx="1223335" cy="1128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6" name="Freeform: Shape 10">
            <a:extLst>
              <a:ext uri="{FF2B5EF4-FFF2-40B4-BE49-F238E27FC236}">
                <a16:creationId xmlns:a16="http://schemas.microsoft.com/office/drawing/2014/main" id="{E4EA7987-1E9F-4240-860A-E15F053C29BD}"/>
              </a:ext>
            </a:extLst>
          </p:cNvPr>
          <p:cNvSpPr>
            <a:spLocks/>
          </p:cNvSpPr>
          <p:nvPr/>
        </p:nvSpPr>
        <p:spPr bwMode="auto">
          <a:xfrm>
            <a:off x="5901972" y="2981325"/>
            <a:ext cx="427935" cy="613201"/>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3E5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7742103" y="1580743"/>
            <a:ext cx="2597398" cy="1200329"/>
            <a:chOff x="6722040" y="2747442"/>
            <a:chExt cx="2597398" cy="1200329"/>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7613149" y="3855311"/>
            <a:ext cx="2597398" cy="1200329"/>
            <a:chOff x="6722040" y="2747442"/>
            <a:chExt cx="2597398" cy="1200329"/>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964976" y="2010537"/>
            <a:ext cx="2597398" cy="1200329"/>
            <a:chOff x="6722040" y="2747442"/>
            <a:chExt cx="2597398" cy="1200329"/>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2526870" y="4226339"/>
            <a:ext cx="2597398" cy="1200329"/>
            <a:chOff x="6722040" y="2747442"/>
            <a:chExt cx="2597398" cy="1200329"/>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29803131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600"/>
                            </p:stCondLst>
                            <p:childTnLst>
                              <p:par>
                                <p:cTn id="9" presetID="22" presetClass="entr" presetSubtype="8" fill="hold" grpId="0" nodeType="afterEffect">
                                  <p:stCondLst>
                                    <p:cond delay="1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200"/>
                            </p:stCondLst>
                            <p:childTnLst>
                              <p:par>
                                <p:cTn id="13" presetID="22" presetClass="entr" presetSubtype="2" fill="hold" nodeType="afterEffect">
                                  <p:stCondLst>
                                    <p:cond delay="10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800"/>
                            </p:stCondLst>
                            <p:childTnLst>
                              <p:par>
                                <p:cTn id="17" presetID="22" presetClass="entr" presetSubtype="2" fill="hold" nodeType="after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27033BC-2100-4617-A981-C38148FAE2A1}"/>
              </a:ext>
            </a:extLst>
          </p:cNvPr>
          <p:cNvSpPr/>
          <p:nvPr/>
        </p:nvSpPr>
        <p:spPr>
          <a:xfrm rot="2700000">
            <a:off x="5203317" y="2536316"/>
            <a:ext cx="1785367" cy="1785367"/>
          </a:xfrm>
          <a:prstGeom prst="ellipse">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任意多边形: 形状 32">
            <a:extLst>
              <a:ext uri="{FF2B5EF4-FFF2-40B4-BE49-F238E27FC236}">
                <a16:creationId xmlns:a16="http://schemas.microsoft.com/office/drawing/2014/main" id="{E11D234C-5ECB-4BDD-B1A4-23E661C722AA}"/>
              </a:ext>
            </a:extLst>
          </p:cNvPr>
          <p:cNvSpPr/>
          <p:nvPr/>
        </p:nvSpPr>
        <p:spPr>
          <a:xfrm>
            <a:off x="5817728" y="3185192"/>
            <a:ext cx="556544" cy="48761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p:spPr>
        <p:txBody>
          <a:bodyPr anchor="ctr"/>
          <a:lstStyle/>
          <a:p>
            <a:pPr algn="ctr"/>
            <a:endParaRPr>
              <a:solidFill>
                <a:prstClr val="black"/>
              </a:solidFill>
              <a:cs typeface="+mn-ea"/>
              <a:sym typeface="+mn-lt"/>
            </a:endParaRPr>
          </a:p>
        </p:txBody>
      </p:sp>
      <p:sp>
        <p:nvSpPr>
          <p:cNvPr id="4" name="椭圆 3">
            <a:extLst>
              <a:ext uri="{FF2B5EF4-FFF2-40B4-BE49-F238E27FC236}">
                <a16:creationId xmlns:a16="http://schemas.microsoft.com/office/drawing/2014/main" id="{B598CD6E-E67E-43F3-B830-62334FE62DE0}"/>
              </a:ext>
            </a:extLst>
          </p:cNvPr>
          <p:cNvSpPr/>
          <p:nvPr/>
        </p:nvSpPr>
        <p:spPr>
          <a:xfrm rot="2700000">
            <a:off x="4509346" y="1856412"/>
            <a:ext cx="3173308" cy="3145173"/>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192CDC12-6CE1-4629-999A-555383162C07}"/>
              </a:ext>
            </a:extLst>
          </p:cNvPr>
          <p:cNvSpPr/>
          <p:nvPr/>
        </p:nvSpPr>
        <p:spPr>
          <a:xfrm>
            <a:off x="1421167" y="2068744"/>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4" name="组合 13">
            <a:extLst>
              <a:ext uri="{FF2B5EF4-FFF2-40B4-BE49-F238E27FC236}">
                <a16:creationId xmlns:a16="http://schemas.microsoft.com/office/drawing/2014/main" id="{C58496B5-1675-4CCC-8AA7-96A4AD6D08EF}"/>
              </a:ext>
            </a:extLst>
          </p:cNvPr>
          <p:cNvGrpSpPr/>
          <p:nvPr/>
        </p:nvGrpSpPr>
        <p:grpSpPr>
          <a:xfrm>
            <a:off x="4348028" y="2212882"/>
            <a:ext cx="703269" cy="648176"/>
            <a:chOff x="1848819" y="3878956"/>
            <a:chExt cx="703269" cy="648176"/>
          </a:xfrm>
        </p:grpSpPr>
        <p:sp>
          <p:nvSpPr>
            <p:cNvPr id="12" name="矩形: 圆角 11">
              <a:extLst>
                <a:ext uri="{FF2B5EF4-FFF2-40B4-BE49-F238E27FC236}">
                  <a16:creationId xmlns:a16="http://schemas.microsoft.com/office/drawing/2014/main" id="{0A3E44AA-AB6C-4953-859A-CB08CCCF038D}"/>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67EB93AE-2F83-42C6-83F0-D52777E65545}"/>
                </a:ext>
              </a:extLst>
            </p:cNvPr>
            <p:cNvSpPr txBox="1"/>
            <p:nvPr/>
          </p:nvSpPr>
          <p:spPr>
            <a:xfrm>
              <a:off x="1848819" y="3943368"/>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5" name="组合 14">
            <a:extLst>
              <a:ext uri="{FF2B5EF4-FFF2-40B4-BE49-F238E27FC236}">
                <a16:creationId xmlns:a16="http://schemas.microsoft.com/office/drawing/2014/main" id="{B6ACE82C-AFF0-449E-A045-10EF0B4531ED}"/>
              </a:ext>
            </a:extLst>
          </p:cNvPr>
          <p:cNvGrpSpPr/>
          <p:nvPr/>
        </p:nvGrpSpPr>
        <p:grpSpPr>
          <a:xfrm>
            <a:off x="4587513" y="4180101"/>
            <a:ext cx="703269" cy="648176"/>
            <a:chOff x="1848819" y="3878956"/>
            <a:chExt cx="703269" cy="648176"/>
          </a:xfrm>
        </p:grpSpPr>
        <p:sp>
          <p:nvSpPr>
            <p:cNvPr id="16" name="矩形: 圆角 15">
              <a:extLst>
                <a:ext uri="{FF2B5EF4-FFF2-40B4-BE49-F238E27FC236}">
                  <a16:creationId xmlns:a16="http://schemas.microsoft.com/office/drawing/2014/main" id="{5B375061-43E7-422E-B751-53BED0F5B424}"/>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a:extLst>
                <a:ext uri="{FF2B5EF4-FFF2-40B4-BE49-F238E27FC236}">
                  <a16:creationId xmlns:a16="http://schemas.microsoft.com/office/drawing/2014/main" id="{59E93CD0-5BD3-4FA5-93B9-E6DAF5D1BF06}"/>
                </a:ext>
              </a:extLst>
            </p:cNvPr>
            <p:cNvSpPr txBox="1"/>
            <p:nvPr/>
          </p:nvSpPr>
          <p:spPr>
            <a:xfrm>
              <a:off x="1848819" y="3930464"/>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02</a:t>
              </a:r>
              <a:endParaRPr lang="zh-CN" altLang="en-US" dirty="0">
                <a:solidFill>
                  <a:schemeClr val="bg1"/>
                </a:solidFill>
                <a:cs typeface="+mn-ea"/>
                <a:sym typeface="+mn-lt"/>
              </a:endParaRPr>
            </a:p>
          </p:txBody>
        </p:sp>
      </p:grpSp>
      <p:sp>
        <p:nvSpPr>
          <p:cNvPr id="18" name="矩形 17">
            <a:extLst>
              <a:ext uri="{FF2B5EF4-FFF2-40B4-BE49-F238E27FC236}">
                <a16:creationId xmlns:a16="http://schemas.microsoft.com/office/drawing/2014/main" id="{F4C83E02-B18F-4B92-BA3E-47D2BB718DA9}"/>
              </a:ext>
            </a:extLst>
          </p:cNvPr>
          <p:cNvSpPr/>
          <p:nvPr/>
        </p:nvSpPr>
        <p:spPr>
          <a:xfrm>
            <a:off x="1607304" y="4056774"/>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9" name="组合 18">
            <a:extLst>
              <a:ext uri="{FF2B5EF4-FFF2-40B4-BE49-F238E27FC236}">
                <a16:creationId xmlns:a16="http://schemas.microsoft.com/office/drawing/2014/main" id="{F99D57AA-5D66-46AE-8F57-B44F426D6B8A}"/>
              </a:ext>
            </a:extLst>
          </p:cNvPr>
          <p:cNvGrpSpPr/>
          <p:nvPr/>
        </p:nvGrpSpPr>
        <p:grpSpPr>
          <a:xfrm>
            <a:off x="6709499" y="1798509"/>
            <a:ext cx="703269" cy="648176"/>
            <a:chOff x="1848819" y="3878956"/>
            <a:chExt cx="703269" cy="648176"/>
          </a:xfrm>
        </p:grpSpPr>
        <p:sp>
          <p:nvSpPr>
            <p:cNvPr id="20" name="矩形: 圆角 19">
              <a:extLst>
                <a:ext uri="{FF2B5EF4-FFF2-40B4-BE49-F238E27FC236}">
                  <a16:creationId xmlns:a16="http://schemas.microsoft.com/office/drawing/2014/main" id="{5A86EC1A-8B07-4A07-A8EA-5D44828FB56B}"/>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AC5792E2-149B-46D9-A0EF-FE4985DB696D}"/>
                </a:ext>
              </a:extLst>
            </p:cNvPr>
            <p:cNvSpPr txBox="1"/>
            <p:nvPr/>
          </p:nvSpPr>
          <p:spPr>
            <a:xfrm>
              <a:off x="1848819" y="3975927"/>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03</a:t>
              </a:r>
              <a:endParaRPr lang="zh-CN" altLang="en-US" dirty="0">
                <a:solidFill>
                  <a:schemeClr val="bg1"/>
                </a:solidFill>
                <a:cs typeface="+mn-ea"/>
                <a:sym typeface="+mn-lt"/>
              </a:endParaRPr>
            </a:p>
          </p:txBody>
        </p:sp>
      </p:grpSp>
      <p:sp>
        <p:nvSpPr>
          <p:cNvPr id="22" name="矩形 21">
            <a:extLst>
              <a:ext uri="{FF2B5EF4-FFF2-40B4-BE49-F238E27FC236}">
                <a16:creationId xmlns:a16="http://schemas.microsoft.com/office/drawing/2014/main" id="{CFEE2700-07A3-4004-8B0F-3D7A832EC809}"/>
              </a:ext>
            </a:extLst>
          </p:cNvPr>
          <p:cNvSpPr/>
          <p:nvPr/>
        </p:nvSpPr>
        <p:spPr>
          <a:xfrm>
            <a:off x="7601699" y="1664267"/>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39F8578C-760D-48B5-ABA6-5B78BEFC2479}"/>
              </a:ext>
            </a:extLst>
          </p:cNvPr>
          <p:cNvGrpSpPr/>
          <p:nvPr/>
        </p:nvGrpSpPr>
        <p:grpSpPr>
          <a:xfrm>
            <a:off x="7194052" y="3719072"/>
            <a:ext cx="703269" cy="648176"/>
            <a:chOff x="1848819" y="3878956"/>
            <a:chExt cx="703269" cy="648176"/>
          </a:xfrm>
        </p:grpSpPr>
        <p:sp>
          <p:nvSpPr>
            <p:cNvPr id="24" name="矩形: 圆角 23">
              <a:extLst>
                <a:ext uri="{FF2B5EF4-FFF2-40B4-BE49-F238E27FC236}">
                  <a16:creationId xmlns:a16="http://schemas.microsoft.com/office/drawing/2014/main" id="{BCA9D32C-6544-4322-BDC1-594311C5DA6E}"/>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F3244163-743A-4234-9B20-083D755F7781}"/>
                </a:ext>
              </a:extLst>
            </p:cNvPr>
            <p:cNvSpPr txBox="1"/>
            <p:nvPr/>
          </p:nvSpPr>
          <p:spPr>
            <a:xfrm>
              <a:off x="1848819" y="3943368"/>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04</a:t>
              </a:r>
              <a:endParaRPr lang="zh-CN" altLang="en-US" dirty="0">
                <a:solidFill>
                  <a:schemeClr val="bg1"/>
                </a:solidFill>
                <a:cs typeface="+mn-ea"/>
                <a:sym typeface="+mn-lt"/>
              </a:endParaRPr>
            </a:p>
          </p:txBody>
        </p:sp>
      </p:grpSp>
      <p:sp>
        <p:nvSpPr>
          <p:cNvPr id="26" name="矩形 25">
            <a:extLst>
              <a:ext uri="{FF2B5EF4-FFF2-40B4-BE49-F238E27FC236}">
                <a16:creationId xmlns:a16="http://schemas.microsoft.com/office/drawing/2014/main" id="{7C6F0E22-A556-4248-9F05-7A5DAB616A19}"/>
              </a:ext>
            </a:extLst>
          </p:cNvPr>
          <p:cNvSpPr/>
          <p:nvPr/>
        </p:nvSpPr>
        <p:spPr>
          <a:xfrm>
            <a:off x="7938092" y="3663593"/>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Tree>
    <p:extLst>
      <p:ext uri="{BB962C8B-B14F-4D97-AF65-F5344CB8AC3E}">
        <p14:creationId xmlns:p14="http://schemas.microsoft.com/office/powerpoint/2010/main" val="107157137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par>
                                <p:cTn id="34" presetID="14" presetClass="entr" presetSubtype="1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randombar(horizont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randombar(horizontal)">
                                      <p:cBhvr>
                                        <p:cTn id="41" dur="500"/>
                                        <p:tgtEl>
                                          <p:spTgt spid="26"/>
                                        </p:tgtEl>
                                      </p:cBhvr>
                                    </p:animEffect>
                                  </p:childTnLst>
                                </p:cTn>
                              </p:par>
                              <p:par>
                                <p:cTn id="42" presetID="14" presetClass="entr" presetSubtype="1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randombar(horizontal)">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18" grpId="0"/>
      <p:bldP spid="22" grpId="0"/>
      <p:bldP spid="2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C41108E-FE06-44AC-A97A-FDCD9432AA2A}"/>
              </a:ext>
            </a:extLst>
          </p:cNvPr>
          <p:cNvGrpSpPr/>
          <p:nvPr/>
        </p:nvGrpSpPr>
        <p:grpSpPr>
          <a:xfrm>
            <a:off x="1010814" y="1902549"/>
            <a:ext cx="5194043" cy="3627393"/>
            <a:chOff x="803985" y="1946092"/>
            <a:chExt cx="5194043" cy="3627393"/>
          </a:xfrm>
        </p:grpSpPr>
        <p:pic>
          <p:nvPicPr>
            <p:cNvPr id="11" name="Picture 104">
              <a:extLst>
                <a:ext uri="{FF2B5EF4-FFF2-40B4-BE49-F238E27FC236}">
                  <a16:creationId xmlns:a16="http://schemas.microsoft.com/office/drawing/2014/main" id="{1898F7C2-B3AF-4C2D-89FF-054A9AB4D94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03985" y="1946092"/>
              <a:ext cx="5194043" cy="3627393"/>
            </a:xfrm>
            <a:prstGeom prst="rect">
              <a:avLst/>
            </a:prstGeom>
          </p:spPr>
        </p:pic>
        <p:pic>
          <p:nvPicPr>
            <p:cNvPr id="12" name="图片 11">
              <a:extLst>
                <a:ext uri="{FF2B5EF4-FFF2-40B4-BE49-F238E27FC236}">
                  <a16:creationId xmlns:a16="http://schemas.microsoft.com/office/drawing/2014/main" id="{DC0E2F6F-A32E-48B1-BB61-A7CDC6E36FED}"/>
                </a:ext>
              </a:extLst>
            </p:cNvPr>
            <p:cNvPicPr>
              <a:picLocks noChangeAspect="1"/>
            </p:cNvPicPr>
            <p:nvPr/>
          </p:nvPicPr>
          <p:blipFill rotWithShape="1">
            <a:blip r:embed="rId3">
              <a:extLst>
                <a:ext uri="{28A0092B-C50C-407E-A947-70E740481C1C}">
                  <a14:useLocalDpi xmlns:a14="http://schemas.microsoft.com/office/drawing/2010/main" val="0"/>
                </a:ext>
              </a:extLst>
            </a:blip>
            <a:srcRect l="1651"/>
            <a:stretch/>
          </p:blipFill>
          <p:spPr>
            <a:xfrm>
              <a:off x="1534886" y="2421106"/>
              <a:ext cx="3755571" cy="2325065"/>
            </a:xfrm>
            <a:prstGeom prst="rect">
              <a:avLst/>
            </a:prstGeom>
          </p:spPr>
        </p:pic>
      </p:grpSp>
      <p:sp>
        <p:nvSpPr>
          <p:cNvPr id="18" name="矩形: 圆角 17">
            <a:extLst>
              <a:ext uri="{FF2B5EF4-FFF2-40B4-BE49-F238E27FC236}">
                <a16:creationId xmlns:a16="http://schemas.microsoft.com/office/drawing/2014/main" id="{42D1BE4F-B914-4D45-96E2-74F30C172A90}"/>
              </a:ext>
            </a:extLst>
          </p:cNvPr>
          <p:cNvSpPr/>
          <p:nvPr/>
        </p:nvSpPr>
        <p:spPr>
          <a:xfrm>
            <a:off x="6402358" y="2195451"/>
            <a:ext cx="4603099" cy="2840347"/>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a:extLst>
              <a:ext uri="{FF2B5EF4-FFF2-40B4-BE49-F238E27FC236}">
                <a16:creationId xmlns:a16="http://schemas.microsoft.com/office/drawing/2014/main" id="{40347B03-2C89-4E54-BF0C-85A6BCED22BF}"/>
              </a:ext>
            </a:extLst>
          </p:cNvPr>
          <p:cNvGrpSpPr/>
          <p:nvPr/>
        </p:nvGrpSpPr>
        <p:grpSpPr>
          <a:xfrm>
            <a:off x="7353520" y="1902549"/>
            <a:ext cx="2683493" cy="585804"/>
            <a:chOff x="6259288" y="1796548"/>
            <a:chExt cx="2683493" cy="585804"/>
          </a:xfrm>
        </p:grpSpPr>
        <p:sp>
          <p:nvSpPr>
            <p:cNvPr id="16" name="矩形: 圆角 15">
              <a:extLst>
                <a:ext uri="{FF2B5EF4-FFF2-40B4-BE49-F238E27FC236}">
                  <a16:creationId xmlns:a16="http://schemas.microsoft.com/office/drawing/2014/main" id="{6107063A-4452-4EA1-81CF-7A2CC1E01A2B}"/>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TextBox 19">
              <a:extLst>
                <a:ext uri="{FF2B5EF4-FFF2-40B4-BE49-F238E27FC236}">
                  <a16:creationId xmlns:a16="http://schemas.microsoft.com/office/drawing/2014/main" id="{46A28E5D-56CA-4D8B-A7C6-92D917404740}"/>
                </a:ext>
              </a:extLst>
            </p:cNvPr>
            <p:cNvSpPr txBox="1"/>
            <p:nvPr/>
          </p:nvSpPr>
          <p:spPr>
            <a:xfrm>
              <a:off x="6517067" y="1796548"/>
              <a:ext cx="2185215"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z="2800" spc="300" dirty="0">
                  <a:solidFill>
                    <a:schemeClr val="bg1"/>
                  </a:solidFill>
                  <a:latin typeface="+mn-lt"/>
                  <a:ea typeface="+mn-ea"/>
                  <a:cs typeface="+mn-ea"/>
                  <a:sym typeface="+mn-lt"/>
                </a:rPr>
                <a:t>Title text</a:t>
              </a:r>
              <a:endParaRPr lang="en-US" sz="2800" spc="300" dirty="0">
                <a:solidFill>
                  <a:schemeClr val="bg1"/>
                </a:solidFill>
                <a:latin typeface="+mn-lt"/>
                <a:ea typeface="+mn-ea"/>
                <a:cs typeface="+mn-ea"/>
                <a:sym typeface="+mn-lt"/>
              </a:endParaRPr>
            </a:p>
          </p:txBody>
        </p:sp>
      </p:grpSp>
      <p:grpSp>
        <p:nvGrpSpPr>
          <p:cNvPr id="26" name="组合 25">
            <a:extLst>
              <a:ext uri="{FF2B5EF4-FFF2-40B4-BE49-F238E27FC236}">
                <a16:creationId xmlns:a16="http://schemas.microsoft.com/office/drawing/2014/main" id="{0A82AF4B-C42E-4184-AC04-2121BCBB86F7}"/>
              </a:ext>
            </a:extLst>
          </p:cNvPr>
          <p:cNvGrpSpPr/>
          <p:nvPr/>
        </p:nvGrpSpPr>
        <p:grpSpPr>
          <a:xfrm>
            <a:off x="6735365" y="2813549"/>
            <a:ext cx="3980628" cy="787523"/>
            <a:chOff x="6722040" y="2747442"/>
            <a:chExt cx="3980628" cy="787523"/>
          </a:xfrm>
        </p:grpSpPr>
        <p:sp>
          <p:nvSpPr>
            <p:cNvPr id="15" name="矩形 14">
              <a:extLst>
                <a:ext uri="{FF2B5EF4-FFF2-40B4-BE49-F238E27FC236}">
                  <a16:creationId xmlns:a16="http://schemas.microsoft.com/office/drawing/2014/main" id="{5BB204FB-D054-4AA7-815C-CDDA61AE5981}"/>
                </a:ext>
              </a:extLst>
            </p:cNvPr>
            <p:cNvSpPr/>
            <p:nvPr/>
          </p:nvSpPr>
          <p:spPr>
            <a:xfrm>
              <a:off x="7046051" y="2747442"/>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5" name="组合 24">
              <a:extLst>
                <a:ext uri="{FF2B5EF4-FFF2-40B4-BE49-F238E27FC236}">
                  <a16:creationId xmlns:a16="http://schemas.microsoft.com/office/drawing/2014/main" id="{93021CC9-830E-4CCF-B168-A0691F58CCB9}"/>
                </a:ext>
              </a:extLst>
            </p:cNvPr>
            <p:cNvGrpSpPr/>
            <p:nvPr/>
          </p:nvGrpSpPr>
          <p:grpSpPr>
            <a:xfrm>
              <a:off x="6722040" y="2923777"/>
              <a:ext cx="297980" cy="219991"/>
              <a:chOff x="6951906" y="4080083"/>
              <a:chExt cx="608908" cy="449541"/>
            </a:xfrm>
          </p:grpSpPr>
          <p:sp>
            <p:nvSpPr>
              <p:cNvPr id="23" name="矩形: 圆角 22">
                <a:extLst>
                  <a:ext uri="{FF2B5EF4-FFF2-40B4-BE49-F238E27FC236}">
                    <a16:creationId xmlns:a16="http://schemas.microsoft.com/office/drawing/2014/main" id="{59B4829F-0908-4E69-86D1-6DC8570F5FC1}"/>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732D633B-2995-4453-B995-4478E65BBED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7" name="组合 26">
            <a:extLst>
              <a:ext uri="{FF2B5EF4-FFF2-40B4-BE49-F238E27FC236}">
                <a16:creationId xmlns:a16="http://schemas.microsoft.com/office/drawing/2014/main" id="{7339ADC3-F5E4-44E6-8D48-538773D7A26D}"/>
              </a:ext>
            </a:extLst>
          </p:cNvPr>
          <p:cNvGrpSpPr/>
          <p:nvPr/>
        </p:nvGrpSpPr>
        <p:grpSpPr>
          <a:xfrm>
            <a:off x="6735365" y="3683153"/>
            <a:ext cx="3980628" cy="787523"/>
            <a:chOff x="6722040" y="2747442"/>
            <a:chExt cx="3980628" cy="787523"/>
          </a:xfrm>
        </p:grpSpPr>
        <p:sp>
          <p:nvSpPr>
            <p:cNvPr id="28" name="矩形 27">
              <a:extLst>
                <a:ext uri="{FF2B5EF4-FFF2-40B4-BE49-F238E27FC236}">
                  <a16:creationId xmlns:a16="http://schemas.microsoft.com/office/drawing/2014/main" id="{938FDCB9-A38E-4DF3-86EA-79074761DE01}"/>
                </a:ext>
              </a:extLst>
            </p:cNvPr>
            <p:cNvSpPr/>
            <p:nvPr/>
          </p:nvSpPr>
          <p:spPr>
            <a:xfrm>
              <a:off x="7046051" y="2747442"/>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9" name="组合 28">
              <a:extLst>
                <a:ext uri="{FF2B5EF4-FFF2-40B4-BE49-F238E27FC236}">
                  <a16:creationId xmlns:a16="http://schemas.microsoft.com/office/drawing/2014/main" id="{6FBD7337-8013-4C0B-8DE0-6B4FEC7A668E}"/>
                </a:ext>
              </a:extLst>
            </p:cNvPr>
            <p:cNvGrpSpPr/>
            <p:nvPr/>
          </p:nvGrpSpPr>
          <p:grpSpPr>
            <a:xfrm>
              <a:off x="6722040" y="2923777"/>
              <a:ext cx="297980" cy="219991"/>
              <a:chOff x="6951906" y="4080083"/>
              <a:chExt cx="608908" cy="449541"/>
            </a:xfrm>
          </p:grpSpPr>
          <p:sp>
            <p:nvSpPr>
              <p:cNvPr id="30" name="矩形: 圆角 29">
                <a:extLst>
                  <a:ext uri="{FF2B5EF4-FFF2-40B4-BE49-F238E27FC236}">
                    <a16:creationId xmlns:a16="http://schemas.microsoft.com/office/drawing/2014/main" id="{F7148313-755B-46F9-BDD7-9F61191D6A8D}"/>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a:extLst>
                  <a:ext uri="{FF2B5EF4-FFF2-40B4-BE49-F238E27FC236}">
                    <a16:creationId xmlns:a16="http://schemas.microsoft.com/office/drawing/2014/main" id="{56DABCD7-23F0-491C-B77B-2DBCE13548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227488773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B0F90499-CF40-41FA-B27F-221A0A297292}"/>
              </a:ext>
            </a:extLst>
          </p:cNvPr>
          <p:cNvGrpSpPr/>
          <p:nvPr/>
        </p:nvGrpSpPr>
        <p:grpSpPr>
          <a:xfrm>
            <a:off x="2125436" y="1273181"/>
            <a:ext cx="7941128" cy="4311637"/>
            <a:chOff x="2422072" y="1484969"/>
            <a:chExt cx="6518624" cy="3539288"/>
          </a:xfrm>
        </p:grpSpPr>
        <p:sp>
          <p:nvSpPr>
            <p:cNvPr id="16" name="Freeform: Shape 23">
              <a:extLst>
                <a:ext uri="{FF2B5EF4-FFF2-40B4-BE49-F238E27FC236}">
                  <a16:creationId xmlns:a16="http://schemas.microsoft.com/office/drawing/2014/main" id="{61545DF7-9F41-4694-B6DB-957DC1BD524F}"/>
                </a:ext>
              </a:extLst>
            </p:cNvPr>
            <p:cNvSpPr/>
            <p:nvPr/>
          </p:nvSpPr>
          <p:spPr>
            <a:xfrm>
              <a:off x="5566969" y="3254613"/>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cs typeface="+mn-ea"/>
                <a:sym typeface="+mn-lt"/>
              </a:endParaRPr>
            </a:p>
          </p:txBody>
        </p:sp>
        <p:sp>
          <p:nvSpPr>
            <p:cNvPr id="17" name="Freeform: Shape 1">
              <a:extLst>
                <a:ext uri="{FF2B5EF4-FFF2-40B4-BE49-F238E27FC236}">
                  <a16:creationId xmlns:a16="http://schemas.microsoft.com/office/drawing/2014/main" id="{B89BEC8E-723C-4D84-919A-FA8AAC99D2C4}"/>
                </a:ext>
              </a:extLst>
            </p:cNvPr>
            <p:cNvSpPr/>
            <p:nvPr/>
          </p:nvSpPr>
          <p:spPr>
            <a:xfrm flipH="1" flipV="1">
              <a:off x="7145966" y="1484969"/>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8" name="Freeform: Shape 3">
              <a:extLst>
                <a:ext uri="{FF2B5EF4-FFF2-40B4-BE49-F238E27FC236}">
                  <a16:creationId xmlns:a16="http://schemas.microsoft.com/office/drawing/2014/main" id="{4071DC39-58D4-44BF-809B-7EBA43D2D94C}"/>
                </a:ext>
              </a:extLst>
            </p:cNvPr>
            <p:cNvSpPr/>
            <p:nvPr/>
          </p:nvSpPr>
          <p:spPr>
            <a:xfrm flipH="1" flipV="1">
              <a:off x="3996848" y="1484969"/>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9" name="Freeform: Shape 4">
              <a:extLst>
                <a:ext uri="{FF2B5EF4-FFF2-40B4-BE49-F238E27FC236}">
                  <a16:creationId xmlns:a16="http://schemas.microsoft.com/office/drawing/2014/main" id="{E2B8EFC7-A92C-42E8-B5F0-797AFCFBE067}"/>
                </a:ext>
              </a:extLst>
            </p:cNvPr>
            <p:cNvSpPr/>
            <p:nvPr/>
          </p:nvSpPr>
          <p:spPr>
            <a:xfrm>
              <a:off x="2422072" y="3254613"/>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cs typeface="+mn-ea"/>
                <a:sym typeface="+mn-lt"/>
              </a:endParaRPr>
            </a:p>
          </p:txBody>
        </p:sp>
        <p:sp>
          <p:nvSpPr>
            <p:cNvPr id="20" name="Freeform: Shape 5">
              <a:extLst>
                <a:ext uri="{FF2B5EF4-FFF2-40B4-BE49-F238E27FC236}">
                  <a16:creationId xmlns:a16="http://schemas.microsoft.com/office/drawing/2014/main" id="{BA4CB4E7-3A23-42FC-9E50-79728722C73E}"/>
                </a:ext>
              </a:extLst>
            </p:cNvPr>
            <p:cNvSpPr>
              <a:spLocks/>
            </p:cNvSpPr>
            <p:nvPr/>
          </p:nvSpPr>
          <p:spPr bwMode="auto">
            <a:xfrm>
              <a:off x="2422075" y="2357250"/>
              <a:ext cx="1795315" cy="897365"/>
            </a:xfrm>
            <a:custGeom>
              <a:avLst/>
              <a:gdLst>
                <a:gd name="T0" fmla="*/ 1624 w 3069"/>
                <a:gd name="T1" fmla="*/ 381 h 1534"/>
                <a:gd name="T2" fmla="*/ 1768 w 3069"/>
                <a:gd name="T3" fmla="*/ 400 h 1534"/>
                <a:gd name="T4" fmla="*/ 1906 w 3069"/>
                <a:gd name="T5" fmla="*/ 437 h 1534"/>
                <a:gd name="T6" fmla="*/ 2036 w 3069"/>
                <a:gd name="T7" fmla="*/ 490 h 1534"/>
                <a:gd name="T8" fmla="*/ 2159 w 3069"/>
                <a:gd name="T9" fmla="*/ 559 h 1534"/>
                <a:gd name="T10" fmla="*/ 2271 w 3069"/>
                <a:gd name="T11" fmla="*/ 641 h 1534"/>
                <a:gd name="T12" fmla="*/ 2372 w 3069"/>
                <a:gd name="T13" fmla="*/ 736 h 1534"/>
                <a:gd name="T14" fmla="*/ 2462 w 3069"/>
                <a:gd name="T15" fmla="*/ 841 h 1534"/>
                <a:gd name="T16" fmla="*/ 2538 w 3069"/>
                <a:gd name="T17" fmla="*/ 958 h 1534"/>
                <a:gd name="T18" fmla="*/ 2601 w 3069"/>
                <a:gd name="T19" fmla="*/ 1083 h 1534"/>
                <a:gd name="T20" fmla="*/ 2648 w 3069"/>
                <a:gd name="T21" fmla="*/ 1217 h 1534"/>
                <a:gd name="T22" fmla="*/ 2679 w 3069"/>
                <a:gd name="T23" fmla="*/ 1358 h 1534"/>
                <a:gd name="T24" fmla="*/ 2692 w 3069"/>
                <a:gd name="T25" fmla="*/ 1504 h 1534"/>
                <a:gd name="T26" fmla="*/ 3067 w 3069"/>
                <a:gd name="T27" fmla="*/ 1455 h 1534"/>
                <a:gd name="T28" fmla="*/ 3045 w 3069"/>
                <a:gd name="T29" fmla="*/ 1262 h 1534"/>
                <a:gd name="T30" fmla="*/ 3000 w 3069"/>
                <a:gd name="T31" fmla="*/ 1078 h 1534"/>
                <a:gd name="T32" fmla="*/ 2933 w 3069"/>
                <a:gd name="T33" fmla="*/ 903 h 1534"/>
                <a:gd name="T34" fmla="*/ 2846 w 3069"/>
                <a:gd name="T35" fmla="*/ 739 h 1534"/>
                <a:gd name="T36" fmla="*/ 2742 w 3069"/>
                <a:gd name="T37" fmla="*/ 587 h 1534"/>
                <a:gd name="T38" fmla="*/ 2619 w 3069"/>
                <a:gd name="T39" fmla="*/ 449 h 1534"/>
                <a:gd name="T40" fmla="*/ 2482 w 3069"/>
                <a:gd name="T41" fmla="*/ 327 h 1534"/>
                <a:gd name="T42" fmla="*/ 2330 w 3069"/>
                <a:gd name="T43" fmla="*/ 222 h 1534"/>
                <a:gd name="T44" fmla="*/ 2166 w 3069"/>
                <a:gd name="T45" fmla="*/ 135 h 1534"/>
                <a:gd name="T46" fmla="*/ 1990 w 3069"/>
                <a:gd name="T47" fmla="*/ 69 h 1534"/>
                <a:gd name="T48" fmla="*/ 1806 w 3069"/>
                <a:gd name="T49" fmla="*/ 23 h 1534"/>
                <a:gd name="T50" fmla="*/ 1614 w 3069"/>
                <a:gd name="T51" fmla="*/ 2 h 1534"/>
                <a:gd name="T52" fmla="*/ 1455 w 3069"/>
                <a:gd name="T53" fmla="*/ 2 h 1534"/>
                <a:gd name="T54" fmla="*/ 1263 w 3069"/>
                <a:gd name="T55" fmla="*/ 23 h 1534"/>
                <a:gd name="T56" fmla="*/ 1079 w 3069"/>
                <a:gd name="T57" fmla="*/ 69 h 1534"/>
                <a:gd name="T58" fmla="*/ 903 w 3069"/>
                <a:gd name="T59" fmla="*/ 135 h 1534"/>
                <a:gd name="T60" fmla="*/ 739 w 3069"/>
                <a:gd name="T61" fmla="*/ 222 h 1534"/>
                <a:gd name="T62" fmla="*/ 587 w 3069"/>
                <a:gd name="T63" fmla="*/ 327 h 1534"/>
                <a:gd name="T64" fmla="*/ 450 w 3069"/>
                <a:gd name="T65" fmla="*/ 449 h 1534"/>
                <a:gd name="T66" fmla="*/ 327 w 3069"/>
                <a:gd name="T67" fmla="*/ 587 h 1534"/>
                <a:gd name="T68" fmla="*/ 223 w 3069"/>
                <a:gd name="T69" fmla="*/ 739 h 1534"/>
                <a:gd name="T70" fmla="*/ 135 w 3069"/>
                <a:gd name="T71" fmla="*/ 903 h 1534"/>
                <a:gd name="T72" fmla="*/ 69 w 3069"/>
                <a:gd name="T73" fmla="*/ 1078 h 1534"/>
                <a:gd name="T74" fmla="*/ 25 w 3069"/>
                <a:gd name="T75" fmla="*/ 1262 h 1534"/>
                <a:gd name="T76" fmla="*/ 2 w 3069"/>
                <a:gd name="T77" fmla="*/ 1455 h 1534"/>
                <a:gd name="T78" fmla="*/ 377 w 3069"/>
                <a:gd name="T79" fmla="*/ 1504 h 1534"/>
                <a:gd name="T80" fmla="*/ 390 w 3069"/>
                <a:gd name="T81" fmla="*/ 1358 h 1534"/>
                <a:gd name="T82" fmla="*/ 421 w 3069"/>
                <a:gd name="T83" fmla="*/ 1217 h 1534"/>
                <a:gd name="T84" fmla="*/ 468 w 3069"/>
                <a:gd name="T85" fmla="*/ 1083 h 1534"/>
                <a:gd name="T86" fmla="*/ 531 w 3069"/>
                <a:gd name="T87" fmla="*/ 958 h 1534"/>
                <a:gd name="T88" fmla="*/ 608 w 3069"/>
                <a:gd name="T89" fmla="*/ 841 h 1534"/>
                <a:gd name="T90" fmla="*/ 697 w 3069"/>
                <a:gd name="T91" fmla="*/ 736 h 1534"/>
                <a:gd name="T92" fmla="*/ 798 w 3069"/>
                <a:gd name="T93" fmla="*/ 641 h 1534"/>
                <a:gd name="T94" fmla="*/ 910 w 3069"/>
                <a:gd name="T95" fmla="*/ 559 h 1534"/>
                <a:gd name="T96" fmla="*/ 1033 w 3069"/>
                <a:gd name="T97" fmla="*/ 490 h 1534"/>
                <a:gd name="T98" fmla="*/ 1163 w 3069"/>
                <a:gd name="T99" fmla="*/ 437 h 1534"/>
                <a:gd name="T100" fmla="*/ 1302 w 3069"/>
                <a:gd name="T101" fmla="*/ 400 h 1534"/>
                <a:gd name="T102" fmla="*/ 1446 w 3069"/>
                <a:gd name="T103" fmla="*/ 381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9" h="1534">
                  <a:moveTo>
                    <a:pt x="1534" y="376"/>
                  </a:moveTo>
                  <a:lnTo>
                    <a:pt x="1534" y="376"/>
                  </a:lnTo>
                  <a:lnTo>
                    <a:pt x="1564" y="377"/>
                  </a:lnTo>
                  <a:lnTo>
                    <a:pt x="1594" y="378"/>
                  </a:lnTo>
                  <a:lnTo>
                    <a:pt x="1624" y="381"/>
                  </a:lnTo>
                  <a:lnTo>
                    <a:pt x="1652" y="383"/>
                  </a:lnTo>
                  <a:lnTo>
                    <a:pt x="1682" y="386"/>
                  </a:lnTo>
                  <a:lnTo>
                    <a:pt x="1711" y="390"/>
                  </a:lnTo>
                  <a:lnTo>
                    <a:pt x="1740" y="394"/>
                  </a:lnTo>
                  <a:lnTo>
                    <a:pt x="1768" y="400"/>
                  </a:lnTo>
                  <a:lnTo>
                    <a:pt x="1796" y="406"/>
                  </a:lnTo>
                  <a:lnTo>
                    <a:pt x="1824" y="414"/>
                  </a:lnTo>
                  <a:lnTo>
                    <a:pt x="1852" y="421"/>
                  </a:lnTo>
                  <a:lnTo>
                    <a:pt x="1878" y="429"/>
                  </a:lnTo>
                  <a:lnTo>
                    <a:pt x="1906" y="437"/>
                  </a:lnTo>
                  <a:lnTo>
                    <a:pt x="1933" y="447"/>
                  </a:lnTo>
                  <a:lnTo>
                    <a:pt x="1958" y="457"/>
                  </a:lnTo>
                  <a:lnTo>
                    <a:pt x="1985" y="468"/>
                  </a:lnTo>
                  <a:lnTo>
                    <a:pt x="2011" y="479"/>
                  </a:lnTo>
                  <a:lnTo>
                    <a:pt x="2036" y="490"/>
                  </a:lnTo>
                  <a:lnTo>
                    <a:pt x="2062" y="503"/>
                  </a:lnTo>
                  <a:lnTo>
                    <a:pt x="2086" y="516"/>
                  </a:lnTo>
                  <a:lnTo>
                    <a:pt x="2111" y="530"/>
                  </a:lnTo>
                  <a:lnTo>
                    <a:pt x="2134" y="545"/>
                  </a:lnTo>
                  <a:lnTo>
                    <a:pt x="2159" y="559"/>
                  </a:lnTo>
                  <a:lnTo>
                    <a:pt x="2181" y="575"/>
                  </a:lnTo>
                  <a:lnTo>
                    <a:pt x="2205" y="591"/>
                  </a:lnTo>
                  <a:lnTo>
                    <a:pt x="2227" y="607"/>
                  </a:lnTo>
                  <a:lnTo>
                    <a:pt x="2249" y="624"/>
                  </a:lnTo>
                  <a:lnTo>
                    <a:pt x="2271" y="641"/>
                  </a:lnTo>
                  <a:lnTo>
                    <a:pt x="2292" y="659"/>
                  </a:lnTo>
                  <a:lnTo>
                    <a:pt x="2312" y="677"/>
                  </a:lnTo>
                  <a:lnTo>
                    <a:pt x="2333" y="696"/>
                  </a:lnTo>
                  <a:lnTo>
                    <a:pt x="2353" y="715"/>
                  </a:lnTo>
                  <a:lnTo>
                    <a:pt x="2372" y="736"/>
                  </a:lnTo>
                  <a:lnTo>
                    <a:pt x="2391" y="756"/>
                  </a:lnTo>
                  <a:lnTo>
                    <a:pt x="2409" y="777"/>
                  </a:lnTo>
                  <a:lnTo>
                    <a:pt x="2427" y="797"/>
                  </a:lnTo>
                  <a:lnTo>
                    <a:pt x="2445" y="820"/>
                  </a:lnTo>
                  <a:lnTo>
                    <a:pt x="2462" y="841"/>
                  </a:lnTo>
                  <a:lnTo>
                    <a:pt x="2479" y="865"/>
                  </a:lnTo>
                  <a:lnTo>
                    <a:pt x="2495" y="887"/>
                  </a:lnTo>
                  <a:lnTo>
                    <a:pt x="2510" y="910"/>
                  </a:lnTo>
                  <a:lnTo>
                    <a:pt x="2524" y="934"/>
                  </a:lnTo>
                  <a:lnTo>
                    <a:pt x="2538" y="958"/>
                  </a:lnTo>
                  <a:lnTo>
                    <a:pt x="2552" y="983"/>
                  </a:lnTo>
                  <a:lnTo>
                    <a:pt x="2565" y="1007"/>
                  </a:lnTo>
                  <a:lnTo>
                    <a:pt x="2578" y="1032"/>
                  </a:lnTo>
                  <a:lnTo>
                    <a:pt x="2589" y="1057"/>
                  </a:lnTo>
                  <a:lnTo>
                    <a:pt x="2601" y="1083"/>
                  </a:lnTo>
                  <a:lnTo>
                    <a:pt x="2612" y="1110"/>
                  </a:lnTo>
                  <a:lnTo>
                    <a:pt x="2621" y="1136"/>
                  </a:lnTo>
                  <a:lnTo>
                    <a:pt x="2631" y="1163"/>
                  </a:lnTo>
                  <a:lnTo>
                    <a:pt x="2640" y="1190"/>
                  </a:lnTo>
                  <a:lnTo>
                    <a:pt x="2648" y="1217"/>
                  </a:lnTo>
                  <a:lnTo>
                    <a:pt x="2656" y="1245"/>
                  </a:lnTo>
                  <a:lnTo>
                    <a:pt x="2662" y="1273"/>
                  </a:lnTo>
                  <a:lnTo>
                    <a:pt x="2668" y="1301"/>
                  </a:lnTo>
                  <a:lnTo>
                    <a:pt x="2674" y="1329"/>
                  </a:lnTo>
                  <a:lnTo>
                    <a:pt x="2679" y="1358"/>
                  </a:lnTo>
                  <a:lnTo>
                    <a:pt x="2682" y="1387"/>
                  </a:lnTo>
                  <a:lnTo>
                    <a:pt x="2685" y="1416"/>
                  </a:lnTo>
                  <a:lnTo>
                    <a:pt x="2689" y="1444"/>
                  </a:lnTo>
                  <a:lnTo>
                    <a:pt x="2691" y="1474"/>
                  </a:lnTo>
                  <a:lnTo>
                    <a:pt x="2692" y="1504"/>
                  </a:lnTo>
                  <a:lnTo>
                    <a:pt x="2692" y="1534"/>
                  </a:lnTo>
                  <a:lnTo>
                    <a:pt x="3069" y="1534"/>
                  </a:lnTo>
                  <a:lnTo>
                    <a:pt x="3069" y="1534"/>
                  </a:lnTo>
                  <a:lnTo>
                    <a:pt x="3068" y="1495"/>
                  </a:lnTo>
                  <a:lnTo>
                    <a:pt x="3067" y="1455"/>
                  </a:lnTo>
                  <a:lnTo>
                    <a:pt x="3064" y="1416"/>
                  </a:lnTo>
                  <a:lnTo>
                    <a:pt x="3061" y="1377"/>
                  </a:lnTo>
                  <a:lnTo>
                    <a:pt x="3056" y="1339"/>
                  </a:lnTo>
                  <a:lnTo>
                    <a:pt x="3051" y="1301"/>
                  </a:lnTo>
                  <a:lnTo>
                    <a:pt x="3045" y="1262"/>
                  </a:lnTo>
                  <a:lnTo>
                    <a:pt x="3037" y="1225"/>
                  </a:lnTo>
                  <a:lnTo>
                    <a:pt x="3030" y="1188"/>
                  </a:lnTo>
                  <a:lnTo>
                    <a:pt x="3020" y="1150"/>
                  </a:lnTo>
                  <a:lnTo>
                    <a:pt x="3011" y="1114"/>
                  </a:lnTo>
                  <a:lnTo>
                    <a:pt x="3000" y="1078"/>
                  </a:lnTo>
                  <a:lnTo>
                    <a:pt x="2988" y="1041"/>
                  </a:lnTo>
                  <a:lnTo>
                    <a:pt x="2975" y="1006"/>
                  </a:lnTo>
                  <a:lnTo>
                    <a:pt x="2963" y="971"/>
                  </a:lnTo>
                  <a:lnTo>
                    <a:pt x="2948" y="937"/>
                  </a:lnTo>
                  <a:lnTo>
                    <a:pt x="2933" y="903"/>
                  </a:lnTo>
                  <a:lnTo>
                    <a:pt x="2918" y="869"/>
                  </a:lnTo>
                  <a:lnTo>
                    <a:pt x="2901" y="836"/>
                  </a:lnTo>
                  <a:lnTo>
                    <a:pt x="2884" y="803"/>
                  </a:lnTo>
                  <a:lnTo>
                    <a:pt x="2866" y="771"/>
                  </a:lnTo>
                  <a:lnTo>
                    <a:pt x="2846" y="739"/>
                  </a:lnTo>
                  <a:lnTo>
                    <a:pt x="2827" y="707"/>
                  </a:lnTo>
                  <a:lnTo>
                    <a:pt x="2807" y="676"/>
                  </a:lnTo>
                  <a:lnTo>
                    <a:pt x="2786" y="646"/>
                  </a:lnTo>
                  <a:lnTo>
                    <a:pt x="2764" y="616"/>
                  </a:lnTo>
                  <a:lnTo>
                    <a:pt x="2742" y="587"/>
                  </a:lnTo>
                  <a:lnTo>
                    <a:pt x="2718" y="559"/>
                  </a:lnTo>
                  <a:lnTo>
                    <a:pt x="2695" y="530"/>
                  </a:lnTo>
                  <a:lnTo>
                    <a:pt x="2671" y="502"/>
                  </a:lnTo>
                  <a:lnTo>
                    <a:pt x="2645" y="475"/>
                  </a:lnTo>
                  <a:lnTo>
                    <a:pt x="2619" y="449"/>
                  </a:lnTo>
                  <a:lnTo>
                    <a:pt x="2593" y="423"/>
                  </a:lnTo>
                  <a:lnTo>
                    <a:pt x="2566" y="399"/>
                  </a:lnTo>
                  <a:lnTo>
                    <a:pt x="2538" y="374"/>
                  </a:lnTo>
                  <a:lnTo>
                    <a:pt x="2511" y="351"/>
                  </a:lnTo>
                  <a:lnTo>
                    <a:pt x="2482" y="327"/>
                  </a:lnTo>
                  <a:lnTo>
                    <a:pt x="2452" y="305"/>
                  </a:lnTo>
                  <a:lnTo>
                    <a:pt x="2423" y="282"/>
                  </a:lnTo>
                  <a:lnTo>
                    <a:pt x="2392" y="262"/>
                  </a:lnTo>
                  <a:lnTo>
                    <a:pt x="2361" y="242"/>
                  </a:lnTo>
                  <a:lnTo>
                    <a:pt x="2330" y="222"/>
                  </a:lnTo>
                  <a:lnTo>
                    <a:pt x="2298" y="204"/>
                  </a:lnTo>
                  <a:lnTo>
                    <a:pt x="2265" y="185"/>
                  </a:lnTo>
                  <a:lnTo>
                    <a:pt x="2233" y="167"/>
                  </a:lnTo>
                  <a:lnTo>
                    <a:pt x="2199" y="151"/>
                  </a:lnTo>
                  <a:lnTo>
                    <a:pt x="2166" y="135"/>
                  </a:lnTo>
                  <a:lnTo>
                    <a:pt x="2132" y="120"/>
                  </a:lnTo>
                  <a:lnTo>
                    <a:pt x="2097" y="107"/>
                  </a:lnTo>
                  <a:lnTo>
                    <a:pt x="2062" y="93"/>
                  </a:lnTo>
                  <a:lnTo>
                    <a:pt x="2027" y="81"/>
                  </a:lnTo>
                  <a:lnTo>
                    <a:pt x="1990" y="69"/>
                  </a:lnTo>
                  <a:lnTo>
                    <a:pt x="1954" y="59"/>
                  </a:lnTo>
                  <a:lnTo>
                    <a:pt x="1918" y="48"/>
                  </a:lnTo>
                  <a:lnTo>
                    <a:pt x="1881" y="39"/>
                  </a:lnTo>
                  <a:lnTo>
                    <a:pt x="1843" y="31"/>
                  </a:lnTo>
                  <a:lnTo>
                    <a:pt x="1806" y="23"/>
                  </a:lnTo>
                  <a:lnTo>
                    <a:pt x="1769" y="18"/>
                  </a:lnTo>
                  <a:lnTo>
                    <a:pt x="1730" y="12"/>
                  </a:lnTo>
                  <a:lnTo>
                    <a:pt x="1692" y="7"/>
                  </a:lnTo>
                  <a:lnTo>
                    <a:pt x="1652" y="4"/>
                  </a:lnTo>
                  <a:lnTo>
                    <a:pt x="1614" y="2"/>
                  </a:lnTo>
                  <a:lnTo>
                    <a:pt x="1575" y="0"/>
                  </a:lnTo>
                  <a:lnTo>
                    <a:pt x="1534" y="0"/>
                  </a:lnTo>
                  <a:lnTo>
                    <a:pt x="1534" y="0"/>
                  </a:lnTo>
                  <a:lnTo>
                    <a:pt x="1495" y="0"/>
                  </a:lnTo>
                  <a:lnTo>
                    <a:pt x="1455" y="2"/>
                  </a:lnTo>
                  <a:lnTo>
                    <a:pt x="1417" y="4"/>
                  </a:lnTo>
                  <a:lnTo>
                    <a:pt x="1377" y="7"/>
                  </a:lnTo>
                  <a:lnTo>
                    <a:pt x="1339" y="12"/>
                  </a:lnTo>
                  <a:lnTo>
                    <a:pt x="1301" y="18"/>
                  </a:lnTo>
                  <a:lnTo>
                    <a:pt x="1263" y="23"/>
                  </a:lnTo>
                  <a:lnTo>
                    <a:pt x="1225" y="31"/>
                  </a:lnTo>
                  <a:lnTo>
                    <a:pt x="1188" y="39"/>
                  </a:lnTo>
                  <a:lnTo>
                    <a:pt x="1151" y="48"/>
                  </a:lnTo>
                  <a:lnTo>
                    <a:pt x="1114" y="59"/>
                  </a:lnTo>
                  <a:lnTo>
                    <a:pt x="1079" y="69"/>
                  </a:lnTo>
                  <a:lnTo>
                    <a:pt x="1043" y="81"/>
                  </a:lnTo>
                  <a:lnTo>
                    <a:pt x="1007" y="93"/>
                  </a:lnTo>
                  <a:lnTo>
                    <a:pt x="972" y="107"/>
                  </a:lnTo>
                  <a:lnTo>
                    <a:pt x="937" y="120"/>
                  </a:lnTo>
                  <a:lnTo>
                    <a:pt x="903" y="135"/>
                  </a:lnTo>
                  <a:lnTo>
                    <a:pt x="870" y="151"/>
                  </a:lnTo>
                  <a:lnTo>
                    <a:pt x="836" y="167"/>
                  </a:lnTo>
                  <a:lnTo>
                    <a:pt x="803" y="185"/>
                  </a:lnTo>
                  <a:lnTo>
                    <a:pt x="771" y="204"/>
                  </a:lnTo>
                  <a:lnTo>
                    <a:pt x="739" y="222"/>
                  </a:lnTo>
                  <a:lnTo>
                    <a:pt x="708" y="242"/>
                  </a:lnTo>
                  <a:lnTo>
                    <a:pt x="677" y="262"/>
                  </a:lnTo>
                  <a:lnTo>
                    <a:pt x="646" y="282"/>
                  </a:lnTo>
                  <a:lnTo>
                    <a:pt x="616" y="305"/>
                  </a:lnTo>
                  <a:lnTo>
                    <a:pt x="587" y="327"/>
                  </a:lnTo>
                  <a:lnTo>
                    <a:pt x="559" y="351"/>
                  </a:lnTo>
                  <a:lnTo>
                    <a:pt x="531" y="374"/>
                  </a:lnTo>
                  <a:lnTo>
                    <a:pt x="503" y="399"/>
                  </a:lnTo>
                  <a:lnTo>
                    <a:pt x="477" y="423"/>
                  </a:lnTo>
                  <a:lnTo>
                    <a:pt x="450" y="449"/>
                  </a:lnTo>
                  <a:lnTo>
                    <a:pt x="424" y="475"/>
                  </a:lnTo>
                  <a:lnTo>
                    <a:pt x="399" y="502"/>
                  </a:lnTo>
                  <a:lnTo>
                    <a:pt x="374" y="530"/>
                  </a:lnTo>
                  <a:lnTo>
                    <a:pt x="351" y="559"/>
                  </a:lnTo>
                  <a:lnTo>
                    <a:pt x="327" y="587"/>
                  </a:lnTo>
                  <a:lnTo>
                    <a:pt x="305" y="616"/>
                  </a:lnTo>
                  <a:lnTo>
                    <a:pt x="284" y="646"/>
                  </a:lnTo>
                  <a:lnTo>
                    <a:pt x="262" y="676"/>
                  </a:lnTo>
                  <a:lnTo>
                    <a:pt x="242" y="707"/>
                  </a:lnTo>
                  <a:lnTo>
                    <a:pt x="223" y="739"/>
                  </a:lnTo>
                  <a:lnTo>
                    <a:pt x="204" y="771"/>
                  </a:lnTo>
                  <a:lnTo>
                    <a:pt x="185" y="803"/>
                  </a:lnTo>
                  <a:lnTo>
                    <a:pt x="168" y="836"/>
                  </a:lnTo>
                  <a:lnTo>
                    <a:pt x="151" y="869"/>
                  </a:lnTo>
                  <a:lnTo>
                    <a:pt x="135" y="903"/>
                  </a:lnTo>
                  <a:lnTo>
                    <a:pt x="120" y="937"/>
                  </a:lnTo>
                  <a:lnTo>
                    <a:pt x="107" y="971"/>
                  </a:lnTo>
                  <a:lnTo>
                    <a:pt x="94" y="1006"/>
                  </a:lnTo>
                  <a:lnTo>
                    <a:pt x="81" y="1041"/>
                  </a:lnTo>
                  <a:lnTo>
                    <a:pt x="69" y="1078"/>
                  </a:lnTo>
                  <a:lnTo>
                    <a:pt x="59" y="1114"/>
                  </a:lnTo>
                  <a:lnTo>
                    <a:pt x="49" y="1150"/>
                  </a:lnTo>
                  <a:lnTo>
                    <a:pt x="39" y="1188"/>
                  </a:lnTo>
                  <a:lnTo>
                    <a:pt x="32" y="1225"/>
                  </a:lnTo>
                  <a:lnTo>
                    <a:pt x="25" y="1262"/>
                  </a:lnTo>
                  <a:lnTo>
                    <a:pt x="18" y="1301"/>
                  </a:lnTo>
                  <a:lnTo>
                    <a:pt x="13" y="1339"/>
                  </a:lnTo>
                  <a:lnTo>
                    <a:pt x="9" y="1377"/>
                  </a:lnTo>
                  <a:lnTo>
                    <a:pt x="5" y="1416"/>
                  </a:lnTo>
                  <a:lnTo>
                    <a:pt x="2" y="1455"/>
                  </a:lnTo>
                  <a:lnTo>
                    <a:pt x="1" y="1495"/>
                  </a:lnTo>
                  <a:lnTo>
                    <a:pt x="0" y="1534"/>
                  </a:lnTo>
                  <a:lnTo>
                    <a:pt x="377" y="1534"/>
                  </a:lnTo>
                  <a:lnTo>
                    <a:pt x="377" y="1534"/>
                  </a:lnTo>
                  <a:lnTo>
                    <a:pt x="377" y="1504"/>
                  </a:lnTo>
                  <a:lnTo>
                    <a:pt x="378" y="1474"/>
                  </a:lnTo>
                  <a:lnTo>
                    <a:pt x="381" y="1444"/>
                  </a:lnTo>
                  <a:lnTo>
                    <a:pt x="383" y="1416"/>
                  </a:lnTo>
                  <a:lnTo>
                    <a:pt x="387" y="1387"/>
                  </a:lnTo>
                  <a:lnTo>
                    <a:pt x="390" y="1358"/>
                  </a:lnTo>
                  <a:lnTo>
                    <a:pt x="396" y="1329"/>
                  </a:lnTo>
                  <a:lnTo>
                    <a:pt x="401" y="1301"/>
                  </a:lnTo>
                  <a:lnTo>
                    <a:pt x="407" y="1273"/>
                  </a:lnTo>
                  <a:lnTo>
                    <a:pt x="414" y="1245"/>
                  </a:lnTo>
                  <a:lnTo>
                    <a:pt x="421" y="1217"/>
                  </a:lnTo>
                  <a:lnTo>
                    <a:pt x="430" y="1190"/>
                  </a:lnTo>
                  <a:lnTo>
                    <a:pt x="438" y="1163"/>
                  </a:lnTo>
                  <a:lnTo>
                    <a:pt x="448" y="1136"/>
                  </a:lnTo>
                  <a:lnTo>
                    <a:pt x="457" y="1110"/>
                  </a:lnTo>
                  <a:lnTo>
                    <a:pt x="468" y="1083"/>
                  </a:lnTo>
                  <a:lnTo>
                    <a:pt x="480" y="1057"/>
                  </a:lnTo>
                  <a:lnTo>
                    <a:pt x="491" y="1032"/>
                  </a:lnTo>
                  <a:lnTo>
                    <a:pt x="504" y="1007"/>
                  </a:lnTo>
                  <a:lnTo>
                    <a:pt x="517" y="983"/>
                  </a:lnTo>
                  <a:lnTo>
                    <a:pt x="531" y="958"/>
                  </a:lnTo>
                  <a:lnTo>
                    <a:pt x="545" y="934"/>
                  </a:lnTo>
                  <a:lnTo>
                    <a:pt x="560" y="910"/>
                  </a:lnTo>
                  <a:lnTo>
                    <a:pt x="575" y="887"/>
                  </a:lnTo>
                  <a:lnTo>
                    <a:pt x="591" y="865"/>
                  </a:lnTo>
                  <a:lnTo>
                    <a:pt x="608" y="841"/>
                  </a:lnTo>
                  <a:lnTo>
                    <a:pt x="624" y="820"/>
                  </a:lnTo>
                  <a:lnTo>
                    <a:pt x="642" y="797"/>
                  </a:lnTo>
                  <a:lnTo>
                    <a:pt x="660" y="777"/>
                  </a:lnTo>
                  <a:lnTo>
                    <a:pt x="678" y="756"/>
                  </a:lnTo>
                  <a:lnTo>
                    <a:pt x="697" y="736"/>
                  </a:lnTo>
                  <a:lnTo>
                    <a:pt x="716" y="715"/>
                  </a:lnTo>
                  <a:lnTo>
                    <a:pt x="736" y="696"/>
                  </a:lnTo>
                  <a:lnTo>
                    <a:pt x="757" y="677"/>
                  </a:lnTo>
                  <a:lnTo>
                    <a:pt x="777" y="659"/>
                  </a:lnTo>
                  <a:lnTo>
                    <a:pt x="798" y="641"/>
                  </a:lnTo>
                  <a:lnTo>
                    <a:pt x="820" y="624"/>
                  </a:lnTo>
                  <a:lnTo>
                    <a:pt x="842" y="607"/>
                  </a:lnTo>
                  <a:lnTo>
                    <a:pt x="865" y="591"/>
                  </a:lnTo>
                  <a:lnTo>
                    <a:pt x="887" y="575"/>
                  </a:lnTo>
                  <a:lnTo>
                    <a:pt x="910" y="559"/>
                  </a:lnTo>
                  <a:lnTo>
                    <a:pt x="935" y="545"/>
                  </a:lnTo>
                  <a:lnTo>
                    <a:pt x="958" y="530"/>
                  </a:lnTo>
                  <a:lnTo>
                    <a:pt x="983" y="516"/>
                  </a:lnTo>
                  <a:lnTo>
                    <a:pt x="1007" y="503"/>
                  </a:lnTo>
                  <a:lnTo>
                    <a:pt x="1033" y="490"/>
                  </a:lnTo>
                  <a:lnTo>
                    <a:pt x="1059" y="479"/>
                  </a:lnTo>
                  <a:lnTo>
                    <a:pt x="1084" y="468"/>
                  </a:lnTo>
                  <a:lnTo>
                    <a:pt x="1110" y="457"/>
                  </a:lnTo>
                  <a:lnTo>
                    <a:pt x="1136" y="447"/>
                  </a:lnTo>
                  <a:lnTo>
                    <a:pt x="1163" y="437"/>
                  </a:lnTo>
                  <a:lnTo>
                    <a:pt x="1191" y="429"/>
                  </a:lnTo>
                  <a:lnTo>
                    <a:pt x="1217" y="421"/>
                  </a:lnTo>
                  <a:lnTo>
                    <a:pt x="1245" y="414"/>
                  </a:lnTo>
                  <a:lnTo>
                    <a:pt x="1273" y="406"/>
                  </a:lnTo>
                  <a:lnTo>
                    <a:pt x="1302" y="400"/>
                  </a:lnTo>
                  <a:lnTo>
                    <a:pt x="1329" y="394"/>
                  </a:lnTo>
                  <a:lnTo>
                    <a:pt x="1358" y="390"/>
                  </a:lnTo>
                  <a:lnTo>
                    <a:pt x="1387" y="386"/>
                  </a:lnTo>
                  <a:lnTo>
                    <a:pt x="1416" y="383"/>
                  </a:lnTo>
                  <a:lnTo>
                    <a:pt x="1446" y="381"/>
                  </a:lnTo>
                  <a:lnTo>
                    <a:pt x="1475" y="378"/>
                  </a:lnTo>
                  <a:lnTo>
                    <a:pt x="1504" y="377"/>
                  </a:lnTo>
                  <a:lnTo>
                    <a:pt x="1534" y="376"/>
                  </a:lnTo>
                  <a:lnTo>
                    <a:pt x="1534" y="376"/>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1" name="Freeform: Shape 6">
              <a:extLst>
                <a:ext uri="{FF2B5EF4-FFF2-40B4-BE49-F238E27FC236}">
                  <a16:creationId xmlns:a16="http://schemas.microsoft.com/office/drawing/2014/main" id="{3BF8F02A-08C5-4BFE-B82C-8EECA0248A26}"/>
                </a:ext>
              </a:extLst>
            </p:cNvPr>
            <p:cNvSpPr>
              <a:spLocks/>
            </p:cNvSpPr>
            <p:nvPr/>
          </p:nvSpPr>
          <p:spPr bwMode="auto">
            <a:xfrm>
              <a:off x="7145966" y="3254615"/>
              <a:ext cx="1794730" cy="897365"/>
            </a:xfrm>
            <a:custGeom>
              <a:avLst/>
              <a:gdLst>
                <a:gd name="T0" fmla="*/ 1444 w 3068"/>
                <a:gd name="T1" fmla="*/ 1153 h 1534"/>
                <a:gd name="T2" fmla="*/ 1300 w 3068"/>
                <a:gd name="T3" fmla="*/ 1134 h 1534"/>
                <a:gd name="T4" fmla="*/ 1163 w 3068"/>
                <a:gd name="T5" fmla="*/ 1097 h 1534"/>
                <a:gd name="T6" fmla="*/ 1032 w 3068"/>
                <a:gd name="T7" fmla="*/ 1044 h 1534"/>
                <a:gd name="T8" fmla="*/ 910 w 3068"/>
                <a:gd name="T9" fmla="*/ 975 h 1534"/>
                <a:gd name="T10" fmla="*/ 797 w 3068"/>
                <a:gd name="T11" fmla="*/ 893 h 1534"/>
                <a:gd name="T12" fmla="*/ 696 w 3068"/>
                <a:gd name="T13" fmla="*/ 798 h 1534"/>
                <a:gd name="T14" fmla="*/ 606 w 3068"/>
                <a:gd name="T15" fmla="*/ 693 h 1534"/>
                <a:gd name="T16" fmla="*/ 530 w 3068"/>
                <a:gd name="T17" fmla="*/ 576 h 1534"/>
                <a:gd name="T18" fmla="*/ 467 w 3068"/>
                <a:gd name="T19" fmla="*/ 451 h 1534"/>
                <a:gd name="T20" fmla="*/ 420 w 3068"/>
                <a:gd name="T21" fmla="*/ 317 h 1534"/>
                <a:gd name="T22" fmla="*/ 390 w 3068"/>
                <a:gd name="T23" fmla="*/ 176 h 1534"/>
                <a:gd name="T24" fmla="*/ 376 w 3068"/>
                <a:gd name="T25" fmla="*/ 30 h 1534"/>
                <a:gd name="T26" fmla="*/ 1 w 3068"/>
                <a:gd name="T27" fmla="*/ 79 h 1534"/>
                <a:gd name="T28" fmla="*/ 23 w 3068"/>
                <a:gd name="T29" fmla="*/ 272 h 1534"/>
                <a:gd name="T30" fmla="*/ 68 w 3068"/>
                <a:gd name="T31" fmla="*/ 456 h 1534"/>
                <a:gd name="T32" fmla="*/ 135 w 3068"/>
                <a:gd name="T33" fmla="*/ 631 h 1534"/>
                <a:gd name="T34" fmla="*/ 222 w 3068"/>
                <a:gd name="T35" fmla="*/ 795 h 1534"/>
                <a:gd name="T36" fmla="*/ 327 w 3068"/>
                <a:gd name="T37" fmla="*/ 947 h 1534"/>
                <a:gd name="T38" fmla="*/ 449 w 3068"/>
                <a:gd name="T39" fmla="*/ 1085 h 1534"/>
                <a:gd name="T40" fmla="*/ 586 w 3068"/>
                <a:gd name="T41" fmla="*/ 1207 h 1534"/>
                <a:gd name="T42" fmla="*/ 738 w 3068"/>
                <a:gd name="T43" fmla="*/ 1312 h 1534"/>
                <a:gd name="T44" fmla="*/ 902 w 3068"/>
                <a:gd name="T45" fmla="*/ 1399 h 1534"/>
                <a:gd name="T46" fmla="*/ 1078 w 3068"/>
                <a:gd name="T47" fmla="*/ 1465 h 1534"/>
                <a:gd name="T48" fmla="*/ 1262 w 3068"/>
                <a:gd name="T49" fmla="*/ 1511 h 1534"/>
                <a:gd name="T50" fmla="*/ 1455 w 3068"/>
                <a:gd name="T51" fmla="*/ 1532 h 1534"/>
                <a:gd name="T52" fmla="*/ 1613 w 3068"/>
                <a:gd name="T53" fmla="*/ 1532 h 1534"/>
                <a:gd name="T54" fmla="*/ 1805 w 3068"/>
                <a:gd name="T55" fmla="*/ 1511 h 1534"/>
                <a:gd name="T56" fmla="*/ 1990 w 3068"/>
                <a:gd name="T57" fmla="*/ 1465 h 1534"/>
                <a:gd name="T58" fmla="*/ 2165 w 3068"/>
                <a:gd name="T59" fmla="*/ 1399 h 1534"/>
                <a:gd name="T60" fmla="*/ 2329 w 3068"/>
                <a:gd name="T61" fmla="*/ 1312 h 1534"/>
                <a:gd name="T62" fmla="*/ 2481 w 3068"/>
                <a:gd name="T63" fmla="*/ 1207 h 1534"/>
                <a:gd name="T64" fmla="*/ 2618 w 3068"/>
                <a:gd name="T65" fmla="*/ 1085 h 1534"/>
                <a:gd name="T66" fmla="*/ 2741 w 3068"/>
                <a:gd name="T67" fmla="*/ 947 h 1534"/>
                <a:gd name="T68" fmla="*/ 2845 w 3068"/>
                <a:gd name="T69" fmla="*/ 795 h 1534"/>
                <a:gd name="T70" fmla="*/ 2933 w 3068"/>
                <a:gd name="T71" fmla="*/ 631 h 1534"/>
                <a:gd name="T72" fmla="*/ 2999 w 3068"/>
                <a:gd name="T73" fmla="*/ 456 h 1534"/>
                <a:gd name="T74" fmla="*/ 3043 w 3068"/>
                <a:gd name="T75" fmla="*/ 272 h 1534"/>
                <a:gd name="T76" fmla="*/ 3066 w 3068"/>
                <a:gd name="T77" fmla="*/ 79 h 1534"/>
                <a:gd name="T78" fmla="*/ 2691 w 3068"/>
                <a:gd name="T79" fmla="*/ 30 h 1534"/>
                <a:gd name="T80" fmla="*/ 2678 w 3068"/>
                <a:gd name="T81" fmla="*/ 176 h 1534"/>
                <a:gd name="T82" fmla="*/ 2647 w 3068"/>
                <a:gd name="T83" fmla="*/ 317 h 1534"/>
                <a:gd name="T84" fmla="*/ 2600 w 3068"/>
                <a:gd name="T85" fmla="*/ 451 h 1534"/>
                <a:gd name="T86" fmla="*/ 2537 w 3068"/>
                <a:gd name="T87" fmla="*/ 576 h 1534"/>
                <a:gd name="T88" fmla="*/ 2461 w 3068"/>
                <a:gd name="T89" fmla="*/ 693 h 1534"/>
                <a:gd name="T90" fmla="*/ 2372 w 3068"/>
                <a:gd name="T91" fmla="*/ 798 h 1534"/>
                <a:gd name="T92" fmla="*/ 2270 w 3068"/>
                <a:gd name="T93" fmla="*/ 893 h 1534"/>
                <a:gd name="T94" fmla="*/ 2158 w 3068"/>
                <a:gd name="T95" fmla="*/ 975 h 1534"/>
                <a:gd name="T96" fmla="*/ 2035 w 3068"/>
                <a:gd name="T97" fmla="*/ 1044 h 1534"/>
                <a:gd name="T98" fmla="*/ 1905 w 3068"/>
                <a:gd name="T99" fmla="*/ 1097 h 1534"/>
                <a:gd name="T100" fmla="*/ 1766 w 3068"/>
                <a:gd name="T101" fmla="*/ 1134 h 1534"/>
                <a:gd name="T102" fmla="*/ 1622 w 3068"/>
                <a:gd name="T103" fmla="*/ 1153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8" h="1534">
                  <a:moveTo>
                    <a:pt x="1534" y="1158"/>
                  </a:moveTo>
                  <a:lnTo>
                    <a:pt x="1534" y="1158"/>
                  </a:lnTo>
                  <a:lnTo>
                    <a:pt x="1504" y="1157"/>
                  </a:lnTo>
                  <a:lnTo>
                    <a:pt x="1474" y="1156"/>
                  </a:lnTo>
                  <a:lnTo>
                    <a:pt x="1444" y="1153"/>
                  </a:lnTo>
                  <a:lnTo>
                    <a:pt x="1416" y="1151"/>
                  </a:lnTo>
                  <a:lnTo>
                    <a:pt x="1386" y="1148"/>
                  </a:lnTo>
                  <a:lnTo>
                    <a:pt x="1357" y="1144"/>
                  </a:lnTo>
                  <a:lnTo>
                    <a:pt x="1329" y="1140"/>
                  </a:lnTo>
                  <a:lnTo>
                    <a:pt x="1300" y="1134"/>
                  </a:lnTo>
                  <a:lnTo>
                    <a:pt x="1273" y="1128"/>
                  </a:lnTo>
                  <a:lnTo>
                    <a:pt x="1244" y="1120"/>
                  </a:lnTo>
                  <a:lnTo>
                    <a:pt x="1217" y="1113"/>
                  </a:lnTo>
                  <a:lnTo>
                    <a:pt x="1190" y="1105"/>
                  </a:lnTo>
                  <a:lnTo>
                    <a:pt x="1163" y="1097"/>
                  </a:lnTo>
                  <a:lnTo>
                    <a:pt x="1135" y="1087"/>
                  </a:lnTo>
                  <a:lnTo>
                    <a:pt x="1110" y="1077"/>
                  </a:lnTo>
                  <a:lnTo>
                    <a:pt x="1083" y="1066"/>
                  </a:lnTo>
                  <a:lnTo>
                    <a:pt x="1057" y="1055"/>
                  </a:lnTo>
                  <a:lnTo>
                    <a:pt x="1032" y="1044"/>
                  </a:lnTo>
                  <a:lnTo>
                    <a:pt x="1006" y="1031"/>
                  </a:lnTo>
                  <a:lnTo>
                    <a:pt x="982" y="1018"/>
                  </a:lnTo>
                  <a:lnTo>
                    <a:pt x="957" y="1004"/>
                  </a:lnTo>
                  <a:lnTo>
                    <a:pt x="934" y="989"/>
                  </a:lnTo>
                  <a:lnTo>
                    <a:pt x="910" y="975"/>
                  </a:lnTo>
                  <a:lnTo>
                    <a:pt x="887" y="959"/>
                  </a:lnTo>
                  <a:lnTo>
                    <a:pt x="863" y="943"/>
                  </a:lnTo>
                  <a:lnTo>
                    <a:pt x="841" y="927"/>
                  </a:lnTo>
                  <a:lnTo>
                    <a:pt x="819" y="910"/>
                  </a:lnTo>
                  <a:lnTo>
                    <a:pt x="797" y="893"/>
                  </a:lnTo>
                  <a:lnTo>
                    <a:pt x="776" y="875"/>
                  </a:lnTo>
                  <a:lnTo>
                    <a:pt x="756" y="857"/>
                  </a:lnTo>
                  <a:lnTo>
                    <a:pt x="735" y="838"/>
                  </a:lnTo>
                  <a:lnTo>
                    <a:pt x="715" y="819"/>
                  </a:lnTo>
                  <a:lnTo>
                    <a:pt x="696" y="798"/>
                  </a:lnTo>
                  <a:lnTo>
                    <a:pt x="677" y="778"/>
                  </a:lnTo>
                  <a:lnTo>
                    <a:pt x="659" y="757"/>
                  </a:lnTo>
                  <a:lnTo>
                    <a:pt x="641" y="737"/>
                  </a:lnTo>
                  <a:lnTo>
                    <a:pt x="623" y="714"/>
                  </a:lnTo>
                  <a:lnTo>
                    <a:pt x="606" y="693"/>
                  </a:lnTo>
                  <a:lnTo>
                    <a:pt x="589" y="669"/>
                  </a:lnTo>
                  <a:lnTo>
                    <a:pt x="574" y="647"/>
                  </a:lnTo>
                  <a:lnTo>
                    <a:pt x="558" y="624"/>
                  </a:lnTo>
                  <a:lnTo>
                    <a:pt x="544" y="600"/>
                  </a:lnTo>
                  <a:lnTo>
                    <a:pt x="530" y="576"/>
                  </a:lnTo>
                  <a:lnTo>
                    <a:pt x="516" y="551"/>
                  </a:lnTo>
                  <a:lnTo>
                    <a:pt x="503" y="527"/>
                  </a:lnTo>
                  <a:lnTo>
                    <a:pt x="490" y="502"/>
                  </a:lnTo>
                  <a:lnTo>
                    <a:pt x="479" y="477"/>
                  </a:lnTo>
                  <a:lnTo>
                    <a:pt x="467" y="451"/>
                  </a:lnTo>
                  <a:lnTo>
                    <a:pt x="456" y="424"/>
                  </a:lnTo>
                  <a:lnTo>
                    <a:pt x="447" y="398"/>
                  </a:lnTo>
                  <a:lnTo>
                    <a:pt x="437" y="371"/>
                  </a:lnTo>
                  <a:lnTo>
                    <a:pt x="428" y="344"/>
                  </a:lnTo>
                  <a:lnTo>
                    <a:pt x="420" y="317"/>
                  </a:lnTo>
                  <a:lnTo>
                    <a:pt x="412" y="289"/>
                  </a:lnTo>
                  <a:lnTo>
                    <a:pt x="406" y="261"/>
                  </a:lnTo>
                  <a:lnTo>
                    <a:pt x="400" y="233"/>
                  </a:lnTo>
                  <a:lnTo>
                    <a:pt x="394" y="205"/>
                  </a:lnTo>
                  <a:lnTo>
                    <a:pt x="390" y="176"/>
                  </a:lnTo>
                  <a:lnTo>
                    <a:pt x="386" y="147"/>
                  </a:lnTo>
                  <a:lnTo>
                    <a:pt x="383" y="118"/>
                  </a:lnTo>
                  <a:lnTo>
                    <a:pt x="379" y="90"/>
                  </a:lnTo>
                  <a:lnTo>
                    <a:pt x="378" y="60"/>
                  </a:lnTo>
                  <a:lnTo>
                    <a:pt x="376" y="30"/>
                  </a:lnTo>
                  <a:lnTo>
                    <a:pt x="376" y="0"/>
                  </a:lnTo>
                  <a:lnTo>
                    <a:pt x="0" y="0"/>
                  </a:lnTo>
                  <a:lnTo>
                    <a:pt x="0" y="0"/>
                  </a:lnTo>
                  <a:lnTo>
                    <a:pt x="0" y="39"/>
                  </a:lnTo>
                  <a:lnTo>
                    <a:pt x="1" y="79"/>
                  </a:lnTo>
                  <a:lnTo>
                    <a:pt x="4" y="118"/>
                  </a:lnTo>
                  <a:lnTo>
                    <a:pt x="7" y="157"/>
                  </a:lnTo>
                  <a:lnTo>
                    <a:pt x="12" y="195"/>
                  </a:lnTo>
                  <a:lnTo>
                    <a:pt x="17" y="233"/>
                  </a:lnTo>
                  <a:lnTo>
                    <a:pt x="23" y="272"/>
                  </a:lnTo>
                  <a:lnTo>
                    <a:pt x="31" y="309"/>
                  </a:lnTo>
                  <a:lnTo>
                    <a:pt x="38" y="346"/>
                  </a:lnTo>
                  <a:lnTo>
                    <a:pt x="48" y="384"/>
                  </a:lnTo>
                  <a:lnTo>
                    <a:pt x="57" y="420"/>
                  </a:lnTo>
                  <a:lnTo>
                    <a:pt x="68" y="456"/>
                  </a:lnTo>
                  <a:lnTo>
                    <a:pt x="80" y="493"/>
                  </a:lnTo>
                  <a:lnTo>
                    <a:pt x="93" y="528"/>
                  </a:lnTo>
                  <a:lnTo>
                    <a:pt x="105" y="563"/>
                  </a:lnTo>
                  <a:lnTo>
                    <a:pt x="120" y="597"/>
                  </a:lnTo>
                  <a:lnTo>
                    <a:pt x="135" y="631"/>
                  </a:lnTo>
                  <a:lnTo>
                    <a:pt x="151" y="665"/>
                  </a:lnTo>
                  <a:lnTo>
                    <a:pt x="167" y="698"/>
                  </a:lnTo>
                  <a:lnTo>
                    <a:pt x="184" y="731"/>
                  </a:lnTo>
                  <a:lnTo>
                    <a:pt x="202" y="763"/>
                  </a:lnTo>
                  <a:lnTo>
                    <a:pt x="222" y="795"/>
                  </a:lnTo>
                  <a:lnTo>
                    <a:pt x="241" y="827"/>
                  </a:lnTo>
                  <a:lnTo>
                    <a:pt x="261" y="858"/>
                  </a:lnTo>
                  <a:lnTo>
                    <a:pt x="282" y="888"/>
                  </a:lnTo>
                  <a:lnTo>
                    <a:pt x="305" y="918"/>
                  </a:lnTo>
                  <a:lnTo>
                    <a:pt x="327" y="947"/>
                  </a:lnTo>
                  <a:lnTo>
                    <a:pt x="350" y="975"/>
                  </a:lnTo>
                  <a:lnTo>
                    <a:pt x="374" y="1004"/>
                  </a:lnTo>
                  <a:lnTo>
                    <a:pt x="397" y="1032"/>
                  </a:lnTo>
                  <a:lnTo>
                    <a:pt x="423" y="1059"/>
                  </a:lnTo>
                  <a:lnTo>
                    <a:pt x="449" y="1085"/>
                  </a:lnTo>
                  <a:lnTo>
                    <a:pt x="475" y="1111"/>
                  </a:lnTo>
                  <a:lnTo>
                    <a:pt x="502" y="1135"/>
                  </a:lnTo>
                  <a:lnTo>
                    <a:pt x="530" y="1160"/>
                  </a:lnTo>
                  <a:lnTo>
                    <a:pt x="557" y="1183"/>
                  </a:lnTo>
                  <a:lnTo>
                    <a:pt x="586" y="1207"/>
                  </a:lnTo>
                  <a:lnTo>
                    <a:pt x="616" y="1229"/>
                  </a:lnTo>
                  <a:lnTo>
                    <a:pt x="646" y="1252"/>
                  </a:lnTo>
                  <a:lnTo>
                    <a:pt x="676" y="1272"/>
                  </a:lnTo>
                  <a:lnTo>
                    <a:pt x="707" y="1292"/>
                  </a:lnTo>
                  <a:lnTo>
                    <a:pt x="738" y="1312"/>
                  </a:lnTo>
                  <a:lnTo>
                    <a:pt x="770" y="1330"/>
                  </a:lnTo>
                  <a:lnTo>
                    <a:pt x="803" y="1349"/>
                  </a:lnTo>
                  <a:lnTo>
                    <a:pt x="836" y="1367"/>
                  </a:lnTo>
                  <a:lnTo>
                    <a:pt x="869" y="1383"/>
                  </a:lnTo>
                  <a:lnTo>
                    <a:pt x="902" y="1399"/>
                  </a:lnTo>
                  <a:lnTo>
                    <a:pt x="937" y="1414"/>
                  </a:lnTo>
                  <a:lnTo>
                    <a:pt x="971" y="1427"/>
                  </a:lnTo>
                  <a:lnTo>
                    <a:pt x="1006" y="1441"/>
                  </a:lnTo>
                  <a:lnTo>
                    <a:pt x="1041" y="1453"/>
                  </a:lnTo>
                  <a:lnTo>
                    <a:pt x="1078" y="1465"/>
                  </a:lnTo>
                  <a:lnTo>
                    <a:pt x="1114" y="1475"/>
                  </a:lnTo>
                  <a:lnTo>
                    <a:pt x="1150" y="1486"/>
                  </a:lnTo>
                  <a:lnTo>
                    <a:pt x="1187" y="1495"/>
                  </a:lnTo>
                  <a:lnTo>
                    <a:pt x="1225" y="1503"/>
                  </a:lnTo>
                  <a:lnTo>
                    <a:pt x="1262" y="1511"/>
                  </a:lnTo>
                  <a:lnTo>
                    <a:pt x="1300" y="1516"/>
                  </a:lnTo>
                  <a:lnTo>
                    <a:pt x="1338" y="1522"/>
                  </a:lnTo>
                  <a:lnTo>
                    <a:pt x="1377" y="1527"/>
                  </a:lnTo>
                  <a:lnTo>
                    <a:pt x="1416" y="1530"/>
                  </a:lnTo>
                  <a:lnTo>
                    <a:pt x="1455" y="1532"/>
                  </a:lnTo>
                  <a:lnTo>
                    <a:pt x="1494" y="1534"/>
                  </a:lnTo>
                  <a:lnTo>
                    <a:pt x="1534" y="1534"/>
                  </a:lnTo>
                  <a:lnTo>
                    <a:pt x="1534" y="1534"/>
                  </a:lnTo>
                  <a:lnTo>
                    <a:pt x="1573" y="1534"/>
                  </a:lnTo>
                  <a:lnTo>
                    <a:pt x="1613" y="1532"/>
                  </a:lnTo>
                  <a:lnTo>
                    <a:pt x="1651" y="1530"/>
                  </a:lnTo>
                  <a:lnTo>
                    <a:pt x="1691" y="1527"/>
                  </a:lnTo>
                  <a:lnTo>
                    <a:pt x="1729" y="1522"/>
                  </a:lnTo>
                  <a:lnTo>
                    <a:pt x="1767" y="1516"/>
                  </a:lnTo>
                  <a:lnTo>
                    <a:pt x="1805" y="1511"/>
                  </a:lnTo>
                  <a:lnTo>
                    <a:pt x="1843" y="1503"/>
                  </a:lnTo>
                  <a:lnTo>
                    <a:pt x="1880" y="1495"/>
                  </a:lnTo>
                  <a:lnTo>
                    <a:pt x="1917" y="1486"/>
                  </a:lnTo>
                  <a:lnTo>
                    <a:pt x="1954" y="1475"/>
                  </a:lnTo>
                  <a:lnTo>
                    <a:pt x="1990" y="1465"/>
                  </a:lnTo>
                  <a:lnTo>
                    <a:pt x="2025" y="1453"/>
                  </a:lnTo>
                  <a:lnTo>
                    <a:pt x="2062" y="1441"/>
                  </a:lnTo>
                  <a:lnTo>
                    <a:pt x="2096" y="1427"/>
                  </a:lnTo>
                  <a:lnTo>
                    <a:pt x="2131" y="1414"/>
                  </a:lnTo>
                  <a:lnTo>
                    <a:pt x="2165" y="1399"/>
                  </a:lnTo>
                  <a:lnTo>
                    <a:pt x="2199" y="1383"/>
                  </a:lnTo>
                  <a:lnTo>
                    <a:pt x="2232" y="1367"/>
                  </a:lnTo>
                  <a:lnTo>
                    <a:pt x="2265" y="1349"/>
                  </a:lnTo>
                  <a:lnTo>
                    <a:pt x="2297" y="1330"/>
                  </a:lnTo>
                  <a:lnTo>
                    <a:pt x="2329" y="1312"/>
                  </a:lnTo>
                  <a:lnTo>
                    <a:pt x="2360" y="1292"/>
                  </a:lnTo>
                  <a:lnTo>
                    <a:pt x="2391" y="1272"/>
                  </a:lnTo>
                  <a:lnTo>
                    <a:pt x="2422" y="1252"/>
                  </a:lnTo>
                  <a:lnTo>
                    <a:pt x="2452" y="1229"/>
                  </a:lnTo>
                  <a:lnTo>
                    <a:pt x="2481" y="1207"/>
                  </a:lnTo>
                  <a:lnTo>
                    <a:pt x="2509" y="1183"/>
                  </a:lnTo>
                  <a:lnTo>
                    <a:pt x="2537" y="1160"/>
                  </a:lnTo>
                  <a:lnTo>
                    <a:pt x="2565" y="1135"/>
                  </a:lnTo>
                  <a:lnTo>
                    <a:pt x="2593" y="1111"/>
                  </a:lnTo>
                  <a:lnTo>
                    <a:pt x="2618" y="1085"/>
                  </a:lnTo>
                  <a:lnTo>
                    <a:pt x="2644" y="1059"/>
                  </a:lnTo>
                  <a:lnTo>
                    <a:pt x="2669" y="1032"/>
                  </a:lnTo>
                  <a:lnTo>
                    <a:pt x="2694" y="1004"/>
                  </a:lnTo>
                  <a:lnTo>
                    <a:pt x="2717" y="975"/>
                  </a:lnTo>
                  <a:lnTo>
                    <a:pt x="2741" y="947"/>
                  </a:lnTo>
                  <a:lnTo>
                    <a:pt x="2763" y="918"/>
                  </a:lnTo>
                  <a:lnTo>
                    <a:pt x="2784" y="888"/>
                  </a:lnTo>
                  <a:lnTo>
                    <a:pt x="2806" y="858"/>
                  </a:lnTo>
                  <a:lnTo>
                    <a:pt x="2826" y="827"/>
                  </a:lnTo>
                  <a:lnTo>
                    <a:pt x="2845" y="795"/>
                  </a:lnTo>
                  <a:lnTo>
                    <a:pt x="2864" y="763"/>
                  </a:lnTo>
                  <a:lnTo>
                    <a:pt x="2883" y="731"/>
                  </a:lnTo>
                  <a:lnTo>
                    <a:pt x="2900" y="698"/>
                  </a:lnTo>
                  <a:lnTo>
                    <a:pt x="2917" y="665"/>
                  </a:lnTo>
                  <a:lnTo>
                    <a:pt x="2933" y="631"/>
                  </a:lnTo>
                  <a:lnTo>
                    <a:pt x="2948" y="597"/>
                  </a:lnTo>
                  <a:lnTo>
                    <a:pt x="2961" y="563"/>
                  </a:lnTo>
                  <a:lnTo>
                    <a:pt x="2974" y="528"/>
                  </a:lnTo>
                  <a:lnTo>
                    <a:pt x="2987" y="493"/>
                  </a:lnTo>
                  <a:lnTo>
                    <a:pt x="2999" y="456"/>
                  </a:lnTo>
                  <a:lnTo>
                    <a:pt x="3009" y="420"/>
                  </a:lnTo>
                  <a:lnTo>
                    <a:pt x="3019" y="384"/>
                  </a:lnTo>
                  <a:lnTo>
                    <a:pt x="3029" y="346"/>
                  </a:lnTo>
                  <a:lnTo>
                    <a:pt x="3037" y="309"/>
                  </a:lnTo>
                  <a:lnTo>
                    <a:pt x="3043" y="272"/>
                  </a:lnTo>
                  <a:lnTo>
                    <a:pt x="3050" y="233"/>
                  </a:lnTo>
                  <a:lnTo>
                    <a:pt x="3055" y="195"/>
                  </a:lnTo>
                  <a:lnTo>
                    <a:pt x="3059" y="157"/>
                  </a:lnTo>
                  <a:lnTo>
                    <a:pt x="3064" y="118"/>
                  </a:lnTo>
                  <a:lnTo>
                    <a:pt x="3066" y="79"/>
                  </a:lnTo>
                  <a:lnTo>
                    <a:pt x="3067" y="39"/>
                  </a:lnTo>
                  <a:lnTo>
                    <a:pt x="3068" y="0"/>
                  </a:lnTo>
                  <a:lnTo>
                    <a:pt x="2691" y="0"/>
                  </a:lnTo>
                  <a:lnTo>
                    <a:pt x="2691" y="0"/>
                  </a:lnTo>
                  <a:lnTo>
                    <a:pt x="2691" y="30"/>
                  </a:lnTo>
                  <a:lnTo>
                    <a:pt x="2690" y="60"/>
                  </a:lnTo>
                  <a:lnTo>
                    <a:pt x="2687" y="90"/>
                  </a:lnTo>
                  <a:lnTo>
                    <a:pt x="2685" y="118"/>
                  </a:lnTo>
                  <a:lnTo>
                    <a:pt x="2682" y="147"/>
                  </a:lnTo>
                  <a:lnTo>
                    <a:pt x="2678" y="176"/>
                  </a:lnTo>
                  <a:lnTo>
                    <a:pt x="2672" y="205"/>
                  </a:lnTo>
                  <a:lnTo>
                    <a:pt x="2667" y="233"/>
                  </a:lnTo>
                  <a:lnTo>
                    <a:pt x="2661" y="261"/>
                  </a:lnTo>
                  <a:lnTo>
                    <a:pt x="2654" y="289"/>
                  </a:lnTo>
                  <a:lnTo>
                    <a:pt x="2647" y="317"/>
                  </a:lnTo>
                  <a:lnTo>
                    <a:pt x="2638" y="344"/>
                  </a:lnTo>
                  <a:lnTo>
                    <a:pt x="2630" y="371"/>
                  </a:lnTo>
                  <a:lnTo>
                    <a:pt x="2620" y="398"/>
                  </a:lnTo>
                  <a:lnTo>
                    <a:pt x="2611" y="424"/>
                  </a:lnTo>
                  <a:lnTo>
                    <a:pt x="2600" y="451"/>
                  </a:lnTo>
                  <a:lnTo>
                    <a:pt x="2588" y="477"/>
                  </a:lnTo>
                  <a:lnTo>
                    <a:pt x="2577" y="502"/>
                  </a:lnTo>
                  <a:lnTo>
                    <a:pt x="2565" y="527"/>
                  </a:lnTo>
                  <a:lnTo>
                    <a:pt x="2551" y="551"/>
                  </a:lnTo>
                  <a:lnTo>
                    <a:pt x="2537" y="576"/>
                  </a:lnTo>
                  <a:lnTo>
                    <a:pt x="2523" y="600"/>
                  </a:lnTo>
                  <a:lnTo>
                    <a:pt x="2508" y="624"/>
                  </a:lnTo>
                  <a:lnTo>
                    <a:pt x="2493" y="647"/>
                  </a:lnTo>
                  <a:lnTo>
                    <a:pt x="2477" y="669"/>
                  </a:lnTo>
                  <a:lnTo>
                    <a:pt x="2461" y="693"/>
                  </a:lnTo>
                  <a:lnTo>
                    <a:pt x="2444" y="714"/>
                  </a:lnTo>
                  <a:lnTo>
                    <a:pt x="2426" y="737"/>
                  </a:lnTo>
                  <a:lnTo>
                    <a:pt x="2409" y="757"/>
                  </a:lnTo>
                  <a:lnTo>
                    <a:pt x="2390" y="778"/>
                  </a:lnTo>
                  <a:lnTo>
                    <a:pt x="2372" y="798"/>
                  </a:lnTo>
                  <a:lnTo>
                    <a:pt x="2352" y="819"/>
                  </a:lnTo>
                  <a:lnTo>
                    <a:pt x="2332" y="838"/>
                  </a:lnTo>
                  <a:lnTo>
                    <a:pt x="2312" y="857"/>
                  </a:lnTo>
                  <a:lnTo>
                    <a:pt x="2291" y="875"/>
                  </a:lnTo>
                  <a:lnTo>
                    <a:pt x="2270" y="893"/>
                  </a:lnTo>
                  <a:lnTo>
                    <a:pt x="2248" y="910"/>
                  </a:lnTo>
                  <a:lnTo>
                    <a:pt x="2226" y="927"/>
                  </a:lnTo>
                  <a:lnTo>
                    <a:pt x="2203" y="943"/>
                  </a:lnTo>
                  <a:lnTo>
                    <a:pt x="2181" y="959"/>
                  </a:lnTo>
                  <a:lnTo>
                    <a:pt x="2158" y="975"/>
                  </a:lnTo>
                  <a:lnTo>
                    <a:pt x="2134" y="989"/>
                  </a:lnTo>
                  <a:lnTo>
                    <a:pt x="2110" y="1004"/>
                  </a:lnTo>
                  <a:lnTo>
                    <a:pt x="2085" y="1018"/>
                  </a:lnTo>
                  <a:lnTo>
                    <a:pt x="2061" y="1031"/>
                  </a:lnTo>
                  <a:lnTo>
                    <a:pt x="2035" y="1044"/>
                  </a:lnTo>
                  <a:lnTo>
                    <a:pt x="2009" y="1055"/>
                  </a:lnTo>
                  <a:lnTo>
                    <a:pt x="1984" y="1066"/>
                  </a:lnTo>
                  <a:lnTo>
                    <a:pt x="1958" y="1077"/>
                  </a:lnTo>
                  <a:lnTo>
                    <a:pt x="1932" y="1087"/>
                  </a:lnTo>
                  <a:lnTo>
                    <a:pt x="1905" y="1097"/>
                  </a:lnTo>
                  <a:lnTo>
                    <a:pt x="1878" y="1105"/>
                  </a:lnTo>
                  <a:lnTo>
                    <a:pt x="1851" y="1113"/>
                  </a:lnTo>
                  <a:lnTo>
                    <a:pt x="1823" y="1120"/>
                  </a:lnTo>
                  <a:lnTo>
                    <a:pt x="1795" y="1128"/>
                  </a:lnTo>
                  <a:lnTo>
                    <a:pt x="1766" y="1134"/>
                  </a:lnTo>
                  <a:lnTo>
                    <a:pt x="1739" y="1140"/>
                  </a:lnTo>
                  <a:lnTo>
                    <a:pt x="1710" y="1144"/>
                  </a:lnTo>
                  <a:lnTo>
                    <a:pt x="1681" y="1148"/>
                  </a:lnTo>
                  <a:lnTo>
                    <a:pt x="1652" y="1151"/>
                  </a:lnTo>
                  <a:lnTo>
                    <a:pt x="1622" y="1153"/>
                  </a:lnTo>
                  <a:lnTo>
                    <a:pt x="1594" y="1156"/>
                  </a:lnTo>
                  <a:lnTo>
                    <a:pt x="1564" y="1157"/>
                  </a:lnTo>
                  <a:lnTo>
                    <a:pt x="1534" y="1158"/>
                  </a:lnTo>
                  <a:lnTo>
                    <a:pt x="1534" y="1158"/>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2" name="Freeform: Shape 7">
              <a:extLst>
                <a:ext uri="{FF2B5EF4-FFF2-40B4-BE49-F238E27FC236}">
                  <a16:creationId xmlns:a16="http://schemas.microsoft.com/office/drawing/2014/main" id="{AA734231-B789-4E68-A75F-29AAD292F34F}"/>
                </a:ext>
              </a:extLst>
            </p:cNvPr>
            <p:cNvSpPr>
              <a:spLocks/>
            </p:cNvSpPr>
            <p:nvPr/>
          </p:nvSpPr>
          <p:spPr bwMode="auto">
            <a:xfrm>
              <a:off x="5569241" y="2357250"/>
              <a:ext cx="1795314" cy="897365"/>
            </a:xfrm>
            <a:custGeom>
              <a:avLst/>
              <a:gdLst>
                <a:gd name="T0" fmla="*/ 1624 w 3069"/>
                <a:gd name="T1" fmla="*/ 381 h 1534"/>
                <a:gd name="T2" fmla="*/ 1768 w 3069"/>
                <a:gd name="T3" fmla="*/ 400 h 1534"/>
                <a:gd name="T4" fmla="*/ 1906 w 3069"/>
                <a:gd name="T5" fmla="*/ 437 h 1534"/>
                <a:gd name="T6" fmla="*/ 2036 w 3069"/>
                <a:gd name="T7" fmla="*/ 490 h 1534"/>
                <a:gd name="T8" fmla="*/ 2159 w 3069"/>
                <a:gd name="T9" fmla="*/ 559 h 1534"/>
                <a:gd name="T10" fmla="*/ 2271 w 3069"/>
                <a:gd name="T11" fmla="*/ 641 h 1534"/>
                <a:gd name="T12" fmla="*/ 2372 w 3069"/>
                <a:gd name="T13" fmla="*/ 736 h 1534"/>
                <a:gd name="T14" fmla="*/ 2462 w 3069"/>
                <a:gd name="T15" fmla="*/ 841 h 1534"/>
                <a:gd name="T16" fmla="*/ 2538 w 3069"/>
                <a:gd name="T17" fmla="*/ 958 h 1534"/>
                <a:gd name="T18" fmla="*/ 2601 w 3069"/>
                <a:gd name="T19" fmla="*/ 1083 h 1534"/>
                <a:gd name="T20" fmla="*/ 2648 w 3069"/>
                <a:gd name="T21" fmla="*/ 1217 h 1534"/>
                <a:gd name="T22" fmla="*/ 2679 w 3069"/>
                <a:gd name="T23" fmla="*/ 1358 h 1534"/>
                <a:gd name="T24" fmla="*/ 2692 w 3069"/>
                <a:gd name="T25" fmla="*/ 1504 h 1534"/>
                <a:gd name="T26" fmla="*/ 3067 w 3069"/>
                <a:gd name="T27" fmla="*/ 1455 h 1534"/>
                <a:gd name="T28" fmla="*/ 3045 w 3069"/>
                <a:gd name="T29" fmla="*/ 1262 h 1534"/>
                <a:gd name="T30" fmla="*/ 3000 w 3069"/>
                <a:gd name="T31" fmla="*/ 1078 h 1534"/>
                <a:gd name="T32" fmla="*/ 2933 w 3069"/>
                <a:gd name="T33" fmla="*/ 903 h 1534"/>
                <a:gd name="T34" fmla="*/ 2846 w 3069"/>
                <a:gd name="T35" fmla="*/ 739 h 1534"/>
                <a:gd name="T36" fmla="*/ 2742 w 3069"/>
                <a:gd name="T37" fmla="*/ 587 h 1534"/>
                <a:gd name="T38" fmla="*/ 2619 w 3069"/>
                <a:gd name="T39" fmla="*/ 449 h 1534"/>
                <a:gd name="T40" fmla="*/ 2482 w 3069"/>
                <a:gd name="T41" fmla="*/ 327 h 1534"/>
                <a:gd name="T42" fmla="*/ 2330 w 3069"/>
                <a:gd name="T43" fmla="*/ 222 h 1534"/>
                <a:gd name="T44" fmla="*/ 2166 w 3069"/>
                <a:gd name="T45" fmla="*/ 135 h 1534"/>
                <a:gd name="T46" fmla="*/ 1990 w 3069"/>
                <a:gd name="T47" fmla="*/ 69 h 1534"/>
                <a:gd name="T48" fmla="*/ 1806 w 3069"/>
                <a:gd name="T49" fmla="*/ 23 h 1534"/>
                <a:gd name="T50" fmla="*/ 1614 w 3069"/>
                <a:gd name="T51" fmla="*/ 2 h 1534"/>
                <a:gd name="T52" fmla="*/ 1455 w 3069"/>
                <a:gd name="T53" fmla="*/ 2 h 1534"/>
                <a:gd name="T54" fmla="*/ 1263 w 3069"/>
                <a:gd name="T55" fmla="*/ 23 h 1534"/>
                <a:gd name="T56" fmla="*/ 1079 w 3069"/>
                <a:gd name="T57" fmla="*/ 69 h 1534"/>
                <a:gd name="T58" fmla="*/ 903 w 3069"/>
                <a:gd name="T59" fmla="*/ 135 h 1534"/>
                <a:gd name="T60" fmla="*/ 739 w 3069"/>
                <a:gd name="T61" fmla="*/ 222 h 1534"/>
                <a:gd name="T62" fmla="*/ 587 w 3069"/>
                <a:gd name="T63" fmla="*/ 327 h 1534"/>
                <a:gd name="T64" fmla="*/ 450 w 3069"/>
                <a:gd name="T65" fmla="*/ 449 h 1534"/>
                <a:gd name="T66" fmla="*/ 327 w 3069"/>
                <a:gd name="T67" fmla="*/ 587 h 1534"/>
                <a:gd name="T68" fmla="*/ 223 w 3069"/>
                <a:gd name="T69" fmla="*/ 739 h 1534"/>
                <a:gd name="T70" fmla="*/ 135 w 3069"/>
                <a:gd name="T71" fmla="*/ 903 h 1534"/>
                <a:gd name="T72" fmla="*/ 69 w 3069"/>
                <a:gd name="T73" fmla="*/ 1078 h 1534"/>
                <a:gd name="T74" fmla="*/ 25 w 3069"/>
                <a:gd name="T75" fmla="*/ 1262 h 1534"/>
                <a:gd name="T76" fmla="*/ 2 w 3069"/>
                <a:gd name="T77" fmla="*/ 1455 h 1534"/>
                <a:gd name="T78" fmla="*/ 377 w 3069"/>
                <a:gd name="T79" fmla="*/ 1504 h 1534"/>
                <a:gd name="T80" fmla="*/ 390 w 3069"/>
                <a:gd name="T81" fmla="*/ 1358 h 1534"/>
                <a:gd name="T82" fmla="*/ 421 w 3069"/>
                <a:gd name="T83" fmla="*/ 1217 h 1534"/>
                <a:gd name="T84" fmla="*/ 468 w 3069"/>
                <a:gd name="T85" fmla="*/ 1083 h 1534"/>
                <a:gd name="T86" fmla="*/ 531 w 3069"/>
                <a:gd name="T87" fmla="*/ 958 h 1534"/>
                <a:gd name="T88" fmla="*/ 608 w 3069"/>
                <a:gd name="T89" fmla="*/ 841 h 1534"/>
                <a:gd name="T90" fmla="*/ 697 w 3069"/>
                <a:gd name="T91" fmla="*/ 736 h 1534"/>
                <a:gd name="T92" fmla="*/ 798 w 3069"/>
                <a:gd name="T93" fmla="*/ 641 h 1534"/>
                <a:gd name="T94" fmla="*/ 910 w 3069"/>
                <a:gd name="T95" fmla="*/ 559 h 1534"/>
                <a:gd name="T96" fmla="*/ 1033 w 3069"/>
                <a:gd name="T97" fmla="*/ 490 h 1534"/>
                <a:gd name="T98" fmla="*/ 1163 w 3069"/>
                <a:gd name="T99" fmla="*/ 437 h 1534"/>
                <a:gd name="T100" fmla="*/ 1302 w 3069"/>
                <a:gd name="T101" fmla="*/ 400 h 1534"/>
                <a:gd name="T102" fmla="*/ 1446 w 3069"/>
                <a:gd name="T103" fmla="*/ 381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9" h="1534">
                  <a:moveTo>
                    <a:pt x="1534" y="376"/>
                  </a:moveTo>
                  <a:lnTo>
                    <a:pt x="1534" y="376"/>
                  </a:lnTo>
                  <a:lnTo>
                    <a:pt x="1564" y="377"/>
                  </a:lnTo>
                  <a:lnTo>
                    <a:pt x="1594" y="378"/>
                  </a:lnTo>
                  <a:lnTo>
                    <a:pt x="1624" y="381"/>
                  </a:lnTo>
                  <a:lnTo>
                    <a:pt x="1652" y="383"/>
                  </a:lnTo>
                  <a:lnTo>
                    <a:pt x="1682" y="386"/>
                  </a:lnTo>
                  <a:lnTo>
                    <a:pt x="1711" y="390"/>
                  </a:lnTo>
                  <a:lnTo>
                    <a:pt x="1740" y="394"/>
                  </a:lnTo>
                  <a:lnTo>
                    <a:pt x="1768" y="400"/>
                  </a:lnTo>
                  <a:lnTo>
                    <a:pt x="1796" y="406"/>
                  </a:lnTo>
                  <a:lnTo>
                    <a:pt x="1824" y="414"/>
                  </a:lnTo>
                  <a:lnTo>
                    <a:pt x="1852" y="421"/>
                  </a:lnTo>
                  <a:lnTo>
                    <a:pt x="1878" y="429"/>
                  </a:lnTo>
                  <a:lnTo>
                    <a:pt x="1906" y="437"/>
                  </a:lnTo>
                  <a:lnTo>
                    <a:pt x="1933" y="447"/>
                  </a:lnTo>
                  <a:lnTo>
                    <a:pt x="1958" y="457"/>
                  </a:lnTo>
                  <a:lnTo>
                    <a:pt x="1985" y="468"/>
                  </a:lnTo>
                  <a:lnTo>
                    <a:pt x="2011" y="479"/>
                  </a:lnTo>
                  <a:lnTo>
                    <a:pt x="2036" y="490"/>
                  </a:lnTo>
                  <a:lnTo>
                    <a:pt x="2062" y="503"/>
                  </a:lnTo>
                  <a:lnTo>
                    <a:pt x="2086" y="516"/>
                  </a:lnTo>
                  <a:lnTo>
                    <a:pt x="2111" y="530"/>
                  </a:lnTo>
                  <a:lnTo>
                    <a:pt x="2134" y="545"/>
                  </a:lnTo>
                  <a:lnTo>
                    <a:pt x="2159" y="559"/>
                  </a:lnTo>
                  <a:lnTo>
                    <a:pt x="2181" y="575"/>
                  </a:lnTo>
                  <a:lnTo>
                    <a:pt x="2205" y="591"/>
                  </a:lnTo>
                  <a:lnTo>
                    <a:pt x="2227" y="607"/>
                  </a:lnTo>
                  <a:lnTo>
                    <a:pt x="2249" y="624"/>
                  </a:lnTo>
                  <a:lnTo>
                    <a:pt x="2271" y="641"/>
                  </a:lnTo>
                  <a:lnTo>
                    <a:pt x="2292" y="659"/>
                  </a:lnTo>
                  <a:lnTo>
                    <a:pt x="2312" y="677"/>
                  </a:lnTo>
                  <a:lnTo>
                    <a:pt x="2333" y="696"/>
                  </a:lnTo>
                  <a:lnTo>
                    <a:pt x="2353" y="715"/>
                  </a:lnTo>
                  <a:lnTo>
                    <a:pt x="2372" y="736"/>
                  </a:lnTo>
                  <a:lnTo>
                    <a:pt x="2391" y="756"/>
                  </a:lnTo>
                  <a:lnTo>
                    <a:pt x="2409" y="777"/>
                  </a:lnTo>
                  <a:lnTo>
                    <a:pt x="2427" y="797"/>
                  </a:lnTo>
                  <a:lnTo>
                    <a:pt x="2445" y="820"/>
                  </a:lnTo>
                  <a:lnTo>
                    <a:pt x="2462" y="841"/>
                  </a:lnTo>
                  <a:lnTo>
                    <a:pt x="2479" y="865"/>
                  </a:lnTo>
                  <a:lnTo>
                    <a:pt x="2495" y="887"/>
                  </a:lnTo>
                  <a:lnTo>
                    <a:pt x="2510" y="910"/>
                  </a:lnTo>
                  <a:lnTo>
                    <a:pt x="2524" y="934"/>
                  </a:lnTo>
                  <a:lnTo>
                    <a:pt x="2538" y="958"/>
                  </a:lnTo>
                  <a:lnTo>
                    <a:pt x="2552" y="983"/>
                  </a:lnTo>
                  <a:lnTo>
                    <a:pt x="2565" y="1007"/>
                  </a:lnTo>
                  <a:lnTo>
                    <a:pt x="2578" y="1032"/>
                  </a:lnTo>
                  <a:lnTo>
                    <a:pt x="2589" y="1057"/>
                  </a:lnTo>
                  <a:lnTo>
                    <a:pt x="2601" y="1083"/>
                  </a:lnTo>
                  <a:lnTo>
                    <a:pt x="2612" y="1110"/>
                  </a:lnTo>
                  <a:lnTo>
                    <a:pt x="2621" y="1136"/>
                  </a:lnTo>
                  <a:lnTo>
                    <a:pt x="2631" y="1163"/>
                  </a:lnTo>
                  <a:lnTo>
                    <a:pt x="2640" y="1190"/>
                  </a:lnTo>
                  <a:lnTo>
                    <a:pt x="2648" y="1217"/>
                  </a:lnTo>
                  <a:lnTo>
                    <a:pt x="2656" y="1245"/>
                  </a:lnTo>
                  <a:lnTo>
                    <a:pt x="2662" y="1273"/>
                  </a:lnTo>
                  <a:lnTo>
                    <a:pt x="2668" y="1301"/>
                  </a:lnTo>
                  <a:lnTo>
                    <a:pt x="2674" y="1329"/>
                  </a:lnTo>
                  <a:lnTo>
                    <a:pt x="2679" y="1358"/>
                  </a:lnTo>
                  <a:lnTo>
                    <a:pt x="2682" y="1387"/>
                  </a:lnTo>
                  <a:lnTo>
                    <a:pt x="2685" y="1416"/>
                  </a:lnTo>
                  <a:lnTo>
                    <a:pt x="2689" y="1444"/>
                  </a:lnTo>
                  <a:lnTo>
                    <a:pt x="2691" y="1474"/>
                  </a:lnTo>
                  <a:lnTo>
                    <a:pt x="2692" y="1504"/>
                  </a:lnTo>
                  <a:lnTo>
                    <a:pt x="2692" y="1534"/>
                  </a:lnTo>
                  <a:lnTo>
                    <a:pt x="3069" y="1534"/>
                  </a:lnTo>
                  <a:lnTo>
                    <a:pt x="3069" y="1534"/>
                  </a:lnTo>
                  <a:lnTo>
                    <a:pt x="3068" y="1495"/>
                  </a:lnTo>
                  <a:lnTo>
                    <a:pt x="3067" y="1455"/>
                  </a:lnTo>
                  <a:lnTo>
                    <a:pt x="3064" y="1416"/>
                  </a:lnTo>
                  <a:lnTo>
                    <a:pt x="3061" y="1377"/>
                  </a:lnTo>
                  <a:lnTo>
                    <a:pt x="3056" y="1339"/>
                  </a:lnTo>
                  <a:lnTo>
                    <a:pt x="3051" y="1301"/>
                  </a:lnTo>
                  <a:lnTo>
                    <a:pt x="3045" y="1262"/>
                  </a:lnTo>
                  <a:lnTo>
                    <a:pt x="3037" y="1225"/>
                  </a:lnTo>
                  <a:lnTo>
                    <a:pt x="3030" y="1188"/>
                  </a:lnTo>
                  <a:lnTo>
                    <a:pt x="3020" y="1150"/>
                  </a:lnTo>
                  <a:lnTo>
                    <a:pt x="3011" y="1114"/>
                  </a:lnTo>
                  <a:lnTo>
                    <a:pt x="3000" y="1078"/>
                  </a:lnTo>
                  <a:lnTo>
                    <a:pt x="2988" y="1041"/>
                  </a:lnTo>
                  <a:lnTo>
                    <a:pt x="2975" y="1006"/>
                  </a:lnTo>
                  <a:lnTo>
                    <a:pt x="2963" y="971"/>
                  </a:lnTo>
                  <a:lnTo>
                    <a:pt x="2948" y="937"/>
                  </a:lnTo>
                  <a:lnTo>
                    <a:pt x="2933" y="903"/>
                  </a:lnTo>
                  <a:lnTo>
                    <a:pt x="2918" y="869"/>
                  </a:lnTo>
                  <a:lnTo>
                    <a:pt x="2901" y="836"/>
                  </a:lnTo>
                  <a:lnTo>
                    <a:pt x="2884" y="803"/>
                  </a:lnTo>
                  <a:lnTo>
                    <a:pt x="2866" y="771"/>
                  </a:lnTo>
                  <a:lnTo>
                    <a:pt x="2846" y="739"/>
                  </a:lnTo>
                  <a:lnTo>
                    <a:pt x="2827" y="707"/>
                  </a:lnTo>
                  <a:lnTo>
                    <a:pt x="2807" y="676"/>
                  </a:lnTo>
                  <a:lnTo>
                    <a:pt x="2786" y="646"/>
                  </a:lnTo>
                  <a:lnTo>
                    <a:pt x="2764" y="616"/>
                  </a:lnTo>
                  <a:lnTo>
                    <a:pt x="2742" y="587"/>
                  </a:lnTo>
                  <a:lnTo>
                    <a:pt x="2718" y="559"/>
                  </a:lnTo>
                  <a:lnTo>
                    <a:pt x="2695" y="530"/>
                  </a:lnTo>
                  <a:lnTo>
                    <a:pt x="2671" y="502"/>
                  </a:lnTo>
                  <a:lnTo>
                    <a:pt x="2645" y="475"/>
                  </a:lnTo>
                  <a:lnTo>
                    <a:pt x="2619" y="449"/>
                  </a:lnTo>
                  <a:lnTo>
                    <a:pt x="2593" y="423"/>
                  </a:lnTo>
                  <a:lnTo>
                    <a:pt x="2566" y="399"/>
                  </a:lnTo>
                  <a:lnTo>
                    <a:pt x="2538" y="374"/>
                  </a:lnTo>
                  <a:lnTo>
                    <a:pt x="2511" y="351"/>
                  </a:lnTo>
                  <a:lnTo>
                    <a:pt x="2482" y="327"/>
                  </a:lnTo>
                  <a:lnTo>
                    <a:pt x="2452" y="305"/>
                  </a:lnTo>
                  <a:lnTo>
                    <a:pt x="2423" y="282"/>
                  </a:lnTo>
                  <a:lnTo>
                    <a:pt x="2392" y="262"/>
                  </a:lnTo>
                  <a:lnTo>
                    <a:pt x="2361" y="242"/>
                  </a:lnTo>
                  <a:lnTo>
                    <a:pt x="2330" y="222"/>
                  </a:lnTo>
                  <a:lnTo>
                    <a:pt x="2298" y="204"/>
                  </a:lnTo>
                  <a:lnTo>
                    <a:pt x="2265" y="185"/>
                  </a:lnTo>
                  <a:lnTo>
                    <a:pt x="2233" y="167"/>
                  </a:lnTo>
                  <a:lnTo>
                    <a:pt x="2199" y="151"/>
                  </a:lnTo>
                  <a:lnTo>
                    <a:pt x="2166" y="135"/>
                  </a:lnTo>
                  <a:lnTo>
                    <a:pt x="2132" y="120"/>
                  </a:lnTo>
                  <a:lnTo>
                    <a:pt x="2097" y="107"/>
                  </a:lnTo>
                  <a:lnTo>
                    <a:pt x="2062" y="93"/>
                  </a:lnTo>
                  <a:lnTo>
                    <a:pt x="2027" y="81"/>
                  </a:lnTo>
                  <a:lnTo>
                    <a:pt x="1990" y="69"/>
                  </a:lnTo>
                  <a:lnTo>
                    <a:pt x="1954" y="59"/>
                  </a:lnTo>
                  <a:lnTo>
                    <a:pt x="1918" y="48"/>
                  </a:lnTo>
                  <a:lnTo>
                    <a:pt x="1881" y="39"/>
                  </a:lnTo>
                  <a:lnTo>
                    <a:pt x="1843" y="31"/>
                  </a:lnTo>
                  <a:lnTo>
                    <a:pt x="1806" y="23"/>
                  </a:lnTo>
                  <a:lnTo>
                    <a:pt x="1769" y="18"/>
                  </a:lnTo>
                  <a:lnTo>
                    <a:pt x="1730" y="12"/>
                  </a:lnTo>
                  <a:lnTo>
                    <a:pt x="1692" y="7"/>
                  </a:lnTo>
                  <a:lnTo>
                    <a:pt x="1652" y="4"/>
                  </a:lnTo>
                  <a:lnTo>
                    <a:pt x="1614" y="2"/>
                  </a:lnTo>
                  <a:lnTo>
                    <a:pt x="1575" y="0"/>
                  </a:lnTo>
                  <a:lnTo>
                    <a:pt x="1534" y="0"/>
                  </a:lnTo>
                  <a:lnTo>
                    <a:pt x="1534" y="0"/>
                  </a:lnTo>
                  <a:lnTo>
                    <a:pt x="1495" y="0"/>
                  </a:lnTo>
                  <a:lnTo>
                    <a:pt x="1455" y="2"/>
                  </a:lnTo>
                  <a:lnTo>
                    <a:pt x="1417" y="4"/>
                  </a:lnTo>
                  <a:lnTo>
                    <a:pt x="1377" y="7"/>
                  </a:lnTo>
                  <a:lnTo>
                    <a:pt x="1339" y="12"/>
                  </a:lnTo>
                  <a:lnTo>
                    <a:pt x="1301" y="18"/>
                  </a:lnTo>
                  <a:lnTo>
                    <a:pt x="1263" y="23"/>
                  </a:lnTo>
                  <a:lnTo>
                    <a:pt x="1225" y="31"/>
                  </a:lnTo>
                  <a:lnTo>
                    <a:pt x="1188" y="39"/>
                  </a:lnTo>
                  <a:lnTo>
                    <a:pt x="1151" y="48"/>
                  </a:lnTo>
                  <a:lnTo>
                    <a:pt x="1114" y="59"/>
                  </a:lnTo>
                  <a:lnTo>
                    <a:pt x="1079" y="69"/>
                  </a:lnTo>
                  <a:lnTo>
                    <a:pt x="1043" y="81"/>
                  </a:lnTo>
                  <a:lnTo>
                    <a:pt x="1007" y="93"/>
                  </a:lnTo>
                  <a:lnTo>
                    <a:pt x="972" y="107"/>
                  </a:lnTo>
                  <a:lnTo>
                    <a:pt x="937" y="120"/>
                  </a:lnTo>
                  <a:lnTo>
                    <a:pt x="903" y="135"/>
                  </a:lnTo>
                  <a:lnTo>
                    <a:pt x="870" y="151"/>
                  </a:lnTo>
                  <a:lnTo>
                    <a:pt x="836" y="167"/>
                  </a:lnTo>
                  <a:lnTo>
                    <a:pt x="803" y="185"/>
                  </a:lnTo>
                  <a:lnTo>
                    <a:pt x="771" y="204"/>
                  </a:lnTo>
                  <a:lnTo>
                    <a:pt x="739" y="222"/>
                  </a:lnTo>
                  <a:lnTo>
                    <a:pt x="708" y="242"/>
                  </a:lnTo>
                  <a:lnTo>
                    <a:pt x="677" y="262"/>
                  </a:lnTo>
                  <a:lnTo>
                    <a:pt x="646" y="282"/>
                  </a:lnTo>
                  <a:lnTo>
                    <a:pt x="616" y="305"/>
                  </a:lnTo>
                  <a:lnTo>
                    <a:pt x="587" y="327"/>
                  </a:lnTo>
                  <a:lnTo>
                    <a:pt x="559" y="351"/>
                  </a:lnTo>
                  <a:lnTo>
                    <a:pt x="531" y="374"/>
                  </a:lnTo>
                  <a:lnTo>
                    <a:pt x="503" y="399"/>
                  </a:lnTo>
                  <a:lnTo>
                    <a:pt x="477" y="423"/>
                  </a:lnTo>
                  <a:lnTo>
                    <a:pt x="450" y="449"/>
                  </a:lnTo>
                  <a:lnTo>
                    <a:pt x="424" y="475"/>
                  </a:lnTo>
                  <a:lnTo>
                    <a:pt x="399" y="502"/>
                  </a:lnTo>
                  <a:lnTo>
                    <a:pt x="374" y="530"/>
                  </a:lnTo>
                  <a:lnTo>
                    <a:pt x="351" y="559"/>
                  </a:lnTo>
                  <a:lnTo>
                    <a:pt x="327" y="587"/>
                  </a:lnTo>
                  <a:lnTo>
                    <a:pt x="305" y="616"/>
                  </a:lnTo>
                  <a:lnTo>
                    <a:pt x="284" y="646"/>
                  </a:lnTo>
                  <a:lnTo>
                    <a:pt x="262" y="676"/>
                  </a:lnTo>
                  <a:lnTo>
                    <a:pt x="242" y="707"/>
                  </a:lnTo>
                  <a:lnTo>
                    <a:pt x="223" y="739"/>
                  </a:lnTo>
                  <a:lnTo>
                    <a:pt x="204" y="771"/>
                  </a:lnTo>
                  <a:lnTo>
                    <a:pt x="185" y="803"/>
                  </a:lnTo>
                  <a:lnTo>
                    <a:pt x="168" y="836"/>
                  </a:lnTo>
                  <a:lnTo>
                    <a:pt x="151" y="869"/>
                  </a:lnTo>
                  <a:lnTo>
                    <a:pt x="135" y="903"/>
                  </a:lnTo>
                  <a:lnTo>
                    <a:pt x="120" y="937"/>
                  </a:lnTo>
                  <a:lnTo>
                    <a:pt x="107" y="971"/>
                  </a:lnTo>
                  <a:lnTo>
                    <a:pt x="94" y="1006"/>
                  </a:lnTo>
                  <a:lnTo>
                    <a:pt x="81" y="1041"/>
                  </a:lnTo>
                  <a:lnTo>
                    <a:pt x="69" y="1078"/>
                  </a:lnTo>
                  <a:lnTo>
                    <a:pt x="59" y="1114"/>
                  </a:lnTo>
                  <a:lnTo>
                    <a:pt x="49" y="1150"/>
                  </a:lnTo>
                  <a:lnTo>
                    <a:pt x="39" y="1188"/>
                  </a:lnTo>
                  <a:lnTo>
                    <a:pt x="32" y="1225"/>
                  </a:lnTo>
                  <a:lnTo>
                    <a:pt x="25" y="1262"/>
                  </a:lnTo>
                  <a:lnTo>
                    <a:pt x="18" y="1301"/>
                  </a:lnTo>
                  <a:lnTo>
                    <a:pt x="13" y="1339"/>
                  </a:lnTo>
                  <a:lnTo>
                    <a:pt x="9" y="1377"/>
                  </a:lnTo>
                  <a:lnTo>
                    <a:pt x="5" y="1416"/>
                  </a:lnTo>
                  <a:lnTo>
                    <a:pt x="2" y="1455"/>
                  </a:lnTo>
                  <a:lnTo>
                    <a:pt x="1" y="1495"/>
                  </a:lnTo>
                  <a:lnTo>
                    <a:pt x="0" y="1534"/>
                  </a:lnTo>
                  <a:lnTo>
                    <a:pt x="377" y="1534"/>
                  </a:lnTo>
                  <a:lnTo>
                    <a:pt x="377" y="1534"/>
                  </a:lnTo>
                  <a:lnTo>
                    <a:pt x="377" y="1504"/>
                  </a:lnTo>
                  <a:lnTo>
                    <a:pt x="378" y="1474"/>
                  </a:lnTo>
                  <a:lnTo>
                    <a:pt x="381" y="1444"/>
                  </a:lnTo>
                  <a:lnTo>
                    <a:pt x="383" y="1416"/>
                  </a:lnTo>
                  <a:lnTo>
                    <a:pt x="387" y="1387"/>
                  </a:lnTo>
                  <a:lnTo>
                    <a:pt x="390" y="1358"/>
                  </a:lnTo>
                  <a:lnTo>
                    <a:pt x="396" y="1329"/>
                  </a:lnTo>
                  <a:lnTo>
                    <a:pt x="401" y="1301"/>
                  </a:lnTo>
                  <a:lnTo>
                    <a:pt x="407" y="1273"/>
                  </a:lnTo>
                  <a:lnTo>
                    <a:pt x="414" y="1245"/>
                  </a:lnTo>
                  <a:lnTo>
                    <a:pt x="421" y="1217"/>
                  </a:lnTo>
                  <a:lnTo>
                    <a:pt x="430" y="1190"/>
                  </a:lnTo>
                  <a:lnTo>
                    <a:pt x="438" y="1163"/>
                  </a:lnTo>
                  <a:lnTo>
                    <a:pt x="448" y="1136"/>
                  </a:lnTo>
                  <a:lnTo>
                    <a:pt x="457" y="1110"/>
                  </a:lnTo>
                  <a:lnTo>
                    <a:pt x="468" y="1083"/>
                  </a:lnTo>
                  <a:lnTo>
                    <a:pt x="480" y="1057"/>
                  </a:lnTo>
                  <a:lnTo>
                    <a:pt x="491" y="1032"/>
                  </a:lnTo>
                  <a:lnTo>
                    <a:pt x="504" y="1007"/>
                  </a:lnTo>
                  <a:lnTo>
                    <a:pt x="517" y="983"/>
                  </a:lnTo>
                  <a:lnTo>
                    <a:pt x="531" y="958"/>
                  </a:lnTo>
                  <a:lnTo>
                    <a:pt x="545" y="934"/>
                  </a:lnTo>
                  <a:lnTo>
                    <a:pt x="560" y="910"/>
                  </a:lnTo>
                  <a:lnTo>
                    <a:pt x="575" y="887"/>
                  </a:lnTo>
                  <a:lnTo>
                    <a:pt x="591" y="865"/>
                  </a:lnTo>
                  <a:lnTo>
                    <a:pt x="608" y="841"/>
                  </a:lnTo>
                  <a:lnTo>
                    <a:pt x="624" y="820"/>
                  </a:lnTo>
                  <a:lnTo>
                    <a:pt x="642" y="797"/>
                  </a:lnTo>
                  <a:lnTo>
                    <a:pt x="660" y="777"/>
                  </a:lnTo>
                  <a:lnTo>
                    <a:pt x="678" y="756"/>
                  </a:lnTo>
                  <a:lnTo>
                    <a:pt x="697" y="736"/>
                  </a:lnTo>
                  <a:lnTo>
                    <a:pt x="716" y="715"/>
                  </a:lnTo>
                  <a:lnTo>
                    <a:pt x="736" y="696"/>
                  </a:lnTo>
                  <a:lnTo>
                    <a:pt x="757" y="677"/>
                  </a:lnTo>
                  <a:lnTo>
                    <a:pt x="777" y="659"/>
                  </a:lnTo>
                  <a:lnTo>
                    <a:pt x="798" y="641"/>
                  </a:lnTo>
                  <a:lnTo>
                    <a:pt x="820" y="624"/>
                  </a:lnTo>
                  <a:lnTo>
                    <a:pt x="842" y="607"/>
                  </a:lnTo>
                  <a:lnTo>
                    <a:pt x="865" y="591"/>
                  </a:lnTo>
                  <a:lnTo>
                    <a:pt x="887" y="575"/>
                  </a:lnTo>
                  <a:lnTo>
                    <a:pt x="910" y="559"/>
                  </a:lnTo>
                  <a:lnTo>
                    <a:pt x="935" y="545"/>
                  </a:lnTo>
                  <a:lnTo>
                    <a:pt x="958" y="530"/>
                  </a:lnTo>
                  <a:lnTo>
                    <a:pt x="983" y="516"/>
                  </a:lnTo>
                  <a:lnTo>
                    <a:pt x="1007" y="503"/>
                  </a:lnTo>
                  <a:lnTo>
                    <a:pt x="1033" y="490"/>
                  </a:lnTo>
                  <a:lnTo>
                    <a:pt x="1059" y="479"/>
                  </a:lnTo>
                  <a:lnTo>
                    <a:pt x="1084" y="468"/>
                  </a:lnTo>
                  <a:lnTo>
                    <a:pt x="1110" y="457"/>
                  </a:lnTo>
                  <a:lnTo>
                    <a:pt x="1136" y="447"/>
                  </a:lnTo>
                  <a:lnTo>
                    <a:pt x="1163" y="437"/>
                  </a:lnTo>
                  <a:lnTo>
                    <a:pt x="1191" y="429"/>
                  </a:lnTo>
                  <a:lnTo>
                    <a:pt x="1217" y="421"/>
                  </a:lnTo>
                  <a:lnTo>
                    <a:pt x="1245" y="414"/>
                  </a:lnTo>
                  <a:lnTo>
                    <a:pt x="1273" y="406"/>
                  </a:lnTo>
                  <a:lnTo>
                    <a:pt x="1302" y="400"/>
                  </a:lnTo>
                  <a:lnTo>
                    <a:pt x="1329" y="394"/>
                  </a:lnTo>
                  <a:lnTo>
                    <a:pt x="1358" y="390"/>
                  </a:lnTo>
                  <a:lnTo>
                    <a:pt x="1387" y="386"/>
                  </a:lnTo>
                  <a:lnTo>
                    <a:pt x="1416" y="383"/>
                  </a:lnTo>
                  <a:lnTo>
                    <a:pt x="1446" y="381"/>
                  </a:lnTo>
                  <a:lnTo>
                    <a:pt x="1475" y="378"/>
                  </a:lnTo>
                  <a:lnTo>
                    <a:pt x="1504" y="377"/>
                  </a:lnTo>
                  <a:lnTo>
                    <a:pt x="1534" y="376"/>
                  </a:lnTo>
                  <a:lnTo>
                    <a:pt x="1534" y="376"/>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6" name="Freeform: Shape 24">
              <a:extLst>
                <a:ext uri="{FF2B5EF4-FFF2-40B4-BE49-F238E27FC236}">
                  <a16:creationId xmlns:a16="http://schemas.microsoft.com/office/drawing/2014/main" id="{BD1E6C0B-984B-468A-B0E5-DF15D3CAB74A}"/>
                </a:ext>
              </a:extLst>
            </p:cNvPr>
            <p:cNvSpPr>
              <a:spLocks/>
            </p:cNvSpPr>
            <p:nvPr/>
          </p:nvSpPr>
          <p:spPr bwMode="auto">
            <a:xfrm>
              <a:off x="3996850" y="3254615"/>
              <a:ext cx="1794729" cy="897365"/>
            </a:xfrm>
            <a:custGeom>
              <a:avLst/>
              <a:gdLst>
                <a:gd name="T0" fmla="*/ 1444 w 3068"/>
                <a:gd name="T1" fmla="*/ 1153 h 1534"/>
                <a:gd name="T2" fmla="*/ 1300 w 3068"/>
                <a:gd name="T3" fmla="*/ 1134 h 1534"/>
                <a:gd name="T4" fmla="*/ 1163 w 3068"/>
                <a:gd name="T5" fmla="*/ 1097 h 1534"/>
                <a:gd name="T6" fmla="*/ 1032 w 3068"/>
                <a:gd name="T7" fmla="*/ 1044 h 1534"/>
                <a:gd name="T8" fmla="*/ 910 w 3068"/>
                <a:gd name="T9" fmla="*/ 975 h 1534"/>
                <a:gd name="T10" fmla="*/ 797 w 3068"/>
                <a:gd name="T11" fmla="*/ 893 h 1534"/>
                <a:gd name="T12" fmla="*/ 696 w 3068"/>
                <a:gd name="T13" fmla="*/ 798 h 1534"/>
                <a:gd name="T14" fmla="*/ 606 w 3068"/>
                <a:gd name="T15" fmla="*/ 693 h 1534"/>
                <a:gd name="T16" fmla="*/ 530 w 3068"/>
                <a:gd name="T17" fmla="*/ 576 h 1534"/>
                <a:gd name="T18" fmla="*/ 467 w 3068"/>
                <a:gd name="T19" fmla="*/ 451 h 1534"/>
                <a:gd name="T20" fmla="*/ 420 w 3068"/>
                <a:gd name="T21" fmla="*/ 317 h 1534"/>
                <a:gd name="T22" fmla="*/ 390 w 3068"/>
                <a:gd name="T23" fmla="*/ 176 h 1534"/>
                <a:gd name="T24" fmla="*/ 376 w 3068"/>
                <a:gd name="T25" fmla="*/ 30 h 1534"/>
                <a:gd name="T26" fmla="*/ 1 w 3068"/>
                <a:gd name="T27" fmla="*/ 79 h 1534"/>
                <a:gd name="T28" fmla="*/ 23 w 3068"/>
                <a:gd name="T29" fmla="*/ 272 h 1534"/>
                <a:gd name="T30" fmla="*/ 68 w 3068"/>
                <a:gd name="T31" fmla="*/ 456 h 1534"/>
                <a:gd name="T32" fmla="*/ 135 w 3068"/>
                <a:gd name="T33" fmla="*/ 631 h 1534"/>
                <a:gd name="T34" fmla="*/ 222 w 3068"/>
                <a:gd name="T35" fmla="*/ 795 h 1534"/>
                <a:gd name="T36" fmla="*/ 327 w 3068"/>
                <a:gd name="T37" fmla="*/ 947 h 1534"/>
                <a:gd name="T38" fmla="*/ 449 w 3068"/>
                <a:gd name="T39" fmla="*/ 1085 h 1534"/>
                <a:gd name="T40" fmla="*/ 586 w 3068"/>
                <a:gd name="T41" fmla="*/ 1207 h 1534"/>
                <a:gd name="T42" fmla="*/ 738 w 3068"/>
                <a:gd name="T43" fmla="*/ 1312 h 1534"/>
                <a:gd name="T44" fmla="*/ 902 w 3068"/>
                <a:gd name="T45" fmla="*/ 1399 h 1534"/>
                <a:gd name="T46" fmla="*/ 1078 w 3068"/>
                <a:gd name="T47" fmla="*/ 1465 h 1534"/>
                <a:gd name="T48" fmla="*/ 1262 w 3068"/>
                <a:gd name="T49" fmla="*/ 1511 h 1534"/>
                <a:gd name="T50" fmla="*/ 1455 w 3068"/>
                <a:gd name="T51" fmla="*/ 1532 h 1534"/>
                <a:gd name="T52" fmla="*/ 1613 w 3068"/>
                <a:gd name="T53" fmla="*/ 1532 h 1534"/>
                <a:gd name="T54" fmla="*/ 1805 w 3068"/>
                <a:gd name="T55" fmla="*/ 1511 h 1534"/>
                <a:gd name="T56" fmla="*/ 1990 w 3068"/>
                <a:gd name="T57" fmla="*/ 1465 h 1534"/>
                <a:gd name="T58" fmla="*/ 2165 w 3068"/>
                <a:gd name="T59" fmla="*/ 1399 h 1534"/>
                <a:gd name="T60" fmla="*/ 2329 w 3068"/>
                <a:gd name="T61" fmla="*/ 1312 h 1534"/>
                <a:gd name="T62" fmla="*/ 2481 w 3068"/>
                <a:gd name="T63" fmla="*/ 1207 h 1534"/>
                <a:gd name="T64" fmla="*/ 2618 w 3068"/>
                <a:gd name="T65" fmla="*/ 1085 h 1534"/>
                <a:gd name="T66" fmla="*/ 2741 w 3068"/>
                <a:gd name="T67" fmla="*/ 947 h 1534"/>
                <a:gd name="T68" fmla="*/ 2845 w 3068"/>
                <a:gd name="T69" fmla="*/ 795 h 1534"/>
                <a:gd name="T70" fmla="*/ 2933 w 3068"/>
                <a:gd name="T71" fmla="*/ 631 h 1534"/>
                <a:gd name="T72" fmla="*/ 2999 w 3068"/>
                <a:gd name="T73" fmla="*/ 456 h 1534"/>
                <a:gd name="T74" fmla="*/ 3043 w 3068"/>
                <a:gd name="T75" fmla="*/ 272 h 1534"/>
                <a:gd name="T76" fmla="*/ 3066 w 3068"/>
                <a:gd name="T77" fmla="*/ 79 h 1534"/>
                <a:gd name="T78" fmla="*/ 2691 w 3068"/>
                <a:gd name="T79" fmla="*/ 30 h 1534"/>
                <a:gd name="T80" fmla="*/ 2678 w 3068"/>
                <a:gd name="T81" fmla="*/ 176 h 1534"/>
                <a:gd name="T82" fmla="*/ 2647 w 3068"/>
                <a:gd name="T83" fmla="*/ 317 h 1534"/>
                <a:gd name="T84" fmla="*/ 2600 w 3068"/>
                <a:gd name="T85" fmla="*/ 451 h 1534"/>
                <a:gd name="T86" fmla="*/ 2537 w 3068"/>
                <a:gd name="T87" fmla="*/ 576 h 1534"/>
                <a:gd name="T88" fmla="*/ 2461 w 3068"/>
                <a:gd name="T89" fmla="*/ 693 h 1534"/>
                <a:gd name="T90" fmla="*/ 2372 w 3068"/>
                <a:gd name="T91" fmla="*/ 798 h 1534"/>
                <a:gd name="T92" fmla="*/ 2270 w 3068"/>
                <a:gd name="T93" fmla="*/ 893 h 1534"/>
                <a:gd name="T94" fmla="*/ 2158 w 3068"/>
                <a:gd name="T95" fmla="*/ 975 h 1534"/>
                <a:gd name="T96" fmla="*/ 2035 w 3068"/>
                <a:gd name="T97" fmla="*/ 1044 h 1534"/>
                <a:gd name="T98" fmla="*/ 1905 w 3068"/>
                <a:gd name="T99" fmla="*/ 1097 h 1534"/>
                <a:gd name="T100" fmla="*/ 1766 w 3068"/>
                <a:gd name="T101" fmla="*/ 1134 h 1534"/>
                <a:gd name="T102" fmla="*/ 1622 w 3068"/>
                <a:gd name="T103" fmla="*/ 1153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8" h="1534">
                  <a:moveTo>
                    <a:pt x="1534" y="1158"/>
                  </a:moveTo>
                  <a:lnTo>
                    <a:pt x="1534" y="1158"/>
                  </a:lnTo>
                  <a:lnTo>
                    <a:pt x="1504" y="1157"/>
                  </a:lnTo>
                  <a:lnTo>
                    <a:pt x="1474" y="1156"/>
                  </a:lnTo>
                  <a:lnTo>
                    <a:pt x="1444" y="1153"/>
                  </a:lnTo>
                  <a:lnTo>
                    <a:pt x="1416" y="1151"/>
                  </a:lnTo>
                  <a:lnTo>
                    <a:pt x="1386" y="1148"/>
                  </a:lnTo>
                  <a:lnTo>
                    <a:pt x="1357" y="1144"/>
                  </a:lnTo>
                  <a:lnTo>
                    <a:pt x="1329" y="1140"/>
                  </a:lnTo>
                  <a:lnTo>
                    <a:pt x="1300" y="1134"/>
                  </a:lnTo>
                  <a:lnTo>
                    <a:pt x="1273" y="1128"/>
                  </a:lnTo>
                  <a:lnTo>
                    <a:pt x="1244" y="1120"/>
                  </a:lnTo>
                  <a:lnTo>
                    <a:pt x="1217" y="1113"/>
                  </a:lnTo>
                  <a:lnTo>
                    <a:pt x="1190" y="1105"/>
                  </a:lnTo>
                  <a:lnTo>
                    <a:pt x="1163" y="1097"/>
                  </a:lnTo>
                  <a:lnTo>
                    <a:pt x="1135" y="1087"/>
                  </a:lnTo>
                  <a:lnTo>
                    <a:pt x="1110" y="1077"/>
                  </a:lnTo>
                  <a:lnTo>
                    <a:pt x="1083" y="1066"/>
                  </a:lnTo>
                  <a:lnTo>
                    <a:pt x="1057" y="1055"/>
                  </a:lnTo>
                  <a:lnTo>
                    <a:pt x="1032" y="1044"/>
                  </a:lnTo>
                  <a:lnTo>
                    <a:pt x="1006" y="1031"/>
                  </a:lnTo>
                  <a:lnTo>
                    <a:pt x="982" y="1018"/>
                  </a:lnTo>
                  <a:lnTo>
                    <a:pt x="957" y="1004"/>
                  </a:lnTo>
                  <a:lnTo>
                    <a:pt x="934" y="989"/>
                  </a:lnTo>
                  <a:lnTo>
                    <a:pt x="910" y="975"/>
                  </a:lnTo>
                  <a:lnTo>
                    <a:pt x="887" y="959"/>
                  </a:lnTo>
                  <a:lnTo>
                    <a:pt x="863" y="943"/>
                  </a:lnTo>
                  <a:lnTo>
                    <a:pt x="841" y="927"/>
                  </a:lnTo>
                  <a:lnTo>
                    <a:pt x="819" y="910"/>
                  </a:lnTo>
                  <a:lnTo>
                    <a:pt x="797" y="893"/>
                  </a:lnTo>
                  <a:lnTo>
                    <a:pt x="776" y="875"/>
                  </a:lnTo>
                  <a:lnTo>
                    <a:pt x="756" y="857"/>
                  </a:lnTo>
                  <a:lnTo>
                    <a:pt x="735" y="838"/>
                  </a:lnTo>
                  <a:lnTo>
                    <a:pt x="715" y="819"/>
                  </a:lnTo>
                  <a:lnTo>
                    <a:pt x="696" y="798"/>
                  </a:lnTo>
                  <a:lnTo>
                    <a:pt x="677" y="778"/>
                  </a:lnTo>
                  <a:lnTo>
                    <a:pt x="659" y="757"/>
                  </a:lnTo>
                  <a:lnTo>
                    <a:pt x="641" y="737"/>
                  </a:lnTo>
                  <a:lnTo>
                    <a:pt x="623" y="714"/>
                  </a:lnTo>
                  <a:lnTo>
                    <a:pt x="606" y="693"/>
                  </a:lnTo>
                  <a:lnTo>
                    <a:pt x="589" y="669"/>
                  </a:lnTo>
                  <a:lnTo>
                    <a:pt x="574" y="647"/>
                  </a:lnTo>
                  <a:lnTo>
                    <a:pt x="558" y="624"/>
                  </a:lnTo>
                  <a:lnTo>
                    <a:pt x="544" y="600"/>
                  </a:lnTo>
                  <a:lnTo>
                    <a:pt x="530" y="576"/>
                  </a:lnTo>
                  <a:lnTo>
                    <a:pt x="516" y="551"/>
                  </a:lnTo>
                  <a:lnTo>
                    <a:pt x="503" y="527"/>
                  </a:lnTo>
                  <a:lnTo>
                    <a:pt x="490" y="502"/>
                  </a:lnTo>
                  <a:lnTo>
                    <a:pt x="479" y="477"/>
                  </a:lnTo>
                  <a:lnTo>
                    <a:pt x="467" y="451"/>
                  </a:lnTo>
                  <a:lnTo>
                    <a:pt x="456" y="424"/>
                  </a:lnTo>
                  <a:lnTo>
                    <a:pt x="447" y="398"/>
                  </a:lnTo>
                  <a:lnTo>
                    <a:pt x="437" y="371"/>
                  </a:lnTo>
                  <a:lnTo>
                    <a:pt x="428" y="344"/>
                  </a:lnTo>
                  <a:lnTo>
                    <a:pt x="420" y="317"/>
                  </a:lnTo>
                  <a:lnTo>
                    <a:pt x="412" y="289"/>
                  </a:lnTo>
                  <a:lnTo>
                    <a:pt x="406" y="261"/>
                  </a:lnTo>
                  <a:lnTo>
                    <a:pt x="400" y="233"/>
                  </a:lnTo>
                  <a:lnTo>
                    <a:pt x="394" y="205"/>
                  </a:lnTo>
                  <a:lnTo>
                    <a:pt x="390" y="176"/>
                  </a:lnTo>
                  <a:lnTo>
                    <a:pt x="386" y="147"/>
                  </a:lnTo>
                  <a:lnTo>
                    <a:pt x="383" y="118"/>
                  </a:lnTo>
                  <a:lnTo>
                    <a:pt x="379" y="90"/>
                  </a:lnTo>
                  <a:lnTo>
                    <a:pt x="378" y="60"/>
                  </a:lnTo>
                  <a:lnTo>
                    <a:pt x="376" y="30"/>
                  </a:lnTo>
                  <a:lnTo>
                    <a:pt x="376" y="0"/>
                  </a:lnTo>
                  <a:lnTo>
                    <a:pt x="0" y="0"/>
                  </a:lnTo>
                  <a:lnTo>
                    <a:pt x="0" y="0"/>
                  </a:lnTo>
                  <a:lnTo>
                    <a:pt x="0" y="39"/>
                  </a:lnTo>
                  <a:lnTo>
                    <a:pt x="1" y="79"/>
                  </a:lnTo>
                  <a:lnTo>
                    <a:pt x="4" y="118"/>
                  </a:lnTo>
                  <a:lnTo>
                    <a:pt x="7" y="157"/>
                  </a:lnTo>
                  <a:lnTo>
                    <a:pt x="12" y="195"/>
                  </a:lnTo>
                  <a:lnTo>
                    <a:pt x="17" y="233"/>
                  </a:lnTo>
                  <a:lnTo>
                    <a:pt x="23" y="272"/>
                  </a:lnTo>
                  <a:lnTo>
                    <a:pt x="31" y="309"/>
                  </a:lnTo>
                  <a:lnTo>
                    <a:pt x="38" y="346"/>
                  </a:lnTo>
                  <a:lnTo>
                    <a:pt x="48" y="384"/>
                  </a:lnTo>
                  <a:lnTo>
                    <a:pt x="57" y="420"/>
                  </a:lnTo>
                  <a:lnTo>
                    <a:pt x="68" y="456"/>
                  </a:lnTo>
                  <a:lnTo>
                    <a:pt x="80" y="493"/>
                  </a:lnTo>
                  <a:lnTo>
                    <a:pt x="93" y="528"/>
                  </a:lnTo>
                  <a:lnTo>
                    <a:pt x="105" y="563"/>
                  </a:lnTo>
                  <a:lnTo>
                    <a:pt x="120" y="597"/>
                  </a:lnTo>
                  <a:lnTo>
                    <a:pt x="135" y="631"/>
                  </a:lnTo>
                  <a:lnTo>
                    <a:pt x="151" y="665"/>
                  </a:lnTo>
                  <a:lnTo>
                    <a:pt x="167" y="698"/>
                  </a:lnTo>
                  <a:lnTo>
                    <a:pt x="184" y="731"/>
                  </a:lnTo>
                  <a:lnTo>
                    <a:pt x="202" y="763"/>
                  </a:lnTo>
                  <a:lnTo>
                    <a:pt x="222" y="795"/>
                  </a:lnTo>
                  <a:lnTo>
                    <a:pt x="241" y="827"/>
                  </a:lnTo>
                  <a:lnTo>
                    <a:pt x="261" y="858"/>
                  </a:lnTo>
                  <a:lnTo>
                    <a:pt x="282" y="888"/>
                  </a:lnTo>
                  <a:lnTo>
                    <a:pt x="305" y="918"/>
                  </a:lnTo>
                  <a:lnTo>
                    <a:pt x="327" y="947"/>
                  </a:lnTo>
                  <a:lnTo>
                    <a:pt x="350" y="975"/>
                  </a:lnTo>
                  <a:lnTo>
                    <a:pt x="374" y="1004"/>
                  </a:lnTo>
                  <a:lnTo>
                    <a:pt x="397" y="1032"/>
                  </a:lnTo>
                  <a:lnTo>
                    <a:pt x="423" y="1059"/>
                  </a:lnTo>
                  <a:lnTo>
                    <a:pt x="449" y="1085"/>
                  </a:lnTo>
                  <a:lnTo>
                    <a:pt x="475" y="1111"/>
                  </a:lnTo>
                  <a:lnTo>
                    <a:pt x="502" y="1135"/>
                  </a:lnTo>
                  <a:lnTo>
                    <a:pt x="530" y="1160"/>
                  </a:lnTo>
                  <a:lnTo>
                    <a:pt x="557" y="1183"/>
                  </a:lnTo>
                  <a:lnTo>
                    <a:pt x="586" y="1207"/>
                  </a:lnTo>
                  <a:lnTo>
                    <a:pt x="616" y="1229"/>
                  </a:lnTo>
                  <a:lnTo>
                    <a:pt x="646" y="1252"/>
                  </a:lnTo>
                  <a:lnTo>
                    <a:pt x="676" y="1272"/>
                  </a:lnTo>
                  <a:lnTo>
                    <a:pt x="707" y="1292"/>
                  </a:lnTo>
                  <a:lnTo>
                    <a:pt x="738" y="1312"/>
                  </a:lnTo>
                  <a:lnTo>
                    <a:pt x="770" y="1330"/>
                  </a:lnTo>
                  <a:lnTo>
                    <a:pt x="803" y="1349"/>
                  </a:lnTo>
                  <a:lnTo>
                    <a:pt x="836" y="1367"/>
                  </a:lnTo>
                  <a:lnTo>
                    <a:pt x="869" y="1383"/>
                  </a:lnTo>
                  <a:lnTo>
                    <a:pt x="902" y="1399"/>
                  </a:lnTo>
                  <a:lnTo>
                    <a:pt x="937" y="1414"/>
                  </a:lnTo>
                  <a:lnTo>
                    <a:pt x="971" y="1427"/>
                  </a:lnTo>
                  <a:lnTo>
                    <a:pt x="1006" y="1441"/>
                  </a:lnTo>
                  <a:lnTo>
                    <a:pt x="1041" y="1453"/>
                  </a:lnTo>
                  <a:lnTo>
                    <a:pt x="1078" y="1465"/>
                  </a:lnTo>
                  <a:lnTo>
                    <a:pt x="1114" y="1475"/>
                  </a:lnTo>
                  <a:lnTo>
                    <a:pt x="1150" y="1486"/>
                  </a:lnTo>
                  <a:lnTo>
                    <a:pt x="1187" y="1495"/>
                  </a:lnTo>
                  <a:lnTo>
                    <a:pt x="1225" y="1503"/>
                  </a:lnTo>
                  <a:lnTo>
                    <a:pt x="1262" y="1511"/>
                  </a:lnTo>
                  <a:lnTo>
                    <a:pt x="1300" y="1516"/>
                  </a:lnTo>
                  <a:lnTo>
                    <a:pt x="1338" y="1522"/>
                  </a:lnTo>
                  <a:lnTo>
                    <a:pt x="1377" y="1527"/>
                  </a:lnTo>
                  <a:lnTo>
                    <a:pt x="1416" y="1530"/>
                  </a:lnTo>
                  <a:lnTo>
                    <a:pt x="1455" y="1532"/>
                  </a:lnTo>
                  <a:lnTo>
                    <a:pt x="1494" y="1534"/>
                  </a:lnTo>
                  <a:lnTo>
                    <a:pt x="1534" y="1534"/>
                  </a:lnTo>
                  <a:lnTo>
                    <a:pt x="1534" y="1534"/>
                  </a:lnTo>
                  <a:lnTo>
                    <a:pt x="1573" y="1534"/>
                  </a:lnTo>
                  <a:lnTo>
                    <a:pt x="1613" y="1532"/>
                  </a:lnTo>
                  <a:lnTo>
                    <a:pt x="1651" y="1530"/>
                  </a:lnTo>
                  <a:lnTo>
                    <a:pt x="1691" y="1527"/>
                  </a:lnTo>
                  <a:lnTo>
                    <a:pt x="1729" y="1522"/>
                  </a:lnTo>
                  <a:lnTo>
                    <a:pt x="1767" y="1516"/>
                  </a:lnTo>
                  <a:lnTo>
                    <a:pt x="1805" y="1511"/>
                  </a:lnTo>
                  <a:lnTo>
                    <a:pt x="1843" y="1503"/>
                  </a:lnTo>
                  <a:lnTo>
                    <a:pt x="1880" y="1495"/>
                  </a:lnTo>
                  <a:lnTo>
                    <a:pt x="1917" y="1486"/>
                  </a:lnTo>
                  <a:lnTo>
                    <a:pt x="1954" y="1475"/>
                  </a:lnTo>
                  <a:lnTo>
                    <a:pt x="1990" y="1465"/>
                  </a:lnTo>
                  <a:lnTo>
                    <a:pt x="2025" y="1453"/>
                  </a:lnTo>
                  <a:lnTo>
                    <a:pt x="2062" y="1441"/>
                  </a:lnTo>
                  <a:lnTo>
                    <a:pt x="2096" y="1427"/>
                  </a:lnTo>
                  <a:lnTo>
                    <a:pt x="2131" y="1414"/>
                  </a:lnTo>
                  <a:lnTo>
                    <a:pt x="2165" y="1399"/>
                  </a:lnTo>
                  <a:lnTo>
                    <a:pt x="2199" y="1383"/>
                  </a:lnTo>
                  <a:lnTo>
                    <a:pt x="2232" y="1367"/>
                  </a:lnTo>
                  <a:lnTo>
                    <a:pt x="2265" y="1349"/>
                  </a:lnTo>
                  <a:lnTo>
                    <a:pt x="2297" y="1330"/>
                  </a:lnTo>
                  <a:lnTo>
                    <a:pt x="2329" y="1312"/>
                  </a:lnTo>
                  <a:lnTo>
                    <a:pt x="2360" y="1292"/>
                  </a:lnTo>
                  <a:lnTo>
                    <a:pt x="2391" y="1272"/>
                  </a:lnTo>
                  <a:lnTo>
                    <a:pt x="2422" y="1252"/>
                  </a:lnTo>
                  <a:lnTo>
                    <a:pt x="2452" y="1229"/>
                  </a:lnTo>
                  <a:lnTo>
                    <a:pt x="2481" y="1207"/>
                  </a:lnTo>
                  <a:lnTo>
                    <a:pt x="2509" y="1183"/>
                  </a:lnTo>
                  <a:lnTo>
                    <a:pt x="2537" y="1160"/>
                  </a:lnTo>
                  <a:lnTo>
                    <a:pt x="2565" y="1135"/>
                  </a:lnTo>
                  <a:lnTo>
                    <a:pt x="2593" y="1111"/>
                  </a:lnTo>
                  <a:lnTo>
                    <a:pt x="2618" y="1085"/>
                  </a:lnTo>
                  <a:lnTo>
                    <a:pt x="2644" y="1059"/>
                  </a:lnTo>
                  <a:lnTo>
                    <a:pt x="2669" y="1032"/>
                  </a:lnTo>
                  <a:lnTo>
                    <a:pt x="2694" y="1004"/>
                  </a:lnTo>
                  <a:lnTo>
                    <a:pt x="2717" y="975"/>
                  </a:lnTo>
                  <a:lnTo>
                    <a:pt x="2741" y="947"/>
                  </a:lnTo>
                  <a:lnTo>
                    <a:pt x="2763" y="918"/>
                  </a:lnTo>
                  <a:lnTo>
                    <a:pt x="2784" y="888"/>
                  </a:lnTo>
                  <a:lnTo>
                    <a:pt x="2806" y="858"/>
                  </a:lnTo>
                  <a:lnTo>
                    <a:pt x="2826" y="827"/>
                  </a:lnTo>
                  <a:lnTo>
                    <a:pt x="2845" y="795"/>
                  </a:lnTo>
                  <a:lnTo>
                    <a:pt x="2864" y="763"/>
                  </a:lnTo>
                  <a:lnTo>
                    <a:pt x="2883" y="731"/>
                  </a:lnTo>
                  <a:lnTo>
                    <a:pt x="2900" y="698"/>
                  </a:lnTo>
                  <a:lnTo>
                    <a:pt x="2917" y="665"/>
                  </a:lnTo>
                  <a:lnTo>
                    <a:pt x="2933" y="631"/>
                  </a:lnTo>
                  <a:lnTo>
                    <a:pt x="2948" y="597"/>
                  </a:lnTo>
                  <a:lnTo>
                    <a:pt x="2961" y="563"/>
                  </a:lnTo>
                  <a:lnTo>
                    <a:pt x="2974" y="528"/>
                  </a:lnTo>
                  <a:lnTo>
                    <a:pt x="2987" y="493"/>
                  </a:lnTo>
                  <a:lnTo>
                    <a:pt x="2999" y="456"/>
                  </a:lnTo>
                  <a:lnTo>
                    <a:pt x="3009" y="420"/>
                  </a:lnTo>
                  <a:lnTo>
                    <a:pt x="3019" y="384"/>
                  </a:lnTo>
                  <a:lnTo>
                    <a:pt x="3029" y="346"/>
                  </a:lnTo>
                  <a:lnTo>
                    <a:pt x="3037" y="309"/>
                  </a:lnTo>
                  <a:lnTo>
                    <a:pt x="3043" y="272"/>
                  </a:lnTo>
                  <a:lnTo>
                    <a:pt x="3050" y="233"/>
                  </a:lnTo>
                  <a:lnTo>
                    <a:pt x="3055" y="195"/>
                  </a:lnTo>
                  <a:lnTo>
                    <a:pt x="3059" y="157"/>
                  </a:lnTo>
                  <a:lnTo>
                    <a:pt x="3064" y="118"/>
                  </a:lnTo>
                  <a:lnTo>
                    <a:pt x="3066" y="79"/>
                  </a:lnTo>
                  <a:lnTo>
                    <a:pt x="3067" y="39"/>
                  </a:lnTo>
                  <a:lnTo>
                    <a:pt x="3068" y="0"/>
                  </a:lnTo>
                  <a:lnTo>
                    <a:pt x="2691" y="0"/>
                  </a:lnTo>
                  <a:lnTo>
                    <a:pt x="2691" y="0"/>
                  </a:lnTo>
                  <a:lnTo>
                    <a:pt x="2691" y="30"/>
                  </a:lnTo>
                  <a:lnTo>
                    <a:pt x="2690" y="60"/>
                  </a:lnTo>
                  <a:lnTo>
                    <a:pt x="2687" y="90"/>
                  </a:lnTo>
                  <a:lnTo>
                    <a:pt x="2685" y="118"/>
                  </a:lnTo>
                  <a:lnTo>
                    <a:pt x="2682" y="147"/>
                  </a:lnTo>
                  <a:lnTo>
                    <a:pt x="2678" y="176"/>
                  </a:lnTo>
                  <a:lnTo>
                    <a:pt x="2672" y="205"/>
                  </a:lnTo>
                  <a:lnTo>
                    <a:pt x="2667" y="233"/>
                  </a:lnTo>
                  <a:lnTo>
                    <a:pt x="2661" y="261"/>
                  </a:lnTo>
                  <a:lnTo>
                    <a:pt x="2654" y="289"/>
                  </a:lnTo>
                  <a:lnTo>
                    <a:pt x="2647" y="317"/>
                  </a:lnTo>
                  <a:lnTo>
                    <a:pt x="2638" y="344"/>
                  </a:lnTo>
                  <a:lnTo>
                    <a:pt x="2630" y="371"/>
                  </a:lnTo>
                  <a:lnTo>
                    <a:pt x="2620" y="398"/>
                  </a:lnTo>
                  <a:lnTo>
                    <a:pt x="2611" y="424"/>
                  </a:lnTo>
                  <a:lnTo>
                    <a:pt x="2600" y="451"/>
                  </a:lnTo>
                  <a:lnTo>
                    <a:pt x="2588" y="477"/>
                  </a:lnTo>
                  <a:lnTo>
                    <a:pt x="2577" y="502"/>
                  </a:lnTo>
                  <a:lnTo>
                    <a:pt x="2565" y="527"/>
                  </a:lnTo>
                  <a:lnTo>
                    <a:pt x="2551" y="551"/>
                  </a:lnTo>
                  <a:lnTo>
                    <a:pt x="2537" y="576"/>
                  </a:lnTo>
                  <a:lnTo>
                    <a:pt x="2523" y="600"/>
                  </a:lnTo>
                  <a:lnTo>
                    <a:pt x="2508" y="624"/>
                  </a:lnTo>
                  <a:lnTo>
                    <a:pt x="2493" y="647"/>
                  </a:lnTo>
                  <a:lnTo>
                    <a:pt x="2477" y="669"/>
                  </a:lnTo>
                  <a:lnTo>
                    <a:pt x="2461" y="693"/>
                  </a:lnTo>
                  <a:lnTo>
                    <a:pt x="2444" y="714"/>
                  </a:lnTo>
                  <a:lnTo>
                    <a:pt x="2426" y="737"/>
                  </a:lnTo>
                  <a:lnTo>
                    <a:pt x="2409" y="757"/>
                  </a:lnTo>
                  <a:lnTo>
                    <a:pt x="2390" y="778"/>
                  </a:lnTo>
                  <a:lnTo>
                    <a:pt x="2372" y="798"/>
                  </a:lnTo>
                  <a:lnTo>
                    <a:pt x="2352" y="819"/>
                  </a:lnTo>
                  <a:lnTo>
                    <a:pt x="2332" y="838"/>
                  </a:lnTo>
                  <a:lnTo>
                    <a:pt x="2312" y="857"/>
                  </a:lnTo>
                  <a:lnTo>
                    <a:pt x="2291" y="875"/>
                  </a:lnTo>
                  <a:lnTo>
                    <a:pt x="2270" y="893"/>
                  </a:lnTo>
                  <a:lnTo>
                    <a:pt x="2248" y="910"/>
                  </a:lnTo>
                  <a:lnTo>
                    <a:pt x="2226" y="927"/>
                  </a:lnTo>
                  <a:lnTo>
                    <a:pt x="2203" y="943"/>
                  </a:lnTo>
                  <a:lnTo>
                    <a:pt x="2181" y="959"/>
                  </a:lnTo>
                  <a:lnTo>
                    <a:pt x="2158" y="975"/>
                  </a:lnTo>
                  <a:lnTo>
                    <a:pt x="2134" y="989"/>
                  </a:lnTo>
                  <a:lnTo>
                    <a:pt x="2110" y="1004"/>
                  </a:lnTo>
                  <a:lnTo>
                    <a:pt x="2085" y="1018"/>
                  </a:lnTo>
                  <a:lnTo>
                    <a:pt x="2061" y="1031"/>
                  </a:lnTo>
                  <a:lnTo>
                    <a:pt x="2035" y="1044"/>
                  </a:lnTo>
                  <a:lnTo>
                    <a:pt x="2009" y="1055"/>
                  </a:lnTo>
                  <a:lnTo>
                    <a:pt x="1984" y="1066"/>
                  </a:lnTo>
                  <a:lnTo>
                    <a:pt x="1958" y="1077"/>
                  </a:lnTo>
                  <a:lnTo>
                    <a:pt x="1932" y="1087"/>
                  </a:lnTo>
                  <a:lnTo>
                    <a:pt x="1905" y="1097"/>
                  </a:lnTo>
                  <a:lnTo>
                    <a:pt x="1878" y="1105"/>
                  </a:lnTo>
                  <a:lnTo>
                    <a:pt x="1851" y="1113"/>
                  </a:lnTo>
                  <a:lnTo>
                    <a:pt x="1823" y="1120"/>
                  </a:lnTo>
                  <a:lnTo>
                    <a:pt x="1795" y="1128"/>
                  </a:lnTo>
                  <a:lnTo>
                    <a:pt x="1766" y="1134"/>
                  </a:lnTo>
                  <a:lnTo>
                    <a:pt x="1739" y="1140"/>
                  </a:lnTo>
                  <a:lnTo>
                    <a:pt x="1710" y="1144"/>
                  </a:lnTo>
                  <a:lnTo>
                    <a:pt x="1681" y="1148"/>
                  </a:lnTo>
                  <a:lnTo>
                    <a:pt x="1652" y="1151"/>
                  </a:lnTo>
                  <a:lnTo>
                    <a:pt x="1622" y="1153"/>
                  </a:lnTo>
                  <a:lnTo>
                    <a:pt x="1594" y="1156"/>
                  </a:lnTo>
                  <a:lnTo>
                    <a:pt x="1564" y="1157"/>
                  </a:lnTo>
                  <a:lnTo>
                    <a:pt x="1534" y="1158"/>
                  </a:lnTo>
                  <a:lnTo>
                    <a:pt x="1534" y="1158"/>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grpSp>
      <p:grpSp>
        <p:nvGrpSpPr>
          <p:cNvPr id="37" name="组合 36">
            <a:extLst>
              <a:ext uri="{FF2B5EF4-FFF2-40B4-BE49-F238E27FC236}">
                <a16:creationId xmlns:a16="http://schemas.microsoft.com/office/drawing/2014/main" id="{5822D217-9DB4-4675-97CA-79DEFE6D9AD8}"/>
              </a:ext>
            </a:extLst>
          </p:cNvPr>
          <p:cNvGrpSpPr/>
          <p:nvPr/>
        </p:nvGrpSpPr>
        <p:grpSpPr>
          <a:xfrm>
            <a:off x="2365335" y="3057251"/>
            <a:ext cx="1677143" cy="1925549"/>
            <a:chOff x="2365335" y="3028890"/>
            <a:chExt cx="1677143" cy="1925549"/>
          </a:xfrm>
        </p:grpSpPr>
        <p:sp>
          <p:nvSpPr>
            <p:cNvPr id="35" name="TextBox 19">
              <a:extLst>
                <a:ext uri="{FF2B5EF4-FFF2-40B4-BE49-F238E27FC236}">
                  <a16:creationId xmlns:a16="http://schemas.microsoft.com/office/drawing/2014/main" id="{94212FB5-F80F-4D53-8387-CED7FE0A89D0}"/>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6" name="矩形 35">
              <a:extLst>
                <a:ext uri="{FF2B5EF4-FFF2-40B4-BE49-F238E27FC236}">
                  <a16:creationId xmlns:a16="http://schemas.microsoft.com/office/drawing/2014/main" id="{6B60B61E-C9AE-4096-89C4-4592DF088A97}"/>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38" name="组合 37">
            <a:extLst>
              <a:ext uri="{FF2B5EF4-FFF2-40B4-BE49-F238E27FC236}">
                <a16:creationId xmlns:a16="http://schemas.microsoft.com/office/drawing/2014/main" id="{145FD90E-DA70-4EB3-BB4E-F1A9CC54B2A2}"/>
              </a:ext>
            </a:extLst>
          </p:cNvPr>
          <p:cNvGrpSpPr/>
          <p:nvPr/>
        </p:nvGrpSpPr>
        <p:grpSpPr>
          <a:xfrm>
            <a:off x="4294984" y="1938804"/>
            <a:ext cx="1677143" cy="1925549"/>
            <a:chOff x="2365335" y="3028890"/>
            <a:chExt cx="1677143" cy="1925549"/>
          </a:xfrm>
        </p:grpSpPr>
        <p:sp>
          <p:nvSpPr>
            <p:cNvPr id="39" name="TextBox 19">
              <a:extLst>
                <a:ext uri="{FF2B5EF4-FFF2-40B4-BE49-F238E27FC236}">
                  <a16:creationId xmlns:a16="http://schemas.microsoft.com/office/drawing/2014/main" id="{F2CB13DA-2DFE-4E48-B328-AC752AC5B137}"/>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0" name="矩形 39">
              <a:extLst>
                <a:ext uri="{FF2B5EF4-FFF2-40B4-BE49-F238E27FC236}">
                  <a16:creationId xmlns:a16="http://schemas.microsoft.com/office/drawing/2014/main" id="{573C28DB-3563-46D0-910F-4F3219711208}"/>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41" name="组合 40">
            <a:extLst>
              <a:ext uri="{FF2B5EF4-FFF2-40B4-BE49-F238E27FC236}">
                <a16:creationId xmlns:a16="http://schemas.microsoft.com/office/drawing/2014/main" id="{5011BF08-2D61-432B-8724-5EA3BBC82B67}"/>
              </a:ext>
            </a:extLst>
          </p:cNvPr>
          <p:cNvGrpSpPr/>
          <p:nvPr/>
        </p:nvGrpSpPr>
        <p:grpSpPr>
          <a:xfrm>
            <a:off x="6211234" y="3057251"/>
            <a:ext cx="1677143" cy="1925549"/>
            <a:chOff x="2365335" y="3028890"/>
            <a:chExt cx="1677143" cy="1925549"/>
          </a:xfrm>
        </p:grpSpPr>
        <p:sp>
          <p:nvSpPr>
            <p:cNvPr id="42" name="TextBox 19">
              <a:extLst>
                <a:ext uri="{FF2B5EF4-FFF2-40B4-BE49-F238E27FC236}">
                  <a16:creationId xmlns:a16="http://schemas.microsoft.com/office/drawing/2014/main" id="{28F8E038-2006-49A6-BB89-929E56AF6C88}"/>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3" name="矩形 42">
              <a:extLst>
                <a:ext uri="{FF2B5EF4-FFF2-40B4-BE49-F238E27FC236}">
                  <a16:creationId xmlns:a16="http://schemas.microsoft.com/office/drawing/2014/main" id="{3BE919C3-9C40-444C-ACC7-F1E62AEB4DBA}"/>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44" name="组合 43">
            <a:extLst>
              <a:ext uri="{FF2B5EF4-FFF2-40B4-BE49-F238E27FC236}">
                <a16:creationId xmlns:a16="http://schemas.microsoft.com/office/drawing/2014/main" id="{17F72A5E-AB38-4CE4-8B32-3F6482CA66EA}"/>
              </a:ext>
            </a:extLst>
          </p:cNvPr>
          <p:cNvGrpSpPr/>
          <p:nvPr/>
        </p:nvGrpSpPr>
        <p:grpSpPr>
          <a:xfrm>
            <a:off x="8134802" y="1938804"/>
            <a:ext cx="1677143" cy="1925549"/>
            <a:chOff x="2365335" y="3028890"/>
            <a:chExt cx="1677143" cy="1925549"/>
          </a:xfrm>
        </p:grpSpPr>
        <p:sp>
          <p:nvSpPr>
            <p:cNvPr id="45" name="TextBox 19">
              <a:extLst>
                <a:ext uri="{FF2B5EF4-FFF2-40B4-BE49-F238E27FC236}">
                  <a16:creationId xmlns:a16="http://schemas.microsoft.com/office/drawing/2014/main" id="{C01F8D73-723A-47ED-BDAC-08DCA1DFA562}"/>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6" name="矩形 45">
              <a:extLst>
                <a:ext uri="{FF2B5EF4-FFF2-40B4-BE49-F238E27FC236}">
                  <a16:creationId xmlns:a16="http://schemas.microsoft.com/office/drawing/2014/main" id="{3D858310-CAA8-492A-AB74-EFC90DBBC950}"/>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194363699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arn(inVertic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arn(inVertic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arn(inVertical)">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Sự phát triển của các doanh nghiệp</a:t>
            </a:r>
          </a:p>
        </p:txBody>
      </p:sp>
      <p:graphicFrame>
        <p:nvGraphicFramePr>
          <p:cNvPr id="6" name="Chart 5">
            <a:extLst>
              <a:ext uri="{FF2B5EF4-FFF2-40B4-BE49-F238E27FC236}">
                <a16:creationId xmlns:a16="http://schemas.microsoft.com/office/drawing/2014/main" id="{285E1301-4B66-4C83-9C78-C345BBB042F2}"/>
              </a:ext>
            </a:extLst>
          </p:cNvPr>
          <p:cNvGraphicFramePr>
            <a:graphicFrameLocks/>
          </p:cNvGraphicFramePr>
          <p:nvPr>
            <p:extLst>
              <p:ext uri="{D42A27DB-BD31-4B8C-83A1-F6EECF244321}">
                <p14:modId xmlns:p14="http://schemas.microsoft.com/office/powerpoint/2010/main" val="1035608850"/>
              </p:ext>
            </p:extLst>
          </p:nvPr>
        </p:nvGraphicFramePr>
        <p:xfrm>
          <a:off x="2401455" y="1422400"/>
          <a:ext cx="9199418" cy="508923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5717643-E8D7-41C8-A2EC-5CE918D0573E}"/>
              </a:ext>
            </a:extLst>
          </p:cNvPr>
          <p:cNvSpPr txBox="1"/>
          <p:nvPr/>
        </p:nvSpPr>
        <p:spPr>
          <a:xfrm>
            <a:off x="295564" y="1893454"/>
            <a:ext cx="2179781" cy="923330"/>
          </a:xfrm>
          <a:prstGeom prst="rect">
            <a:avLst/>
          </a:prstGeom>
          <a:noFill/>
        </p:spPr>
        <p:txBody>
          <a:bodyPr wrap="square" rtlCol="0">
            <a:spAutoFit/>
          </a:bodyPr>
          <a:lstStyle/>
          <a:p>
            <a:r>
              <a:rPr lang="vi-VN"/>
              <a:t>Báo cáo của Tổng cục thống kê Việt Nam (</a:t>
            </a:r>
            <a:r>
              <a:rPr lang="vi-VN">
                <a:hlinkClick r:id="rId3"/>
              </a:rPr>
              <a:t>link</a:t>
            </a:r>
            <a:r>
              <a:rPr lang="vi-VN"/>
              <a:t>)</a:t>
            </a:r>
          </a:p>
        </p:txBody>
      </p:sp>
    </p:spTree>
    <p:extLst>
      <p:ext uri="{BB962C8B-B14F-4D97-AF65-F5344CB8AC3E}">
        <p14:creationId xmlns:p14="http://schemas.microsoft.com/office/powerpoint/2010/main" val="125969352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1808888-7EE1-48F8-BB4D-1B6EBD51D837}"/>
              </a:ext>
            </a:extLst>
          </p:cNvPr>
          <p:cNvGrpSpPr/>
          <p:nvPr/>
        </p:nvGrpSpPr>
        <p:grpSpPr>
          <a:xfrm>
            <a:off x="4844634" y="1885598"/>
            <a:ext cx="2502731" cy="3125147"/>
            <a:chOff x="1273558" y="1624494"/>
            <a:chExt cx="2502731" cy="3125147"/>
          </a:xfrm>
        </p:grpSpPr>
        <p:grpSp>
          <p:nvGrpSpPr>
            <p:cNvPr id="9" name="组合 8">
              <a:extLst>
                <a:ext uri="{FF2B5EF4-FFF2-40B4-BE49-F238E27FC236}">
                  <a16:creationId xmlns:a16="http://schemas.microsoft.com/office/drawing/2014/main" id="{B69237BE-E181-4B6A-AC22-B033BE20DDAE}"/>
                </a:ext>
              </a:extLst>
            </p:cNvPr>
            <p:cNvGrpSpPr/>
            <p:nvPr/>
          </p:nvGrpSpPr>
          <p:grpSpPr>
            <a:xfrm>
              <a:off x="1814750" y="1624494"/>
              <a:ext cx="1316175" cy="1598813"/>
              <a:chOff x="1742711" y="1518258"/>
              <a:chExt cx="1564278" cy="1900194"/>
            </a:xfrm>
          </p:grpSpPr>
          <p:sp>
            <p:nvSpPr>
              <p:cNvPr id="2" name="矩形: 圆角 1">
                <a:extLst>
                  <a:ext uri="{FF2B5EF4-FFF2-40B4-BE49-F238E27FC236}">
                    <a16:creationId xmlns:a16="http://schemas.microsoft.com/office/drawing/2014/main" id="{A27C4AC1-25C7-4B2C-B4D5-0C31DFA21C8C}"/>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41A3FE1D-44C1-4475-B981-CDA9A0FB75F9}"/>
                  </a:ext>
                </a:extLst>
              </p:cNvPr>
              <p:cNvGrpSpPr/>
              <p:nvPr/>
            </p:nvGrpSpPr>
            <p:grpSpPr>
              <a:xfrm>
                <a:off x="2327443" y="1518258"/>
                <a:ext cx="947943" cy="638648"/>
                <a:chOff x="1750500" y="2876252"/>
                <a:chExt cx="3788089" cy="2552110"/>
              </a:xfrm>
            </p:grpSpPr>
            <p:sp>
              <p:nvSpPr>
                <p:cNvPr id="4" name="矩形: 圆角 3">
                  <a:extLst>
                    <a:ext uri="{FF2B5EF4-FFF2-40B4-BE49-F238E27FC236}">
                      <a16:creationId xmlns:a16="http://schemas.microsoft.com/office/drawing/2014/main" id="{BEB3FB6E-412A-4385-94A3-3C5CB3ECF639}"/>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1E3C907E-A819-4D98-91BD-2AE4794B1ABE}"/>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5E542ED-8390-4E0A-8BCC-C6A89251CA02}"/>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8" name="TextBox 19">
              <a:extLst>
                <a:ext uri="{FF2B5EF4-FFF2-40B4-BE49-F238E27FC236}">
                  <a16:creationId xmlns:a16="http://schemas.microsoft.com/office/drawing/2014/main" id="{13FD6530-2E50-46A9-BB2C-5480AA151449}"/>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0" name="矩形 9">
              <a:extLst>
                <a:ext uri="{FF2B5EF4-FFF2-40B4-BE49-F238E27FC236}">
                  <a16:creationId xmlns:a16="http://schemas.microsoft.com/office/drawing/2014/main" id="{595D7A8A-152B-4C0B-A9C9-AAD69CAD50B1}"/>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2" name="组合 11">
            <a:extLst>
              <a:ext uri="{FF2B5EF4-FFF2-40B4-BE49-F238E27FC236}">
                <a16:creationId xmlns:a16="http://schemas.microsoft.com/office/drawing/2014/main" id="{931F5F17-1C79-4491-89B7-E3C3DE828AFA}"/>
              </a:ext>
            </a:extLst>
          </p:cNvPr>
          <p:cNvGrpSpPr/>
          <p:nvPr/>
        </p:nvGrpSpPr>
        <p:grpSpPr>
          <a:xfrm>
            <a:off x="1762743" y="1885598"/>
            <a:ext cx="2502731" cy="3125147"/>
            <a:chOff x="1273558" y="1624494"/>
            <a:chExt cx="2502731" cy="3125147"/>
          </a:xfrm>
        </p:grpSpPr>
        <p:grpSp>
          <p:nvGrpSpPr>
            <p:cNvPr id="13" name="组合 12">
              <a:extLst>
                <a:ext uri="{FF2B5EF4-FFF2-40B4-BE49-F238E27FC236}">
                  <a16:creationId xmlns:a16="http://schemas.microsoft.com/office/drawing/2014/main" id="{FB2AF58A-F509-44CF-9751-0985BB7950B6}"/>
                </a:ext>
              </a:extLst>
            </p:cNvPr>
            <p:cNvGrpSpPr/>
            <p:nvPr/>
          </p:nvGrpSpPr>
          <p:grpSpPr>
            <a:xfrm>
              <a:off x="1814750" y="1624494"/>
              <a:ext cx="1316175" cy="1598813"/>
              <a:chOff x="1742711" y="1518258"/>
              <a:chExt cx="1564278" cy="1900194"/>
            </a:xfrm>
          </p:grpSpPr>
          <p:sp>
            <p:nvSpPr>
              <p:cNvPr id="16" name="矩形: 圆角 15">
                <a:extLst>
                  <a:ext uri="{FF2B5EF4-FFF2-40B4-BE49-F238E27FC236}">
                    <a16:creationId xmlns:a16="http://schemas.microsoft.com/office/drawing/2014/main" id="{ED7B4F22-CEDF-4B0F-AB21-34A3A70AB99C}"/>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a:extLst>
                  <a:ext uri="{FF2B5EF4-FFF2-40B4-BE49-F238E27FC236}">
                    <a16:creationId xmlns:a16="http://schemas.microsoft.com/office/drawing/2014/main" id="{D53BA726-B329-4C9A-951E-F28823045FE7}"/>
                  </a:ext>
                </a:extLst>
              </p:cNvPr>
              <p:cNvGrpSpPr/>
              <p:nvPr/>
            </p:nvGrpSpPr>
            <p:grpSpPr>
              <a:xfrm>
                <a:off x="2327443" y="1518258"/>
                <a:ext cx="947943" cy="638648"/>
                <a:chOff x="1750500" y="2876252"/>
                <a:chExt cx="3788089" cy="2552110"/>
              </a:xfrm>
            </p:grpSpPr>
            <p:sp>
              <p:nvSpPr>
                <p:cNvPr id="18" name="矩形: 圆角 17">
                  <a:extLst>
                    <a:ext uri="{FF2B5EF4-FFF2-40B4-BE49-F238E27FC236}">
                      <a16:creationId xmlns:a16="http://schemas.microsoft.com/office/drawing/2014/main" id="{4EBC1C07-D4FF-4E03-8678-271542306494}"/>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799F2E2D-5E30-4072-BB24-789709C91791}"/>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a:extLst>
                    <a:ext uri="{FF2B5EF4-FFF2-40B4-BE49-F238E27FC236}">
                      <a16:creationId xmlns:a16="http://schemas.microsoft.com/office/drawing/2014/main" id="{D5FA0BE5-DA86-4A86-94DE-CC7674A0F09D}"/>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4" name="TextBox 19">
              <a:extLst>
                <a:ext uri="{FF2B5EF4-FFF2-40B4-BE49-F238E27FC236}">
                  <a16:creationId xmlns:a16="http://schemas.microsoft.com/office/drawing/2014/main" id="{3E36EDDE-036B-4743-A3BA-4108EDC788BD}"/>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D3E2D8C5-7E9C-427D-A25B-8777A1427522}"/>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21" name="组合 20">
            <a:extLst>
              <a:ext uri="{FF2B5EF4-FFF2-40B4-BE49-F238E27FC236}">
                <a16:creationId xmlns:a16="http://schemas.microsoft.com/office/drawing/2014/main" id="{461D9B84-8DCD-457C-9117-C49A2C1801F1}"/>
              </a:ext>
            </a:extLst>
          </p:cNvPr>
          <p:cNvGrpSpPr/>
          <p:nvPr/>
        </p:nvGrpSpPr>
        <p:grpSpPr>
          <a:xfrm>
            <a:off x="7926526" y="1885598"/>
            <a:ext cx="2502731" cy="3125147"/>
            <a:chOff x="1273558" y="1624494"/>
            <a:chExt cx="2502731" cy="3125147"/>
          </a:xfrm>
        </p:grpSpPr>
        <p:grpSp>
          <p:nvGrpSpPr>
            <p:cNvPr id="22" name="组合 21">
              <a:extLst>
                <a:ext uri="{FF2B5EF4-FFF2-40B4-BE49-F238E27FC236}">
                  <a16:creationId xmlns:a16="http://schemas.microsoft.com/office/drawing/2014/main" id="{7A09B8A9-39F1-4279-966A-593448377EA1}"/>
                </a:ext>
              </a:extLst>
            </p:cNvPr>
            <p:cNvGrpSpPr/>
            <p:nvPr/>
          </p:nvGrpSpPr>
          <p:grpSpPr>
            <a:xfrm>
              <a:off x="1814750" y="1624494"/>
              <a:ext cx="1316175" cy="1598813"/>
              <a:chOff x="1742711" y="1518258"/>
              <a:chExt cx="1564278" cy="1900194"/>
            </a:xfrm>
          </p:grpSpPr>
          <p:sp>
            <p:nvSpPr>
              <p:cNvPr id="25" name="矩形: 圆角 24">
                <a:extLst>
                  <a:ext uri="{FF2B5EF4-FFF2-40B4-BE49-F238E27FC236}">
                    <a16:creationId xmlns:a16="http://schemas.microsoft.com/office/drawing/2014/main" id="{0BE82B56-7539-4D27-A790-8E2F9B2C2961}"/>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a:extLst>
                  <a:ext uri="{FF2B5EF4-FFF2-40B4-BE49-F238E27FC236}">
                    <a16:creationId xmlns:a16="http://schemas.microsoft.com/office/drawing/2014/main" id="{6B5DC447-5179-47F1-B513-CC011A0E0402}"/>
                  </a:ext>
                </a:extLst>
              </p:cNvPr>
              <p:cNvGrpSpPr/>
              <p:nvPr/>
            </p:nvGrpSpPr>
            <p:grpSpPr>
              <a:xfrm>
                <a:off x="2327443" y="1518258"/>
                <a:ext cx="947943" cy="638648"/>
                <a:chOff x="1750500" y="2876252"/>
                <a:chExt cx="3788089" cy="2552110"/>
              </a:xfrm>
            </p:grpSpPr>
            <p:sp>
              <p:nvSpPr>
                <p:cNvPr id="27" name="矩形: 圆角 26">
                  <a:extLst>
                    <a:ext uri="{FF2B5EF4-FFF2-40B4-BE49-F238E27FC236}">
                      <a16:creationId xmlns:a16="http://schemas.microsoft.com/office/drawing/2014/main" id="{62C52B7F-CC76-4DAE-AE7B-56E54FEAC9BB}"/>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圆角 27">
                  <a:extLst>
                    <a:ext uri="{FF2B5EF4-FFF2-40B4-BE49-F238E27FC236}">
                      <a16:creationId xmlns:a16="http://schemas.microsoft.com/office/drawing/2014/main" id="{95D1B7F2-1675-427D-9F01-16250F129477}"/>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圆角 28">
                  <a:extLst>
                    <a:ext uri="{FF2B5EF4-FFF2-40B4-BE49-F238E27FC236}">
                      <a16:creationId xmlns:a16="http://schemas.microsoft.com/office/drawing/2014/main" id="{9EC836DD-464C-42AA-A19E-112D83CE19DC}"/>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3" name="TextBox 19">
              <a:extLst>
                <a:ext uri="{FF2B5EF4-FFF2-40B4-BE49-F238E27FC236}">
                  <a16:creationId xmlns:a16="http://schemas.microsoft.com/office/drawing/2014/main" id="{9EDCA90C-F7E0-4C58-AE11-BF920885A104}"/>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4" name="矩形 23">
              <a:extLst>
                <a:ext uri="{FF2B5EF4-FFF2-40B4-BE49-F238E27FC236}">
                  <a16:creationId xmlns:a16="http://schemas.microsoft.com/office/drawing/2014/main" id="{B82588DC-DA31-4D86-9DD5-C37984FC0192}"/>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400275857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a:t>
              </a:r>
              <a:r>
                <a:rPr kumimoji="0" lang="en-US" altLang="zh-CN" sz="1600" u="none" strike="noStrike" kern="1200" cap="none" spc="0" normalizeH="0" baseline="0" noProof="0">
                  <a:ln>
                    <a:noFill/>
                  </a:ln>
                  <a:solidFill>
                    <a:schemeClr val="bg1">
                      <a:lumMod val="65000"/>
                    </a:schemeClr>
                  </a:solidFill>
                  <a:effectLst/>
                  <a:uLnTx/>
                  <a:uFillTx/>
                  <a:cs typeface="+mn-ea"/>
                  <a:sym typeface="+mn-lt"/>
                </a:rPr>
                <a:t>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7682424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3">
            <a:extLst>
              <a:ext uri="{FF2B5EF4-FFF2-40B4-BE49-F238E27FC236}">
                <a16:creationId xmlns:a16="http://schemas.microsoft.com/office/drawing/2014/main" id="{14DF7B20-09E5-4BE3-9164-C41A5F8BC4CB}"/>
              </a:ext>
            </a:extLst>
          </p:cNvPr>
          <p:cNvSpPr>
            <a:spLocks/>
          </p:cNvSpPr>
          <p:nvPr/>
        </p:nvSpPr>
        <p:spPr bwMode="auto">
          <a:xfrm>
            <a:off x="3611030" y="2943274"/>
            <a:ext cx="459422" cy="926524"/>
          </a:xfrm>
          <a:custGeom>
            <a:avLst/>
            <a:gdLst>
              <a:gd name="T0" fmla="*/ 88 w 104"/>
              <a:gd name="T1" fmla="*/ 0 h 210"/>
              <a:gd name="T2" fmla="*/ 0 w 104"/>
              <a:gd name="T3" fmla="*/ 208 h 210"/>
              <a:gd name="T4" fmla="*/ 20 w 104"/>
              <a:gd name="T5" fmla="*/ 210 h 210"/>
              <a:gd name="T6" fmla="*/ 104 w 104"/>
              <a:gd name="T7" fmla="*/ 13 h 210"/>
              <a:gd name="T8" fmla="*/ 88 w 104"/>
              <a:gd name="T9" fmla="*/ 0 h 210"/>
            </a:gdLst>
            <a:ahLst/>
            <a:cxnLst>
              <a:cxn ang="0">
                <a:pos x="T0" y="T1"/>
              </a:cxn>
              <a:cxn ang="0">
                <a:pos x="T2" y="T3"/>
              </a:cxn>
              <a:cxn ang="0">
                <a:pos x="T4" y="T5"/>
              </a:cxn>
              <a:cxn ang="0">
                <a:pos x="T6" y="T7"/>
              </a:cxn>
              <a:cxn ang="0">
                <a:pos x="T8" y="T9"/>
              </a:cxn>
            </a:cxnLst>
            <a:rect l="0" t="0" r="r" b="b"/>
            <a:pathLst>
              <a:path w="104" h="210">
                <a:moveTo>
                  <a:pt x="88" y="0"/>
                </a:moveTo>
                <a:cubicBezTo>
                  <a:pt x="46" y="62"/>
                  <a:pt x="16" y="133"/>
                  <a:pt x="0" y="208"/>
                </a:cubicBezTo>
                <a:cubicBezTo>
                  <a:pt x="7" y="208"/>
                  <a:pt x="14" y="209"/>
                  <a:pt x="20" y="210"/>
                </a:cubicBezTo>
                <a:cubicBezTo>
                  <a:pt x="35" y="139"/>
                  <a:pt x="64" y="72"/>
                  <a:pt x="104" y="13"/>
                </a:cubicBezTo>
                <a:cubicBezTo>
                  <a:pt x="98" y="9"/>
                  <a:pt x="93" y="5"/>
                  <a:pt x="88" y="0"/>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3" name="Freeform: Shape 4">
            <a:extLst>
              <a:ext uri="{FF2B5EF4-FFF2-40B4-BE49-F238E27FC236}">
                <a16:creationId xmlns:a16="http://schemas.microsoft.com/office/drawing/2014/main" id="{BFE6F2AE-1ADF-4DD7-AEBC-981356B48DD9}"/>
              </a:ext>
            </a:extLst>
          </p:cNvPr>
          <p:cNvSpPr>
            <a:spLocks/>
          </p:cNvSpPr>
          <p:nvPr/>
        </p:nvSpPr>
        <p:spPr bwMode="auto">
          <a:xfrm>
            <a:off x="8125265" y="2943274"/>
            <a:ext cx="457561" cy="926524"/>
          </a:xfrm>
          <a:custGeom>
            <a:avLst/>
            <a:gdLst>
              <a:gd name="T0" fmla="*/ 104 w 104"/>
              <a:gd name="T1" fmla="*/ 208 h 210"/>
              <a:gd name="T2" fmla="*/ 16 w 104"/>
              <a:gd name="T3" fmla="*/ 0 h 210"/>
              <a:gd name="T4" fmla="*/ 0 w 104"/>
              <a:gd name="T5" fmla="*/ 13 h 210"/>
              <a:gd name="T6" fmla="*/ 84 w 104"/>
              <a:gd name="T7" fmla="*/ 210 h 210"/>
              <a:gd name="T8" fmla="*/ 104 w 104"/>
              <a:gd name="T9" fmla="*/ 208 h 210"/>
            </a:gdLst>
            <a:ahLst/>
            <a:cxnLst>
              <a:cxn ang="0">
                <a:pos x="T0" y="T1"/>
              </a:cxn>
              <a:cxn ang="0">
                <a:pos x="T2" y="T3"/>
              </a:cxn>
              <a:cxn ang="0">
                <a:pos x="T4" y="T5"/>
              </a:cxn>
              <a:cxn ang="0">
                <a:pos x="T6" y="T7"/>
              </a:cxn>
              <a:cxn ang="0">
                <a:pos x="T8" y="T9"/>
              </a:cxn>
            </a:cxnLst>
            <a:rect l="0" t="0" r="r" b="b"/>
            <a:pathLst>
              <a:path w="104" h="210">
                <a:moveTo>
                  <a:pt x="104" y="208"/>
                </a:moveTo>
                <a:cubicBezTo>
                  <a:pt x="88" y="133"/>
                  <a:pt x="58" y="62"/>
                  <a:pt x="16" y="0"/>
                </a:cubicBezTo>
                <a:cubicBezTo>
                  <a:pt x="11" y="5"/>
                  <a:pt x="6" y="9"/>
                  <a:pt x="0" y="13"/>
                </a:cubicBezTo>
                <a:cubicBezTo>
                  <a:pt x="40" y="72"/>
                  <a:pt x="69" y="139"/>
                  <a:pt x="84" y="210"/>
                </a:cubicBezTo>
                <a:cubicBezTo>
                  <a:pt x="90" y="209"/>
                  <a:pt x="97" y="208"/>
                  <a:pt x="104" y="208"/>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4" name="Freeform: Shape 5">
            <a:extLst>
              <a:ext uri="{FF2B5EF4-FFF2-40B4-BE49-F238E27FC236}">
                <a16:creationId xmlns:a16="http://schemas.microsoft.com/office/drawing/2014/main" id="{BCE29CBD-A5A5-470C-93DA-ACE1DE1B656C}"/>
              </a:ext>
            </a:extLst>
          </p:cNvPr>
          <p:cNvSpPr>
            <a:spLocks/>
          </p:cNvSpPr>
          <p:nvPr/>
        </p:nvSpPr>
        <p:spPr bwMode="auto">
          <a:xfrm>
            <a:off x="6583320" y="1880935"/>
            <a:ext cx="907683" cy="440935"/>
          </a:xfrm>
          <a:custGeom>
            <a:avLst/>
            <a:gdLst>
              <a:gd name="T0" fmla="*/ 194 w 206"/>
              <a:gd name="T1" fmla="*/ 100 h 100"/>
              <a:gd name="T2" fmla="*/ 206 w 206"/>
              <a:gd name="T3" fmla="*/ 84 h 100"/>
              <a:gd name="T4" fmla="*/ 1 w 206"/>
              <a:gd name="T5" fmla="*/ 0 h 100"/>
              <a:gd name="T6" fmla="*/ 1 w 206"/>
              <a:gd name="T7" fmla="*/ 1 h 100"/>
              <a:gd name="T8" fmla="*/ 0 w 206"/>
              <a:gd name="T9" fmla="*/ 20 h 100"/>
              <a:gd name="T10" fmla="*/ 194 w 206"/>
              <a:gd name="T11" fmla="*/ 100 h 100"/>
            </a:gdLst>
            <a:ahLst/>
            <a:cxnLst>
              <a:cxn ang="0">
                <a:pos x="T0" y="T1"/>
              </a:cxn>
              <a:cxn ang="0">
                <a:pos x="T2" y="T3"/>
              </a:cxn>
              <a:cxn ang="0">
                <a:pos x="T4" y="T5"/>
              </a:cxn>
              <a:cxn ang="0">
                <a:pos x="T6" y="T7"/>
              </a:cxn>
              <a:cxn ang="0">
                <a:pos x="T8" y="T9"/>
              </a:cxn>
              <a:cxn ang="0">
                <a:pos x="T10" y="T11"/>
              </a:cxn>
            </a:cxnLst>
            <a:rect l="0" t="0" r="r" b="b"/>
            <a:pathLst>
              <a:path w="206" h="100">
                <a:moveTo>
                  <a:pt x="194" y="100"/>
                </a:moveTo>
                <a:cubicBezTo>
                  <a:pt x="197" y="94"/>
                  <a:pt x="202" y="89"/>
                  <a:pt x="206" y="84"/>
                </a:cubicBezTo>
                <a:cubicBezTo>
                  <a:pt x="145" y="44"/>
                  <a:pt x="76" y="15"/>
                  <a:pt x="1" y="0"/>
                </a:cubicBezTo>
                <a:cubicBezTo>
                  <a:pt x="1" y="0"/>
                  <a:pt x="1" y="1"/>
                  <a:pt x="1" y="1"/>
                </a:cubicBezTo>
                <a:cubicBezTo>
                  <a:pt x="1" y="8"/>
                  <a:pt x="1" y="14"/>
                  <a:pt x="0" y="20"/>
                </a:cubicBezTo>
                <a:cubicBezTo>
                  <a:pt x="70" y="34"/>
                  <a:pt x="136" y="62"/>
                  <a:pt x="194" y="100"/>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5" name="Freeform: Shape 6">
            <a:extLst>
              <a:ext uri="{FF2B5EF4-FFF2-40B4-BE49-F238E27FC236}">
                <a16:creationId xmlns:a16="http://schemas.microsoft.com/office/drawing/2014/main" id="{C3E8E17A-F7FA-4951-A6C1-8A582F39D67E}"/>
              </a:ext>
            </a:extLst>
          </p:cNvPr>
          <p:cNvSpPr>
            <a:spLocks/>
          </p:cNvSpPr>
          <p:nvPr/>
        </p:nvSpPr>
        <p:spPr bwMode="auto">
          <a:xfrm>
            <a:off x="4699134" y="1880935"/>
            <a:ext cx="911403" cy="440935"/>
          </a:xfrm>
          <a:custGeom>
            <a:avLst/>
            <a:gdLst>
              <a:gd name="T0" fmla="*/ 205 w 207"/>
              <a:gd name="T1" fmla="*/ 1 h 100"/>
              <a:gd name="T2" fmla="*/ 205 w 207"/>
              <a:gd name="T3" fmla="*/ 0 h 100"/>
              <a:gd name="T4" fmla="*/ 0 w 207"/>
              <a:gd name="T5" fmla="*/ 84 h 100"/>
              <a:gd name="T6" fmla="*/ 13 w 207"/>
              <a:gd name="T7" fmla="*/ 100 h 100"/>
              <a:gd name="T8" fmla="*/ 207 w 207"/>
              <a:gd name="T9" fmla="*/ 20 h 100"/>
              <a:gd name="T10" fmla="*/ 205 w 207"/>
              <a:gd name="T11" fmla="*/ 1 h 100"/>
            </a:gdLst>
            <a:ahLst/>
            <a:cxnLst>
              <a:cxn ang="0">
                <a:pos x="T0" y="T1"/>
              </a:cxn>
              <a:cxn ang="0">
                <a:pos x="T2" y="T3"/>
              </a:cxn>
              <a:cxn ang="0">
                <a:pos x="T4" y="T5"/>
              </a:cxn>
              <a:cxn ang="0">
                <a:pos x="T6" y="T7"/>
              </a:cxn>
              <a:cxn ang="0">
                <a:pos x="T8" y="T9"/>
              </a:cxn>
              <a:cxn ang="0">
                <a:pos x="T10" y="T11"/>
              </a:cxn>
            </a:cxnLst>
            <a:rect l="0" t="0" r="r" b="b"/>
            <a:pathLst>
              <a:path w="207" h="100">
                <a:moveTo>
                  <a:pt x="205" y="1"/>
                </a:moveTo>
                <a:cubicBezTo>
                  <a:pt x="205" y="1"/>
                  <a:pt x="205" y="0"/>
                  <a:pt x="205" y="0"/>
                </a:cubicBezTo>
                <a:cubicBezTo>
                  <a:pt x="131" y="15"/>
                  <a:pt x="62" y="44"/>
                  <a:pt x="0" y="84"/>
                </a:cubicBezTo>
                <a:cubicBezTo>
                  <a:pt x="5" y="89"/>
                  <a:pt x="9" y="94"/>
                  <a:pt x="13" y="100"/>
                </a:cubicBezTo>
                <a:cubicBezTo>
                  <a:pt x="71" y="62"/>
                  <a:pt x="137" y="34"/>
                  <a:pt x="207" y="20"/>
                </a:cubicBezTo>
                <a:cubicBezTo>
                  <a:pt x="206" y="14"/>
                  <a:pt x="205" y="8"/>
                  <a:pt x="205" y="1"/>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6" name="Freeform: Shape 8">
            <a:extLst>
              <a:ext uri="{FF2B5EF4-FFF2-40B4-BE49-F238E27FC236}">
                <a16:creationId xmlns:a16="http://schemas.microsoft.com/office/drawing/2014/main" id="{F23DF389-9D82-4816-B12D-1D40417ABC83}"/>
              </a:ext>
            </a:extLst>
          </p:cNvPr>
          <p:cNvSpPr>
            <a:spLocks/>
          </p:cNvSpPr>
          <p:nvPr/>
        </p:nvSpPr>
        <p:spPr bwMode="auto">
          <a:xfrm>
            <a:off x="5629138" y="1419533"/>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7" name="Freeform: Shape 10">
            <a:extLst>
              <a:ext uri="{FF2B5EF4-FFF2-40B4-BE49-F238E27FC236}">
                <a16:creationId xmlns:a16="http://schemas.microsoft.com/office/drawing/2014/main" id="{A7C5B50F-01DE-4B83-8EA4-E56B467A9042}"/>
              </a:ext>
            </a:extLst>
          </p:cNvPr>
          <p:cNvSpPr>
            <a:spLocks/>
          </p:cNvSpPr>
          <p:nvPr/>
        </p:nvSpPr>
        <p:spPr bwMode="auto">
          <a:xfrm>
            <a:off x="5958862" y="1678777"/>
            <a:ext cx="280833" cy="402414"/>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3E5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 name="Freeform: Shape 11">
            <a:extLst>
              <a:ext uri="{FF2B5EF4-FFF2-40B4-BE49-F238E27FC236}">
                <a16:creationId xmlns:a16="http://schemas.microsoft.com/office/drawing/2014/main" id="{4D787782-A1E8-4F37-AC73-3CE98DCC8A7E}"/>
              </a:ext>
            </a:extLst>
          </p:cNvPr>
          <p:cNvSpPr>
            <a:spLocks/>
          </p:cNvSpPr>
          <p:nvPr/>
        </p:nvSpPr>
        <p:spPr bwMode="auto">
          <a:xfrm>
            <a:off x="6022866" y="1741491"/>
            <a:ext cx="83595" cy="823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 name="Freeform: Shape 60">
            <a:extLst>
              <a:ext uri="{FF2B5EF4-FFF2-40B4-BE49-F238E27FC236}">
                <a16:creationId xmlns:a16="http://schemas.microsoft.com/office/drawing/2014/main" id="{7D26F2F3-60D9-4DD6-A5E3-CFE127DD205C}"/>
              </a:ext>
            </a:extLst>
          </p:cNvPr>
          <p:cNvSpPr>
            <a:spLocks/>
          </p:cNvSpPr>
          <p:nvPr/>
        </p:nvSpPr>
        <p:spPr bwMode="auto">
          <a:xfrm>
            <a:off x="3136730" y="3886544"/>
            <a:ext cx="933723" cy="935827"/>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0" name="Freeform: Shape 61">
            <a:extLst>
              <a:ext uri="{FF2B5EF4-FFF2-40B4-BE49-F238E27FC236}">
                <a16:creationId xmlns:a16="http://schemas.microsoft.com/office/drawing/2014/main" id="{6A711505-50E2-4F8E-884A-9807AC8D6453}"/>
              </a:ext>
            </a:extLst>
          </p:cNvPr>
          <p:cNvSpPr>
            <a:spLocks/>
          </p:cNvSpPr>
          <p:nvPr/>
        </p:nvSpPr>
        <p:spPr bwMode="auto">
          <a:xfrm>
            <a:off x="3437643" y="4184711"/>
            <a:ext cx="319822" cy="319905"/>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3E57DE"/>
          </a:solidFill>
          <a:ln>
            <a:noFill/>
          </a:ln>
          <a:effectLst/>
        </p:spPr>
        <p:txBody>
          <a:bodyPr anchor="ctr"/>
          <a:lstStyle/>
          <a:p>
            <a:pPr algn="ctr"/>
            <a:endParaRPr>
              <a:cs typeface="+mn-ea"/>
              <a:sym typeface="+mn-lt"/>
            </a:endParaRPr>
          </a:p>
        </p:txBody>
      </p:sp>
      <p:sp>
        <p:nvSpPr>
          <p:cNvPr id="11" name="Freeform: Shape 63">
            <a:extLst>
              <a:ext uri="{FF2B5EF4-FFF2-40B4-BE49-F238E27FC236}">
                <a16:creationId xmlns:a16="http://schemas.microsoft.com/office/drawing/2014/main" id="{2FFC5D21-A086-4C67-A9CC-7A229123BE52}"/>
              </a:ext>
            </a:extLst>
          </p:cNvPr>
          <p:cNvSpPr>
            <a:spLocks/>
          </p:cNvSpPr>
          <p:nvPr/>
        </p:nvSpPr>
        <p:spPr bwMode="auto">
          <a:xfrm>
            <a:off x="3875152" y="2124657"/>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2" name="Freeform: Shape 64">
            <a:extLst>
              <a:ext uri="{FF2B5EF4-FFF2-40B4-BE49-F238E27FC236}">
                <a16:creationId xmlns:a16="http://schemas.microsoft.com/office/drawing/2014/main" id="{0A2B6142-9393-4071-9DE2-5220243DA1CF}"/>
              </a:ext>
            </a:extLst>
          </p:cNvPr>
          <p:cNvSpPr>
            <a:spLocks/>
          </p:cNvSpPr>
          <p:nvPr/>
        </p:nvSpPr>
        <p:spPr bwMode="auto">
          <a:xfrm>
            <a:off x="4174347" y="2426164"/>
            <a:ext cx="331253" cy="330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rgbClr val="0E2DB2"/>
          </a:solidFill>
          <a:ln>
            <a:noFill/>
          </a:ln>
          <a:effectLst/>
        </p:spPr>
        <p:txBody>
          <a:bodyPr anchor="ctr"/>
          <a:lstStyle/>
          <a:p>
            <a:pPr algn="ctr"/>
            <a:endParaRPr>
              <a:cs typeface="+mn-ea"/>
              <a:sym typeface="+mn-lt"/>
            </a:endParaRPr>
          </a:p>
        </p:txBody>
      </p:sp>
      <p:sp>
        <p:nvSpPr>
          <p:cNvPr id="13" name="Freeform: Shape 66">
            <a:extLst>
              <a:ext uri="{FF2B5EF4-FFF2-40B4-BE49-F238E27FC236}">
                <a16:creationId xmlns:a16="http://schemas.microsoft.com/office/drawing/2014/main" id="{E3265057-D6C3-4B47-AF73-3E685241B90A}"/>
              </a:ext>
            </a:extLst>
          </p:cNvPr>
          <p:cNvSpPr>
            <a:spLocks/>
          </p:cNvSpPr>
          <p:nvPr/>
        </p:nvSpPr>
        <p:spPr bwMode="auto">
          <a:xfrm>
            <a:off x="7381264" y="2124657"/>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4" name="Freeform: Shape 67">
            <a:extLst>
              <a:ext uri="{FF2B5EF4-FFF2-40B4-BE49-F238E27FC236}">
                <a16:creationId xmlns:a16="http://schemas.microsoft.com/office/drawing/2014/main" id="{DB08075A-A66F-4978-816A-500CF853E451}"/>
              </a:ext>
            </a:extLst>
          </p:cNvPr>
          <p:cNvSpPr>
            <a:spLocks/>
          </p:cNvSpPr>
          <p:nvPr/>
        </p:nvSpPr>
        <p:spPr bwMode="auto">
          <a:xfrm>
            <a:off x="7683654" y="2438381"/>
            <a:ext cx="332519" cy="29720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0E2DB2"/>
          </a:solidFill>
          <a:ln>
            <a:noFill/>
          </a:ln>
          <a:effectLst/>
        </p:spPr>
        <p:txBody>
          <a:bodyPr anchor="ctr"/>
          <a:lstStyle/>
          <a:p>
            <a:pPr algn="ctr"/>
            <a:endParaRPr>
              <a:cs typeface="+mn-ea"/>
              <a:sym typeface="+mn-lt"/>
            </a:endParaRPr>
          </a:p>
        </p:txBody>
      </p:sp>
      <p:sp>
        <p:nvSpPr>
          <p:cNvPr id="15" name="Freeform: Shape 69">
            <a:extLst>
              <a:ext uri="{FF2B5EF4-FFF2-40B4-BE49-F238E27FC236}">
                <a16:creationId xmlns:a16="http://schemas.microsoft.com/office/drawing/2014/main" id="{1D29B810-DF87-48A1-BDEF-07E794D0FF9B}"/>
              </a:ext>
            </a:extLst>
          </p:cNvPr>
          <p:cNvSpPr>
            <a:spLocks/>
          </p:cNvSpPr>
          <p:nvPr/>
        </p:nvSpPr>
        <p:spPr bwMode="auto">
          <a:xfrm>
            <a:off x="8121546" y="3886544"/>
            <a:ext cx="933723" cy="935827"/>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6" name="Freeform: Shape 70">
            <a:extLst>
              <a:ext uri="{FF2B5EF4-FFF2-40B4-BE49-F238E27FC236}">
                <a16:creationId xmlns:a16="http://schemas.microsoft.com/office/drawing/2014/main" id="{7D502CAC-E736-4B76-9441-C02EAD1E7648}"/>
              </a:ext>
            </a:extLst>
          </p:cNvPr>
          <p:cNvSpPr>
            <a:spLocks/>
          </p:cNvSpPr>
          <p:nvPr/>
        </p:nvSpPr>
        <p:spPr bwMode="auto">
          <a:xfrm>
            <a:off x="8432455" y="4187399"/>
            <a:ext cx="318407" cy="3172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rgbClr val="3E57DE"/>
          </a:solidFill>
          <a:ln>
            <a:noFill/>
          </a:ln>
          <a:effectLst/>
        </p:spPr>
        <p:txBody>
          <a:bodyPr anchor="ctr"/>
          <a:lstStyle/>
          <a:p>
            <a:pPr algn="ctr"/>
            <a:endParaRPr>
              <a:cs typeface="+mn-ea"/>
              <a:sym typeface="+mn-lt"/>
            </a:endParaRPr>
          </a:p>
        </p:txBody>
      </p:sp>
      <p:pic>
        <p:nvPicPr>
          <p:cNvPr id="33" name="图片 32">
            <a:extLst>
              <a:ext uri="{FF2B5EF4-FFF2-40B4-BE49-F238E27FC236}">
                <a16:creationId xmlns:a16="http://schemas.microsoft.com/office/drawing/2014/main" id="{AC69E312-9953-426F-AEB6-EEAF9A6C9DBE}"/>
              </a:ext>
            </a:extLst>
          </p:cNvPr>
          <p:cNvPicPr>
            <a:picLocks noChangeAspect="1"/>
          </p:cNvPicPr>
          <p:nvPr/>
        </p:nvPicPr>
        <p:blipFill>
          <a:blip r:embed="rId2" cstate="print">
            <a:extLst>
              <a:ext uri="{28A0092B-C50C-407E-A947-70E740481C1C}">
                <a14:useLocalDpi xmlns:a14="http://schemas.microsoft.com/office/drawing/2010/main" val="0"/>
              </a:ext>
            </a:extLst>
          </a:blip>
          <a:srcRect l="26133" t="16508" r="22136" b="6190"/>
          <a:stretch>
            <a:fillRect/>
          </a:stretch>
        </p:blipFill>
        <p:spPr>
          <a:xfrm>
            <a:off x="4434653" y="2672855"/>
            <a:ext cx="3343616" cy="3343616"/>
          </a:xfrm>
          <a:custGeom>
            <a:avLst/>
            <a:gdLst>
              <a:gd name="connsiteX0" fmla="*/ 2650672 w 5301344"/>
              <a:gd name="connsiteY0" fmla="*/ 0 h 5301344"/>
              <a:gd name="connsiteX1" fmla="*/ 5301344 w 5301344"/>
              <a:gd name="connsiteY1" fmla="*/ 2650672 h 5301344"/>
              <a:gd name="connsiteX2" fmla="*/ 2650672 w 5301344"/>
              <a:gd name="connsiteY2" fmla="*/ 5301344 h 5301344"/>
              <a:gd name="connsiteX3" fmla="*/ 0 w 5301344"/>
              <a:gd name="connsiteY3" fmla="*/ 2650672 h 5301344"/>
              <a:gd name="connsiteX4" fmla="*/ 2650672 w 5301344"/>
              <a:gd name="connsiteY4" fmla="*/ 0 h 5301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344" h="5301344">
                <a:moveTo>
                  <a:pt x="2650672" y="0"/>
                </a:moveTo>
                <a:cubicBezTo>
                  <a:pt x="4114598" y="0"/>
                  <a:pt x="5301344" y="1186746"/>
                  <a:pt x="5301344" y="2650672"/>
                </a:cubicBezTo>
                <a:cubicBezTo>
                  <a:pt x="5301344" y="4114598"/>
                  <a:pt x="4114598" y="5301344"/>
                  <a:pt x="2650672" y="5301344"/>
                </a:cubicBezTo>
                <a:cubicBezTo>
                  <a:pt x="1186746" y="5301344"/>
                  <a:pt x="0" y="4114598"/>
                  <a:pt x="0" y="2650672"/>
                </a:cubicBezTo>
                <a:cubicBezTo>
                  <a:pt x="0" y="1186746"/>
                  <a:pt x="1186746" y="0"/>
                  <a:pt x="2650672" y="0"/>
                </a:cubicBezTo>
                <a:close/>
              </a:path>
            </a:pathLst>
          </a:custGeom>
        </p:spPr>
      </p:pic>
      <p:grpSp>
        <p:nvGrpSpPr>
          <p:cNvPr id="34" name="组合 33">
            <a:extLst>
              <a:ext uri="{FF2B5EF4-FFF2-40B4-BE49-F238E27FC236}">
                <a16:creationId xmlns:a16="http://schemas.microsoft.com/office/drawing/2014/main" id="{B862BA64-11ED-4E6C-A82B-0FD619A01FFC}"/>
              </a:ext>
            </a:extLst>
          </p:cNvPr>
          <p:cNvGrpSpPr/>
          <p:nvPr/>
        </p:nvGrpSpPr>
        <p:grpSpPr>
          <a:xfrm>
            <a:off x="8001799" y="1264179"/>
            <a:ext cx="2774169" cy="1200329"/>
            <a:chOff x="6722040" y="2747442"/>
            <a:chExt cx="2597398" cy="1200329"/>
          </a:xfrm>
        </p:grpSpPr>
        <p:sp>
          <p:nvSpPr>
            <p:cNvPr id="35" name="矩形 34">
              <a:extLst>
                <a:ext uri="{FF2B5EF4-FFF2-40B4-BE49-F238E27FC236}">
                  <a16:creationId xmlns:a16="http://schemas.microsoft.com/office/drawing/2014/main" id="{739C853A-CA98-4352-9F84-B6FF43413C62}"/>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36" name="组合 35">
              <a:extLst>
                <a:ext uri="{FF2B5EF4-FFF2-40B4-BE49-F238E27FC236}">
                  <a16:creationId xmlns:a16="http://schemas.microsoft.com/office/drawing/2014/main" id="{E790826E-68CC-4830-BE69-468E45A2CCE7}"/>
                </a:ext>
              </a:extLst>
            </p:cNvPr>
            <p:cNvGrpSpPr/>
            <p:nvPr/>
          </p:nvGrpSpPr>
          <p:grpSpPr>
            <a:xfrm>
              <a:off x="6722040" y="2923777"/>
              <a:ext cx="297980" cy="219991"/>
              <a:chOff x="6951906" y="4080083"/>
              <a:chExt cx="608908" cy="449541"/>
            </a:xfrm>
          </p:grpSpPr>
          <p:sp>
            <p:nvSpPr>
              <p:cNvPr id="37" name="矩形: 圆角 36">
                <a:extLst>
                  <a:ext uri="{FF2B5EF4-FFF2-40B4-BE49-F238E27FC236}">
                    <a16:creationId xmlns:a16="http://schemas.microsoft.com/office/drawing/2014/main" id="{64126F5D-C2DF-47E8-88AC-D1C4054849D4}"/>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8" name="矩形: 圆角 37">
                <a:extLst>
                  <a:ext uri="{FF2B5EF4-FFF2-40B4-BE49-F238E27FC236}">
                    <a16:creationId xmlns:a16="http://schemas.microsoft.com/office/drawing/2014/main" id="{2DBFC4CC-C51B-42D5-94A1-69F09B9FA6CE}"/>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39" name="组合 38">
            <a:extLst>
              <a:ext uri="{FF2B5EF4-FFF2-40B4-BE49-F238E27FC236}">
                <a16:creationId xmlns:a16="http://schemas.microsoft.com/office/drawing/2014/main" id="{3E778463-A409-4B07-8EA0-CC3A98B0BB5D}"/>
              </a:ext>
            </a:extLst>
          </p:cNvPr>
          <p:cNvGrpSpPr/>
          <p:nvPr/>
        </p:nvGrpSpPr>
        <p:grpSpPr>
          <a:xfrm>
            <a:off x="8864505" y="3058623"/>
            <a:ext cx="2774169" cy="1200329"/>
            <a:chOff x="6722040" y="2747442"/>
            <a:chExt cx="2597398" cy="1200329"/>
          </a:xfrm>
        </p:grpSpPr>
        <p:sp>
          <p:nvSpPr>
            <p:cNvPr id="40" name="矩形 39">
              <a:extLst>
                <a:ext uri="{FF2B5EF4-FFF2-40B4-BE49-F238E27FC236}">
                  <a16:creationId xmlns:a16="http://schemas.microsoft.com/office/drawing/2014/main" id="{1944BFEC-7089-4A0B-A165-654BDD841FB8}"/>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41" name="组合 40">
              <a:extLst>
                <a:ext uri="{FF2B5EF4-FFF2-40B4-BE49-F238E27FC236}">
                  <a16:creationId xmlns:a16="http://schemas.microsoft.com/office/drawing/2014/main" id="{DB219364-653F-4626-9562-414DF226D4EC}"/>
                </a:ext>
              </a:extLst>
            </p:cNvPr>
            <p:cNvGrpSpPr/>
            <p:nvPr/>
          </p:nvGrpSpPr>
          <p:grpSpPr>
            <a:xfrm>
              <a:off x="6722040" y="2923777"/>
              <a:ext cx="297980" cy="219991"/>
              <a:chOff x="6951906" y="4080083"/>
              <a:chExt cx="608908" cy="449541"/>
            </a:xfrm>
          </p:grpSpPr>
          <p:sp>
            <p:nvSpPr>
              <p:cNvPr id="42" name="矩形: 圆角 41">
                <a:extLst>
                  <a:ext uri="{FF2B5EF4-FFF2-40B4-BE49-F238E27FC236}">
                    <a16:creationId xmlns:a16="http://schemas.microsoft.com/office/drawing/2014/main" id="{8B7D67D9-AF46-4F4E-832C-D2378B1F3E8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43" name="矩形: 圆角 42">
                <a:extLst>
                  <a:ext uri="{FF2B5EF4-FFF2-40B4-BE49-F238E27FC236}">
                    <a16:creationId xmlns:a16="http://schemas.microsoft.com/office/drawing/2014/main" id="{42E3E207-D458-443A-B6E7-DD892CDCF8F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44" name="组合 43">
            <a:extLst>
              <a:ext uri="{FF2B5EF4-FFF2-40B4-BE49-F238E27FC236}">
                <a16:creationId xmlns:a16="http://schemas.microsoft.com/office/drawing/2014/main" id="{2E03EDCA-B8F7-4A21-B6AB-2590337538A2}"/>
              </a:ext>
            </a:extLst>
          </p:cNvPr>
          <p:cNvGrpSpPr/>
          <p:nvPr/>
        </p:nvGrpSpPr>
        <p:grpSpPr>
          <a:xfrm>
            <a:off x="1112817" y="2100458"/>
            <a:ext cx="2774169" cy="1200329"/>
            <a:chOff x="6722040" y="2747442"/>
            <a:chExt cx="2597398" cy="1200329"/>
          </a:xfrm>
        </p:grpSpPr>
        <p:sp>
          <p:nvSpPr>
            <p:cNvPr id="45" name="矩形 44">
              <a:extLst>
                <a:ext uri="{FF2B5EF4-FFF2-40B4-BE49-F238E27FC236}">
                  <a16:creationId xmlns:a16="http://schemas.microsoft.com/office/drawing/2014/main" id="{E62966F3-A73F-46CE-ACA4-AC4939834B9F}"/>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46" name="组合 45">
              <a:extLst>
                <a:ext uri="{FF2B5EF4-FFF2-40B4-BE49-F238E27FC236}">
                  <a16:creationId xmlns:a16="http://schemas.microsoft.com/office/drawing/2014/main" id="{B5AE3719-3822-4AA3-98C7-A3FBD368B2E3}"/>
                </a:ext>
              </a:extLst>
            </p:cNvPr>
            <p:cNvGrpSpPr/>
            <p:nvPr/>
          </p:nvGrpSpPr>
          <p:grpSpPr>
            <a:xfrm>
              <a:off x="6722040" y="2923777"/>
              <a:ext cx="297980" cy="219991"/>
              <a:chOff x="6951906" y="4080083"/>
              <a:chExt cx="608908" cy="449541"/>
            </a:xfrm>
          </p:grpSpPr>
          <p:sp>
            <p:nvSpPr>
              <p:cNvPr id="47" name="矩形: 圆角 46">
                <a:extLst>
                  <a:ext uri="{FF2B5EF4-FFF2-40B4-BE49-F238E27FC236}">
                    <a16:creationId xmlns:a16="http://schemas.microsoft.com/office/drawing/2014/main" id="{9AFD1404-EDD4-44F1-A660-B0E8107541C4}"/>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48" name="矩形: 圆角 47">
                <a:extLst>
                  <a:ext uri="{FF2B5EF4-FFF2-40B4-BE49-F238E27FC236}">
                    <a16:creationId xmlns:a16="http://schemas.microsoft.com/office/drawing/2014/main" id="{106F36AD-CEDC-41EE-A219-4DCBC8520B9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49" name="组合 48">
            <a:extLst>
              <a:ext uri="{FF2B5EF4-FFF2-40B4-BE49-F238E27FC236}">
                <a16:creationId xmlns:a16="http://schemas.microsoft.com/office/drawing/2014/main" id="{727387CC-E291-4409-9ECE-7D4E4A71E35E}"/>
              </a:ext>
            </a:extLst>
          </p:cNvPr>
          <p:cNvGrpSpPr/>
          <p:nvPr/>
        </p:nvGrpSpPr>
        <p:grpSpPr>
          <a:xfrm>
            <a:off x="1072901" y="3886544"/>
            <a:ext cx="2226890" cy="1526187"/>
            <a:chOff x="6722040" y="2747442"/>
            <a:chExt cx="2084992" cy="1526187"/>
          </a:xfrm>
        </p:grpSpPr>
        <p:sp>
          <p:nvSpPr>
            <p:cNvPr id="50" name="矩形 49">
              <a:extLst>
                <a:ext uri="{FF2B5EF4-FFF2-40B4-BE49-F238E27FC236}">
                  <a16:creationId xmlns:a16="http://schemas.microsoft.com/office/drawing/2014/main" id="{53C6A480-982B-4831-97E6-C87BD339442F}"/>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en-US" altLang="zh-CN" sz="1600" dirty="0">
                <a:solidFill>
                  <a:srgbClr val="594A42"/>
                </a:solidFill>
                <a:cs typeface="+mn-ea"/>
                <a:sym typeface="+mn-lt"/>
              </a:endParaRPr>
            </a:p>
          </p:txBody>
        </p:sp>
        <p:grpSp>
          <p:nvGrpSpPr>
            <p:cNvPr id="51" name="组合 50">
              <a:extLst>
                <a:ext uri="{FF2B5EF4-FFF2-40B4-BE49-F238E27FC236}">
                  <a16:creationId xmlns:a16="http://schemas.microsoft.com/office/drawing/2014/main" id="{50F541C1-D862-4840-AF3B-E313B2D3C90A}"/>
                </a:ext>
              </a:extLst>
            </p:cNvPr>
            <p:cNvGrpSpPr/>
            <p:nvPr/>
          </p:nvGrpSpPr>
          <p:grpSpPr>
            <a:xfrm>
              <a:off x="6722040" y="2923777"/>
              <a:ext cx="297980" cy="219991"/>
              <a:chOff x="6951906" y="4080083"/>
              <a:chExt cx="608908" cy="449541"/>
            </a:xfrm>
          </p:grpSpPr>
          <p:sp>
            <p:nvSpPr>
              <p:cNvPr id="52" name="矩形: 圆角 51">
                <a:extLst>
                  <a:ext uri="{FF2B5EF4-FFF2-40B4-BE49-F238E27FC236}">
                    <a16:creationId xmlns:a16="http://schemas.microsoft.com/office/drawing/2014/main" id="{15EFA7A2-64E3-46D8-B7B9-732B7381BD5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53" name="矩形: 圆角 52">
                <a:extLst>
                  <a:ext uri="{FF2B5EF4-FFF2-40B4-BE49-F238E27FC236}">
                    <a16:creationId xmlns:a16="http://schemas.microsoft.com/office/drawing/2014/main" id="{9FE1E8FC-3732-4909-A321-B5FEAD1C308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spTree>
    <p:extLst>
      <p:ext uri="{BB962C8B-B14F-4D97-AF65-F5344CB8AC3E}">
        <p14:creationId xmlns:p14="http://schemas.microsoft.com/office/powerpoint/2010/main" val="382377161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randombar(horizontal)">
                                      <p:cBhvr>
                                        <p:cTn id="40" dur="500"/>
                                        <p:tgtEl>
                                          <p:spTgt spid="13"/>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randombar(horizontal)">
                                      <p:cBhvr>
                                        <p:cTn id="46" dur="500"/>
                                        <p:tgtEl>
                                          <p:spTgt spid="15"/>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randombar(horizontal)">
                                      <p:cBhvr>
                                        <p:cTn id="49" dur="500"/>
                                        <p:tgtEl>
                                          <p:spTgt spid="16"/>
                                        </p:tgtEl>
                                      </p:cBhvr>
                                    </p:animEffect>
                                  </p:childTnLst>
                                </p:cTn>
                              </p:par>
                              <p:par>
                                <p:cTn id="50" presetID="14" presetClass="entr" presetSubtype="1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randombar(horizontal)">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down)">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down)">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down)">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down)">
                                      <p:cBhvr>
                                        <p:cTn id="7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729E3E1-0245-47FA-A35E-2F0901D201B3}"/>
              </a:ext>
            </a:extLst>
          </p:cNvPr>
          <p:cNvGrpSpPr/>
          <p:nvPr/>
        </p:nvGrpSpPr>
        <p:grpSpPr>
          <a:xfrm>
            <a:off x="1295399" y="1744140"/>
            <a:ext cx="9791349" cy="3581106"/>
            <a:chOff x="1295399" y="1776797"/>
            <a:chExt cx="9791349" cy="3581106"/>
          </a:xfrm>
        </p:grpSpPr>
        <p:sp>
          <p:nvSpPr>
            <p:cNvPr id="7" name="矩形: 圆角 6">
              <a:extLst>
                <a:ext uri="{FF2B5EF4-FFF2-40B4-BE49-F238E27FC236}">
                  <a16:creationId xmlns:a16="http://schemas.microsoft.com/office/drawing/2014/main" id="{CAF1D754-7698-4DF4-AE60-BD6CFE7B79D4}"/>
                </a:ext>
              </a:extLst>
            </p:cNvPr>
            <p:cNvSpPr/>
            <p:nvPr/>
          </p:nvSpPr>
          <p:spPr>
            <a:xfrm>
              <a:off x="1295399" y="2000842"/>
              <a:ext cx="8154787"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085054EE-BC36-4E09-84A3-D33670C6F1DE}"/>
                </a:ext>
              </a:extLst>
            </p:cNvPr>
            <p:cNvGrpSpPr/>
            <p:nvPr/>
          </p:nvGrpSpPr>
          <p:grpSpPr>
            <a:xfrm>
              <a:off x="7977425" y="1776797"/>
              <a:ext cx="3109323" cy="3575959"/>
              <a:chOff x="8075396" y="1591739"/>
              <a:chExt cx="3109323" cy="3575959"/>
            </a:xfrm>
          </p:grpSpPr>
          <p:sp>
            <p:nvSpPr>
              <p:cNvPr id="2" name="矩形: 圆角 1">
                <a:extLst>
                  <a:ext uri="{FF2B5EF4-FFF2-40B4-BE49-F238E27FC236}">
                    <a16:creationId xmlns:a16="http://schemas.microsoft.com/office/drawing/2014/main" id="{E76F3679-07BA-487C-9893-075641FD6E43}"/>
                  </a:ext>
                </a:extLst>
              </p:cNvPr>
              <p:cNvSpPr/>
              <p:nvPr/>
            </p:nvSpPr>
            <p:spPr>
              <a:xfrm rot="2700000">
                <a:off x="8075396" y="3382331"/>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a:extLst>
                  <a:ext uri="{FF2B5EF4-FFF2-40B4-BE49-F238E27FC236}">
                    <a16:creationId xmlns:a16="http://schemas.microsoft.com/office/drawing/2014/main" id="{F4E2FEF1-C239-4AE9-A4DD-244AE45E20C0}"/>
                  </a:ext>
                </a:extLst>
              </p:cNvPr>
              <p:cNvSpPr/>
              <p:nvPr/>
            </p:nvSpPr>
            <p:spPr>
              <a:xfrm rot="2700000">
                <a:off x="9754338" y="3729422"/>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B516B80C-874D-46EC-A83E-E4198B6C75CF}"/>
                  </a:ext>
                </a:extLst>
              </p:cNvPr>
              <p:cNvSpPr/>
              <p:nvPr/>
            </p:nvSpPr>
            <p:spPr>
              <a:xfrm rot="2700000">
                <a:off x="9631579" y="211327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4E9F8BBF-F7A0-4F78-A372-8002B1C10B9B}"/>
                  </a:ext>
                </a:extLst>
              </p:cNvPr>
              <p:cNvSpPr/>
              <p:nvPr/>
            </p:nvSpPr>
            <p:spPr>
              <a:xfrm rot="2700000">
                <a:off x="8281563" y="1591739"/>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9" name="任意多边形: 形状 32">
            <a:extLst>
              <a:ext uri="{FF2B5EF4-FFF2-40B4-BE49-F238E27FC236}">
                <a16:creationId xmlns:a16="http://schemas.microsoft.com/office/drawing/2014/main" id="{7C65F3E4-1F4B-4E00-9736-E28C7DE9A13F}"/>
              </a:ext>
            </a:extLst>
          </p:cNvPr>
          <p:cNvSpPr/>
          <p:nvPr/>
        </p:nvSpPr>
        <p:spPr>
          <a:xfrm>
            <a:off x="2613418" y="2572782"/>
            <a:ext cx="296288" cy="259591"/>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sp>
        <p:nvSpPr>
          <p:cNvPr id="10" name="任意多边形: 形状 31">
            <a:extLst>
              <a:ext uri="{FF2B5EF4-FFF2-40B4-BE49-F238E27FC236}">
                <a16:creationId xmlns:a16="http://schemas.microsoft.com/office/drawing/2014/main" id="{A14B4604-F08E-4F79-BF41-A22E88F50F37}"/>
              </a:ext>
            </a:extLst>
          </p:cNvPr>
          <p:cNvSpPr/>
          <p:nvPr/>
        </p:nvSpPr>
        <p:spPr>
          <a:xfrm>
            <a:off x="4437636" y="2539798"/>
            <a:ext cx="291659" cy="276829"/>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rgbClr val="0E2DB2"/>
          </a:solidFill>
          <a:ln>
            <a:noFill/>
          </a:ln>
        </p:spPr>
        <p:txBody>
          <a:bodyPr anchor="ctr"/>
          <a:lstStyle/>
          <a:p>
            <a:pPr algn="ctr"/>
            <a:endParaRPr>
              <a:solidFill>
                <a:prstClr val="black"/>
              </a:solidFill>
              <a:cs typeface="+mn-ea"/>
              <a:sym typeface="+mn-lt"/>
            </a:endParaRPr>
          </a:p>
        </p:txBody>
      </p:sp>
      <p:sp>
        <p:nvSpPr>
          <p:cNvPr id="11" name="任意多边形: 形状 32">
            <a:extLst>
              <a:ext uri="{FF2B5EF4-FFF2-40B4-BE49-F238E27FC236}">
                <a16:creationId xmlns:a16="http://schemas.microsoft.com/office/drawing/2014/main" id="{401071DE-68F5-499B-906D-8476151093FF}"/>
              </a:ext>
            </a:extLst>
          </p:cNvPr>
          <p:cNvSpPr/>
          <p:nvPr/>
        </p:nvSpPr>
        <p:spPr>
          <a:xfrm>
            <a:off x="6257224" y="2572782"/>
            <a:ext cx="296288" cy="259591"/>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nvGrpSpPr>
          <p:cNvPr id="14" name="组合 13">
            <a:extLst>
              <a:ext uri="{FF2B5EF4-FFF2-40B4-BE49-F238E27FC236}">
                <a16:creationId xmlns:a16="http://schemas.microsoft.com/office/drawing/2014/main" id="{F9DBACBB-24E2-4BBB-831D-3936D7705034}"/>
              </a:ext>
            </a:extLst>
          </p:cNvPr>
          <p:cNvGrpSpPr/>
          <p:nvPr/>
        </p:nvGrpSpPr>
        <p:grpSpPr>
          <a:xfrm>
            <a:off x="1935817" y="2935151"/>
            <a:ext cx="1677143" cy="1925549"/>
            <a:chOff x="1935817" y="2935151"/>
            <a:chExt cx="1677143" cy="1925549"/>
          </a:xfrm>
        </p:grpSpPr>
        <p:sp>
          <p:nvSpPr>
            <p:cNvPr id="12" name="TextBox 19">
              <a:extLst>
                <a:ext uri="{FF2B5EF4-FFF2-40B4-BE49-F238E27FC236}">
                  <a16:creationId xmlns:a16="http://schemas.microsoft.com/office/drawing/2014/main" id="{E798AA2B-A0D4-4F12-BD0B-1BEA0A737CE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3" name="矩形 12">
              <a:extLst>
                <a:ext uri="{FF2B5EF4-FFF2-40B4-BE49-F238E27FC236}">
                  <a16:creationId xmlns:a16="http://schemas.microsoft.com/office/drawing/2014/main" id="{EF89F58B-A3B8-4501-BB9B-9F8499FC43D3}"/>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5" name="组合 14">
            <a:extLst>
              <a:ext uri="{FF2B5EF4-FFF2-40B4-BE49-F238E27FC236}">
                <a16:creationId xmlns:a16="http://schemas.microsoft.com/office/drawing/2014/main" id="{5FAC693A-664D-4E4A-8C7E-8D976C46CE64}"/>
              </a:ext>
            </a:extLst>
          </p:cNvPr>
          <p:cNvGrpSpPr/>
          <p:nvPr/>
        </p:nvGrpSpPr>
        <p:grpSpPr>
          <a:xfrm>
            <a:off x="3742491" y="2935151"/>
            <a:ext cx="1677143" cy="1925549"/>
            <a:chOff x="1935817" y="2935151"/>
            <a:chExt cx="1677143" cy="1925549"/>
          </a:xfrm>
        </p:grpSpPr>
        <p:sp>
          <p:nvSpPr>
            <p:cNvPr id="16" name="TextBox 19">
              <a:extLst>
                <a:ext uri="{FF2B5EF4-FFF2-40B4-BE49-F238E27FC236}">
                  <a16:creationId xmlns:a16="http://schemas.microsoft.com/office/drawing/2014/main" id="{FF304EE1-4016-4BC0-B121-351660455A0C}"/>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7" name="矩形 16">
              <a:extLst>
                <a:ext uri="{FF2B5EF4-FFF2-40B4-BE49-F238E27FC236}">
                  <a16:creationId xmlns:a16="http://schemas.microsoft.com/office/drawing/2014/main" id="{6EE68424-D3EE-492D-92E2-704E8F09B9DE}"/>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8" name="组合 17">
            <a:extLst>
              <a:ext uri="{FF2B5EF4-FFF2-40B4-BE49-F238E27FC236}">
                <a16:creationId xmlns:a16="http://schemas.microsoft.com/office/drawing/2014/main" id="{336170AB-F2C0-43B2-800A-35B0FEE740FC}"/>
              </a:ext>
            </a:extLst>
          </p:cNvPr>
          <p:cNvGrpSpPr/>
          <p:nvPr/>
        </p:nvGrpSpPr>
        <p:grpSpPr>
          <a:xfrm>
            <a:off x="5572471" y="2935151"/>
            <a:ext cx="1677143" cy="1925549"/>
            <a:chOff x="1935817" y="2935151"/>
            <a:chExt cx="1677143" cy="1925549"/>
          </a:xfrm>
        </p:grpSpPr>
        <p:sp>
          <p:nvSpPr>
            <p:cNvPr id="19" name="TextBox 19">
              <a:extLst>
                <a:ext uri="{FF2B5EF4-FFF2-40B4-BE49-F238E27FC236}">
                  <a16:creationId xmlns:a16="http://schemas.microsoft.com/office/drawing/2014/main" id="{2051CD1B-5F52-4F80-B9BC-9682DC56CB9B}"/>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0" name="矩形 19">
              <a:extLst>
                <a:ext uri="{FF2B5EF4-FFF2-40B4-BE49-F238E27FC236}">
                  <a16:creationId xmlns:a16="http://schemas.microsoft.com/office/drawing/2014/main" id="{44ECDD42-1F49-43A5-A276-659031104BC7}"/>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6077313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544092" y="2291978"/>
            <a:ext cx="1198011" cy="12228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5023579" y="2161736"/>
            <a:ext cx="1225920" cy="12042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895922" y="3215553"/>
            <a:ext cx="1200079" cy="1220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943019" y="3422284"/>
            <a:ext cx="1223335" cy="1128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6" name="Freeform: Shape 10">
            <a:extLst>
              <a:ext uri="{FF2B5EF4-FFF2-40B4-BE49-F238E27FC236}">
                <a16:creationId xmlns:a16="http://schemas.microsoft.com/office/drawing/2014/main" id="{E4EA7987-1E9F-4240-860A-E15F053C29BD}"/>
              </a:ext>
            </a:extLst>
          </p:cNvPr>
          <p:cNvSpPr>
            <a:spLocks/>
          </p:cNvSpPr>
          <p:nvPr/>
        </p:nvSpPr>
        <p:spPr bwMode="auto">
          <a:xfrm>
            <a:off x="5901972" y="2981325"/>
            <a:ext cx="427935" cy="613201"/>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3E5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7742103" y="1580743"/>
            <a:ext cx="2597398" cy="1200329"/>
            <a:chOff x="6722040" y="2747442"/>
            <a:chExt cx="2597398" cy="1200329"/>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7613149" y="3855311"/>
            <a:ext cx="2597398" cy="1200329"/>
            <a:chOff x="6722040" y="2747442"/>
            <a:chExt cx="2597398" cy="1200329"/>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964976" y="2010537"/>
            <a:ext cx="2597398" cy="1200329"/>
            <a:chOff x="6722040" y="2747442"/>
            <a:chExt cx="2597398" cy="1200329"/>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2526870" y="4226339"/>
            <a:ext cx="2597398" cy="1200329"/>
            <a:chOff x="6722040" y="2747442"/>
            <a:chExt cx="2597398" cy="1200329"/>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97020147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600"/>
                            </p:stCondLst>
                            <p:childTnLst>
                              <p:par>
                                <p:cTn id="9" presetID="22" presetClass="entr" presetSubtype="8" fill="hold" grpId="0" nodeType="afterEffect">
                                  <p:stCondLst>
                                    <p:cond delay="1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200"/>
                            </p:stCondLst>
                            <p:childTnLst>
                              <p:par>
                                <p:cTn id="13" presetID="22" presetClass="entr" presetSubtype="2" fill="hold" nodeType="afterEffect">
                                  <p:stCondLst>
                                    <p:cond delay="10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800"/>
                            </p:stCondLst>
                            <p:childTnLst>
                              <p:par>
                                <p:cTn id="17" presetID="22" presetClass="entr" presetSubtype="2" fill="hold" nodeType="after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D65E4C97-823B-41D5-BC57-45C3A75500AD}"/>
              </a:ext>
            </a:extLst>
          </p:cNvPr>
          <p:cNvSpPr/>
          <p:nvPr/>
        </p:nvSpPr>
        <p:spPr>
          <a:xfrm>
            <a:off x="6233312" y="3610770"/>
            <a:ext cx="1624500" cy="1624500"/>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a:extLst>
              <a:ext uri="{FF2B5EF4-FFF2-40B4-BE49-F238E27FC236}">
                <a16:creationId xmlns:a16="http://schemas.microsoft.com/office/drawing/2014/main" id="{BD9952EC-B29A-454C-B9DA-E882F2F6F7D0}"/>
              </a:ext>
            </a:extLst>
          </p:cNvPr>
          <p:cNvSpPr/>
          <p:nvPr/>
        </p:nvSpPr>
        <p:spPr>
          <a:xfrm>
            <a:off x="4935081" y="3771290"/>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6CA227B2-A542-43F2-B5CB-F5A739620BC2}"/>
              </a:ext>
            </a:extLst>
          </p:cNvPr>
          <p:cNvSpPr/>
          <p:nvPr/>
        </p:nvSpPr>
        <p:spPr>
          <a:xfrm>
            <a:off x="6233311" y="189710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33E2A160-73DD-41F6-ACA1-01D1C6F9EB0C}"/>
              </a:ext>
            </a:extLst>
          </p:cNvPr>
          <p:cNvSpPr/>
          <p:nvPr/>
        </p:nvSpPr>
        <p:spPr>
          <a:xfrm>
            <a:off x="4571193" y="2210637"/>
            <a:ext cx="1400132" cy="1400132"/>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AA8E606D-0223-420C-9E9A-23335DDF996E}"/>
              </a:ext>
            </a:extLst>
          </p:cNvPr>
          <p:cNvSpPr txBox="1"/>
          <p:nvPr/>
        </p:nvSpPr>
        <p:spPr>
          <a:xfrm>
            <a:off x="5205794" y="2927028"/>
            <a:ext cx="1014883" cy="523220"/>
          </a:xfrm>
          <a:prstGeom prst="rect">
            <a:avLst/>
          </a:prstGeom>
          <a:noFill/>
        </p:spPr>
        <p:txBody>
          <a:bodyPr wrap="square" rtlCol="0">
            <a:spAutoFit/>
          </a:bodyPr>
          <a:lstStyle/>
          <a:p>
            <a:r>
              <a:rPr lang="en-US" altLang="zh-CN" sz="2800" b="1" dirty="0">
                <a:solidFill>
                  <a:schemeClr val="bg1"/>
                </a:solidFill>
                <a:cs typeface="+mn-ea"/>
                <a:sym typeface="+mn-lt"/>
              </a:rPr>
              <a:t>01</a:t>
            </a:r>
            <a:endParaRPr lang="zh-CN" altLang="en-US" sz="2800" b="1" dirty="0">
              <a:solidFill>
                <a:schemeClr val="bg1"/>
              </a:solidFill>
              <a:cs typeface="+mn-ea"/>
              <a:sym typeface="+mn-lt"/>
            </a:endParaRPr>
          </a:p>
        </p:txBody>
      </p:sp>
      <p:sp>
        <p:nvSpPr>
          <p:cNvPr id="11" name="文本框 10">
            <a:extLst>
              <a:ext uri="{FF2B5EF4-FFF2-40B4-BE49-F238E27FC236}">
                <a16:creationId xmlns:a16="http://schemas.microsoft.com/office/drawing/2014/main" id="{CB544215-68E5-4BC1-9787-F6744A320368}"/>
              </a:ext>
            </a:extLst>
          </p:cNvPr>
          <p:cNvSpPr txBox="1"/>
          <p:nvPr/>
        </p:nvSpPr>
        <p:spPr>
          <a:xfrm>
            <a:off x="6324435" y="2795255"/>
            <a:ext cx="1014883" cy="523220"/>
          </a:xfrm>
          <a:prstGeom prst="rect">
            <a:avLst/>
          </a:prstGeom>
          <a:noFill/>
        </p:spPr>
        <p:txBody>
          <a:bodyPr wrap="square" rtlCol="0">
            <a:spAutoFit/>
          </a:bodyPr>
          <a:lstStyle/>
          <a:p>
            <a:r>
              <a:rPr lang="en-US" altLang="zh-CN" sz="2800" b="1" dirty="0">
                <a:solidFill>
                  <a:schemeClr val="bg1"/>
                </a:solidFill>
                <a:cs typeface="+mn-ea"/>
                <a:sym typeface="+mn-lt"/>
              </a:rPr>
              <a:t>02</a:t>
            </a:r>
            <a:endParaRPr lang="zh-CN" altLang="en-US" sz="2800" b="1" dirty="0">
              <a:solidFill>
                <a:schemeClr val="bg1"/>
              </a:solidFill>
              <a:cs typeface="+mn-ea"/>
              <a:sym typeface="+mn-lt"/>
            </a:endParaRPr>
          </a:p>
        </p:txBody>
      </p:sp>
      <p:sp>
        <p:nvSpPr>
          <p:cNvPr id="12" name="文本框 11">
            <a:extLst>
              <a:ext uri="{FF2B5EF4-FFF2-40B4-BE49-F238E27FC236}">
                <a16:creationId xmlns:a16="http://schemas.microsoft.com/office/drawing/2014/main" id="{2DB5AEF3-D63A-47F7-B8E8-C609C968D4EB}"/>
              </a:ext>
            </a:extLst>
          </p:cNvPr>
          <p:cNvSpPr txBox="1"/>
          <p:nvPr/>
        </p:nvSpPr>
        <p:spPr>
          <a:xfrm>
            <a:off x="5309552" y="3855859"/>
            <a:ext cx="1014883" cy="523220"/>
          </a:xfrm>
          <a:prstGeom prst="rect">
            <a:avLst/>
          </a:prstGeom>
          <a:noFill/>
        </p:spPr>
        <p:txBody>
          <a:bodyPr wrap="square" rtlCol="0">
            <a:spAutoFit/>
          </a:bodyPr>
          <a:lstStyle/>
          <a:p>
            <a:r>
              <a:rPr lang="en-US" altLang="zh-CN" sz="2800" b="1" dirty="0">
                <a:solidFill>
                  <a:schemeClr val="bg1"/>
                </a:solidFill>
                <a:cs typeface="+mn-ea"/>
                <a:sym typeface="+mn-lt"/>
              </a:rPr>
              <a:t>03</a:t>
            </a:r>
            <a:endParaRPr lang="zh-CN" altLang="en-US" sz="2800" b="1" dirty="0">
              <a:solidFill>
                <a:schemeClr val="bg1"/>
              </a:solidFill>
              <a:cs typeface="+mn-ea"/>
              <a:sym typeface="+mn-lt"/>
            </a:endParaRPr>
          </a:p>
        </p:txBody>
      </p:sp>
      <p:sp>
        <p:nvSpPr>
          <p:cNvPr id="13" name="文本框 12">
            <a:extLst>
              <a:ext uri="{FF2B5EF4-FFF2-40B4-BE49-F238E27FC236}">
                <a16:creationId xmlns:a16="http://schemas.microsoft.com/office/drawing/2014/main" id="{562E46F5-F3A0-428C-855D-0ABF772D1167}"/>
              </a:ext>
            </a:extLst>
          </p:cNvPr>
          <p:cNvSpPr txBox="1"/>
          <p:nvPr/>
        </p:nvSpPr>
        <p:spPr>
          <a:xfrm>
            <a:off x="6348074" y="3723061"/>
            <a:ext cx="1014883" cy="523220"/>
          </a:xfrm>
          <a:prstGeom prst="rect">
            <a:avLst/>
          </a:prstGeom>
          <a:noFill/>
        </p:spPr>
        <p:txBody>
          <a:bodyPr wrap="square" rtlCol="0">
            <a:spAutoFit/>
          </a:bodyPr>
          <a:lstStyle/>
          <a:p>
            <a:r>
              <a:rPr lang="en-US" altLang="zh-CN" sz="2800" b="1" dirty="0">
                <a:solidFill>
                  <a:schemeClr val="bg1"/>
                </a:solidFill>
                <a:cs typeface="+mn-ea"/>
                <a:sym typeface="+mn-lt"/>
              </a:rPr>
              <a:t>04</a:t>
            </a:r>
            <a:endParaRPr lang="zh-CN" altLang="en-US" sz="2800" b="1" dirty="0">
              <a:solidFill>
                <a:schemeClr val="bg1"/>
              </a:solidFill>
              <a:cs typeface="+mn-ea"/>
              <a:sym typeface="+mn-lt"/>
            </a:endParaRPr>
          </a:p>
        </p:txBody>
      </p:sp>
      <p:grpSp>
        <p:nvGrpSpPr>
          <p:cNvPr id="18" name="组合 17">
            <a:extLst>
              <a:ext uri="{FF2B5EF4-FFF2-40B4-BE49-F238E27FC236}">
                <a16:creationId xmlns:a16="http://schemas.microsoft.com/office/drawing/2014/main" id="{9593C06E-3655-4C59-B082-124152F9278A}"/>
              </a:ext>
            </a:extLst>
          </p:cNvPr>
          <p:cNvGrpSpPr/>
          <p:nvPr/>
        </p:nvGrpSpPr>
        <p:grpSpPr>
          <a:xfrm>
            <a:off x="8048437" y="1844836"/>
            <a:ext cx="2988672" cy="1156855"/>
            <a:chOff x="5760440" y="1637892"/>
            <a:chExt cx="3279919" cy="1156855"/>
          </a:xfrm>
        </p:grpSpPr>
        <p:sp>
          <p:nvSpPr>
            <p:cNvPr id="15" name="矩形 14">
              <a:extLst>
                <a:ext uri="{FF2B5EF4-FFF2-40B4-BE49-F238E27FC236}">
                  <a16:creationId xmlns:a16="http://schemas.microsoft.com/office/drawing/2014/main" id="{34B8ABA3-AD5E-4E65-B943-6ECA62DB92B0}"/>
                </a:ext>
              </a:extLst>
            </p:cNvPr>
            <p:cNvSpPr/>
            <p:nvPr/>
          </p:nvSpPr>
          <p:spPr>
            <a:xfrm>
              <a:off x="6084453" y="1637892"/>
              <a:ext cx="2955906"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16" name="矩形: 圆角 15">
              <a:extLst>
                <a:ext uri="{FF2B5EF4-FFF2-40B4-BE49-F238E27FC236}">
                  <a16:creationId xmlns:a16="http://schemas.microsoft.com/office/drawing/2014/main" id="{40C4B656-8C3F-4C60-80BA-C4F5C2A133B4}"/>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17" name="矩形: 圆角 16">
              <a:extLst>
                <a:ext uri="{FF2B5EF4-FFF2-40B4-BE49-F238E27FC236}">
                  <a16:creationId xmlns:a16="http://schemas.microsoft.com/office/drawing/2014/main" id="{60EFF572-63F4-4056-8D69-9010B9A8463A}"/>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nvGrpSpPr>
          <p:cNvPr id="19" name="组合 18">
            <a:extLst>
              <a:ext uri="{FF2B5EF4-FFF2-40B4-BE49-F238E27FC236}">
                <a16:creationId xmlns:a16="http://schemas.microsoft.com/office/drawing/2014/main" id="{0930AA19-1DEC-415F-9C87-5BFA487103D4}"/>
              </a:ext>
            </a:extLst>
          </p:cNvPr>
          <p:cNvGrpSpPr/>
          <p:nvPr/>
        </p:nvGrpSpPr>
        <p:grpSpPr>
          <a:xfrm>
            <a:off x="8076893" y="3481848"/>
            <a:ext cx="2988672" cy="1156855"/>
            <a:chOff x="5760440" y="1637892"/>
            <a:chExt cx="3279919" cy="1156855"/>
          </a:xfrm>
        </p:grpSpPr>
        <p:sp>
          <p:nvSpPr>
            <p:cNvPr id="20" name="矩形 19">
              <a:extLst>
                <a:ext uri="{FF2B5EF4-FFF2-40B4-BE49-F238E27FC236}">
                  <a16:creationId xmlns:a16="http://schemas.microsoft.com/office/drawing/2014/main" id="{90039C8E-6E81-4F3E-ADB9-03F2AB64D423}"/>
                </a:ext>
              </a:extLst>
            </p:cNvPr>
            <p:cNvSpPr/>
            <p:nvPr/>
          </p:nvSpPr>
          <p:spPr>
            <a:xfrm>
              <a:off x="6084453" y="1637892"/>
              <a:ext cx="2955906"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1" name="矩形: 圆角 20">
              <a:extLst>
                <a:ext uri="{FF2B5EF4-FFF2-40B4-BE49-F238E27FC236}">
                  <a16:creationId xmlns:a16="http://schemas.microsoft.com/office/drawing/2014/main" id="{9620B05F-2236-4219-9167-DAF4D7E817D2}"/>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2" name="矩形: 圆角 21">
              <a:extLst>
                <a:ext uri="{FF2B5EF4-FFF2-40B4-BE49-F238E27FC236}">
                  <a16:creationId xmlns:a16="http://schemas.microsoft.com/office/drawing/2014/main" id="{0ED3D075-762E-487F-8EFB-28CA28AB4BF8}"/>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nvGrpSpPr>
          <p:cNvPr id="23" name="组合 22">
            <a:extLst>
              <a:ext uri="{FF2B5EF4-FFF2-40B4-BE49-F238E27FC236}">
                <a16:creationId xmlns:a16="http://schemas.microsoft.com/office/drawing/2014/main" id="{94C46133-5755-4302-9FF0-1A39E9ED3C70}"/>
              </a:ext>
            </a:extLst>
          </p:cNvPr>
          <p:cNvGrpSpPr/>
          <p:nvPr/>
        </p:nvGrpSpPr>
        <p:grpSpPr>
          <a:xfrm>
            <a:off x="1506584" y="2131166"/>
            <a:ext cx="3033022" cy="787523"/>
            <a:chOff x="5760440" y="1637892"/>
            <a:chExt cx="3778280" cy="787523"/>
          </a:xfrm>
        </p:grpSpPr>
        <p:sp>
          <p:nvSpPr>
            <p:cNvPr id="24" name="矩形 23">
              <a:extLst>
                <a:ext uri="{FF2B5EF4-FFF2-40B4-BE49-F238E27FC236}">
                  <a16:creationId xmlns:a16="http://schemas.microsoft.com/office/drawing/2014/main" id="{476C3732-F6B4-44CC-9989-F6F34CBEB9AE}"/>
                </a:ext>
              </a:extLst>
            </p:cNvPr>
            <p:cNvSpPr/>
            <p:nvPr/>
          </p:nvSpPr>
          <p:spPr>
            <a:xfrm>
              <a:off x="6084453" y="1637892"/>
              <a:ext cx="345426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5" name="矩形: 圆角 24">
              <a:extLst>
                <a:ext uri="{FF2B5EF4-FFF2-40B4-BE49-F238E27FC236}">
                  <a16:creationId xmlns:a16="http://schemas.microsoft.com/office/drawing/2014/main" id="{A2DC785E-7AC2-4836-AC55-DA6B522EC25F}"/>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3BBC9E62-DCF0-44D5-81BC-3D6E53281D7F}"/>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5A2EBDF0-4F5F-4C72-B8CA-2479C6E2E08F}"/>
              </a:ext>
            </a:extLst>
          </p:cNvPr>
          <p:cNvGrpSpPr/>
          <p:nvPr/>
        </p:nvGrpSpPr>
        <p:grpSpPr>
          <a:xfrm>
            <a:off x="1454668" y="3688058"/>
            <a:ext cx="3261330" cy="787523"/>
            <a:chOff x="5760440" y="1637892"/>
            <a:chExt cx="4062686" cy="787523"/>
          </a:xfrm>
        </p:grpSpPr>
        <p:sp>
          <p:nvSpPr>
            <p:cNvPr id="28" name="矩形 27">
              <a:extLst>
                <a:ext uri="{FF2B5EF4-FFF2-40B4-BE49-F238E27FC236}">
                  <a16:creationId xmlns:a16="http://schemas.microsoft.com/office/drawing/2014/main" id="{82A10DF8-448E-42A0-A8D3-E09986C97482}"/>
                </a:ext>
              </a:extLst>
            </p:cNvPr>
            <p:cNvSpPr/>
            <p:nvPr/>
          </p:nvSpPr>
          <p:spPr>
            <a:xfrm>
              <a:off x="6084452" y="1637892"/>
              <a:ext cx="3738674"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9" name="矩形: 圆角 28">
              <a:extLst>
                <a:ext uri="{FF2B5EF4-FFF2-40B4-BE49-F238E27FC236}">
                  <a16:creationId xmlns:a16="http://schemas.microsoft.com/office/drawing/2014/main" id="{D5817B95-65BE-4341-A15B-2539D5D7E617}"/>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圆角 29">
              <a:extLst>
                <a:ext uri="{FF2B5EF4-FFF2-40B4-BE49-F238E27FC236}">
                  <a16:creationId xmlns:a16="http://schemas.microsoft.com/office/drawing/2014/main" id="{50FC6EBD-C76B-45E2-BE02-CE684A6DD489}"/>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63887319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down)">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0"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F8A8F9A-6100-455A-9F51-4724E2AF2B6D}"/>
              </a:ext>
            </a:extLst>
          </p:cNvPr>
          <p:cNvGrpSpPr/>
          <p:nvPr/>
        </p:nvGrpSpPr>
        <p:grpSpPr>
          <a:xfrm>
            <a:off x="5300212" y="2935875"/>
            <a:ext cx="1591575" cy="2656592"/>
            <a:chOff x="5181676" y="1799935"/>
            <a:chExt cx="1828648" cy="3052304"/>
          </a:xfrm>
        </p:grpSpPr>
        <p:sp>
          <p:nvSpPr>
            <p:cNvPr id="2" name="Freeform: Shape 25">
              <a:extLst>
                <a:ext uri="{FF2B5EF4-FFF2-40B4-BE49-F238E27FC236}">
                  <a16:creationId xmlns:a16="http://schemas.microsoft.com/office/drawing/2014/main" id="{B123FF40-A74A-4903-A970-066E9DB0B874}"/>
                </a:ext>
              </a:extLst>
            </p:cNvPr>
            <p:cNvSpPr>
              <a:spLocks/>
            </p:cNvSpPr>
            <p:nvPr/>
          </p:nvSpPr>
          <p:spPr bwMode="auto">
            <a:xfrm>
              <a:off x="5507844" y="4064429"/>
              <a:ext cx="1178016" cy="509488"/>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3" name="Freeform: Shape 26">
              <a:extLst>
                <a:ext uri="{FF2B5EF4-FFF2-40B4-BE49-F238E27FC236}">
                  <a16:creationId xmlns:a16="http://schemas.microsoft.com/office/drawing/2014/main" id="{A5B41415-37C2-43E7-8EBB-7D0966CAAB58}"/>
                </a:ext>
              </a:extLst>
            </p:cNvPr>
            <p:cNvSpPr>
              <a:spLocks/>
            </p:cNvSpPr>
            <p:nvPr/>
          </p:nvSpPr>
          <p:spPr bwMode="auto">
            <a:xfrm>
              <a:off x="5507844" y="4342751"/>
              <a:ext cx="1178016" cy="509488"/>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4" name="Freeform: Shape 27">
              <a:extLst>
                <a:ext uri="{FF2B5EF4-FFF2-40B4-BE49-F238E27FC236}">
                  <a16:creationId xmlns:a16="http://schemas.microsoft.com/office/drawing/2014/main" id="{768468B8-C632-4A20-ADAA-071AB53BA97B}"/>
                </a:ext>
              </a:extLst>
            </p:cNvPr>
            <p:cNvSpPr>
              <a:spLocks/>
            </p:cNvSpPr>
            <p:nvPr/>
          </p:nvSpPr>
          <p:spPr bwMode="auto">
            <a:xfrm>
              <a:off x="5507844" y="3790729"/>
              <a:ext cx="1178016" cy="510412"/>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5" name="Freeform: Shape 30">
              <a:extLst>
                <a:ext uri="{FF2B5EF4-FFF2-40B4-BE49-F238E27FC236}">
                  <a16:creationId xmlns:a16="http://schemas.microsoft.com/office/drawing/2014/main" id="{401DE9D7-702A-40AA-B920-D42D0EEFFA73}"/>
                </a:ext>
              </a:extLst>
            </p:cNvPr>
            <p:cNvSpPr>
              <a:spLocks/>
            </p:cNvSpPr>
            <p:nvPr/>
          </p:nvSpPr>
          <p:spPr bwMode="auto">
            <a:xfrm>
              <a:off x="5323837" y="1799935"/>
              <a:ext cx="947776" cy="371713"/>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6" name="Freeform: Shape 31">
              <a:extLst>
                <a:ext uri="{FF2B5EF4-FFF2-40B4-BE49-F238E27FC236}">
                  <a16:creationId xmlns:a16="http://schemas.microsoft.com/office/drawing/2014/main" id="{0FB585C2-864B-40CB-AD83-73734D0DED5C}"/>
                </a:ext>
              </a:extLst>
            </p:cNvPr>
            <p:cNvSpPr>
              <a:spLocks/>
            </p:cNvSpPr>
            <p:nvPr/>
          </p:nvSpPr>
          <p:spPr bwMode="auto">
            <a:xfrm>
              <a:off x="5181676" y="1915125"/>
              <a:ext cx="1828648" cy="765480"/>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cs typeface="+mn-ea"/>
                <a:sym typeface="+mn-lt"/>
              </a:endParaRPr>
            </a:p>
          </p:txBody>
        </p:sp>
        <p:sp>
          <p:nvSpPr>
            <p:cNvPr id="7" name="Freeform: Shape 32">
              <a:extLst>
                <a:ext uri="{FF2B5EF4-FFF2-40B4-BE49-F238E27FC236}">
                  <a16:creationId xmlns:a16="http://schemas.microsoft.com/office/drawing/2014/main" id="{417B5568-4289-4966-9D78-07D73F02E1BC}"/>
                </a:ext>
              </a:extLst>
            </p:cNvPr>
            <p:cNvSpPr>
              <a:spLocks/>
            </p:cNvSpPr>
            <p:nvPr/>
          </p:nvSpPr>
          <p:spPr bwMode="auto">
            <a:xfrm>
              <a:off x="5181676" y="2387645"/>
              <a:ext cx="1828648" cy="767294"/>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8" name="Freeform: Shape 33">
              <a:extLst>
                <a:ext uri="{FF2B5EF4-FFF2-40B4-BE49-F238E27FC236}">
                  <a16:creationId xmlns:a16="http://schemas.microsoft.com/office/drawing/2014/main" id="{AD91A4FD-FC9A-453B-8018-FE5CE93FB368}"/>
                </a:ext>
              </a:extLst>
            </p:cNvPr>
            <p:cNvSpPr>
              <a:spLocks/>
            </p:cNvSpPr>
            <p:nvPr/>
          </p:nvSpPr>
          <p:spPr bwMode="auto">
            <a:xfrm>
              <a:off x="5181676" y="2866578"/>
              <a:ext cx="1828648" cy="765635"/>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grpSp>
      <p:grpSp>
        <p:nvGrpSpPr>
          <p:cNvPr id="11" name="组合 10">
            <a:extLst>
              <a:ext uri="{FF2B5EF4-FFF2-40B4-BE49-F238E27FC236}">
                <a16:creationId xmlns:a16="http://schemas.microsoft.com/office/drawing/2014/main" id="{C4315237-E80C-4D16-9B7F-FDA9B718C27E}"/>
              </a:ext>
            </a:extLst>
          </p:cNvPr>
          <p:cNvGrpSpPr/>
          <p:nvPr/>
        </p:nvGrpSpPr>
        <p:grpSpPr>
          <a:xfrm>
            <a:off x="2150585" y="3912074"/>
            <a:ext cx="2717993" cy="1526187"/>
            <a:chOff x="6722040" y="2747442"/>
            <a:chExt cx="2084992" cy="1526187"/>
          </a:xfrm>
        </p:grpSpPr>
        <p:sp>
          <p:nvSpPr>
            <p:cNvPr id="12" name="矩形 11">
              <a:extLst>
                <a:ext uri="{FF2B5EF4-FFF2-40B4-BE49-F238E27FC236}">
                  <a16:creationId xmlns:a16="http://schemas.microsoft.com/office/drawing/2014/main" id="{46599982-D584-42C0-969D-F43D2BB4A16B}"/>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3" name="组合 12">
              <a:extLst>
                <a:ext uri="{FF2B5EF4-FFF2-40B4-BE49-F238E27FC236}">
                  <a16:creationId xmlns:a16="http://schemas.microsoft.com/office/drawing/2014/main" id="{34564CC9-9D70-4AF0-A0FF-9D69D2F91EE6}"/>
                </a:ext>
              </a:extLst>
            </p:cNvPr>
            <p:cNvGrpSpPr/>
            <p:nvPr/>
          </p:nvGrpSpPr>
          <p:grpSpPr>
            <a:xfrm>
              <a:off x="6722040" y="2923777"/>
              <a:ext cx="297980" cy="219991"/>
              <a:chOff x="6951906" y="4080083"/>
              <a:chExt cx="608908" cy="449541"/>
            </a:xfrm>
          </p:grpSpPr>
          <p:sp>
            <p:nvSpPr>
              <p:cNvPr id="14" name="矩形: 圆角 13">
                <a:extLst>
                  <a:ext uri="{FF2B5EF4-FFF2-40B4-BE49-F238E27FC236}">
                    <a16:creationId xmlns:a16="http://schemas.microsoft.com/office/drawing/2014/main" id="{878557B2-8AF5-4AFE-8A65-66E3BE8574B0}"/>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15" name="矩形: 圆角 14">
                <a:extLst>
                  <a:ext uri="{FF2B5EF4-FFF2-40B4-BE49-F238E27FC236}">
                    <a16:creationId xmlns:a16="http://schemas.microsoft.com/office/drawing/2014/main" id="{EB1EF915-BCAA-4C98-A7BC-2ED4FC7FC479}"/>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16" name="组合 15">
            <a:extLst>
              <a:ext uri="{FF2B5EF4-FFF2-40B4-BE49-F238E27FC236}">
                <a16:creationId xmlns:a16="http://schemas.microsoft.com/office/drawing/2014/main" id="{3007C888-1BCE-411C-BF4E-E0AEBD219983}"/>
              </a:ext>
            </a:extLst>
          </p:cNvPr>
          <p:cNvGrpSpPr/>
          <p:nvPr/>
        </p:nvGrpSpPr>
        <p:grpSpPr>
          <a:xfrm>
            <a:off x="2572278" y="1939754"/>
            <a:ext cx="2717993" cy="1526187"/>
            <a:chOff x="6722040" y="2747442"/>
            <a:chExt cx="2084992" cy="1526187"/>
          </a:xfrm>
        </p:grpSpPr>
        <p:sp>
          <p:nvSpPr>
            <p:cNvPr id="17" name="矩形 16">
              <a:extLst>
                <a:ext uri="{FF2B5EF4-FFF2-40B4-BE49-F238E27FC236}">
                  <a16:creationId xmlns:a16="http://schemas.microsoft.com/office/drawing/2014/main" id="{14943855-63B4-4131-8A05-F913E7CFC344}"/>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8" name="组合 17">
              <a:extLst>
                <a:ext uri="{FF2B5EF4-FFF2-40B4-BE49-F238E27FC236}">
                  <a16:creationId xmlns:a16="http://schemas.microsoft.com/office/drawing/2014/main" id="{CF0DF1B2-5FDC-40B1-90C8-379B598A1C1C}"/>
                </a:ext>
              </a:extLst>
            </p:cNvPr>
            <p:cNvGrpSpPr/>
            <p:nvPr/>
          </p:nvGrpSpPr>
          <p:grpSpPr>
            <a:xfrm>
              <a:off x="6722040" y="2923777"/>
              <a:ext cx="297980" cy="219991"/>
              <a:chOff x="6951906" y="4080083"/>
              <a:chExt cx="608908" cy="449541"/>
            </a:xfrm>
          </p:grpSpPr>
          <p:sp>
            <p:nvSpPr>
              <p:cNvPr id="19" name="矩形: 圆角 18">
                <a:extLst>
                  <a:ext uri="{FF2B5EF4-FFF2-40B4-BE49-F238E27FC236}">
                    <a16:creationId xmlns:a16="http://schemas.microsoft.com/office/drawing/2014/main" id="{8D06C6D1-1D0F-407A-A3A7-CA4A4CCB205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0" name="矩形: 圆角 19">
                <a:extLst>
                  <a:ext uri="{FF2B5EF4-FFF2-40B4-BE49-F238E27FC236}">
                    <a16:creationId xmlns:a16="http://schemas.microsoft.com/office/drawing/2014/main" id="{247649A9-A399-4B99-90FD-DC144E51F568}"/>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21" name="组合 20">
            <a:extLst>
              <a:ext uri="{FF2B5EF4-FFF2-40B4-BE49-F238E27FC236}">
                <a16:creationId xmlns:a16="http://schemas.microsoft.com/office/drawing/2014/main" id="{097D20B0-0613-493F-A245-2C999B7D94F0}"/>
              </a:ext>
            </a:extLst>
          </p:cNvPr>
          <p:cNvGrpSpPr/>
          <p:nvPr/>
        </p:nvGrpSpPr>
        <p:grpSpPr>
          <a:xfrm>
            <a:off x="4912706" y="1219657"/>
            <a:ext cx="2717993" cy="1526187"/>
            <a:chOff x="6722040" y="2747442"/>
            <a:chExt cx="2084992" cy="1526187"/>
          </a:xfrm>
        </p:grpSpPr>
        <p:sp>
          <p:nvSpPr>
            <p:cNvPr id="22" name="矩形 21">
              <a:extLst>
                <a:ext uri="{FF2B5EF4-FFF2-40B4-BE49-F238E27FC236}">
                  <a16:creationId xmlns:a16="http://schemas.microsoft.com/office/drawing/2014/main" id="{E415E8F7-2D90-484D-9F0F-60AC6CA5FCBB}"/>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6FDCAAB6-23BC-4E15-A4FA-49AA09DAAFFB}"/>
                </a:ext>
              </a:extLst>
            </p:cNvPr>
            <p:cNvGrpSpPr/>
            <p:nvPr/>
          </p:nvGrpSpPr>
          <p:grpSpPr>
            <a:xfrm>
              <a:off x="6722040" y="2923777"/>
              <a:ext cx="297980" cy="219991"/>
              <a:chOff x="6951906" y="4080083"/>
              <a:chExt cx="608908" cy="449541"/>
            </a:xfrm>
          </p:grpSpPr>
          <p:sp>
            <p:nvSpPr>
              <p:cNvPr id="24" name="矩形: 圆角 23">
                <a:extLst>
                  <a:ext uri="{FF2B5EF4-FFF2-40B4-BE49-F238E27FC236}">
                    <a16:creationId xmlns:a16="http://schemas.microsoft.com/office/drawing/2014/main" id="{34E2816D-8CDF-4EC9-A507-6E384361E24B}"/>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5" name="矩形: 圆角 24">
                <a:extLst>
                  <a:ext uri="{FF2B5EF4-FFF2-40B4-BE49-F238E27FC236}">
                    <a16:creationId xmlns:a16="http://schemas.microsoft.com/office/drawing/2014/main" id="{8247F45F-B3DE-4182-A43F-4F55180A7E6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26" name="组合 25">
            <a:extLst>
              <a:ext uri="{FF2B5EF4-FFF2-40B4-BE49-F238E27FC236}">
                <a16:creationId xmlns:a16="http://schemas.microsoft.com/office/drawing/2014/main" id="{2ADB8F1B-5AF9-4942-A911-ACC7719021AE}"/>
              </a:ext>
            </a:extLst>
          </p:cNvPr>
          <p:cNvGrpSpPr/>
          <p:nvPr/>
        </p:nvGrpSpPr>
        <p:grpSpPr>
          <a:xfrm>
            <a:off x="7658458" y="1935651"/>
            <a:ext cx="2717993" cy="1526187"/>
            <a:chOff x="6722040" y="2747442"/>
            <a:chExt cx="2084992" cy="1526187"/>
          </a:xfrm>
        </p:grpSpPr>
        <p:sp>
          <p:nvSpPr>
            <p:cNvPr id="27" name="矩形 26">
              <a:extLst>
                <a:ext uri="{FF2B5EF4-FFF2-40B4-BE49-F238E27FC236}">
                  <a16:creationId xmlns:a16="http://schemas.microsoft.com/office/drawing/2014/main" id="{882823B1-DCD2-4462-B55B-49E044B80783}"/>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8" name="组合 27">
              <a:extLst>
                <a:ext uri="{FF2B5EF4-FFF2-40B4-BE49-F238E27FC236}">
                  <a16:creationId xmlns:a16="http://schemas.microsoft.com/office/drawing/2014/main" id="{4C175FA8-1D62-4EE9-9DE9-81859B9C14BE}"/>
                </a:ext>
              </a:extLst>
            </p:cNvPr>
            <p:cNvGrpSpPr/>
            <p:nvPr/>
          </p:nvGrpSpPr>
          <p:grpSpPr>
            <a:xfrm>
              <a:off x="6722040" y="2923777"/>
              <a:ext cx="297980" cy="219991"/>
              <a:chOff x="6951906" y="4080083"/>
              <a:chExt cx="608908" cy="449541"/>
            </a:xfrm>
          </p:grpSpPr>
          <p:sp>
            <p:nvSpPr>
              <p:cNvPr id="29" name="矩形: 圆角 28">
                <a:extLst>
                  <a:ext uri="{FF2B5EF4-FFF2-40B4-BE49-F238E27FC236}">
                    <a16:creationId xmlns:a16="http://schemas.microsoft.com/office/drawing/2014/main" id="{B11E1D4F-C34B-412E-A7CC-7070AD8A658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0" name="矩形: 圆角 29">
                <a:extLst>
                  <a:ext uri="{FF2B5EF4-FFF2-40B4-BE49-F238E27FC236}">
                    <a16:creationId xmlns:a16="http://schemas.microsoft.com/office/drawing/2014/main" id="{8AB2CDBD-5E05-4620-AF20-ED82C2074CB1}"/>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31" name="组合 30">
            <a:extLst>
              <a:ext uri="{FF2B5EF4-FFF2-40B4-BE49-F238E27FC236}">
                <a16:creationId xmlns:a16="http://schemas.microsoft.com/office/drawing/2014/main" id="{C3E0EDF1-FF66-4CCF-B153-9C097D1FB0DF}"/>
              </a:ext>
            </a:extLst>
          </p:cNvPr>
          <p:cNvGrpSpPr/>
          <p:nvPr/>
        </p:nvGrpSpPr>
        <p:grpSpPr>
          <a:xfrm>
            <a:off x="7956420" y="3966525"/>
            <a:ext cx="2717993" cy="1526187"/>
            <a:chOff x="6722040" y="2747442"/>
            <a:chExt cx="2084992" cy="1526187"/>
          </a:xfrm>
        </p:grpSpPr>
        <p:sp>
          <p:nvSpPr>
            <p:cNvPr id="32" name="矩形 31">
              <a:extLst>
                <a:ext uri="{FF2B5EF4-FFF2-40B4-BE49-F238E27FC236}">
                  <a16:creationId xmlns:a16="http://schemas.microsoft.com/office/drawing/2014/main" id="{913523BF-7BD6-4856-B281-DF30976A4589}"/>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33" name="组合 32">
              <a:extLst>
                <a:ext uri="{FF2B5EF4-FFF2-40B4-BE49-F238E27FC236}">
                  <a16:creationId xmlns:a16="http://schemas.microsoft.com/office/drawing/2014/main" id="{D8A7932F-25AD-41F1-8BC2-C7CCB82DE2F8}"/>
                </a:ext>
              </a:extLst>
            </p:cNvPr>
            <p:cNvGrpSpPr/>
            <p:nvPr/>
          </p:nvGrpSpPr>
          <p:grpSpPr>
            <a:xfrm>
              <a:off x="6722040" y="2923777"/>
              <a:ext cx="297980" cy="219991"/>
              <a:chOff x="6951906" y="4080083"/>
              <a:chExt cx="608908" cy="449541"/>
            </a:xfrm>
          </p:grpSpPr>
          <p:sp>
            <p:nvSpPr>
              <p:cNvPr id="34" name="矩形: 圆角 33">
                <a:extLst>
                  <a:ext uri="{FF2B5EF4-FFF2-40B4-BE49-F238E27FC236}">
                    <a16:creationId xmlns:a16="http://schemas.microsoft.com/office/drawing/2014/main" id="{0ED4CCF1-1124-48A4-A1B7-D8987A25044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5" name="矩形: 圆角 34">
                <a:extLst>
                  <a:ext uri="{FF2B5EF4-FFF2-40B4-BE49-F238E27FC236}">
                    <a16:creationId xmlns:a16="http://schemas.microsoft.com/office/drawing/2014/main" id="{70F275E6-ACF8-48D5-A8F6-174ED1720B84}"/>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spTree>
    <p:extLst>
      <p:ext uri="{BB962C8B-B14F-4D97-AF65-F5344CB8AC3E}">
        <p14:creationId xmlns:p14="http://schemas.microsoft.com/office/powerpoint/2010/main" val="28702348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randombar(horizontal)">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a:t>
              </a:r>
              <a:r>
                <a:rPr kumimoji="0" lang="en-US" altLang="zh-CN" sz="1600" u="none" strike="noStrike" kern="1200" cap="none" spc="0" normalizeH="0" baseline="0" noProof="0">
                  <a:ln>
                    <a:noFill/>
                  </a:ln>
                  <a:solidFill>
                    <a:schemeClr val="bg1">
                      <a:lumMod val="65000"/>
                    </a:schemeClr>
                  </a:solidFill>
                  <a:effectLst/>
                  <a:uLnTx/>
                  <a:uFillTx/>
                  <a:cs typeface="+mn-ea"/>
                  <a:sym typeface="+mn-lt"/>
                </a:rPr>
                <a:t>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9115876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D42163-9671-40D5-AC10-E7DE70613B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219"/>
          <a:stretch/>
        </p:blipFill>
        <p:spPr>
          <a:xfrm>
            <a:off x="8038681" y="931843"/>
            <a:ext cx="2853733" cy="5172529"/>
          </a:xfrm>
          <a:prstGeom prst="rect">
            <a:avLst/>
          </a:prstGeom>
        </p:spPr>
      </p:pic>
      <p:grpSp>
        <p:nvGrpSpPr>
          <p:cNvPr id="9" name="组合 8">
            <a:extLst>
              <a:ext uri="{FF2B5EF4-FFF2-40B4-BE49-F238E27FC236}">
                <a16:creationId xmlns:a16="http://schemas.microsoft.com/office/drawing/2014/main" id="{263471B4-CF24-4E87-B055-916E38684B98}"/>
              </a:ext>
            </a:extLst>
          </p:cNvPr>
          <p:cNvGrpSpPr/>
          <p:nvPr/>
        </p:nvGrpSpPr>
        <p:grpSpPr>
          <a:xfrm>
            <a:off x="7169365" y="1204774"/>
            <a:ext cx="1738632" cy="1756820"/>
            <a:chOff x="6461582" y="2261661"/>
            <a:chExt cx="1738632" cy="1756820"/>
          </a:xfrm>
        </p:grpSpPr>
        <p:sp>
          <p:nvSpPr>
            <p:cNvPr id="4" name="矩形: 圆角 3">
              <a:extLst>
                <a:ext uri="{FF2B5EF4-FFF2-40B4-BE49-F238E27FC236}">
                  <a16:creationId xmlns:a16="http://schemas.microsoft.com/office/drawing/2014/main" id="{E32E2640-D782-4FF9-97FF-1D9C82453D1F}"/>
                </a:ext>
              </a:extLst>
            </p:cNvPr>
            <p:cNvSpPr/>
            <p:nvPr/>
          </p:nvSpPr>
          <p:spPr>
            <a:xfrm rot="2700000">
              <a:off x="6453805" y="2272073"/>
              <a:ext cx="1754185" cy="1738632"/>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TextBox 19">
              <a:extLst>
                <a:ext uri="{FF2B5EF4-FFF2-40B4-BE49-F238E27FC236}">
                  <a16:creationId xmlns:a16="http://schemas.microsoft.com/office/drawing/2014/main" id="{AB648D56-64DD-439B-8153-A10AB54E4C19}"/>
                </a:ext>
              </a:extLst>
            </p:cNvPr>
            <p:cNvSpPr txBox="1"/>
            <p:nvPr/>
          </p:nvSpPr>
          <p:spPr>
            <a:xfrm>
              <a:off x="7084682" y="2261661"/>
              <a:ext cx="492443" cy="1245341"/>
            </a:xfrm>
            <a:prstGeom prst="rect">
              <a:avLst/>
            </a:prstGeom>
            <a:noFill/>
          </p:spPr>
          <p:txBody>
            <a:bodyPr vert="eaVert"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grpSp>
      <p:sp>
        <p:nvSpPr>
          <p:cNvPr id="6" name="Freeform: Shape 32">
            <a:extLst>
              <a:ext uri="{FF2B5EF4-FFF2-40B4-BE49-F238E27FC236}">
                <a16:creationId xmlns:a16="http://schemas.microsoft.com/office/drawing/2014/main" id="{380ED0A6-80C3-43A2-8682-FEA6B4B297F2}"/>
              </a:ext>
            </a:extLst>
          </p:cNvPr>
          <p:cNvSpPr>
            <a:spLocks/>
          </p:cNvSpPr>
          <p:nvPr/>
        </p:nvSpPr>
        <p:spPr bwMode="auto">
          <a:xfrm>
            <a:off x="1567510" y="2485959"/>
            <a:ext cx="478271" cy="478271"/>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7" name="Freeform: Shape 33">
            <a:extLst>
              <a:ext uri="{FF2B5EF4-FFF2-40B4-BE49-F238E27FC236}">
                <a16:creationId xmlns:a16="http://schemas.microsoft.com/office/drawing/2014/main" id="{D22A54A6-CE59-4017-926F-CD287AED5FE4}"/>
              </a:ext>
            </a:extLst>
          </p:cNvPr>
          <p:cNvSpPr>
            <a:spLocks/>
          </p:cNvSpPr>
          <p:nvPr/>
        </p:nvSpPr>
        <p:spPr bwMode="auto">
          <a:xfrm>
            <a:off x="5816282" y="2485959"/>
            <a:ext cx="478271" cy="47827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8" name="Freeform: Shape 35">
            <a:extLst>
              <a:ext uri="{FF2B5EF4-FFF2-40B4-BE49-F238E27FC236}">
                <a16:creationId xmlns:a16="http://schemas.microsoft.com/office/drawing/2014/main" id="{1A7E4875-2D79-462C-A579-C1A3AFEDC491}"/>
              </a:ext>
            </a:extLst>
          </p:cNvPr>
          <p:cNvSpPr>
            <a:spLocks/>
          </p:cNvSpPr>
          <p:nvPr/>
        </p:nvSpPr>
        <p:spPr bwMode="auto">
          <a:xfrm>
            <a:off x="3672128" y="2485959"/>
            <a:ext cx="478271" cy="478271"/>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nvGrpSpPr>
          <p:cNvPr id="10" name="组合 9">
            <a:extLst>
              <a:ext uri="{FF2B5EF4-FFF2-40B4-BE49-F238E27FC236}">
                <a16:creationId xmlns:a16="http://schemas.microsoft.com/office/drawing/2014/main" id="{890A45B7-1E34-472B-860B-23054410E530}"/>
              </a:ext>
            </a:extLst>
          </p:cNvPr>
          <p:cNvGrpSpPr/>
          <p:nvPr/>
        </p:nvGrpSpPr>
        <p:grpSpPr>
          <a:xfrm>
            <a:off x="968073" y="3126069"/>
            <a:ext cx="1677143" cy="1925549"/>
            <a:chOff x="1935817" y="2935151"/>
            <a:chExt cx="1677143" cy="1925549"/>
          </a:xfrm>
        </p:grpSpPr>
        <p:sp>
          <p:nvSpPr>
            <p:cNvPr id="11" name="TextBox 19">
              <a:extLst>
                <a:ext uri="{FF2B5EF4-FFF2-40B4-BE49-F238E27FC236}">
                  <a16:creationId xmlns:a16="http://schemas.microsoft.com/office/drawing/2014/main" id="{0B8DDB54-D84E-4586-BA62-75A3E7D4636B}"/>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2" name="矩形 11">
              <a:extLst>
                <a:ext uri="{FF2B5EF4-FFF2-40B4-BE49-F238E27FC236}">
                  <a16:creationId xmlns:a16="http://schemas.microsoft.com/office/drawing/2014/main" id="{6C13B6B8-5588-45B2-B449-DDB59CD0C27B}"/>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3" name="组合 12">
            <a:extLst>
              <a:ext uri="{FF2B5EF4-FFF2-40B4-BE49-F238E27FC236}">
                <a16:creationId xmlns:a16="http://schemas.microsoft.com/office/drawing/2014/main" id="{CB25CD3A-D71A-4828-AEB5-B3F36E2B6994}"/>
              </a:ext>
            </a:extLst>
          </p:cNvPr>
          <p:cNvGrpSpPr/>
          <p:nvPr/>
        </p:nvGrpSpPr>
        <p:grpSpPr>
          <a:xfrm>
            <a:off x="3072691" y="3126069"/>
            <a:ext cx="1677143" cy="1925549"/>
            <a:chOff x="1935817" y="2935151"/>
            <a:chExt cx="1677143" cy="1925549"/>
          </a:xfrm>
        </p:grpSpPr>
        <p:sp>
          <p:nvSpPr>
            <p:cNvPr id="14" name="TextBox 19">
              <a:extLst>
                <a:ext uri="{FF2B5EF4-FFF2-40B4-BE49-F238E27FC236}">
                  <a16:creationId xmlns:a16="http://schemas.microsoft.com/office/drawing/2014/main" id="{F2D8A220-CB48-41CB-AD01-76D89A829F11}"/>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1A762C19-B569-42AB-9FB8-E00ECC4BE12D}"/>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6" name="组合 15">
            <a:extLst>
              <a:ext uri="{FF2B5EF4-FFF2-40B4-BE49-F238E27FC236}">
                <a16:creationId xmlns:a16="http://schemas.microsoft.com/office/drawing/2014/main" id="{E487D7AB-3BA1-4A8C-9958-143EA3D51820}"/>
              </a:ext>
            </a:extLst>
          </p:cNvPr>
          <p:cNvGrpSpPr/>
          <p:nvPr/>
        </p:nvGrpSpPr>
        <p:grpSpPr>
          <a:xfrm>
            <a:off x="5216845" y="3126069"/>
            <a:ext cx="1677143" cy="1925549"/>
            <a:chOff x="1935817" y="2935151"/>
            <a:chExt cx="1677143" cy="1925549"/>
          </a:xfrm>
        </p:grpSpPr>
        <p:sp>
          <p:nvSpPr>
            <p:cNvPr id="17" name="TextBox 19">
              <a:extLst>
                <a:ext uri="{FF2B5EF4-FFF2-40B4-BE49-F238E27FC236}">
                  <a16:creationId xmlns:a16="http://schemas.microsoft.com/office/drawing/2014/main" id="{9F0E6FFA-2D8E-4556-AD98-7F001D166915}"/>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E62FBA79-35D6-4A96-A706-FFD42BCBB438}"/>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70835223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randombar(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44163E1F-208B-4F20-8B72-77016D475B9B}"/>
              </a:ext>
            </a:extLst>
          </p:cNvPr>
          <p:cNvSpPr>
            <a:spLocks/>
          </p:cNvSpPr>
          <p:nvPr/>
        </p:nvSpPr>
        <p:spPr bwMode="auto">
          <a:xfrm>
            <a:off x="1728782" y="3047828"/>
            <a:ext cx="1682429" cy="61893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C619E5E5-587A-422A-9D73-6DFE5B26AFB9}"/>
              </a:ext>
            </a:extLst>
          </p:cNvPr>
          <p:cNvSpPr>
            <a:spLocks/>
          </p:cNvSpPr>
          <p:nvPr/>
        </p:nvSpPr>
        <p:spPr bwMode="auto">
          <a:xfrm>
            <a:off x="1728782" y="2356289"/>
            <a:ext cx="596319" cy="596319"/>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AutoShape 10">
            <a:extLst>
              <a:ext uri="{FF2B5EF4-FFF2-40B4-BE49-F238E27FC236}">
                <a16:creationId xmlns:a16="http://schemas.microsoft.com/office/drawing/2014/main" id="{8FD956F0-872B-488B-A1CB-8BEB2BEB769C}"/>
              </a:ext>
            </a:extLst>
          </p:cNvPr>
          <p:cNvSpPr>
            <a:spLocks/>
          </p:cNvSpPr>
          <p:nvPr/>
        </p:nvSpPr>
        <p:spPr bwMode="auto">
          <a:xfrm>
            <a:off x="4118025" y="3185898"/>
            <a:ext cx="1683024" cy="61893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8" name="AutoShape 12">
            <a:extLst>
              <a:ext uri="{FF2B5EF4-FFF2-40B4-BE49-F238E27FC236}">
                <a16:creationId xmlns:a16="http://schemas.microsoft.com/office/drawing/2014/main" id="{F3000E75-F9A7-4F83-95B4-CF1DD5246AC2}"/>
              </a:ext>
            </a:extLst>
          </p:cNvPr>
          <p:cNvSpPr>
            <a:spLocks/>
          </p:cNvSpPr>
          <p:nvPr/>
        </p:nvSpPr>
        <p:spPr bwMode="auto">
          <a:xfrm>
            <a:off x="4128538" y="3900053"/>
            <a:ext cx="596914" cy="596914"/>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 name="AutoShape 15">
            <a:extLst>
              <a:ext uri="{FF2B5EF4-FFF2-40B4-BE49-F238E27FC236}">
                <a16:creationId xmlns:a16="http://schemas.microsoft.com/office/drawing/2014/main" id="{578B5FE1-63B4-4DBA-A9C9-BCECB2AB72F8}"/>
              </a:ext>
            </a:extLst>
          </p:cNvPr>
          <p:cNvSpPr>
            <a:spLocks/>
          </p:cNvSpPr>
          <p:nvPr/>
        </p:nvSpPr>
        <p:spPr bwMode="auto">
          <a:xfrm>
            <a:off x="6507863" y="3047828"/>
            <a:ext cx="1682429" cy="618934"/>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lt1"/>
              </a:solidFill>
              <a:cs typeface="+mn-ea"/>
              <a:sym typeface="+mn-lt"/>
            </a:endParaRPr>
          </a:p>
        </p:txBody>
      </p:sp>
      <p:sp>
        <p:nvSpPr>
          <p:cNvPr id="12" name="AutoShape 17">
            <a:extLst>
              <a:ext uri="{FF2B5EF4-FFF2-40B4-BE49-F238E27FC236}">
                <a16:creationId xmlns:a16="http://schemas.microsoft.com/office/drawing/2014/main" id="{B75AA4B8-B5D3-488A-A461-FA5D8F822869}"/>
              </a:ext>
            </a:extLst>
          </p:cNvPr>
          <p:cNvSpPr>
            <a:spLocks/>
          </p:cNvSpPr>
          <p:nvPr/>
        </p:nvSpPr>
        <p:spPr bwMode="auto">
          <a:xfrm>
            <a:off x="6507863" y="2356289"/>
            <a:ext cx="596319" cy="596319"/>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4" name="AutoShape 20">
            <a:extLst>
              <a:ext uri="{FF2B5EF4-FFF2-40B4-BE49-F238E27FC236}">
                <a16:creationId xmlns:a16="http://schemas.microsoft.com/office/drawing/2014/main" id="{D1B6CA54-7980-486F-A720-D9F249268599}"/>
              </a:ext>
            </a:extLst>
          </p:cNvPr>
          <p:cNvSpPr>
            <a:spLocks/>
          </p:cNvSpPr>
          <p:nvPr/>
        </p:nvSpPr>
        <p:spPr bwMode="auto">
          <a:xfrm>
            <a:off x="8897107" y="3185898"/>
            <a:ext cx="1683024" cy="618934"/>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lt1"/>
              </a:solidFill>
              <a:cs typeface="+mn-ea"/>
              <a:sym typeface="+mn-lt"/>
            </a:endParaRPr>
          </a:p>
        </p:txBody>
      </p:sp>
      <p:sp>
        <p:nvSpPr>
          <p:cNvPr id="16" name="AutoShape 22">
            <a:extLst>
              <a:ext uri="{FF2B5EF4-FFF2-40B4-BE49-F238E27FC236}">
                <a16:creationId xmlns:a16="http://schemas.microsoft.com/office/drawing/2014/main" id="{9A046390-898A-4B6A-B2B3-01199298738A}"/>
              </a:ext>
            </a:extLst>
          </p:cNvPr>
          <p:cNvSpPr>
            <a:spLocks/>
          </p:cNvSpPr>
          <p:nvPr/>
        </p:nvSpPr>
        <p:spPr bwMode="auto">
          <a:xfrm>
            <a:off x="8897107" y="3900053"/>
            <a:ext cx="596319" cy="596914"/>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8" name="Freeform: Shape 32">
            <a:extLst>
              <a:ext uri="{FF2B5EF4-FFF2-40B4-BE49-F238E27FC236}">
                <a16:creationId xmlns:a16="http://schemas.microsoft.com/office/drawing/2014/main" id="{8E7EE0C1-4220-4F2B-AA2D-78FBC47842ED}"/>
              </a:ext>
            </a:extLst>
          </p:cNvPr>
          <p:cNvSpPr>
            <a:spLocks/>
          </p:cNvSpPr>
          <p:nvPr/>
        </p:nvSpPr>
        <p:spPr bwMode="auto">
          <a:xfrm>
            <a:off x="1863383" y="2490890"/>
            <a:ext cx="327116" cy="327116"/>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19" name="Freeform: Shape 33">
            <a:extLst>
              <a:ext uri="{FF2B5EF4-FFF2-40B4-BE49-F238E27FC236}">
                <a16:creationId xmlns:a16="http://schemas.microsoft.com/office/drawing/2014/main" id="{764DDC7F-CC5E-4DF9-851B-E96DCF4360CC}"/>
              </a:ext>
            </a:extLst>
          </p:cNvPr>
          <p:cNvSpPr>
            <a:spLocks/>
          </p:cNvSpPr>
          <p:nvPr/>
        </p:nvSpPr>
        <p:spPr bwMode="auto">
          <a:xfrm>
            <a:off x="6642464" y="2485309"/>
            <a:ext cx="327116" cy="327116"/>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20" name="Freeform: Shape 35">
            <a:extLst>
              <a:ext uri="{FF2B5EF4-FFF2-40B4-BE49-F238E27FC236}">
                <a16:creationId xmlns:a16="http://schemas.microsoft.com/office/drawing/2014/main" id="{FAE1E4D8-D85E-4178-AF1E-7BDB3283CC73}"/>
              </a:ext>
            </a:extLst>
          </p:cNvPr>
          <p:cNvSpPr>
            <a:spLocks/>
          </p:cNvSpPr>
          <p:nvPr/>
        </p:nvSpPr>
        <p:spPr bwMode="auto">
          <a:xfrm>
            <a:off x="4263437" y="4034952"/>
            <a:ext cx="327116" cy="327116"/>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sp>
        <p:nvSpPr>
          <p:cNvPr id="21" name="Freeform: Shape 32">
            <a:extLst>
              <a:ext uri="{FF2B5EF4-FFF2-40B4-BE49-F238E27FC236}">
                <a16:creationId xmlns:a16="http://schemas.microsoft.com/office/drawing/2014/main" id="{30A6380C-1C64-41BD-A461-8E10DD3AE50B}"/>
              </a:ext>
            </a:extLst>
          </p:cNvPr>
          <p:cNvSpPr>
            <a:spLocks/>
          </p:cNvSpPr>
          <p:nvPr/>
        </p:nvSpPr>
        <p:spPr bwMode="auto">
          <a:xfrm>
            <a:off x="9031708" y="4034952"/>
            <a:ext cx="327116" cy="327116"/>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22" name="TextBox 19">
            <a:extLst>
              <a:ext uri="{FF2B5EF4-FFF2-40B4-BE49-F238E27FC236}">
                <a16:creationId xmlns:a16="http://schemas.microsoft.com/office/drawing/2014/main" id="{957AA352-08D9-4100-81E6-6CDB7AD1DACA}"/>
              </a:ext>
            </a:extLst>
          </p:cNvPr>
          <p:cNvSpPr txBox="1"/>
          <p:nvPr/>
        </p:nvSpPr>
        <p:spPr>
          <a:xfrm>
            <a:off x="1863383" y="3228945"/>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3" name="TextBox 19">
            <a:extLst>
              <a:ext uri="{FF2B5EF4-FFF2-40B4-BE49-F238E27FC236}">
                <a16:creationId xmlns:a16="http://schemas.microsoft.com/office/drawing/2014/main" id="{B10954BA-73D6-421F-B02B-4C5405A6A72F}"/>
              </a:ext>
            </a:extLst>
          </p:cNvPr>
          <p:cNvSpPr txBox="1"/>
          <p:nvPr/>
        </p:nvSpPr>
        <p:spPr>
          <a:xfrm>
            <a:off x="6646602" y="3228945"/>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6" name="矩形 25">
            <a:extLst>
              <a:ext uri="{FF2B5EF4-FFF2-40B4-BE49-F238E27FC236}">
                <a16:creationId xmlns:a16="http://schemas.microsoft.com/office/drawing/2014/main" id="{0ADF94C2-BE69-4667-AD02-DFBEE037A559}"/>
              </a:ext>
            </a:extLst>
          </p:cNvPr>
          <p:cNvSpPr/>
          <p:nvPr/>
        </p:nvSpPr>
        <p:spPr>
          <a:xfrm>
            <a:off x="1648154" y="3761982"/>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7" name="矩形 26">
            <a:extLst>
              <a:ext uri="{FF2B5EF4-FFF2-40B4-BE49-F238E27FC236}">
                <a16:creationId xmlns:a16="http://schemas.microsoft.com/office/drawing/2014/main" id="{F95E912D-AE4B-4EC0-B72E-7D6C19250038}"/>
              </a:ext>
            </a:extLst>
          </p:cNvPr>
          <p:cNvSpPr/>
          <p:nvPr/>
        </p:nvSpPr>
        <p:spPr>
          <a:xfrm>
            <a:off x="4053516" y="1877087"/>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8" name="矩形 27">
            <a:extLst>
              <a:ext uri="{FF2B5EF4-FFF2-40B4-BE49-F238E27FC236}">
                <a16:creationId xmlns:a16="http://schemas.microsoft.com/office/drawing/2014/main" id="{D7B7CFEA-7A62-47E9-86AD-CD8EE3B9A9BD}"/>
              </a:ext>
            </a:extLst>
          </p:cNvPr>
          <p:cNvSpPr/>
          <p:nvPr/>
        </p:nvSpPr>
        <p:spPr>
          <a:xfrm>
            <a:off x="8832598" y="1877086"/>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9" name="矩形 28">
            <a:extLst>
              <a:ext uri="{FF2B5EF4-FFF2-40B4-BE49-F238E27FC236}">
                <a16:creationId xmlns:a16="http://schemas.microsoft.com/office/drawing/2014/main" id="{980CEA07-2504-4F0D-924E-DA862072C7EA}"/>
              </a:ext>
            </a:extLst>
          </p:cNvPr>
          <p:cNvSpPr/>
          <p:nvPr/>
        </p:nvSpPr>
        <p:spPr>
          <a:xfrm>
            <a:off x="6431376" y="3761982"/>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4" name="TextBox 19">
            <a:extLst>
              <a:ext uri="{FF2B5EF4-FFF2-40B4-BE49-F238E27FC236}">
                <a16:creationId xmlns:a16="http://schemas.microsoft.com/office/drawing/2014/main" id="{4721AC87-7225-4E5D-B379-01AE7FE848DE}"/>
              </a:ext>
            </a:extLst>
          </p:cNvPr>
          <p:cNvSpPr txBox="1"/>
          <p:nvPr/>
        </p:nvSpPr>
        <p:spPr>
          <a:xfrm>
            <a:off x="4282078" y="3206947"/>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5" name="TextBox 19">
            <a:extLst>
              <a:ext uri="{FF2B5EF4-FFF2-40B4-BE49-F238E27FC236}">
                <a16:creationId xmlns:a16="http://schemas.microsoft.com/office/drawing/2014/main" id="{12F1B04E-70CF-4C48-9C92-1DC2DE52A494}"/>
              </a:ext>
            </a:extLst>
          </p:cNvPr>
          <p:cNvSpPr txBox="1"/>
          <p:nvPr/>
        </p:nvSpPr>
        <p:spPr>
          <a:xfrm>
            <a:off x="9117856" y="32239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Tree>
    <p:extLst>
      <p:ext uri="{BB962C8B-B14F-4D97-AF65-F5344CB8AC3E}">
        <p14:creationId xmlns:p14="http://schemas.microsoft.com/office/powerpoint/2010/main" val="296101442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horizontal)">
                                      <p:cBhvr>
                                        <p:cTn id="41" dur="500"/>
                                        <p:tgtEl>
                                          <p:spTgt spid="12"/>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randombar(horizontal)">
                                      <p:cBhvr>
                                        <p:cTn id="44" dur="500"/>
                                        <p:tgtEl>
                                          <p:spTgt spid="19"/>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randombar(horizontal)">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randombar(horizontal)">
                                      <p:cBhvr>
                                        <p:cTn id="55" dur="500"/>
                                        <p:tgtEl>
                                          <p:spTgt spid="14"/>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randombar(horizontal)">
                                      <p:cBhvr>
                                        <p:cTn id="58" dur="500"/>
                                        <p:tgtEl>
                                          <p:spTgt spid="1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randombar(horizontal)">
                                      <p:cBhvr>
                                        <p:cTn id="61" dur="500"/>
                                        <p:tgtEl>
                                          <p:spTgt spid="21"/>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randombar(horizontal)">
                                      <p:cBhvr>
                                        <p:cTn id="64" dur="500"/>
                                        <p:tgtEl>
                                          <p:spTgt spid="2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randombar(horizontal)">
                                      <p:cBhvr>
                                        <p:cTn id="67" dur="500"/>
                                        <p:tgtEl>
                                          <p:spTgt spid="2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randombar(horizontal)">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8" grpId="0" animBg="1"/>
      <p:bldP spid="10" grpId="0" animBg="1"/>
      <p:bldP spid="12" grpId="0" animBg="1"/>
      <p:bldP spid="14" grpId="0" animBg="1"/>
      <p:bldP spid="16" grpId="0" animBg="1"/>
      <p:bldP spid="18" grpId="0" animBg="1"/>
      <p:bldP spid="19" grpId="0" animBg="1"/>
      <p:bldP spid="20" grpId="0" animBg="1"/>
      <p:bldP spid="21" grpId="0" animBg="1"/>
      <p:bldP spid="22" grpId="0"/>
      <p:bldP spid="23" grpId="0"/>
      <p:bldP spid="26" grpId="0"/>
      <p:bldP spid="27" grpId="0"/>
      <p:bldP spid="28" grpId="0"/>
      <p:bldP spid="29"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Thực trạng</a:t>
            </a:r>
          </a:p>
        </p:txBody>
      </p:sp>
      <p:sp>
        <p:nvSpPr>
          <p:cNvPr id="5" name="Freeform 8">
            <a:extLst>
              <a:ext uri="{FF2B5EF4-FFF2-40B4-BE49-F238E27FC236}">
                <a16:creationId xmlns:a16="http://schemas.microsoft.com/office/drawing/2014/main" id="{EB0AEE55-08D8-4560-86AF-24D15DD8DD82}"/>
              </a:ext>
            </a:extLst>
          </p:cNvPr>
          <p:cNvSpPr>
            <a:spLocks/>
          </p:cNvSpPr>
          <p:nvPr/>
        </p:nvSpPr>
        <p:spPr bwMode="auto">
          <a:xfrm>
            <a:off x="1860961" y="1251446"/>
            <a:ext cx="3605987" cy="421690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chemeClr val="accent4"/>
          </a:solidFill>
          <a:ln w="57150">
            <a:solidFill>
              <a:schemeClr val="bg1"/>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8" name="Freeform 9">
            <a:extLst>
              <a:ext uri="{FF2B5EF4-FFF2-40B4-BE49-F238E27FC236}">
                <a16:creationId xmlns:a16="http://schemas.microsoft.com/office/drawing/2014/main" id="{FC7946F8-CD1F-49B8-90DD-CCD832825872}"/>
              </a:ext>
            </a:extLst>
          </p:cNvPr>
          <p:cNvSpPr>
            <a:spLocks/>
          </p:cNvSpPr>
          <p:nvPr/>
        </p:nvSpPr>
        <p:spPr bwMode="auto">
          <a:xfrm>
            <a:off x="2777638" y="1251448"/>
            <a:ext cx="2467177" cy="1523177"/>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8064A2"/>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9" name="Freeform 10">
            <a:extLst>
              <a:ext uri="{FF2B5EF4-FFF2-40B4-BE49-F238E27FC236}">
                <a16:creationId xmlns:a16="http://schemas.microsoft.com/office/drawing/2014/main" id="{80D0B22F-DC0D-44C1-AFC9-D35EE4C125AF}"/>
              </a:ext>
            </a:extLst>
          </p:cNvPr>
          <p:cNvSpPr>
            <a:spLocks/>
          </p:cNvSpPr>
          <p:nvPr/>
        </p:nvSpPr>
        <p:spPr bwMode="auto">
          <a:xfrm>
            <a:off x="4077865" y="2114723"/>
            <a:ext cx="1389082" cy="2200634"/>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10" name="Freeform 11">
            <a:extLst>
              <a:ext uri="{FF2B5EF4-FFF2-40B4-BE49-F238E27FC236}">
                <a16:creationId xmlns:a16="http://schemas.microsoft.com/office/drawing/2014/main" id="{07BF44BB-832B-40F7-8230-B66CC9BFC763}"/>
              </a:ext>
            </a:extLst>
          </p:cNvPr>
          <p:cNvSpPr>
            <a:spLocks/>
          </p:cNvSpPr>
          <p:nvPr/>
        </p:nvSpPr>
        <p:spPr bwMode="auto">
          <a:xfrm>
            <a:off x="1843188" y="1482627"/>
            <a:ext cx="1523845" cy="2244529"/>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grpSp>
        <p:nvGrpSpPr>
          <p:cNvPr id="11" name="组合 41">
            <a:extLst>
              <a:ext uri="{FF2B5EF4-FFF2-40B4-BE49-F238E27FC236}">
                <a16:creationId xmlns:a16="http://schemas.microsoft.com/office/drawing/2014/main" id="{3AC924AC-15E3-4BF0-BAAC-7FA6AE010CF1}"/>
              </a:ext>
            </a:extLst>
          </p:cNvPr>
          <p:cNvGrpSpPr>
            <a:grpSpLocks/>
          </p:cNvGrpSpPr>
          <p:nvPr/>
        </p:nvGrpSpPr>
        <p:grpSpPr bwMode="auto">
          <a:xfrm>
            <a:off x="1972368" y="2101200"/>
            <a:ext cx="1075720" cy="879478"/>
            <a:chOff x="1681435" y="1637023"/>
            <a:chExt cx="1152128" cy="955054"/>
          </a:xfrm>
        </p:grpSpPr>
        <p:sp>
          <p:nvSpPr>
            <p:cNvPr id="12" name="TextBox 11">
              <a:extLst>
                <a:ext uri="{FF2B5EF4-FFF2-40B4-BE49-F238E27FC236}">
                  <a16:creationId xmlns:a16="http://schemas.microsoft.com/office/drawing/2014/main" id="{357BF764-4256-48AB-B174-0CBD265690F6}"/>
                </a:ext>
              </a:extLst>
            </p:cNvPr>
            <p:cNvSpPr txBox="1"/>
            <p:nvPr/>
          </p:nvSpPr>
          <p:spPr>
            <a:xfrm>
              <a:off x="2007772" y="1637023"/>
              <a:ext cx="474198" cy="645193"/>
            </a:xfrm>
            <a:prstGeom prst="rect">
              <a:avLst/>
            </a:prstGeom>
            <a:noFill/>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sp>
          <p:nvSpPr>
            <p:cNvPr id="13" name="TextBox 12">
              <a:extLst>
                <a:ext uri="{FF2B5EF4-FFF2-40B4-BE49-F238E27FC236}">
                  <a16:creationId xmlns:a16="http://schemas.microsoft.com/office/drawing/2014/main" id="{E0B53729-A59D-443E-83B6-0603F55E6140}"/>
                </a:ext>
              </a:extLst>
            </p:cNvPr>
            <p:cNvSpPr txBox="1"/>
            <p:nvPr/>
          </p:nvSpPr>
          <p:spPr>
            <a:xfrm>
              <a:off x="1681435" y="2157585"/>
              <a:ext cx="1152128" cy="393689"/>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vi-VN" altLang="zh-CN"/>
                <a:t>Công ty</a:t>
              </a:r>
              <a:endParaRPr lang="zh-CN" altLang="en-US" dirty="0"/>
            </a:p>
          </p:txBody>
        </p:sp>
      </p:grpSp>
      <p:grpSp>
        <p:nvGrpSpPr>
          <p:cNvPr id="14" name="组合 44">
            <a:extLst>
              <a:ext uri="{FF2B5EF4-FFF2-40B4-BE49-F238E27FC236}">
                <a16:creationId xmlns:a16="http://schemas.microsoft.com/office/drawing/2014/main" id="{991F8CAD-B722-4BA2-A7F6-9B0F3A0A4733}"/>
              </a:ext>
            </a:extLst>
          </p:cNvPr>
          <p:cNvGrpSpPr>
            <a:grpSpLocks/>
          </p:cNvGrpSpPr>
          <p:nvPr/>
        </p:nvGrpSpPr>
        <p:grpSpPr bwMode="auto">
          <a:xfrm>
            <a:off x="3241243" y="1348703"/>
            <a:ext cx="1334034" cy="899916"/>
            <a:chOff x="3083192" y="871906"/>
            <a:chExt cx="1431261" cy="977285"/>
          </a:xfrm>
        </p:grpSpPr>
        <p:sp>
          <p:nvSpPr>
            <p:cNvPr id="15" name="TextBox 14">
              <a:extLst>
                <a:ext uri="{FF2B5EF4-FFF2-40B4-BE49-F238E27FC236}">
                  <a16:creationId xmlns:a16="http://schemas.microsoft.com/office/drawing/2014/main" id="{02D8AD73-2C44-416C-ADF4-1598AF2BCFE4}"/>
                </a:ext>
              </a:extLst>
            </p:cNvPr>
            <p:cNvSpPr txBox="1"/>
            <p:nvPr/>
          </p:nvSpPr>
          <p:spPr>
            <a:xfrm>
              <a:off x="3615472" y="871906"/>
              <a:ext cx="432022" cy="561379"/>
            </a:xfrm>
            <a:prstGeom prst="rect">
              <a:avLst/>
            </a:prstGeom>
            <a:noFill/>
          </p:spPr>
          <p:txBody>
            <a:bodyPr wrap="none">
              <a:spAutoFit/>
            </a:bodyPr>
            <a:lstStyle/>
            <a:p>
              <a:pPr defTabSz="1132366">
                <a:defRPr/>
              </a:pPr>
              <a:r>
                <a:rPr lang="en-US" altLang="zh-CN" sz="2759" b="1" dirty="0">
                  <a:solidFill>
                    <a:srgbClr val="F8F8F8"/>
                  </a:solidFill>
                  <a:latin typeface="+mj-ea"/>
                  <a:ea typeface="+mj-ea"/>
                </a:rPr>
                <a:t>2</a:t>
              </a:r>
              <a:endParaRPr lang="zh-CN" altLang="en-US" sz="2759" b="1" dirty="0">
                <a:solidFill>
                  <a:srgbClr val="F8F8F8"/>
                </a:solidFill>
                <a:latin typeface="+mj-ea"/>
                <a:ea typeface="+mj-ea"/>
              </a:endParaRPr>
            </a:p>
          </p:txBody>
        </p:sp>
        <p:sp>
          <p:nvSpPr>
            <p:cNvPr id="16" name="TextBox 15">
              <a:extLst>
                <a:ext uri="{FF2B5EF4-FFF2-40B4-BE49-F238E27FC236}">
                  <a16:creationId xmlns:a16="http://schemas.microsoft.com/office/drawing/2014/main" id="{70ECA443-5252-4F5D-A20D-F44C1CFD3BE3}"/>
                </a:ext>
              </a:extLst>
            </p:cNvPr>
            <p:cNvSpPr txBox="1"/>
            <p:nvPr/>
          </p:nvSpPr>
          <p:spPr>
            <a:xfrm>
              <a:off x="3083192" y="1414682"/>
              <a:ext cx="1431261" cy="434509"/>
            </a:xfrm>
            <a:prstGeom prst="rect">
              <a:avLst/>
            </a:prstGeom>
            <a:noFill/>
          </p:spPr>
          <p:txBody>
            <a:bodyPr wrap="square">
              <a:spAutoFit/>
            </a:bodyPr>
            <a:lstStyle/>
            <a:p>
              <a:pPr algn="ctr" defTabSz="1132366">
                <a:defRPr/>
              </a:pPr>
              <a:r>
                <a:rPr lang="vi-VN" altLang="zh-CN" sz="2000">
                  <a:solidFill>
                    <a:srgbClr val="F8F8F8"/>
                  </a:solidFill>
                  <a:latin typeface="UTM  Avo"/>
                </a:rPr>
                <a:t>Sản phẩm</a:t>
              </a:r>
              <a:endParaRPr lang="zh-CN" altLang="en-US" sz="2000" dirty="0">
                <a:solidFill>
                  <a:srgbClr val="F8F8F8"/>
                </a:solidFill>
                <a:latin typeface="UTM  Avo"/>
              </a:endParaRPr>
            </a:p>
          </p:txBody>
        </p:sp>
      </p:grpSp>
      <p:grpSp>
        <p:nvGrpSpPr>
          <p:cNvPr id="17" name="组合 47">
            <a:extLst>
              <a:ext uri="{FF2B5EF4-FFF2-40B4-BE49-F238E27FC236}">
                <a16:creationId xmlns:a16="http://schemas.microsoft.com/office/drawing/2014/main" id="{C85D4DFC-EA53-4BD4-8B64-0E7FE4071F2C}"/>
              </a:ext>
            </a:extLst>
          </p:cNvPr>
          <p:cNvGrpSpPr>
            <a:grpSpLocks/>
          </p:cNvGrpSpPr>
          <p:nvPr/>
        </p:nvGrpSpPr>
        <p:grpSpPr bwMode="auto">
          <a:xfrm>
            <a:off x="4160966" y="2589856"/>
            <a:ext cx="1276579" cy="988885"/>
            <a:chOff x="4028592" y="2168050"/>
            <a:chExt cx="1367254" cy="1072477"/>
          </a:xfrm>
        </p:grpSpPr>
        <p:sp>
          <p:nvSpPr>
            <p:cNvPr id="18" name="TextBox 17">
              <a:extLst>
                <a:ext uri="{FF2B5EF4-FFF2-40B4-BE49-F238E27FC236}">
                  <a16:creationId xmlns:a16="http://schemas.microsoft.com/office/drawing/2014/main" id="{93F07BF8-DB7E-4444-8CDE-6F28350E93BC}"/>
                </a:ext>
              </a:extLst>
            </p:cNvPr>
            <p:cNvSpPr txBox="1"/>
            <p:nvPr/>
          </p:nvSpPr>
          <p:spPr>
            <a:xfrm>
              <a:off x="4464369" y="2168050"/>
              <a:ext cx="474198" cy="644361"/>
            </a:xfrm>
            <a:prstGeom prst="rect">
              <a:avLst/>
            </a:prstGeom>
            <a:noFill/>
          </p:spPr>
          <p:txBody>
            <a:bodyPr wrap="none">
              <a:spAutoFit/>
            </a:bodyPr>
            <a:lstStyle/>
            <a:p>
              <a:pPr defTabSz="1132366">
                <a:defRPr/>
              </a:pPr>
              <a:r>
                <a:rPr lang="en-US" altLang="zh-CN" sz="3261" b="1" dirty="0">
                  <a:solidFill>
                    <a:srgbClr val="F8F8F8"/>
                  </a:solidFill>
                  <a:latin typeface="+mj-ea"/>
                  <a:ea typeface="+mj-ea"/>
                </a:rPr>
                <a:t>3</a:t>
              </a:r>
              <a:endParaRPr lang="zh-CN" altLang="en-US" sz="3261" b="1" dirty="0">
                <a:solidFill>
                  <a:srgbClr val="F8F8F8"/>
                </a:solidFill>
                <a:latin typeface="+mj-ea"/>
                <a:ea typeface="+mj-ea"/>
              </a:endParaRPr>
            </a:p>
          </p:txBody>
        </p:sp>
        <p:sp>
          <p:nvSpPr>
            <p:cNvPr id="19" name="TextBox 18">
              <a:extLst>
                <a:ext uri="{FF2B5EF4-FFF2-40B4-BE49-F238E27FC236}">
                  <a16:creationId xmlns:a16="http://schemas.microsoft.com/office/drawing/2014/main" id="{5C64B03F-70A0-4C53-B7B1-6C88A95D9151}"/>
                </a:ext>
              </a:extLst>
            </p:cNvPr>
            <p:cNvSpPr txBox="1"/>
            <p:nvPr/>
          </p:nvSpPr>
          <p:spPr>
            <a:xfrm>
              <a:off x="4028592" y="2806595"/>
              <a:ext cx="1367254" cy="39318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Marketing</a:t>
              </a:r>
            </a:p>
          </p:txBody>
        </p:sp>
      </p:grpSp>
      <p:sp>
        <p:nvSpPr>
          <p:cNvPr id="20" name="TextBox 19">
            <a:extLst>
              <a:ext uri="{FF2B5EF4-FFF2-40B4-BE49-F238E27FC236}">
                <a16:creationId xmlns:a16="http://schemas.microsoft.com/office/drawing/2014/main" id="{1C9D6D14-510C-4D0B-B6F0-0BCC7F257607}"/>
              </a:ext>
            </a:extLst>
          </p:cNvPr>
          <p:cNvSpPr txBox="1"/>
          <p:nvPr/>
        </p:nvSpPr>
        <p:spPr bwMode="auto">
          <a:xfrm>
            <a:off x="3441960" y="3972213"/>
            <a:ext cx="442750" cy="594137"/>
          </a:xfrm>
          <a:prstGeom prst="rect">
            <a:avLst/>
          </a:prstGeom>
          <a:noFill/>
        </p:spPr>
        <p:txBody>
          <a:bodyPr wrap="none">
            <a:spAutoFit/>
          </a:bodyPr>
          <a:lstStyle/>
          <a:p>
            <a:pPr defTabSz="1132366">
              <a:defRPr/>
            </a:pPr>
            <a:r>
              <a:rPr lang="en-US" altLang="zh-CN" sz="3261" b="1" dirty="0">
                <a:solidFill>
                  <a:srgbClr val="F8F8F8"/>
                </a:solidFill>
                <a:latin typeface="+mj-ea"/>
                <a:ea typeface="+mj-ea"/>
              </a:rPr>
              <a:t>4</a:t>
            </a:r>
            <a:endParaRPr lang="zh-CN" altLang="en-US" sz="3261" b="1" dirty="0">
              <a:solidFill>
                <a:srgbClr val="F8F8F8"/>
              </a:solidFill>
              <a:latin typeface="+mj-ea"/>
              <a:ea typeface="+mj-ea"/>
            </a:endParaRPr>
          </a:p>
        </p:txBody>
      </p:sp>
      <p:sp>
        <p:nvSpPr>
          <p:cNvPr id="21" name="TextBox 20">
            <a:extLst>
              <a:ext uri="{FF2B5EF4-FFF2-40B4-BE49-F238E27FC236}">
                <a16:creationId xmlns:a16="http://schemas.microsoft.com/office/drawing/2014/main" id="{0E95570F-6F30-4C4E-89F7-35F3C8701366}"/>
              </a:ext>
            </a:extLst>
          </p:cNvPr>
          <p:cNvSpPr txBox="1"/>
          <p:nvPr/>
        </p:nvSpPr>
        <p:spPr bwMode="auto">
          <a:xfrm>
            <a:off x="3137265" y="4444149"/>
            <a:ext cx="1075720" cy="40011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Chi </a:t>
            </a:r>
            <a:r>
              <a:rPr lang="vi-VN" altLang="zh-CN"/>
              <a:t>phí</a:t>
            </a:r>
            <a:endParaRPr lang="zh-CN" altLang="en-US" dirty="0"/>
          </a:p>
        </p:txBody>
      </p:sp>
      <p:sp>
        <p:nvSpPr>
          <p:cNvPr id="22" name="TextBox 21">
            <a:extLst>
              <a:ext uri="{FF2B5EF4-FFF2-40B4-BE49-F238E27FC236}">
                <a16:creationId xmlns:a16="http://schemas.microsoft.com/office/drawing/2014/main" id="{AA208BCD-578E-4683-8987-E0A46DB060CD}"/>
              </a:ext>
            </a:extLst>
          </p:cNvPr>
          <p:cNvSpPr txBox="1"/>
          <p:nvPr/>
        </p:nvSpPr>
        <p:spPr>
          <a:xfrm>
            <a:off x="3087103" y="5765207"/>
            <a:ext cx="1073863" cy="355923"/>
          </a:xfrm>
          <a:prstGeom prst="rect">
            <a:avLst/>
          </a:prstGeom>
          <a:noFill/>
        </p:spPr>
        <p:txBody>
          <a:bodyPr lIns="84891" tIns="42446" rIns="84891" bIns="42446">
            <a:spAutoFit/>
          </a:bodyPr>
          <a:lstStyle/>
          <a:p>
            <a:pPr algn="ctr" defTabSz="1132366">
              <a:defRPr/>
            </a:pPr>
            <a:r>
              <a:rPr lang="en-US" altLang="zh-CN" sz="1756">
                <a:solidFill>
                  <a:srgbClr val="F8F8F8"/>
                </a:solidFill>
                <a:latin typeface="+mn-ea"/>
              </a:rPr>
              <a:t>Website</a:t>
            </a:r>
            <a:endParaRPr lang="zh-CN" altLang="en-US" sz="1756" b="1" dirty="0">
              <a:solidFill>
                <a:srgbClr val="F8F8F8"/>
              </a:solidFill>
              <a:latin typeface="+mn-ea"/>
            </a:endParaRPr>
          </a:p>
        </p:txBody>
      </p:sp>
      <p:sp>
        <p:nvSpPr>
          <p:cNvPr id="23" name="TextBox 22">
            <a:extLst>
              <a:ext uri="{FF2B5EF4-FFF2-40B4-BE49-F238E27FC236}">
                <a16:creationId xmlns:a16="http://schemas.microsoft.com/office/drawing/2014/main" id="{25A45CEF-1C89-447C-BBE2-18C66D92D487}"/>
              </a:ext>
            </a:extLst>
          </p:cNvPr>
          <p:cNvSpPr txBox="1"/>
          <p:nvPr/>
        </p:nvSpPr>
        <p:spPr>
          <a:xfrm>
            <a:off x="6999722" y="1650043"/>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bá doanh nghiệp</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Khẳng định năng lực</a:t>
            </a:r>
            <a:r>
              <a:rPr lang="en-US" altLang="zh-CN" sz="1600">
                <a:solidFill>
                  <a:srgbClr val="333333"/>
                </a:solidFill>
              </a:rPr>
              <a:t> (</a:t>
            </a:r>
            <a:r>
              <a:rPr lang="vi-VN" altLang="zh-CN" sz="1600">
                <a:solidFill>
                  <a:srgbClr val="333333"/>
                </a:solidFill>
              </a:rPr>
              <a:t>Hồ sơ năng lực)</a:t>
            </a:r>
            <a:r>
              <a:rPr lang="en-US" altLang="zh-CN" sz="1600">
                <a:solidFill>
                  <a:srgbClr val="333333"/>
                </a:solidFill>
              </a:rPr>
              <a:t>.</a:t>
            </a:r>
            <a:endParaRPr lang="zh-CN" altLang="en-US" sz="1600" dirty="0">
              <a:solidFill>
                <a:srgbClr val="333333"/>
              </a:solidFill>
            </a:endParaRPr>
          </a:p>
        </p:txBody>
      </p:sp>
      <p:grpSp>
        <p:nvGrpSpPr>
          <p:cNvPr id="24" name="组合 55">
            <a:extLst>
              <a:ext uri="{FF2B5EF4-FFF2-40B4-BE49-F238E27FC236}">
                <a16:creationId xmlns:a16="http://schemas.microsoft.com/office/drawing/2014/main" id="{575A4529-C2FB-4CF0-B683-E8F48B7EF537}"/>
              </a:ext>
            </a:extLst>
          </p:cNvPr>
          <p:cNvGrpSpPr/>
          <p:nvPr/>
        </p:nvGrpSpPr>
        <p:grpSpPr>
          <a:xfrm>
            <a:off x="6029461" y="1572338"/>
            <a:ext cx="897481" cy="886745"/>
            <a:chOff x="6409426" y="1173624"/>
            <a:chExt cx="962086" cy="962084"/>
          </a:xfrm>
          <a:solidFill>
            <a:srgbClr val="3E57DE"/>
          </a:solidFill>
        </p:grpSpPr>
        <p:sp>
          <p:nvSpPr>
            <p:cNvPr id="25" name="椭圆 81">
              <a:extLst>
                <a:ext uri="{FF2B5EF4-FFF2-40B4-BE49-F238E27FC236}">
                  <a16:creationId xmlns:a16="http://schemas.microsoft.com/office/drawing/2014/main" id="{81265DEB-4271-4DA5-A719-983C984BA9C4}"/>
                </a:ext>
              </a:extLst>
            </p:cNvPr>
            <p:cNvSpPr/>
            <p:nvPr/>
          </p:nvSpPr>
          <p:spPr bwMode="auto">
            <a:xfrm>
              <a:off x="6409426" y="1173624"/>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6" name="TextBox 25">
              <a:extLst>
                <a:ext uri="{FF2B5EF4-FFF2-40B4-BE49-F238E27FC236}">
                  <a16:creationId xmlns:a16="http://schemas.microsoft.com/office/drawing/2014/main" id="{C8E0F17E-1365-4B16-B908-7CDCC4D7CC8F}"/>
                </a:ext>
              </a:extLst>
            </p:cNvPr>
            <p:cNvSpPr txBox="1"/>
            <p:nvPr/>
          </p:nvSpPr>
          <p:spPr>
            <a:xfrm>
              <a:off x="6653351" y="1318965"/>
              <a:ext cx="474621" cy="644616"/>
            </a:xfrm>
            <a:prstGeom prst="rect">
              <a:avLst/>
            </a:prstGeom>
            <a:grpFill/>
            <a:ln>
              <a:noFill/>
            </a:ln>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grpSp>
      <p:grpSp>
        <p:nvGrpSpPr>
          <p:cNvPr id="27" name="组合 58">
            <a:extLst>
              <a:ext uri="{FF2B5EF4-FFF2-40B4-BE49-F238E27FC236}">
                <a16:creationId xmlns:a16="http://schemas.microsoft.com/office/drawing/2014/main" id="{B0C96C42-5FBE-43E6-9016-8E285017D939}"/>
              </a:ext>
            </a:extLst>
          </p:cNvPr>
          <p:cNvGrpSpPr/>
          <p:nvPr/>
        </p:nvGrpSpPr>
        <p:grpSpPr>
          <a:xfrm>
            <a:off x="6029461" y="2750065"/>
            <a:ext cx="897481" cy="886745"/>
            <a:chOff x="6409426" y="2394908"/>
            <a:chExt cx="962086" cy="962084"/>
          </a:xfrm>
          <a:solidFill>
            <a:srgbClr val="8064A2"/>
          </a:solidFill>
        </p:grpSpPr>
        <p:sp>
          <p:nvSpPr>
            <p:cNvPr id="28" name="椭圆 84">
              <a:extLst>
                <a:ext uri="{FF2B5EF4-FFF2-40B4-BE49-F238E27FC236}">
                  <a16:creationId xmlns:a16="http://schemas.microsoft.com/office/drawing/2014/main" id="{31B3B790-B7F4-4309-8221-90096DA691CF}"/>
                </a:ext>
              </a:extLst>
            </p:cNvPr>
            <p:cNvSpPr/>
            <p:nvPr/>
          </p:nvSpPr>
          <p:spPr bwMode="auto">
            <a:xfrm>
              <a:off x="6409426" y="2394908"/>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9" name="TextBox 28">
              <a:extLst>
                <a:ext uri="{FF2B5EF4-FFF2-40B4-BE49-F238E27FC236}">
                  <a16:creationId xmlns:a16="http://schemas.microsoft.com/office/drawing/2014/main" id="{58C3E15F-8938-4C06-8E7D-EA8966B2B776}"/>
                </a:ext>
              </a:extLst>
            </p:cNvPr>
            <p:cNvSpPr txBox="1"/>
            <p:nvPr/>
          </p:nvSpPr>
          <p:spPr>
            <a:xfrm>
              <a:off x="6635865" y="2536282"/>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2</a:t>
              </a:r>
              <a:endParaRPr lang="zh-CN" altLang="en-US" sz="3511" dirty="0"/>
            </a:p>
          </p:txBody>
        </p:sp>
      </p:grpSp>
      <p:grpSp>
        <p:nvGrpSpPr>
          <p:cNvPr id="30" name="组合 61">
            <a:extLst>
              <a:ext uri="{FF2B5EF4-FFF2-40B4-BE49-F238E27FC236}">
                <a16:creationId xmlns:a16="http://schemas.microsoft.com/office/drawing/2014/main" id="{D7031BE0-31DE-4CBD-B94F-BC672864DB80}"/>
              </a:ext>
            </a:extLst>
          </p:cNvPr>
          <p:cNvGrpSpPr/>
          <p:nvPr/>
        </p:nvGrpSpPr>
        <p:grpSpPr>
          <a:xfrm>
            <a:off x="6029454" y="3898725"/>
            <a:ext cx="897481" cy="886745"/>
            <a:chOff x="6409429" y="3568104"/>
            <a:chExt cx="962087" cy="962084"/>
          </a:xfrm>
          <a:solidFill>
            <a:srgbClr val="3E57DE"/>
          </a:solidFill>
        </p:grpSpPr>
        <p:sp>
          <p:nvSpPr>
            <p:cNvPr id="31" name="椭圆 87">
              <a:extLst>
                <a:ext uri="{FF2B5EF4-FFF2-40B4-BE49-F238E27FC236}">
                  <a16:creationId xmlns:a16="http://schemas.microsoft.com/office/drawing/2014/main" id="{690B47EC-B2AB-4F23-9169-B04B06E91F83}"/>
                </a:ext>
              </a:extLst>
            </p:cNvPr>
            <p:cNvSpPr/>
            <p:nvPr/>
          </p:nvSpPr>
          <p:spPr bwMode="auto">
            <a:xfrm>
              <a:off x="6409429" y="3568104"/>
              <a:ext cx="962087"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2" name="TextBox 31">
              <a:extLst>
                <a:ext uri="{FF2B5EF4-FFF2-40B4-BE49-F238E27FC236}">
                  <a16:creationId xmlns:a16="http://schemas.microsoft.com/office/drawing/2014/main" id="{B155C622-FCE4-4319-A338-A8EFCFC7FC56}"/>
                </a:ext>
              </a:extLst>
            </p:cNvPr>
            <p:cNvSpPr txBox="1"/>
            <p:nvPr/>
          </p:nvSpPr>
          <p:spPr>
            <a:xfrm>
              <a:off x="6635870" y="3702117"/>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3</a:t>
              </a:r>
              <a:endParaRPr lang="zh-CN" altLang="en-US" sz="3511" dirty="0"/>
            </a:p>
          </p:txBody>
        </p:sp>
      </p:grpSp>
      <p:grpSp>
        <p:nvGrpSpPr>
          <p:cNvPr id="33" name="组合 64">
            <a:extLst>
              <a:ext uri="{FF2B5EF4-FFF2-40B4-BE49-F238E27FC236}">
                <a16:creationId xmlns:a16="http://schemas.microsoft.com/office/drawing/2014/main" id="{8E570F5C-5812-4265-9F92-8B318C46848C}"/>
              </a:ext>
            </a:extLst>
          </p:cNvPr>
          <p:cNvGrpSpPr/>
          <p:nvPr/>
        </p:nvGrpSpPr>
        <p:grpSpPr>
          <a:xfrm>
            <a:off x="6029461" y="5030561"/>
            <a:ext cx="897481" cy="886745"/>
            <a:chOff x="6409426" y="4869160"/>
            <a:chExt cx="962086" cy="962084"/>
          </a:xfrm>
          <a:solidFill>
            <a:srgbClr val="7030A0"/>
          </a:solidFill>
        </p:grpSpPr>
        <p:sp>
          <p:nvSpPr>
            <p:cNvPr id="34" name="椭圆 90">
              <a:extLst>
                <a:ext uri="{FF2B5EF4-FFF2-40B4-BE49-F238E27FC236}">
                  <a16:creationId xmlns:a16="http://schemas.microsoft.com/office/drawing/2014/main" id="{1595485B-002E-4065-8EB5-04D1F8E2968B}"/>
                </a:ext>
              </a:extLst>
            </p:cNvPr>
            <p:cNvSpPr/>
            <p:nvPr/>
          </p:nvSpPr>
          <p:spPr bwMode="auto">
            <a:xfrm>
              <a:off x="6409426" y="4869160"/>
              <a:ext cx="962086" cy="962084"/>
            </a:xfrm>
            <a:prstGeom prst="ellipse">
              <a:avLst/>
            </a:prstGeom>
            <a:solidFill>
              <a:schemeClr val="accent4"/>
            </a:solid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5" name="TextBox 34">
              <a:extLst>
                <a:ext uri="{FF2B5EF4-FFF2-40B4-BE49-F238E27FC236}">
                  <a16:creationId xmlns:a16="http://schemas.microsoft.com/office/drawing/2014/main" id="{F2AE1ACB-01D3-44BE-9BFA-36C7CACA8553}"/>
                </a:ext>
              </a:extLst>
            </p:cNvPr>
            <p:cNvSpPr txBox="1"/>
            <p:nvPr/>
          </p:nvSpPr>
          <p:spPr>
            <a:xfrm>
              <a:off x="6616829" y="5005505"/>
              <a:ext cx="495242" cy="686356"/>
            </a:xfrm>
            <a:prstGeom prst="rect">
              <a:avLst/>
            </a:prstGeom>
            <a:no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4</a:t>
              </a:r>
              <a:endParaRPr lang="zh-CN" altLang="en-US" sz="3511" dirty="0"/>
            </a:p>
          </p:txBody>
        </p:sp>
      </p:grpSp>
      <p:sp>
        <p:nvSpPr>
          <p:cNvPr id="36" name="TextBox 35">
            <a:extLst>
              <a:ext uri="{FF2B5EF4-FFF2-40B4-BE49-F238E27FC236}">
                <a16:creationId xmlns:a16="http://schemas.microsoft.com/office/drawing/2014/main" id="{ACBEE51B-E10B-4F1C-82E2-800C85B7878B}"/>
              </a:ext>
            </a:extLst>
          </p:cNvPr>
          <p:cNvSpPr txBox="1"/>
          <p:nvPr/>
        </p:nvSpPr>
        <p:spPr>
          <a:xfrm>
            <a:off x="6999722" y="279649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Giới thiệu các sản phẩm của công ty</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Chất lượng sản phẩm.</a:t>
            </a:r>
            <a:endParaRPr lang="zh-CN" altLang="en-US" sz="1600" dirty="0">
              <a:solidFill>
                <a:srgbClr val="333333"/>
              </a:solidFill>
            </a:endParaRPr>
          </a:p>
        </p:txBody>
      </p:sp>
      <p:sp>
        <p:nvSpPr>
          <p:cNvPr id="37" name="TextBox 36">
            <a:extLst>
              <a:ext uri="{FF2B5EF4-FFF2-40B4-BE49-F238E27FC236}">
                <a16:creationId xmlns:a16="http://schemas.microsoft.com/office/drawing/2014/main" id="{77071F7C-11DD-48A7-946C-CFF8B2E0C747}"/>
              </a:ext>
            </a:extLst>
          </p:cNvPr>
          <p:cNvSpPr txBox="1"/>
          <p:nvPr/>
        </p:nvSpPr>
        <p:spPr>
          <a:xfrm>
            <a:off x="6999722" y="3958199"/>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cáo bằng việc phát tờ rơi hoặc chạy quảng cáo online liệu có hiệu quả?</a:t>
            </a:r>
            <a:endParaRPr lang="en-US" altLang="zh-CN" sz="1600" dirty="0">
              <a:solidFill>
                <a:srgbClr val="333333"/>
              </a:solidFill>
            </a:endParaRPr>
          </a:p>
        </p:txBody>
      </p:sp>
      <p:sp>
        <p:nvSpPr>
          <p:cNvPr id="38" name="TextBox 37">
            <a:extLst>
              <a:ext uri="{FF2B5EF4-FFF2-40B4-BE49-F238E27FC236}">
                <a16:creationId xmlns:a16="http://schemas.microsoft.com/office/drawing/2014/main" id="{0A3953D2-6D14-4676-8DDF-67B8E3CE6D67}"/>
              </a:ext>
            </a:extLst>
          </p:cNvPr>
          <p:cNvSpPr txBox="1"/>
          <p:nvPr/>
        </p:nvSpPr>
        <p:spPr>
          <a:xfrm>
            <a:off x="6999722" y="509857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Nên chọn chiến lược nào để đạt hiệu quả cao nhất nhưng phải đảm bảo chi phí tiết kiệm?</a:t>
            </a:r>
            <a:endParaRPr lang="zh-CN" altLang="en-US" sz="1600" dirty="0">
              <a:solidFill>
                <a:srgbClr val="333333"/>
              </a:solidFill>
            </a:endParaRPr>
          </a:p>
        </p:txBody>
      </p:sp>
      <p:sp>
        <p:nvSpPr>
          <p:cNvPr id="39" name="矩形: 圆角 36">
            <a:extLst>
              <a:ext uri="{FF2B5EF4-FFF2-40B4-BE49-F238E27FC236}">
                <a16:creationId xmlns:a16="http://schemas.microsoft.com/office/drawing/2014/main" id="{58E332E3-BC8D-4F85-BE06-7B2A698F7855}"/>
              </a:ext>
            </a:extLst>
          </p:cNvPr>
          <p:cNvSpPr/>
          <p:nvPr/>
        </p:nvSpPr>
        <p:spPr>
          <a:xfrm>
            <a:off x="2772101" y="5543756"/>
            <a:ext cx="1930528"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Website</a:t>
            </a:r>
            <a:endParaRPr lang="zh-CN" altLang="en-US" sz="2400">
              <a:latin typeface="UTM  Avo"/>
              <a:cs typeface="+mn-ea"/>
              <a:sym typeface="+mn-lt"/>
            </a:endParaRPr>
          </a:p>
        </p:txBody>
      </p:sp>
    </p:spTree>
    <p:extLst>
      <p:ext uri="{BB962C8B-B14F-4D97-AF65-F5344CB8AC3E}">
        <p14:creationId xmlns:p14="http://schemas.microsoft.com/office/powerpoint/2010/main" val="6785458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300"/>
                                        <p:tgtEl>
                                          <p:spTgt spid="10"/>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300"/>
                                        <p:tgtEl>
                                          <p:spTgt spid="8"/>
                                        </p:tgtEl>
                                      </p:cBhvr>
                                    </p:animEffect>
                                  </p:childTnLst>
                                </p:cTn>
                              </p:par>
                            </p:childTnLst>
                          </p:cTn>
                        </p:par>
                        <p:par>
                          <p:cTn id="12" fill="hold">
                            <p:stCondLst>
                              <p:cond delay="6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300"/>
                                        <p:tgtEl>
                                          <p:spTgt spid="9"/>
                                        </p:tgtEl>
                                      </p:cBhvr>
                                    </p:animEffect>
                                  </p:childTnLst>
                                </p:cTn>
                              </p:par>
                            </p:childTnLst>
                          </p:cTn>
                        </p:par>
                        <p:par>
                          <p:cTn id="16" fill="hold">
                            <p:stCondLst>
                              <p:cond delay="9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300"/>
                                        <p:tgtEl>
                                          <p:spTgt spid="5"/>
                                        </p:tgtEl>
                                      </p:cBhvr>
                                    </p:animEffect>
                                  </p:childTnLst>
                                </p:cTn>
                              </p:par>
                            </p:childTnLst>
                          </p:cTn>
                        </p:par>
                        <p:par>
                          <p:cTn id="20" fill="hold">
                            <p:stCondLst>
                              <p:cond delay="1200"/>
                            </p:stCondLst>
                            <p:childTnLst>
                              <p:par>
                                <p:cTn id="21" presetID="3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 calcmode="lin" valueType="num">
                                      <p:cBhvr>
                                        <p:cTn id="25" dur="500" fill="hold"/>
                                        <p:tgtEl>
                                          <p:spTgt spid="11"/>
                                        </p:tgtEl>
                                        <p:attrNameLst>
                                          <p:attrName>style.rotation</p:attrName>
                                        </p:attrNameLst>
                                      </p:cBhvr>
                                      <p:tavLst>
                                        <p:tav tm="0">
                                          <p:val>
                                            <p:fltVal val="90"/>
                                          </p:val>
                                        </p:tav>
                                        <p:tav tm="100000">
                                          <p:val>
                                            <p:fltVal val="0"/>
                                          </p:val>
                                        </p:tav>
                                      </p:tavLst>
                                    </p:anim>
                                    <p:animEffect transition="in" filter="fade">
                                      <p:cBhvr>
                                        <p:cTn id="26" dur="500"/>
                                        <p:tgtEl>
                                          <p:spTgt spid="11"/>
                                        </p:tgtEl>
                                      </p:cBhvr>
                                    </p:animEffect>
                                  </p:childTnLst>
                                </p:cTn>
                              </p:par>
                              <p:par>
                                <p:cTn id="27" presetID="3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90"/>
                                          </p:val>
                                        </p:tav>
                                        <p:tav tm="100000">
                                          <p:val>
                                            <p:fltVal val="0"/>
                                          </p:val>
                                        </p:tav>
                                      </p:tavLst>
                                    </p:anim>
                                    <p:animEffect transition="in" filter="fade">
                                      <p:cBhvr>
                                        <p:cTn id="32" dur="500"/>
                                        <p:tgtEl>
                                          <p:spTgt spid="14"/>
                                        </p:tgtEl>
                                      </p:cBhvr>
                                    </p:animEffect>
                                  </p:childTnLst>
                                </p:cTn>
                              </p:par>
                              <p:par>
                                <p:cTn id="33" presetID="3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90"/>
                                          </p:val>
                                        </p:tav>
                                        <p:tav tm="100000">
                                          <p:val>
                                            <p:fltVal val="0"/>
                                          </p:val>
                                        </p:tav>
                                      </p:tavLst>
                                    </p:anim>
                                    <p:animEffect transition="in" filter="fade">
                                      <p:cBhvr>
                                        <p:cTn id="38" dur="500"/>
                                        <p:tgtEl>
                                          <p:spTgt spid="17"/>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par>
                          <p:cTn id="44" fill="hold">
                            <p:stCondLst>
                              <p:cond delay="2200"/>
                            </p:stCondLst>
                            <p:childTnLst>
                              <p:par>
                                <p:cTn id="45" presetID="21" presetClass="entr" presetSubtype="1"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heel(1)">
                                      <p:cBhvr>
                                        <p:cTn id="47" dur="500"/>
                                        <p:tgtEl>
                                          <p:spTgt spid="24"/>
                                        </p:tgtEl>
                                      </p:cBhvr>
                                    </p:animEffect>
                                  </p:childTnLst>
                                </p:cTn>
                              </p:par>
                            </p:childTnLst>
                          </p:cTn>
                        </p:par>
                        <p:par>
                          <p:cTn id="48" fill="hold">
                            <p:stCondLst>
                              <p:cond delay="2700"/>
                            </p:stCondLst>
                            <p:childTnLst>
                              <p:par>
                                <p:cTn id="49" presetID="2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3200"/>
                            </p:stCondLst>
                            <p:childTnLst>
                              <p:par>
                                <p:cTn id="53" presetID="21" presetClass="entr" presetSubtype="1"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heel(1)">
                                      <p:cBhvr>
                                        <p:cTn id="55" dur="500"/>
                                        <p:tgtEl>
                                          <p:spTgt spid="27"/>
                                        </p:tgtEl>
                                      </p:cBhvr>
                                    </p:animEffect>
                                  </p:childTnLst>
                                </p:cTn>
                              </p:par>
                            </p:childTnLst>
                          </p:cTn>
                        </p:par>
                        <p:par>
                          <p:cTn id="56" fill="hold">
                            <p:stCondLst>
                              <p:cond delay="3700"/>
                            </p:stCondLst>
                            <p:childTnLst>
                              <p:par>
                                <p:cTn id="57" presetID="22" presetClass="entr" presetSubtype="8"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par>
                          <p:cTn id="60" fill="hold">
                            <p:stCondLst>
                              <p:cond delay="4200"/>
                            </p:stCondLst>
                            <p:childTnLst>
                              <p:par>
                                <p:cTn id="61" presetID="21" presetClass="entr" presetSubtype="1"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heel(1)">
                                      <p:cBhvr>
                                        <p:cTn id="63" dur="500"/>
                                        <p:tgtEl>
                                          <p:spTgt spid="30"/>
                                        </p:tgtEl>
                                      </p:cBhvr>
                                    </p:animEffect>
                                  </p:childTnLst>
                                </p:cTn>
                              </p:par>
                            </p:childTnLst>
                          </p:cTn>
                        </p:par>
                        <p:par>
                          <p:cTn id="64" fill="hold">
                            <p:stCondLst>
                              <p:cond delay="4700"/>
                            </p:stCondLst>
                            <p:childTnLst>
                              <p:par>
                                <p:cTn id="65" presetID="22" presetClass="entr" presetSubtype="8"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left)">
                                      <p:cBhvr>
                                        <p:cTn id="67" dur="500"/>
                                        <p:tgtEl>
                                          <p:spTgt spid="37"/>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heel(1)">
                                      <p:cBhvr>
                                        <p:cTn id="71" dur="500"/>
                                        <p:tgtEl>
                                          <p:spTgt spid="33"/>
                                        </p:tgtEl>
                                      </p:cBhvr>
                                    </p:animEffect>
                                  </p:childTnLst>
                                </p:cTn>
                              </p:par>
                            </p:childTnLst>
                          </p:cTn>
                        </p:par>
                        <p:par>
                          <p:cTn id="72" fill="hold">
                            <p:stCondLst>
                              <p:cond delay="5700"/>
                            </p:stCondLst>
                            <p:childTnLst>
                              <p:par>
                                <p:cTn id="73" presetID="22" presetClass="entr" presetSubtype="8"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6" grpId="0"/>
      <p:bldP spid="37" grpId="0"/>
      <p:bldP spid="3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6464ACB6-B2CB-4CAD-99DD-E100ECBC4985}"/>
              </a:ext>
            </a:extLst>
          </p:cNvPr>
          <p:cNvGrpSpPr/>
          <p:nvPr/>
        </p:nvGrpSpPr>
        <p:grpSpPr>
          <a:xfrm>
            <a:off x="1403010" y="1921952"/>
            <a:ext cx="2538766" cy="2787786"/>
            <a:chOff x="1403010" y="1921952"/>
            <a:chExt cx="2538766" cy="2787786"/>
          </a:xfrm>
        </p:grpSpPr>
        <p:grpSp>
          <p:nvGrpSpPr>
            <p:cNvPr id="31" name="组合 30">
              <a:extLst>
                <a:ext uri="{FF2B5EF4-FFF2-40B4-BE49-F238E27FC236}">
                  <a16:creationId xmlns:a16="http://schemas.microsoft.com/office/drawing/2014/main" id="{4ECB3236-1268-4EA2-88EE-1AAE03F6ADC5}"/>
                </a:ext>
              </a:extLst>
            </p:cNvPr>
            <p:cNvGrpSpPr/>
            <p:nvPr/>
          </p:nvGrpSpPr>
          <p:grpSpPr>
            <a:xfrm>
              <a:off x="1403010" y="2148261"/>
              <a:ext cx="2538766" cy="2561477"/>
              <a:chOff x="1543686" y="2756109"/>
              <a:chExt cx="2538766" cy="2561477"/>
            </a:xfrm>
          </p:grpSpPr>
          <p:grpSp>
            <p:nvGrpSpPr>
              <p:cNvPr id="27" name="组合 26">
                <a:extLst>
                  <a:ext uri="{FF2B5EF4-FFF2-40B4-BE49-F238E27FC236}">
                    <a16:creationId xmlns:a16="http://schemas.microsoft.com/office/drawing/2014/main" id="{F2CFD973-1DA6-4811-BF3D-9632F88080C7}"/>
                  </a:ext>
                </a:extLst>
              </p:cNvPr>
              <p:cNvGrpSpPr/>
              <p:nvPr/>
            </p:nvGrpSpPr>
            <p:grpSpPr>
              <a:xfrm>
                <a:off x="1626614" y="3245617"/>
                <a:ext cx="2372910" cy="1540429"/>
                <a:chOff x="1351914" y="3363608"/>
                <a:chExt cx="2372910" cy="1540429"/>
              </a:xfrm>
            </p:grpSpPr>
            <p:sp>
              <p:nvSpPr>
                <p:cNvPr id="28" name="TextBox 19">
                  <a:extLst>
                    <a:ext uri="{FF2B5EF4-FFF2-40B4-BE49-F238E27FC236}">
                      <a16:creationId xmlns:a16="http://schemas.microsoft.com/office/drawing/2014/main" id="{AE757C58-4487-4115-B415-334505D22661}"/>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9" name="矩形 28">
                  <a:extLst>
                    <a:ext uri="{FF2B5EF4-FFF2-40B4-BE49-F238E27FC236}">
                      <a16:creationId xmlns:a16="http://schemas.microsoft.com/office/drawing/2014/main" id="{78811961-64C1-4DDE-A97B-74E3685D75D9}"/>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30" name="椭圆 29">
                <a:extLst>
                  <a:ext uri="{FF2B5EF4-FFF2-40B4-BE49-F238E27FC236}">
                    <a16:creationId xmlns:a16="http://schemas.microsoft.com/office/drawing/2014/main" id="{D141BD17-251A-4F58-9AEE-FC045AD8A9A9}"/>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2" name="Freeform: Shape 32">
              <a:extLst>
                <a:ext uri="{FF2B5EF4-FFF2-40B4-BE49-F238E27FC236}">
                  <a16:creationId xmlns:a16="http://schemas.microsoft.com/office/drawing/2014/main" id="{F05032D5-9EC5-4BE6-8573-022C38D8184F}"/>
                </a:ext>
              </a:extLst>
            </p:cNvPr>
            <p:cNvSpPr>
              <a:spLocks/>
            </p:cNvSpPr>
            <p:nvPr/>
          </p:nvSpPr>
          <p:spPr bwMode="auto">
            <a:xfrm>
              <a:off x="2459994" y="1921952"/>
              <a:ext cx="545767" cy="545767"/>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grpSp>
      <p:grpSp>
        <p:nvGrpSpPr>
          <p:cNvPr id="47" name="组合 46">
            <a:extLst>
              <a:ext uri="{FF2B5EF4-FFF2-40B4-BE49-F238E27FC236}">
                <a16:creationId xmlns:a16="http://schemas.microsoft.com/office/drawing/2014/main" id="{F32F8EC2-96CF-4CC3-B356-1A417B2F67E3}"/>
              </a:ext>
            </a:extLst>
          </p:cNvPr>
          <p:cNvGrpSpPr/>
          <p:nvPr/>
        </p:nvGrpSpPr>
        <p:grpSpPr>
          <a:xfrm>
            <a:off x="8245277" y="1921952"/>
            <a:ext cx="2538766" cy="2787786"/>
            <a:chOff x="8245277" y="1921952"/>
            <a:chExt cx="2538766" cy="2787786"/>
          </a:xfrm>
        </p:grpSpPr>
        <p:grpSp>
          <p:nvGrpSpPr>
            <p:cNvPr id="32" name="组合 31">
              <a:extLst>
                <a:ext uri="{FF2B5EF4-FFF2-40B4-BE49-F238E27FC236}">
                  <a16:creationId xmlns:a16="http://schemas.microsoft.com/office/drawing/2014/main" id="{593C1B64-62EA-4F87-B7CF-97D520A1811F}"/>
                </a:ext>
              </a:extLst>
            </p:cNvPr>
            <p:cNvGrpSpPr/>
            <p:nvPr/>
          </p:nvGrpSpPr>
          <p:grpSpPr>
            <a:xfrm>
              <a:off x="8245277" y="2148261"/>
              <a:ext cx="2538766" cy="2561477"/>
              <a:chOff x="1543686" y="2756109"/>
              <a:chExt cx="2538766" cy="2561477"/>
            </a:xfrm>
          </p:grpSpPr>
          <p:grpSp>
            <p:nvGrpSpPr>
              <p:cNvPr id="33" name="组合 32">
                <a:extLst>
                  <a:ext uri="{FF2B5EF4-FFF2-40B4-BE49-F238E27FC236}">
                    <a16:creationId xmlns:a16="http://schemas.microsoft.com/office/drawing/2014/main" id="{BDCC5955-AE30-440E-B8FF-246CBAEA1C1A}"/>
                  </a:ext>
                </a:extLst>
              </p:cNvPr>
              <p:cNvGrpSpPr/>
              <p:nvPr/>
            </p:nvGrpSpPr>
            <p:grpSpPr>
              <a:xfrm>
                <a:off x="1626614" y="3245617"/>
                <a:ext cx="2372910" cy="1540429"/>
                <a:chOff x="1351914" y="3363608"/>
                <a:chExt cx="2372910" cy="1540429"/>
              </a:xfrm>
            </p:grpSpPr>
            <p:sp>
              <p:nvSpPr>
                <p:cNvPr id="35" name="TextBox 19">
                  <a:extLst>
                    <a:ext uri="{FF2B5EF4-FFF2-40B4-BE49-F238E27FC236}">
                      <a16:creationId xmlns:a16="http://schemas.microsoft.com/office/drawing/2014/main" id="{DEA4B0DB-0F24-4734-A335-AB0305C50931}"/>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6" name="矩形 35">
                  <a:extLst>
                    <a:ext uri="{FF2B5EF4-FFF2-40B4-BE49-F238E27FC236}">
                      <a16:creationId xmlns:a16="http://schemas.microsoft.com/office/drawing/2014/main" id="{D28F9DC7-B421-4CC8-92DA-90DA1960B2D6}"/>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34" name="椭圆 33">
                <a:extLst>
                  <a:ext uri="{FF2B5EF4-FFF2-40B4-BE49-F238E27FC236}">
                    <a16:creationId xmlns:a16="http://schemas.microsoft.com/office/drawing/2014/main" id="{818E682A-713B-409D-B2E6-CB3DA24BE33C}"/>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3" name="Freeform: Shape 33">
              <a:extLst>
                <a:ext uri="{FF2B5EF4-FFF2-40B4-BE49-F238E27FC236}">
                  <a16:creationId xmlns:a16="http://schemas.microsoft.com/office/drawing/2014/main" id="{05266B4E-EDEA-4D8D-97C6-B0A2FFD7414B}"/>
                </a:ext>
              </a:extLst>
            </p:cNvPr>
            <p:cNvSpPr>
              <a:spLocks/>
            </p:cNvSpPr>
            <p:nvPr/>
          </p:nvSpPr>
          <p:spPr bwMode="auto">
            <a:xfrm>
              <a:off x="9241775" y="1921952"/>
              <a:ext cx="545767" cy="545767"/>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grpSp>
      <p:grpSp>
        <p:nvGrpSpPr>
          <p:cNvPr id="46" name="组合 45">
            <a:extLst>
              <a:ext uri="{FF2B5EF4-FFF2-40B4-BE49-F238E27FC236}">
                <a16:creationId xmlns:a16="http://schemas.microsoft.com/office/drawing/2014/main" id="{7467DD1A-39FE-48F9-ABA6-1853E64C408E}"/>
              </a:ext>
            </a:extLst>
          </p:cNvPr>
          <p:cNvGrpSpPr/>
          <p:nvPr/>
        </p:nvGrpSpPr>
        <p:grpSpPr>
          <a:xfrm>
            <a:off x="4824144" y="1921952"/>
            <a:ext cx="2538766" cy="2787786"/>
            <a:chOff x="4824144" y="1921952"/>
            <a:chExt cx="2538766" cy="2787786"/>
          </a:xfrm>
        </p:grpSpPr>
        <p:grpSp>
          <p:nvGrpSpPr>
            <p:cNvPr id="37" name="组合 36">
              <a:extLst>
                <a:ext uri="{FF2B5EF4-FFF2-40B4-BE49-F238E27FC236}">
                  <a16:creationId xmlns:a16="http://schemas.microsoft.com/office/drawing/2014/main" id="{7814E9D8-2E40-41E8-8C5B-6575B1A35DEF}"/>
                </a:ext>
              </a:extLst>
            </p:cNvPr>
            <p:cNvGrpSpPr/>
            <p:nvPr/>
          </p:nvGrpSpPr>
          <p:grpSpPr>
            <a:xfrm>
              <a:off x="4824144" y="2148261"/>
              <a:ext cx="2538766" cy="2561477"/>
              <a:chOff x="1543686" y="2756109"/>
              <a:chExt cx="2538766" cy="2561477"/>
            </a:xfrm>
          </p:grpSpPr>
          <p:grpSp>
            <p:nvGrpSpPr>
              <p:cNvPr id="38" name="组合 37">
                <a:extLst>
                  <a:ext uri="{FF2B5EF4-FFF2-40B4-BE49-F238E27FC236}">
                    <a16:creationId xmlns:a16="http://schemas.microsoft.com/office/drawing/2014/main" id="{4073CCCE-6174-445F-9C09-B628890A8525}"/>
                  </a:ext>
                </a:extLst>
              </p:cNvPr>
              <p:cNvGrpSpPr/>
              <p:nvPr/>
            </p:nvGrpSpPr>
            <p:grpSpPr>
              <a:xfrm>
                <a:off x="1626614" y="3245617"/>
                <a:ext cx="2372910" cy="1540429"/>
                <a:chOff x="1351914" y="3363608"/>
                <a:chExt cx="2372910" cy="1540429"/>
              </a:xfrm>
            </p:grpSpPr>
            <p:sp>
              <p:nvSpPr>
                <p:cNvPr id="40" name="TextBox 19">
                  <a:extLst>
                    <a:ext uri="{FF2B5EF4-FFF2-40B4-BE49-F238E27FC236}">
                      <a16:creationId xmlns:a16="http://schemas.microsoft.com/office/drawing/2014/main" id="{D3AA4701-E1CB-4693-839F-154921C739C0}"/>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1" name="矩形 40">
                  <a:extLst>
                    <a:ext uri="{FF2B5EF4-FFF2-40B4-BE49-F238E27FC236}">
                      <a16:creationId xmlns:a16="http://schemas.microsoft.com/office/drawing/2014/main" id="{24F3B2F0-20AC-44BD-9D84-B61DA13038EC}"/>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39" name="椭圆 38">
                <a:extLst>
                  <a:ext uri="{FF2B5EF4-FFF2-40B4-BE49-F238E27FC236}">
                    <a16:creationId xmlns:a16="http://schemas.microsoft.com/office/drawing/2014/main" id="{0C9E7039-164B-42E9-A571-FA920A827B4E}"/>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4" name="Freeform: Shape 35">
              <a:extLst>
                <a:ext uri="{FF2B5EF4-FFF2-40B4-BE49-F238E27FC236}">
                  <a16:creationId xmlns:a16="http://schemas.microsoft.com/office/drawing/2014/main" id="{B0A076CE-B8D2-46E9-92D5-B354970C82AD}"/>
                </a:ext>
              </a:extLst>
            </p:cNvPr>
            <p:cNvSpPr>
              <a:spLocks/>
            </p:cNvSpPr>
            <p:nvPr/>
          </p:nvSpPr>
          <p:spPr bwMode="auto">
            <a:xfrm>
              <a:off x="5850885" y="1921952"/>
              <a:ext cx="545767" cy="545767"/>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sp>
        <p:nvSpPr>
          <p:cNvPr id="24" name="TextBox 23"/>
          <p:cNvSpPr txBox="1"/>
          <p:nvPr/>
        </p:nvSpPr>
        <p:spPr>
          <a:xfrm>
            <a:off x="93749" y="6615116"/>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a:t>
            </a:r>
            <a:r>
              <a:rPr kumimoji="0" lang="en-US" altLang="zh-CN" sz="100" b="0" i="0" u="none" strike="noStrike" kern="0" cap="none" spc="0" normalizeH="0" baseline="0" noProof="0">
                <a:ln>
                  <a:noFill/>
                </a:ln>
                <a:solidFill>
                  <a:schemeClr val="bg1"/>
                </a:solidFill>
                <a:effectLst/>
                <a:uLnTx/>
                <a:uFillTx/>
              </a:rPr>
              <a:t>://www.1ppt.com</a:t>
            </a:r>
            <a:r>
              <a:rPr kumimoji="0" lang="en-US" altLang="zh-CN" sz="100" b="0" i="0" u="none" strike="noStrike" kern="0" cap="none" spc="0" normalizeH="0" baseline="0" noProof="0" dirty="0">
                <a:ln>
                  <a:noFill/>
                </a:ln>
                <a:solidFill>
                  <a:schemeClr val="bg1"/>
                </a:solidFill>
                <a:effectLst/>
                <a:uLnTx/>
                <a:uFillTx/>
              </a:rPr>
              <a:t>/xiazai/</a:t>
            </a:r>
          </a:p>
        </p:txBody>
      </p:sp>
    </p:spTree>
    <p:extLst>
      <p:ext uri="{BB962C8B-B14F-4D97-AF65-F5344CB8AC3E}">
        <p14:creationId xmlns:p14="http://schemas.microsoft.com/office/powerpoint/2010/main" val="416186417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randombar(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randombar(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randombar(horizontal)">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EE72CD9-CF65-40B3-8E30-2DDB9C2F2E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8562" t="31795"/>
          <a:stretch/>
        </p:blipFill>
        <p:spPr>
          <a:xfrm>
            <a:off x="6893169" y="1936819"/>
            <a:ext cx="3635025" cy="3225521"/>
          </a:xfrm>
          <a:prstGeom prst="rect">
            <a:avLst/>
          </a:prstGeom>
        </p:spPr>
      </p:pic>
      <p:sp>
        <p:nvSpPr>
          <p:cNvPr id="4" name="矩形: 圆角 3">
            <a:extLst>
              <a:ext uri="{FF2B5EF4-FFF2-40B4-BE49-F238E27FC236}">
                <a16:creationId xmlns:a16="http://schemas.microsoft.com/office/drawing/2014/main" id="{3BB5CCBC-8F4E-4373-A0A1-DC911741FD03}"/>
              </a:ext>
            </a:extLst>
          </p:cNvPr>
          <p:cNvSpPr/>
          <p:nvPr/>
        </p:nvSpPr>
        <p:spPr>
          <a:xfrm rot="2700000">
            <a:off x="6310929" y="4585263"/>
            <a:ext cx="1164479" cy="1154154"/>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E5DE1C64-FA3E-4038-BB35-9F7305D10F4E}"/>
              </a:ext>
            </a:extLst>
          </p:cNvPr>
          <p:cNvSpPr/>
          <p:nvPr/>
        </p:nvSpPr>
        <p:spPr>
          <a:xfrm rot="2700000">
            <a:off x="9945954" y="1359742"/>
            <a:ext cx="1164479" cy="115415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a:extLst>
              <a:ext uri="{FF2B5EF4-FFF2-40B4-BE49-F238E27FC236}">
                <a16:creationId xmlns:a16="http://schemas.microsoft.com/office/drawing/2014/main" id="{D75F117D-6FF1-49F7-99C2-4C785570B2E2}"/>
              </a:ext>
            </a:extLst>
          </p:cNvPr>
          <p:cNvGrpSpPr/>
          <p:nvPr/>
        </p:nvGrpSpPr>
        <p:grpSpPr>
          <a:xfrm>
            <a:off x="1663806" y="2201311"/>
            <a:ext cx="5088686" cy="1105408"/>
            <a:chOff x="1063992" y="2042368"/>
            <a:chExt cx="5088686" cy="1105408"/>
          </a:xfrm>
        </p:grpSpPr>
        <p:grpSp>
          <p:nvGrpSpPr>
            <p:cNvPr id="21" name="组合 20">
              <a:extLst>
                <a:ext uri="{FF2B5EF4-FFF2-40B4-BE49-F238E27FC236}">
                  <a16:creationId xmlns:a16="http://schemas.microsoft.com/office/drawing/2014/main" id="{3FCE793D-2587-4137-AFB6-5DA4B2A25E47}"/>
                </a:ext>
              </a:extLst>
            </p:cNvPr>
            <p:cNvGrpSpPr/>
            <p:nvPr/>
          </p:nvGrpSpPr>
          <p:grpSpPr>
            <a:xfrm>
              <a:off x="1403992" y="2042368"/>
              <a:ext cx="4748686" cy="1105408"/>
              <a:chOff x="2489213" y="3028890"/>
              <a:chExt cx="4748686" cy="1105408"/>
            </a:xfrm>
          </p:grpSpPr>
          <p:sp>
            <p:nvSpPr>
              <p:cNvPr id="22" name="TextBox 19">
                <a:extLst>
                  <a:ext uri="{FF2B5EF4-FFF2-40B4-BE49-F238E27FC236}">
                    <a16:creationId xmlns:a16="http://schemas.microsoft.com/office/drawing/2014/main" id="{50971BA6-5CF0-4C09-A076-6CFEFEB23DFC}"/>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3" name="矩形 22">
                <a:extLst>
                  <a:ext uri="{FF2B5EF4-FFF2-40B4-BE49-F238E27FC236}">
                    <a16:creationId xmlns:a16="http://schemas.microsoft.com/office/drawing/2014/main" id="{B6F5D1C4-22EA-4F61-8221-68D961857CC8}"/>
                  </a:ext>
                </a:extLst>
              </p:cNvPr>
              <p:cNvSpPr/>
              <p:nvPr/>
            </p:nvSpPr>
            <p:spPr>
              <a:xfrm>
                <a:off x="2489213" y="3346775"/>
                <a:ext cx="4748686" cy="787523"/>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24" name="矩形: 圆角 23">
              <a:extLst>
                <a:ext uri="{FF2B5EF4-FFF2-40B4-BE49-F238E27FC236}">
                  <a16:creationId xmlns:a16="http://schemas.microsoft.com/office/drawing/2014/main" id="{92EEC565-C5B3-4DFC-8ADD-B208C13DC77C}"/>
                </a:ext>
              </a:extLst>
            </p:cNvPr>
            <p:cNvSpPr/>
            <p:nvPr/>
          </p:nvSpPr>
          <p:spPr>
            <a:xfrm rot="2700000">
              <a:off x="1063992" y="2132703"/>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2534718F-D2B7-4BF2-A8A5-F887E0F438E7}"/>
                </a:ext>
              </a:extLst>
            </p:cNvPr>
            <p:cNvSpPr/>
            <p:nvPr/>
          </p:nvSpPr>
          <p:spPr>
            <a:xfrm rot="2700000">
              <a:off x="1159086" y="2141256"/>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0A571A55-20D2-40DD-86E8-44FD05A38170}"/>
              </a:ext>
            </a:extLst>
          </p:cNvPr>
          <p:cNvGrpSpPr/>
          <p:nvPr/>
        </p:nvGrpSpPr>
        <p:grpSpPr>
          <a:xfrm>
            <a:off x="1618244" y="3416306"/>
            <a:ext cx="5088686" cy="1105408"/>
            <a:chOff x="1063992" y="2042368"/>
            <a:chExt cx="5088686" cy="1105408"/>
          </a:xfrm>
        </p:grpSpPr>
        <p:grpSp>
          <p:nvGrpSpPr>
            <p:cNvPr id="28" name="组合 27">
              <a:extLst>
                <a:ext uri="{FF2B5EF4-FFF2-40B4-BE49-F238E27FC236}">
                  <a16:creationId xmlns:a16="http://schemas.microsoft.com/office/drawing/2014/main" id="{3ED90D6D-FA37-418D-8B8E-498CF87C81F1}"/>
                </a:ext>
              </a:extLst>
            </p:cNvPr>
            <p:cNvGrpSpPr/>
            <p:nvPr/>
          </p:nvGrpSpPr>
          <p:grpSpPr>
            <a:xfrm>
              <a:off x="1403992" y="2042368"/>
              <a:ext cx="4748686" cy="1105408"/>
              <a:chOff x="2489213" y="3028890"/>
              <a:chExt cx="4748686" cy="1105408"/>
            </a:xfrm>
          </p:grpSpPr>
          <p:sp>
            <p:nvSpPr>
              <p:cNvPr id="31" name="TextBox 19">
                <a:extLst>
                  <a:ext uri="{FF2B5EF4-FFF2-40B4-BE49-F238E27FC236}">
                    <a16:creationId xmlns:a16="http://schemas.microsoft.com/office/drawing/2014/main" id="{AD76F24F-AF31-4A13-B65E-BAF401C1D0D4}"/>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2" name="矩形 31">
                <a:extLst>
                  <a:ext uri="{FF2B5EF4-FFF2-40B4-BE49-F238E27FC236}">
                    <a16:creationId xmlns:a16="http://schemas.microsoft.com/office/drawing/2014/main" id="{47299DC1-B5F8-43CD-8ADC-A9F659116B6A}"/>
                  </a:ext>
                </a:extLst>
              </p:cNvPr>
              <p:cNvSpPr/>
              <p:nvPr/>
            </p:nvSpPr>
            <p:spPr>
              <a:xfrm>
                <a:off x="2489213" y="3346775"/>
                <a:ext cx="4748686" cy="787523"/>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29" name="矩形: 圆角 28">
              <a:extLst>
                <a:ext uri="{FF2B5EF4-FFF2-40B4-BE49-F238E27FC236}">
                  <a16:creationId xmlns:a16="http://schemas.microsoft.com/office/drawing/2014/main" id="{F78B5007-05F9-4522-B151-A640F1B16BEE}"/>
                </a:ext>
              </a:extLst>
            </p:cNvPr>
            <p:cNvSpPr/>
            <p:nvPr/>
          </p:nvSpPr>
          <p:spPr>
            <a:xfrm rot="2700000">
              <a:off x="1063992" y="2132703"/>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圆角 29">
              <a:extLst>
                <a:ext uri="{FF2B5EF4-FFF2-40B4-BE49-F238E27FC236}">
                  <a16:creationId xmlns:a16="http://schemas.microsoft.com/office/drawing/2014/main" id="{11CAA31A-42A7-4A3B-9A5B-4C08054F2E81}"/>
                </a:ext>
              </a:extLst>
            </p:cNvPr>
            <p:cNvSpPr/>
            <p:nvPr/>
          </p:nvSpPr>
          <p:spPr>
            <a:xfrm rot="2700000">
              <a:off x="1159086" y="2141256"/>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220064967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randombar(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BFAFE56-32C7-4CBA-813C-B06CA9B8225B}"/>
              </a:ext>
            </a:extLst>
          </p:cNvPr>
          <p:cNvGrpSpPr/>
          <p:nvPr/>
        </p:nvGrpSpPr>
        <p:grpSpPr>
          <a:xfrm>
            <a:off x="4833906" y="2135542"/>
            <a:ext cx="2550985" cy="2490246"/>
            <a:chOff x="4833906" y="2135542"/>
            <a:chExt cx="2550985" cy="2490246"/>
          </a:xfrm>
        </p:grpSpPr>
        <p:sp>
          <p:nvSpPr>
            <p:cNvPr id="2" name="Freeform 5">
              <a:extLst>
                <a:ext uri="{FF2B5EF4-FFF2-40B4-BE49-F238E27FC236}">
                  <a16:creationId xmlns:a16="http://schemas.microsoft.com/office/drawing/2014/main" id="{9881D563-28A2-4F14-98F0-0BC9514A0596}"/>
                </a:ext>
              </a:extLst>
            </p:cNvPr>
            <p:cNvSpPr>
              <a:spLocks/>
            </p:cNvSpPr>
            <p:nvPr/>
          </p:nvSpPr>
          <p:spPr bwMode="auto">
            <a:xfrm>
              <a:off x="4879355" y="2135542"/>
              <a:ext cx="1983005" cy="1971628"/>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3" name="Freeform 6">
              <a:extLst>
                <a:ext uri="{FF2B5EF4-FFF2-40B4-BE49-F238E27FC236}">
                  <a16:creationId xmlns:a16="http://schemas.microsoft.com/office/drawing/2014/main" id="{C788401A-3658-4727-AF71-CA8C81D9B390}"/>
                </a:ext>
              </a:extLst>
            </p:cNvPr>
            <p:cNvSpPr>
              <a:spLocks/>
            </p:cNvSpPr>
            <p:nvPr/>
          </p:nvSpPr>
          <p:spPr bwMode="auto">
            <a:xfrm>
              <a:off x="5362468" y="2181100"/>
              <a:ext cx="2022423" cy="1926070"/>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4" name="Freeform 7">
              <a:extLst>
                <a:ext uri="{FF2B5EF4-FFF2-40B4-BE49-F238E27FC236}">
                  <a16:creationId xmlns:a16="http://schemas.microsoft.com/office/drawing/2014/main" id="{CE0B0FE1-860B-4A2F-8E75-9A70A5685724}"/>
                </a:ext>
              </a:extLst>
            </p:cNvPr>
            <p:cNvSpPr>
              <a:spLocks/>
            </p:cNvSpPr>
            <p:nvPr/>
          </p:nvSpPr>
          <p:spPr bwMode="auto">
            <a:xfrm>
              <a:off x="4833906" y="2669272"/>
              <a:ext cx="2028452" cy="1929678"/>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5" name="Freeform 8">
              <a:extLst>
                <a:ext uri="{FF2B5EF4-FFF2-40B4-BE49-F238E27FC236}">
                  <a16:creationId xmlns:a16="http://schemas.microsoft.com/office/drawing/2014/main" id="{7F178820-E3B1-4C1C-8C77-7F05EECC95A6}"/>
                </a:ext>
              </a:extLst>
            </p:cNvPr>
            <p:cNvSpPr>
              <a:spLocks/>
            </p:cNvSpPr>
            <p:nvPr/>
          </p:nvSpPr>
          <p:spPr bwMode="auto">
            <a:xfrm>
              <a:off x="5356438" y="2658220"/>
              <a:ext cx="1980222" cy="1967568"/>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grpSp>
      <p:grpSp>
        <p:nvGrpSpPr>
          <p:cNvPr id="7" name="组合 6">
            <a:extLst>
              <a:ext uri="{FF2B5EF4-FFF2-40B4-BE49-F238E27FC236}">
                <a16:creationId xmlns:a16="http://schemas.microsoft.com/office/drawing/2014/main" id="{D7FAA70C-6D36-4E5D-BCE2-BBB394E50697}"/>
              </a:ext>
            </a:extLst>
          </p:cNvPr>
          <p:cNvGrpSpPr/>
          <p:nvPr/>
        </p:nvGrpSpPr>
        <p:grpSpPr>
          <a:xfrm>
            <a:off x="7868004" y="1597664"/>
            <a:ext cx="2372910" cy="1540429"/>
            <a:chOff x="1351914" y="3363608"/>
            <a:chExt cx="2372910" cy="1540429"/>
          </a:xfrm>
        </p:grpSpPr>
        <p:sp>
          <p:nvSpPr>
            <p:cNvPr id="8" name="TextBox 19">
              <a:extLst>
                <a:ext uri="{FF2B5EF4-FFF2-40B4-BE49-F238E27FC236}">
                  <a16:creationId xmlns:a16="http://schemas.microsoft.com/office/drawing/2014/main" id="{1D5C5D25-8D0A-42D0-AEF0-5864039869FE}"/>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9" name="矩形 8">
              <a:extLst>
                <a:ext uri="{FF2B5EF4-FFF2-40B4-BE49-F238E27FC236}">
                  <a16:creationId xmlns:a16="http://schemas.microsoft.com/office/drawing/2014/main" id="{04B93EB2-E218-465C-812E-B42BD91FA34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0" name="组合 9">
            <a:extLst>
              <a:ext uri="{FF2B5EF4-FFF2-40B4-BE49-F238E27FC236}">
                <a16:creationId xmlns:a16="http://schemas.microsoft.com/office/drawing/2014/main" id="{83EB687B-C29F-4283-B446-818F43789AC8}"/>
              </a:ext>
            </a:extLst>
          </p:cNvPr>
          <p:cNvGrpSpPr/>
          <p:nvPr/>
        </p:nvGrpSpPr>
        <p:grpSpPr>
          <a:xfrm>
            <a:off x="7868004" y="4058841"/>
            <a:ext cx="2372910" cy="1540429"/>
            <a:chOff x="1351914" y="3363608"/>
            <a:chExt cx="2372910" cy="1540429"/>
          </a:xfrm>
        </p:grpSpPr>
        <p:sp>
          <p:nvSpPr>
            <p:cNvPr id="11" name="TextBox 19">
              <a:extLst>
                <a:ext uri="{FF2B5EF4-FFF2-40B4-BE49-F238E27FC236}">
                  <a16:creationId xmlns:a16="http://schemas.microsoft.com/office/drawing/2014/main" id="{58FB0476-D778-488A-99F2-E979A7A8D47E}"/>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2" name="矩形 11">
              <a:extLst>
                <a:ext uri="{FF2B5EF4-FFF2-40B4-BE49-F238E27FC236}">
                  <a16:creationId xmlns:a16="http://schemas.microsoft.com/office/drawing/2014/main" id="{41D3D9FC-F3BF-4DA0-92DD-57C2617B0628}"/>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3" name="组合 12">
            <a:extLst>
              <a:ext uri="{FF2B5EF4-FFF2-40B4-BE49-F238E27FC236}">
                <a16:creationId xmlns:a16="http://schemas.microsoft.com/office/drawing/2014/main" id="{4D605EA4-D2EF-4F0E-86E3-DA63CDA7E790}"/>
              </a:ext>
            </a:extLst>
          </p:cNvPr>
          <p:cNvGrpSpPr/>
          <p:nvPr/>
        </p:nvGrpSpPr>
        <p:grpSpPr>
          <a:xfrm>
            <a:off x="1807491" y="1597664"/>
            <a:ext cx="2372910" cy="1540429"/>
            <a:chOff x="1351914" y="3363608"/>
            <a:chExt cx="2372910" cy="1540429"/>
          </a:xfrm>
        </p:grpSpPr>
        <p:sp>
          <p:nvSpPr>
            <p:cNvPr id="14" name="TextBox 19">
              <a:extLst>
                <a:ext uri="{FF2B5EF4-FFF2-40B4-BE49-F238E27FC236}">
                  <a16:creationId xmlns:a16="http://schemas.microsoft.com/office/drawing/2014/main" id="{E8635850-3F42-497E-AFF5-5E99DC1F0542}"/>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18EF4AD6-93DC-4CFE-9552-C9E0DE7D9F0A}"/>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6" name="组合 15">
            <a:extLst>
              <a:ext uri="{FF2B5EF4-FFF2-40B4-BE49-F238E27FC236}">
                <a16:creationId xmlns:a16="http://schemas.microsoft.com/office/drawing/2014/main" id="{B301E865-8193-47E1-A354-751436082A79}"/>
              </a:ext>
            </a:extLst>
          </p:cNvPr>
          <p:cNvGrpSpPr/>
          <p:nvPr/>
        </p:nvGrpSpPr>
        <p:grpSpPr>
          <a:xfrm>
            <a:off x="1807491" y="4058841"/>
            <a:ext cx="2372910" cy="1540429"/>
            <a:chOff x="1351914" y="3363608"/>
            <a:chExt cx="2372910" cy="1540429"/>
          </a:xfrm>
        </p:grpSpPr>
        <p:sp>
          <p:nvSpPr>
            <p:cNvPr id="17" name="TextBox 19">
              <a:extLst>
                <a:ext uri="{FF2B5EF4-FFF2-40B4-BE49-F238E27FC236}">
                  <a16:creationId xmlns:a16="http://schemas.microsoft.com/office/drawing/2014/main" id="{B7D4B365-43EC-450C-8D6B-FF2781F67B7C}"/>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8969F7AF-299A-4990-98E4-7CD408E43FAB}"/>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19" name="椭圆 18">
            <a:extLst>
              <a:ext uri="{FF2B5EF4-FFF2-40B4-BE49-F238E27FC236}">
                <a16:creationId xmlns:a16="http://schemas.microsoft.com/office/drawing/2014/main" id="{41D97388-0C95-4910-A01B-67D510639B43}"/>
              </a:ext>
            </a:extLst>
          </p:cNvPr>
          <p:cNvSpPr/>
          <p:nvPr/>
        </p:nvSpPr>
        <p:spPr>
          <a:xfrm rot="2700000">
            <a:off x="4455657" y="1798653"/>
            <a:ext cx="3284629" cy="325550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2" name="组合 31">
            <a:extLst>
              <a:ext uri="{FF2B5EF4-FFF2-40B4-BE49-F238E27FC236}">
                <a16:creationId xmlns:a16="http://schemas.microsoft.com/office/drawing/2014/main" id="{431C2993-9827-4BBF-940D-08D5963DF9E6}"/>
              </a:ext>
            </a:extLst>
          </p:cNvPr>
          <p:cNvGrpSpPr/>
          <p:nvPr/>
        </p:nvGrpSpPr>
        <p:grpSpPr>
          <a:xfrm>
            <a:off x="7248967" y="1988691"/>
            <a:ext cx="2528080" cy="286720"/>
            <a:chOff x="7248967" y="1988691"/>
            <a:chExt cx="2528080" cy="286720"/>
          </a:xfrm>
        </p:grpSpPr>
        <p:cxnSp>
          <p:nvCxnSpPr>
            <p:cNvPr id="25" name="直接连接符 24">
              <a:extLst>
                <a:ext uri="{FF2B5EF4-FFF2-40B4-BE49-F238E27FC236}">
                  <a16:creationId xmlns:a16="http://schemas.microsoft.com/office/drawing/2014/main" id="{249820F0-5341-4138-A6BC-5187F0560F75}"/>
                </a:ext>
              </a:extLst>
            </p:cNvPr>
            <p:cNvCxnSpPr>
              <a:cxnSpLocks/>
              <a:stCxn id="19" idx="0"/>
            </p:cNvCxnSpPr>
            <p:nvPr/>
          </p:nvCxnSpPr>
          <p:spPr>
            <a:xfrm flipV="1">
              <a:off x="7248967" y="1988691"/>
              <a:ext cx="951937" cy="28672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cxnSp>
          <p:nvCxnSpPr>
            <p:cNvPr id="31" name="直接连接符 30">
              <a:extLst>
                <a:ext uri="{FF2B5EF4-FFF2-40B4-BE49-F238E27FC236}">
                  <a16:creationId xmlns:a16="http://schemas.microsoft.com/office/drawing/2014/main" id="{5E09329E-FC00-456A-8E43-CD79FC614B20}"/>
                </a:ext>
              </a:extLst>
            </p:cNvPr>
            <p:cNvCxnSpPr/>
            <p:nvPr/>
          </p:nvCxnSpPr>
          <p:spPr>
            <a:xfrm>
              <a:off x="8190856" y="1997774"/>
              <a:ext cx="1586191"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7517041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500"/>
                                        <p:tgtEl>
                                          <p:spTgt spid="32"/>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a:t>
              </a:r>
              <a:r>
                <a:rPr kumimoji="0" lang="en-US" altLang="zh-CN" sz="1600" u="none" strike="noStrike" kern="1200" cap="none" spc="0" normalizeH="0" baseline="0" noProof="0">
                  <a:ln>
                    <a:noFill/>
                  </a:ln>
                  <a:solidFill>
                    <a:schemeClr val="bg1">
                      <a:lumMod val="65000"/>
                    </a:schemeClr>
                  </a:solidFill>
                  <a:effectLst/>
                  <a:uLnTx/>
                  <a:uFillTx/>
                  <a:cs typeface="+mn-ea"/>
                  <a:sym typeface="+mn-lt"/>
                </a:rPr>
                <a:t>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04.</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6027600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2FEB9BE-8918-4E7E-ACB6-6D5FCBD6EC80}"/>
              </a:ext>
            </a:extLst>
          </p:cNvPr>
          <p:cNvPicPr>
            <a:picLocks noChangeAspect="1"/>
          </p:cNvPicPr>
          <p:nvPr/>
        </p:nvPicPr>
        <p:blipFill>
          <a:blip r:embed="rId2" cstate="print">
            <a:extLst>
              <a:ext uri="{28A0092B-C50C-407E-A947-70E740481C1C}">
                <a14:useLocalDpi xmlns:a14="http://schemas.microsoft.com/office/drawing/2010/main" val="0"/>
              </a:ext>
            </a:extLst>
          </a:blip>
          <a:srcRect l="26133" t="16508" r="22136" b="6190"/>
          <a:stretch>
            <a:fillRect/>
          </a:stretch>
        </p:blipFill>
        <p:spPr>
          <a:xfrm>
            <a:off x="1329713" y="1889083"/>
            <a:ext cx="3343616" cy="3343616"/>
          </a:xfrm>
          <a:custGeom>
            <a:avLst/>
            <a:gdLst>
              <a:gd name="connsiteX0" fmla="*/ 2650672 w 5301344"/>
              <a:gd name="connsiteY0" fmla="*/ 0 h 5301344"/>
              <a:gd name="connsiteX1" fmla="*/ 5301344 w 5301344"/>
              <a:gd name="connsiteY1" fmla="*/ 2650672 h 5301344"/>
              <a:gd name="connsiteX2" fmla="*/ 2650672 w 5301344"/>
              <a:gd name="connsiteY2" fmla="*/ 5301344 h 5301344"/>
              <a:gd name="connsiteX3" fmla="*/ 0 w 5301344"/>
              <a:gd name="connsiteY3" fmla="*/ 2650672 h 5301344"/>
              <a:gd name="connsiteX4" fmla="*/ 2650672 w 5301344"/>
              <a:gd name="connsiteY4" fmla="*/ 0 h 5301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344" h="5301344">
                <a:moveTo>
                  <a:pt x="2650672" y="0"/>
                </a:moveTo>
                <a:cubicBezTo>
                  <a:pt x="4114598" y="0"/>
                  <a:pt x="5301344" y="1186746"/>
                  <a:pt x="5301344" y="2650672"/>
                </a:cubicBezTo>
                <a:cubicBezTo>
                  <a:pt x="5301344" y="4114598"/>
                  <a:pt x="4114598" y="5301344"/>
                  <a:pt x="2650672" y="5301344"/>
                </a:cubicBezTo>
                <a:cubicBezTo>
                  <a:pt x="1186746" y="5301344"/>
                  <a:pt x="0" y="4114598"/>
                  <a:pt x="0" y="2650672"/>
                </a:cubicBezTo>
                <a:cubicBezTo>
                  <a:pt x="0" y="1186746"/>
                  <a:pt x="1186746" y="0"/>
                  <a:pt x="2650672" y="0"/>
                </a:cubicBezTo>
                <a:close/>
              </a:path>
            </a:pathLst>
          </a:custGeom>
        </p:spPr>
      </p:pic>
      <p:sp>
        <p:nvSpPr>
          <p:cNvPr id="3" name="椭圆 2">
            <a:extLst>
              <a:ext uri="{FF2B5EF4-FFF2-40B4-BE49-F238E27FC236}">
                <a16:creationId xmlns:a16="http://schemas.microsoft.com/office/drawing/2014/main" id="{34B2EA6A-A92C-44F0-9496-D59009D2E8DB}"/>
              </a:ext>
            </a:extLst>
          </p:cNvPr>
          <p:cNvSpPr/>
          <p:nvPr/>
        </p:nvSpPr>
        <p:spPr>
          <a:xfrm rot="2700000">
            <a:off x="1715482" y="1635318"/>
            <a:ext cx="3888769" cy="3854290"/>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a:extLst>
              <a:ext uri="{FF2B5EF4-FFF2-40B4-BE49-F238E27FC236}">
                <a16:creationId xmlns:a16="http://schemas.microsoft.com/office/drawing/2014/main" id="{C4069CF3-806D-429F-BF41-58D2D7FD49E5}"/>
              </a:ext>
            </a:extLst>
          </p:cNvPr>
          <p:cNvGrpSpPr/>
          <p:nvPr/>
        </p:nvGrpSpPr>
        <p:grpSpPr>
          <a:xfrm>
            <a:off x="4673329" y="1637892"/>
            <a:ext cx="5952964" cy="787523"/>
            <a:chOff x="4371878" y="1637892"/>
            <a:chExt cx="5952964" cy="787523"/>
          </a:xfrm>
        </p:grpSpPr>
        <p:cxnSp>
          <p:nvCxnSpPr>
            <p:cNvPr id="5" name="直接连接符 4">
              <a:extLst>
                <a:ext uri="{FF2B5EF4-FFF2-40B4-BE49-F238E27FC236}">
                  <a16:creationId xmlns:a16="http://schemas.microsoft.com/office/drawing/2014/main" id="{183A53F2-4363-407F-B048-332D21AE40F6}"/>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6" name="组合 5">
              <a:extLst>
                <a:ext uri="{FF2B5EF4-FFF2-40B4-BE49-F238E27FC236}">
                  <a16:creationId xmlns:a16="http://schemas.microsoft.com/office/drawing/2014/main" id="{686888C3-336E-4E19-BD4D-3F12AAD9ABC4}"/>
                </a:ext>
              </a:extLst>
            </p:cNvPr>
            <p:cNvGrpSpPr/>
            <p:nvPr/>
          </p:nvGrpSpPr>
          <p:grpSpPr>
            <a:xfrm>
              <a:off x="5458989" y="1637892"/>
              <a:ext cx="4865853" cy="787523"/>
              <a:chOff x="6722040" y="2747442"/>
              <a:chExt cx="4865853" cy="787523"/>
            </a:xfrm>
          </p:grpSpPr>
          <p:sp>
            <p:nvSpPr>
              <p:cNvPr id="7" name="矩形 6">
                <a:extLst>
                  <a:ext uri="{FF2B5EF4-FFF2-40B4-BE49-F238E27FC236}">
                    <a16:creationId xmlns:a16="http://schemas.microsoft.com/office/drawing/2014/main" id="{91F0E941-D4AE-4B54-861A-098A249C9D05}"/>
                  </a:ext>
                </a:extLst>
              </p:cNvPr>
              <p:cNvSpPr/>
              <p:nvPr/>
            </p:nvSpPr>
            <p:spPr>
              <a:xfrm>
                <a:off x="7046051" y="2747442"/>
                <a:ext cx="4541842"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8" name="组合 7">
                <a:extLst>
                  <a:ext uri="{FF2B5EF4-FFF2-40B4-BE49-F238E27FC236}">
                    <a16:creationId xmlns:a16="http://schemas.microsoft.com/office/drawing/2014/main" id="{24E4AEDC-AA49-4CE0-A634-E8D2A1F64DDC}"/>
                  </a:ext>
                </a:extLst>
              </p:cNvPr>
              <p:cNvGrpSpPr/>
              <p:nvPr/>
            </p:nvGrpSpPr>
            <p:grpSpPr>
              <a:xfrm>
                <a:off x="6722040" y="2923777"/>
                <a:ext cx="297980" cy="219991"/>
                <a:chOff x="6951906" y="4080083"/>
                <a:chExt cx="608908" cy="449541"/>
              </a:xfrm>
            </p:grpSpPr>
            <p:sp>
              <p:nvSpPr>
                <p:cNvPr id="9" name="矩形: 圆角 8">
                  <a:extLst>
                    <a:ext uri="{FF2B5EF4-FFF2-40B4-BE49-F238E27FC236}">
                      <a16:creationId xmlns:a16="http://schemas.microsoft.com/office/drawing/2014/main" id="{A693AB2A-3FC0-45B8-97A9-162C08BFE3DF}"/>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4F4048C-3D56-4471-8B91-60F06216814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12" name="组合 11">
            <a:extLst>
              <a:ext uri="{FF2B5EF4-FFF2-40B4-BE49-F238E27FC236}">
                <a16:creationId xmlns:a16="http://schemas.microsoft.com/office/drawing/2014/main" id="{67846EF4-50CE-4BAD-A8C2-3A978B9C0C57}"/>
              </a:ext>
            </a:extLst>
          </p:cNvPr>
          <p:cNvGrpSpPr/>
          <p:nvPr/>
        </p:nvGrpSpPr>
        <p:grpSpPr>
          <a:xfrm>
            <a:off x="5493558" y="2636865"/>
            <a:ext cx="5132735" cy="787523"/>
            <a:chOff x="4371878" y="1637892"/>
            <a:chExt cx="5132735" cy="787523"/>
          </a:xfrm>
        </p:grpSpPr>
        <p:cxnSp>
          <p:nvCxnSpPr>
            <p:cNvPr id="13" name="直接连接符 12">
              <a:extLst>
                <a:ext uri="{FF2B5EF4-FFF2-40B4-BE49-F238E27FC236}">
                  <a16:creationId xmlns:a16="http://schemas.microsoft.com/office/drawing/2014/main" id="{072FFE2F-9E5F-440F-910C-4D2B9EF76749}"/>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14" name="组合 13">
              <a:extLst>
                <a:ext uri="{FF2B5EF4-FFF2-40B4-BE49-F238E27FC236}">
                  <a16:creationId xmlns:a16="http://schemas.microsoft.com/office/drawing/2014/main" id="{7C9A5E47-8124-4737-8599-8A901C949AD8}"/>
                </a:ext>
              </a:extLst>
            </p:cNvPr>
            <p:cNvGrpSpPr/>
            <p:nvPr/>
          </p:nvGrpSpPr>
          <p:grpSpPr>
            <a:xfrm>
              <a:off x="5458989" y="1637892"/>
              <a:ext cx="4045624" cy="787523"/>
              <a:chOff x="6722040" y="2747442"/>
              <a:chExt cx="4045624" cy="787523"/>
            </a:xfrm>
          </p:grpSpPr>
          <p:sp>
            <p:nvSpPr>
              <p:cNvPr id="15" name="矩形 14">
                <a:extLst>
                  <a:ext uri="{FF2B5EF4-FFF2-40B4-BE49-F238E27FC236}">
                    <a16:creationId xmlns:a16="http://schemas.microsoft.com/office/drawing/2014/main" id="{42FC5E66-6018-4750-A204-CD44793E831F}"/>
                  </a:ext>
                </a:extLst>
              </p:cNvPr>
              <p:cNvSpPr/>
              <p:nvPr/>
            </p:nvSpPr>
            <p:spPr>
              <a:xfrm>
                <a:off x="7046051" y="2747442"/>
                <a:ext cx="37216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6" name="组合 15">
                <a:extLst>
                  <a:ext uri="{FF2B5EF4-FFF2-40B4-BE49-F238E27FC236}">
                    <a16:creationId xmlns:a16="http://schemas.microsoft.com/office/drawing/2014/main" id="{F684AF40-4FB0-49B4-8AAE-FB1A93AF0478}"/>
                  </a:ext>
                </a:extLst>
              </p:cNvPr>
              <p:cNvGrpSpPr/>
              <p:nvPr/>
            </p:nvGrpSpPr>
            <p:grpSpPr>
              <a:xfrm>
                <a:off x="6722040" y="2923777"/>
                <a:ext cx="297980" cy="219991"/>
                <a:chOff x="6951906" y="4080083"/>
                <a:chExt cx="608908" cy="449541"/>
              </a:xfrm>
            </p:grpSpPr>
            <p:sp>
              <p:nvSpPr>
                <p:cNvPr id="17" name="矩形: 圆角 16">
                  <a:extLst>
                    <a:ext uri="{FF2B5EF4-FFF2-40B4-BE49-F238E27FC236}">
                      <a16:creationId xmlns:a16="http://schemas.microsoft.com/office/drawing/2014/main" id="{05F0AE3E-340D-4BF7-A43F-EDE832F4D7F2}"/>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ECC060FC-6C7E-434B-AFE2-3C01C9FF792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19" name="组合 18">
            <a:extLst>
              <a:ext uri="{FF2B5EF4-FFF2-40B4-BE49-F238E27FC236}">
                <a16:creationId xmlns:a16="http://schemas.microsoft.com/office/drawing/2014/main" id="{24F0BD7B-9CDA-4113-85B2-309DE8B0E4B5}"/>
              </a:ext>
            </a:extLst>
          </p:cNvPr>
          <p:cNvGrpSpPr/>
          <p:nvPr/>
        </p:nvGrpSpPr>
        <p:grpSpPr>
          <a:xfrm>
            <a:off x="5558554" y="3635838"/>
            <a:ext cx="5132735" cy="787523"/>
            <a:chOff x="4371878" y="1637892"/>
            <a:chExt cx="5132735" cy="787523"/>
          </a:xfrm>
        </p:grpSpPr>
        <p:cxnSp>
          <p:nvCxnSpPr>
            <p:cNvPr id="20" name="直接连接符 19">
              <a:extLst>
                <a:ext uri="{FF2B5EF4-FFF2-40B4-BE49-F238E27FC236}">
                  <a16:creationId xmlns:a16="http://schemas.microsoft.com/office/drawing/2014/main" id="{23607D71-1848-4472-83F0-E4427747EE9C}"/>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21" name="组合 20">
              <a:extLst>
                <a:ext uri="{FF2B5EF4-FFF2-40B4-BE49-F238E27FC236}">
                  <a16:creationId xmlns:a16="http://schemas.microsoft.com/office/drawing/2014/main" id="{E05CD170-18C7-464B-8E44-446B0ED85DAD}"/>
                </a:ext>
              </a:extLst>
            </p:cNvPr>
            <p:cNvGrpSpPr/>
            <p:nvPr/>
          </p:nvGrpSpPr>
          <p:grpSpPr>
            <a:xfrm>
              <a:off x="5458989" y="1637892"/>
              <a:ext cx="4045624" cy="787523"/>
              <a:chOff x="6722040" y="2747442"/>
              <a:chExt cx="4045624" cy="787523"/>
            </a:xfrm>
          </p:grpSpPr>
          <p:sp>
            <p:nvSpPr>
              <p:cNvPr id="22" name="矩形 21">
                <a:extLst>
                  <a:ext uri="{FF2B5EF4-FFF2-40B4-BE49-F238E27FC236}">
                    <a16:creationId xmlns:a16="http://schemas.microsoft.com/office/drawing/2014/main" id="{065E9052-D50E-4DE9-BA14-E8657EB2D3D7}"/>
                  </a:ext>
                </a:extLst>
              </p:cNvPr>
              <p:cNvSpPr/>
              <p:nvPr/>
            </p:nvSpPr>
            <p:spPr>
              <a:xfrm>
                <a:off x="7046051" y="2747442"/>
                <a:ext cx="37216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4E79C956-4ABC-4B6B-83B1-D8DAEC81160F}"/>
                  </a:ext>
                </a:extLst>
              </p:cNvPr>
              <p:cNvGrpSpPr/>
              <p:nvPr/>
            </p:nvGrpSpPr>
            <p:grpSpPr>
              <a:xfrm>
                <a:off x="6722040" y="2923777"/>
                <a:ext cx="297980" cy="219991"/>
                <a:chOff x="6951906" y="4080083"/>
                <a:chExt cx="608908" cy="449541"/>
              </a:xfrm>
            </p:grpSpPr>
            <p:sp>
              <p:nvSpPr>
                <p:cNvPr id="24" name="矩形: 圆角 23">
                  <a:extLst>
                    <a:ext uri="{FF2B5EF4-FFF2-40B4-BE49-F238E27FC236}">
                      <a16:creationId xmlns:a16="http://schemas.microsoft.com/office/drawing/2014/main" id="{09C1CE68-FD53-499E-8267-741C6E1CCCB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2ECF30D1-3436-4F71-8046-405AB6761E2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26" name="组合 25">
            <a:extLst>
              <a:ext uri="{FF2B5EF4-FFF2-40B4-BE49-F238E27FC236}">
                <a16:creationId xmlns:a16="http://schemas.microsoft.com/office/drawing/2014/main" id="{ED86D39B-876B-4A42-BE57-70FD651FD96D}"/>
              </a:ext>
            </a:extLst>
          </p:cNvPr>
          <p:cNvGrpSpPr/>
          <p:nvPr/>
        </p:nvGrpSpPr>
        <p:grpSpPr>
          <a:xfrm>
            <a:off x="5040569" y="4634811"/>
            <a:ext cx="5585724" cy="787523"/>
            <a:chOff x="4371878" y="1637892"/>
            <a:chExt cx="5585724" cy="787523"/>
          </a:xfrm>
        </p:grpSpPr>
        <p:cxnSp>
          <p:nvCxnSpPr>
            <p:cNvPr id="27" name="直接连接符 26">
              <a:extLst>
                <a:ext uri="{FF2B5EF4-FFF2-40B4-BE49-F238E27FC236}">
                  <a16:creationId xmlns:a16="http://schemas.microsoft.com/office/drawing/2014/main" id="{837B9F27-E149-4BAB-B772-D2905FCA6328}"/>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28" name="组合 27">
              <a:extLst>
                <a:ext uri="{FF2B5EF4-FFF2-40B4-BE49-F238E27FC236}">
                  <a16:creationId xmlns:a16="http://schemas.microsoft.com/office/drawing/2014/main" id="{4A451D36-F9DF-4088-AE4F-9060F7463ECA}"/>
                </a:ext>
              </a:extLst>
            </p:cNvPr>
            <p:cNvGrpSpPr/>
            <p:nvPr/>
          </p:nvGrpSpPr>
          <p:grpSpPr>
            <a:xfrm>
              <a:off x="5458989" y="1637892"/>
              <a:ext cx="4498613" cy="787523"/>
              <a:chOff x="6722040" y="2747442"/>
              <a:chExt cx="4498613" cy="787523"/>
            </a:xfrm>
          </p:grpSpPr>
          <p:sp>
            <p:nvSpPr>
              <p:cNvPr id="29" name="矩形 28">
                <a:extLst>
                  <a:ext uri="{FF2B5EF4-FFF2-40B4-BE49-F238E27FC236}">
                    <a16:creationId xmlns:a16="http://schemas.microsoft.com/office/drawing/2014/main" id="{3BE0A8C2-A4B4-4646-AEAA-064513BE5628}"/>
                  </a:ext>
                </a:extLst>
              </p:cNvPr>
              <p:cNvSpPr/>
              <p:nvPr/>
            </p:nvSpPr>
            <p:spPr>
              <a:xfrm>
                <a:off x="7046051" y="2747442"/>
                <a:ext cx="4174602"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30" name="组合 29">
                <a:extLst>
                  <a:ext uri="{FF2B5EF4-FFF2-40B4-BE49-F238E27FC236}">
                    <a16:creationId xmlns:a16="http://schemas.microsoft.com/office/drawing/2014/main" id="{F0136736-3EB7-46DB-9754-F13B2D138C3E}"/>
                  </a:ext>
                </a:extLst>
              </p:cNvPr>
              <p:cNvGrpSpPr/>
              <p:nvPr/>
            </p:nvGrpSpPr>
            <p:grpSpPr>
              <a:xfrm>
                <a:off x="6722040" y="2923777"/>
                <a:ext cx="297980" cy="219991"/>
                <a:chOff x="6951906" y="4080083"/>
                <a:chExt cx="608908" cy="449541"/>
              </a:xfrm>
            </p:grpSpPr>
            <p:sp>
              <p:nvSpPr>
                <p:cNvPr id="31" name="矩形: 圆角 30">
                  <a:extLst>
                    <a:ext uri="{FF2B5EF4-FFF2-40B4-BE49-F238E27FC236}">
                      <a16:creationId xmlns:a16="http://schemas.microsoft.com/office/drawing/2014/main" id="{DD224B32-8C02-45FA-AA71-AEB985F79FD1}"/>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圆角 31">
                  <a:extLst>
                    <a:ext uri="{FF2B5EF4-FFF2-40B4-BE49-F238E27FC236}">
                      <a16:creationId xmlns:a16="http://schemas.microsoft.com/office/drawing/2014/main" id="{6FE53B28-9BA2-4D88-AACE-7833D7F583D9}"/>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spTree>
    <p:extLst>
      <p:ext uri="{BB962C8B-B14F-4D97-AF65-F5344CB8AC3E}">
        <p14:creationId xmlns:p14="http://schemas.microsoft.com/office/powerpoint/2010/main" val="22907078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randombar(horizontal)">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63634E1-B799-4746-90A3-7D717A6AE8C6}"/>
              </a:ext>
            </a:extLst>
          </p:cNvPr>
          <p:cNvSpPr/>
          <p:nvPr/>
        </p:nvSpPr>
        <p:spPr>
          <a:xfrm>
            <a:off x="1932715" y="2052951"/>
            <a:ext cx="1243533" cy="1243532"/>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TextBox 338">
            <a:extLst>
              <a:ext uri="{FF2B5EF4-FFF2-40B4-BE49-F238E27FC236}">
                <a16:creationId xmlns:a16="http://schemas.microsoft.com/office/drawing/2014/main" id="{EDBB8F63-669A-4A05-8473-D4DCC9EB9CC3}"/>
              </a:ext>
            </a:extLst>
          </p:cNvPr>
          <p:cNvSpPr txBox="1">
            <a:spLocks noChangeArrowheads="1"/>
          </p:cNvSpPr>
          <p:nvPr/>
        </p:nvSpPr>
        <p:spPr bwMode="auto">
          <a:xfrm>
            <a:off x="2153613" y="2477903"/>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82%</a:t>
            </a:r>
          </a:p>
        </p:txBody>
      </p:sp>
      <p:sp>
        <p:nvSpPr>
          <p:cNvPr id="4" name="空心弧 3">
            <a:extLst>
              <a:ext uri="{FF2B5EF4-FFF2-40B4-BE49-F238E27FC236}">
                <a16:creationId xmlns:a16="http://schemas.microsoft.com/office/drawing/2014/main" id="{80F5A9FC-A8F6-4A48-9CB7-610B8533B202}"/>
              </a:ext>
            </a:extLst>
          </p:cNvPr>
          <p:cNvSpPr/>
          <p:nvPr/>
        </p:nvSpPr>
        <p:spPr>
          <a:xfrm rot="19800000">
            <a:off x="1882848" y="2014374"/>
            <a:ext cx="1311043" cy="1311043"/>
          </a:xfrm>
          <a:prstGeom prst="blockArc">
            <a:avLst>
              <a:gd name="adj1" fmla="val 18153874"/>
              <a:gd name="adj2" fmla="val 14191435"/>
              <a:gd name="adj3" fmla="val 5402"/>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TextBox 340">
            <a:extLst>
              <a:ext uri="{FF2B5EF4-FFF2-40B4-BE49-F238E27FC236}">
                <a16:creationId xmlns:a16="http://schemas.microsoft.com/office/drawing/2014/main" id="{4C87FE75-DA40-4F7F-8AD6-E9EFA68E79D2}"/>
              </a:ext>
            </a:extLst>
          </p:cNvPr>
          <p:cNvSpPr txBox="1">
            <a:spLocks noChangeArrowheads="1"/>
          </p:cNvSpPr>
          <p:nvPr/>
        </p:nvSpPr>
        <p:spPr bwMode="auto">
          <a:xfrm>
            <a:off x="4469146" y="4207294"/>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43%</a:t>
            </a:r>
          </a:p>
        </p:txBody>
      </p:sp>
      <p:sp>
        <p:nvSpPr>
          <p:cNvPr id="6" name="椭圆 5">
            <a:extLst>
              <a:ext uri="{FF2B5EF4-FFF2-40B4-BE49-F238E27FC236}">
                <a16:creationId xmlns:a16="http://schemas.microsoft.com/office/drawing/2014/main" id="{172EB336-379A-4F69-93F7-31C90D73EE5D}"/>
              </a:ext>
            </a:extLst>
          </p:cNvPr>
          <p:cNvSpPr/>
          <p:nvPr/>
        </p:nvSpPr>
        <p:spPr>
          <a:xfrm>
            <a:off x="4268593" y="3743766"/>
            <a:ext cx="1243533" cy="1243532"/>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空心弧 6">
            <a:extLst>
              <a:ext uri="{FF2B5EF4-FFF2-40B4-BE49-F238E27FC236}">
                <a16:creationId xmlns:a16="http://schemas.microsoft.com/office/drawing/2014/main" id="{2CC3CB38-5B0F-40C1-80FB-0757A1A525F2}"/>
              </a:ext>
            </a:extLst>
          </p:cNvPr>
          <p:cNvSpPr/>
          <p:nvPr/>
        </p:nvSpPr>
        <p:spPr>
          <a:xfrm rot="19800000">
            <a:off x="4224202" y="3717545"/>
            <a:ext cx="1311043" cy="1311043"/>
          </a:xfrm>
          <a:prstGeom prst="blockArc">
            <a:avLst>
              <a:gd name="adj1" fmla="val 18153874"/>
              <a:gd name="adj2" fmla="val 6208019"/>
              <a:gd name="adj3" fmla="val 5471"/>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DBF36FEC-BE06-4C08-A9A1-9954214C10B5}"/>
              </a:ext>
            </a:extLst>
          </p:cNvPr>
          <p:cNvSpPr/>
          <p:nvPr/>
        </p:nvSpPr>
        <p:spPr>
          <a:xfrm>
            <a:off x="6580172" y="2049771"/>
            <a:ext cx="1184839" cy="1184839"/>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TextBox 341">
            <a:extLst>
              <a:ext uri="{FF2B5EF4-FFF2-40B4-BE49-F238E27FC236}">
                <a16:creationId xmlns:a16="http://schemas.microsoft.com/office/drawing/2014/main" id="{E9C5C173-31C0-4CC1-B79F-2D5041C68617}"/>
              </a:ext>
            </a:extLst>
          </p:cNvPr>
          <p:cNvSpPr txBox="1">
            <a:spLocks noChangeArrowheads="1"/>
          </p:cNvSpPr>
          <p:nvPr/>
        </p:nvSpPr>
        <p:spPr bwMode="auto">
          <a:xfrm>
            <a:off x="6768074" y="2477903"/>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25%</a:t>
            </a:r>
          </a:p>
        </p:txBody>
      </p:sp>
      <p:sp>
        <p:nvSpPr>
          <p:cNvPr id="10" name="空心弧 9">
            <a:extLst>
              <a:ext uri="{FF2B5EF4-FFF2-40B4-BE49-F238E27FC236}">
                <a16:creationId xmlns:a16="http://schemas.microsoft.com/office/drawing/2014/main" id="{F3934F2C-02FC-4091-B8E5-CF4EC34D4085}"/>
              </a:ext>
            </a:extLst>
          </p:cNvPr>
          <p:cNvSpPr/>
          <p:nvPr/>
        </p:nvSpPr>
        <p:spPr>
          <a:xfrm rot="19800000">
            <a:off x="6491423" y="2013419"/>
            <a:ext cx="1311043" cy="1311043"/>
          </a:xfrm>
          <a:prstGeom prst="blockArc">
            <a:avLst>
              <a:gd name="adj1" fmla="val 18153874"/>
              <a:gd name="adj2" fmla="val 2391340"/>
              <a:gd name="adj3" fmla="val 5676"/>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93E1502E-0601-4A4A-B280-B7FE31F09FFA}"/>
              </a:ext>
            </a:extLst>
          </p:cNvPr>
          <p:cNvSpPr/>
          <p:nvPr/>
        </p:nvSpPr>
        <p:spPr>
          <a:xfrm>
            <a:off x="8847954" y="3785866"/>
            <a:ext cx="1184840" cy="1184839"/>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TextBox 342">
            <a:extLst>
              <a:ext uri="{FF2B5EF4-FFF2-40B4-BE49-F238E27FC236}">
                <a16:creationId xmlns:a16="http://schemas.microsoft.com/office/drawing/2014/main" id="{B9A8D1F4-8869-44C3-8F03-B9DFB915269C}"/>
              </a:ext>
            </a:extLst>
          </p:cNvPr>
          <p:cNvSpPr txBox="1">
            <a:spLocks noChangeArrowheads="1"/>
          </p:cNvSpPr>
          <p:nvPr/>
        </p:nvSpPr>
        <p:spPr bwMode="auto">
          <a:xfrm>
            <a:off x="9023200" y="4207294"/>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10%</a:t>
            </a:r>
          </a:p>
        </p:txBody>
      </p:sp>
      <p:sp>
        <p:nvSpPr>
          <p:cNvPr id="13" name="空心弧 12">
            <a:extLst>
              <a:ext uri="{FF2B5EF4-FFF2-40B4-BE49-F238E27FC236}">
                <a16:creationId xmlns:a16="http://schemas.microsoft.com/office/drawing/2014/main" id="{1C25C192-9587-4335-96F2-E8419A5D225C}"/>
              </a:ext>
            </a:extLst>
          </p:cNvPr>
          <p:cNvSpPr/>
          <p:nvPr/>
        </p:nvSpPr>
        <p:spPr>
          <a:xfrm rot="19800000">
            <a:off x="8758639" y="3747573"/>
            <a:ext cx="1311043" cy="1311043"/>
          </a:xfrm>
          <a:prstGeom prst="blockArc">
            <a:avLst>
              <a:gd name="adj1" fmla="val 18153874"/>
              <a:gd name="adj2" fmla="val 21071673"/>
              <a:gd name="adj3" fmla="val 5367"/>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a:extLst>
              <a:ext uri="{FF2B5EF4-FFF2-40B4-BE49-F238E27FC236}">
                <a16:creationId xmlns:a16="http://schemas.microsoft.com/office/drawing/2014/main" id="{CE5D76C9-D99A-43C7-B957-BC46016491C4}"/>
              </a:ext>
            </a:extLst>
          </p:cNvPr>
          <p:cNvGrpSpPr/>
          <p:nvPr/>
        </p:nvGrpSpPr>
        <p:grpSpPr>
          <a:xfrm>
            <a:off x="1283292" y="3539135"/>
            <a:ext cx="2372910" cy="1540429"/>
            <a:chOff x="1351914" y="3363608"/>
            <a:chExt cx="2372910" cy="1540429"/>
          </a:xfrm>
        </p:grpSpPr>
        <p:sp>
          <p:nvSpPr>
            <p:cNvPr id="14" name="TextBox 19">
              <a:extLst>
                <a:ext uri="{FF2B5EF4-FFF2-40B4-BE49-F238E27FC236}">
                  <a16:creationId xmlns:a16="http://schemas.microsoft.com/office/drawing/2014/main" id="{E3DCF25D-D28F-431F-BD84-58B69C2A2DA0}"/>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D5EBD68D-5127-4E30-AB6C-50F6BF93A6EA}"/>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7" name="组合 16">
            <a:extLst>
              <a:ext uri="{FF2B5EF4-FFF2-40B4-BE49-F238E27FC236}">
                <a16:creationId xmlns:a16="http://schemas.microsoft.com/office/drawing/2014/main" id="{CA2A0525-B340-406F-9E86-306E57F83EC9}"/>
              </a:ext>
            </a:extLst>
          </p:cNvPr>
          <p:cNvGrpSpPr/>
          <p:nvPr/>
        </p:nvGrpSpPr>
        <p:grpSpPr>
          <a:xfrm>
            <a:off x="6022449" y="3540052"/>
            <a:ext cx="2372910" cy="1540429"/>
            <a:chOff x="1351914" y="3363608"/>
            <a:chExt cx="2372910" cy="1540429"/>
          </a:xfrm>
        </p:grpSpPr>
        <p:sp>
          <p:nvSpPr>
            <p:cNvPr id="18" name="TextBox 19">
              <a:extLst>
                <a:ext uri="{FF2B5EF4-FFF2-40B4-BE49-F238E27FC236}">
                  <a16:creationId xmlns:a16="http://schemas.microsoft.com/office/drawing/2014/main" id="{BCF59108-1296-404F-A675-7A38997550B2}"/>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9" name="矩形 18">
              <a:extLst>
                <a:ext uri="{FF2B5EF4-FFF2-40B4-BE49-F238E27FC236}">
                  <a16:creationId xmlns:a16="http://schemas.microsoft.com/office/drawing/2014/main" id="{83035A14-D12C-4357-B76F-61DE6E0D905B}"/>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20" name="组合 19">
            <a:extLst>
              <a:ext uri="{FF2B5EF4-FFF2-40B4-BE49-F238E27FC236}">
                <a16:creationId xmlns:a16="http://schemas.microsoft.com/office/drawing/2014/main" id="{E0599633-9EFD-490B-8A47-1FD40E81E0DD}"/>
              </a:ext>
            </a:extLst>
          </p:cNvPr>
          <p:cNvGrpSpPr/>
          <p:nvPr/>
        </p:nvGrpSpPr>
        <p:grpSpPr>
          <a:xfrm>
            <a:off x="3762516" y="1926915"/>
            <a:ext cx="2372910" cy="1540429"/>
            <a:chOff x="1351914" y="3363608"/>
            <a:chExt cx="2372910" cy="1540429"/>
          </a:xfrm>
        </p:grpSpPr>
        <p:sp>
          <p:nvSpPr>
            <p:cNvPr id="21" name="TextBox 19">
              <a:extLst>
                <a:ext uri="{FF2B5EF4-FFF2-40B4-BE49-F238E27FC236}">
                  <a16:creationId xmlns:a16="http://schemas.microsoft.com/office/drawing/2014/main" id="{2CB75458-20D0-45AE-A78D-601D37C5BF4B}"/>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2" name="矩形 21">
              <a:extLst>
                <a:ext uri="{FF2B5EF4-FFF2-40B4-BE49-F238E27FC236}">
                  <a16:creationId xmlns:a16="http://schemas.microsoft.com/office/drawing/2014/main" id="{861A4E64-AFEB-4A6E-9A78-5B00B5FA4F1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23" name="组合 22">
            <a:extLst>
              <a:ext uri="{FF2B5EF4-FFF2-40B4-BE49-F238E27FC236}">
                <a16:creationId xmlns:a16="http://schemas.microsoft.com/office/drawing/2014/main" id="{052F1815-67F1-479C-A1F0-774D8E7B679F}"/>
              </a:ext>
            </a:extLst>
          </p:cNvPr>
          <p:cNvGrpSpPr/>
          <p:nvPr/>
        </p:nvGrpSpPr>
        <p:grpSpPr>
          <a:xfrm>
            <a:off x="8158463" y="1926915"/>
            <a:ext cx="2372910" cy="1540429"/>
            <a:chOff x="1351914" y="3363608"/>
            <a:chExt cx="2372910" cy="1540429"/>
          </a:xfrm>
        </p:grpSpPr>
        <p:sp>
          <p:nvSpPr>
            <p:cNvPr id="24" name="TextBox 19">
              <a:extLst>
                <a:ext uri="{FF2B5EF4-FFF2-40B4-BE49-F238E27FC236}">
                  <a16:creationId xmlns:a16="http://schemas.microsoft.com/office/drawing/2014/main" id="{D9691217-A52B-46A6-88DC-BB99BBC63C53}"/>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5" name="矩形 24">
              <a:extLst>
                <a:ext uri="{FF2B5EF4-FFF2-40B4-BE49-F238E27FC236}">
                  <a16:creationId xmlns:a16="http://schemas.microsoft.com/office/drawing/2014/main" id="{06D2DC6A-888D-4945-9DD6-A3C9F43B90F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54728186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par>
                                <p:cTn id="28" presetID="14" presetClass="entr" presetSubtype="1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randombar(horizontal)">
                                      <p:cBhvr>
                                        <p:cTn id="41" dur="500"/>
                                        <p:tgtEl>
                                          <p:spTgt spid="10"/>
                                        </p:tgtEl>
                                      </p:cBhvr>
                                    </p:animEffect>
                                  </p:childTnLst>
                                </p:cTn>
                              </p:par>
                              <p:par>
                                <p:cTn id="42" presetID="14" presetClass="entr" presetSubtype="1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randombar(horizontal)">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horizontal)">
                                      <p:cBhvr>
                                        <p:cTn id="49" dur="500"/>
                                        <p:tgtEl>
                                          <p:spTgt spid="11"/>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randombar(horizontal)">
                                      <p:cBhvr>
                                        <p:cTn id="52" dur="500"/>
                                        <p:tgtEl>
                                          <p:spTgt spid="12"/>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randombar(horizontal)">
                                      <p:cBhvr>
                                        <p:cTn id="55" dur="500"/>
                                        <p:tgtEl>
                                          <p:spTgt spid="13"/>
                                        </p:tgtEl>
                                      </p:cBhvr>
                                    </p:animEffect>
                                  </p:childTnLst>
                                </p:cTn>
                              </p:par>
                              <p:par>
                                <p:cTn id="56" presetID="14" presetClass="entr" presetSubtype="1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randombar(horizontal)">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animBg="1"/>
      <p:bldP spid="8" grpId="0" animBg="1"/>
      <p:bldP spid="9" grpId="0"/>
      <p:bldP spid="10" grpId="0" animBg="1"/>
      <p:bldP spid="11" grpId="0" animBg="1"/>
      <p:bldP spid="12" grpId="0"/>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F76604EA-71AB-4FEE-B58C-AF18F99BC702}"/>
              </a:ext>
            </a:extLst>
          </p:cNvPr>
          <p:cNvGrpSpPr/>
          <p:nvPr/>
        </p:nvGrpSpPr>
        <p:grpSpPr>
          <a:xfrm>
            <a:off x="1151095" y="2021709"/>
            <a:ext cx="3050159" cy="3379680"/>
            <a:chOff x="1030515" y="2099523"/>
            <a:chExt cx="3050159" cy="3379680"/>
          </a:xfrm>
        </p:grpSpPr>
        <p:sp>
          <p:nvSpPr>
            <p:cNvPr id="3" name="矩形: 剪去单角 437">
              <a:extLst>
                <a:ext uri="{FF2B5EF4-FFF2-40B4-BE49-F238E27FC236}">
                  <a16:creationId xmlns:a16="http://schemas.microsoft.com/office/drawing/2014/main" id="{49140AC5-13CF-44B4-9755-2C8C99BE8A46}"/>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 name="矩形 3">
              <a:extLst>
                <a:ext uri="{FF2B5EF4-FFF2-40B4-BE49-F238E27FC236}">
                  <a16:creationId xmlns:a16="http://schemas.microsoft.com/office/drawing/2014/main" id="{67E5EDFF-C9BA-42C2-9732-13FF893CBD3C}"/>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5" name="任意多边形: 形状 438">
              <a:extLst>
                <a:ext uri="{FF2B5EF4-FFF2-40B4-BE49-F238E27FC236}">
                  <a16:creationId xmlns:a16="http://schemas.microsoft.com/office/drawing/2014/main" id="{C0D1C00D-D09F-4522-8ED6-5EC607FEEB15}"/>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sp>
          <p:nvSpPr>
            <p:cNvPr id="6" name="任意多边形: 形状 41">
              <a:extLst>
                <a:ext uri="{FF2B5EF4-FFF2-40B4-BE49-F238E27FC236}">
                  <a16:creationId xmlns:a16="http://schemas.microsoft.com/office/drawing/2014/main" id="{D47D3EB7-4D30-4C3B-B16D-085EA16107EA}"/>
                </a:ext>
              </a:extLst>
            </p:cNvPr>
            <p:cNvSpPr/>
            <p:nvPr/>
          </p:nvSpPr>
          <p:spPr>
            <a:xfrm>
              <a:off x="2319667" y="2453586"/>
              <a:ext cx="471852" cy="383406"/>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nvGrpSpPr>
            <p:cNvPr id="7" name="组合 6">
              <a:extLst>
                <a:ext uri="{FF2B5EF4-FFF2-40B4-BE49-F238E27FC236}">
                  <a16:creationId xmlns:a16="http://schemas.microsoft.com/office/drawing/2014/main" id="{CE5E57B1-D0CC-44F9-B12E-8D0E9FD635DE}"/>
                </a:ext>
              </a:extLst>
            </p:cNvPr>
            <p:cNvGrpSpPr/>
            <p:nvPr/>
          </p:nvGrpSpPr>
          <p:grpSpPr>
            <a:xfrm>
              <a:off x="1717021" y="2964947"/>
              <a:ext cx="1677143" cy="1925549"/>
              <a:chOff x="1935817" y="2935151"/>
              <a:chExt cx="1677143" cy="1925549"/>
            </a:xfrm>
          </p:grpSpPr>
          <p:sp>
            <p:nvSpPr>
              <p:cNvPr id="8" name="TextBox 19">
                <a:extLst>
                  <a:ext uri="{FF2B5EF4-FFF2-40B4-BE49-F238E27FC236}">
                    <a16:creationId xmlns:a16="http://schemas.microsoft.com/office/drawing/2014/main" id="{A080D3E1-8B03-4FD0-B269-F21A66967E4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9" name="矩形 8">
                <a:extLst>
                  <a:ext uri="{FF2B5EF4-FFF2-40B4-BE49-F238E27FC236}">
                    <a16:creationId xmlns:a16="http://schemas.microsoft.com/office/drawing/2014/main" id="{0C18B6D7-984E-4F1D-88F8-4D913CB5EEFB}"/>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grpSp>
        <p:nvGrpSpPr>
          <p:cNvPr id="19" name="组合 18">
            <a:extLst>
              <a:ext uri="{FF2B5EF4-FFF2-40B4-BE49-F238E27FC236}">
                <a16:creationId xmlns:a16="http://schemas.microsoft.com/office/drawing/2014/main" id="{4FEEA76E-152F-46C5-8631-8A88BC70EE8B}"/>
              </a:ext>
            </a:extLst>
          </p:cNvPr>
          <p:cNvGrpSpPr/>
          <p:nvPr/>
        </p:nvGrpSpPr>
        <p:grpSpPr>
          <a:xfrm>
            <a:off x="8008499" y="2021709"/>
            <a:ext cx="3050159" cy="3379680"/>
            <a:chOff x="1030515" y="2099523"/>
            <a:chExt cx="3050159" cy="3379680"/>
          </a:xfrm>
        </p:grpSpPr>
        <p:sp>
          <p:nvSpPr>
            <p:cNvPr id="20" name="矩形: 剪去单角 437">
              <a:extLst>
                <a:ext uri="{FF2B5EF4-FFF2-40B4-BE49-F238E27FC236}">
                  <a16:creationId xmlns:a16="http://schemas.microsoft.com/office/drawing/2014/main" id="{B3BBF470-FD02-4FA2-BF01-95053E548157}"/>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矩形 20">
              <a:extLst>
                <a:ext uri="{FF2B5EF4-FFF2-40B4-BE49-F238E27FC236}">
                  <a16:creationId xmlns:a16="http://schemas.microsoft.com/office/drawing/2014/main" id="{7F75727E-4E83-41E6-9BB8-F1E160C9F745}"/>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22" name="任意多边形: 形状 438">
              <a:extLst>
                <a:ext uri="{FF2B5EF4-FFF2-40B4-BE49-F238E27FC236}">
                  <a16:creationId xmlns:a16="http://schemas.microsoft.com/office/drawing/2014/main" id="{A2E6AD82-E51A-4DED-946B-E41BA619B192}"/>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sp>
          <p:nvSpPr>
            <p:cNvPr id="23" name="任意多边形: 形状 41">
              <a:extLst>
                <a:ext uri="{FF2B5EF4-FFF2-40B4-BE49-F238E27FC236}">
                  <a16:creationId xmlns:a16="http://schemas.microsoft.com/office/drawing/2014/main" id="{CA84FAEE-A044-46C2-952A-E6AA93481866}"/>
                </a:ext>
              </a:extLst>
            </p:cNvPr>
            <p:cNvSpPr/>
            <p:nvPr/>
          </p:nvSpPr>
          <p:spPr>
            <a:xfrm>
              <a:off x="2319667" y="2453586"/>
              <a:ext cx="471852" cy="383406"/>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nvGrpSpPr>
            <p:cNvPr id="24" name="组合 23">
              <a:extLst>
                <a:ext uri="{FF2B5EF4-FFF2-40B4-BE49-F238E27FC236}">
                  <a16:creationId xmlns:a16="http://schemas.microsoft.com/office/drawing/2014/main" id="{F17D9966-1E49-45C5-802E-705A6CB0C0B7}"/>
                </a:ext>
              </a:extLst>
            </p:cNvPr>
            <p:cNvGrpSpPr/>
            <p:nvPr/>
          </p:nvGrpSpPr>
          <p:grpSpPr>
            <a:xfrm>
              <a:off x="1717021" y="2964947"/>
              <a:ext cx="1677143" cy="1925549"/>
              <a:chOff x="1935817" y="2935151"/>
              <a:chExt cx="1677143" cy="1925549"/>
            </a:xfrm>
          </p:grpSpPr>
          <p:sp>
            <p:nvSpPr>
              <p:cNvPr id="25" name="TextBox 19">
                <a:extLst>
                  <a:ext uri="{FF2B5EF4-FFF2-40B4-BE49-F238E27FC236}">
                    <a16:creationId xmlns:a16="http://schemas.microsoft.com/office/drawing/2014/main" id="{32A75872-77AA-4DF5-A743-1727295B4CDC}"/>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6" name="矩形 25">
                <a:extLst>
                  <a:ext uri="{FF2B5EF4-FFF2-40B4-BE49-F238E27FC236}">
                    <a16:creationId xmlns:a16="http://schemas.microsoft.com/office/drawing/2014/main" id="{5AB375C4-56F0-463D-8B79-800A44DA3F31}"/>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grpSp>
        <p:nvGrpSpPr>
          <p:cNvPr id="28" name="组合 27">
            <a:extLst>
              <a:ext uri="{FF2B5EF4-FFF2-40B4-BE49-F238E27FC236}">
                <a16:creationId xmlns:a16="http://schemas.microsoft.com/office/drawing/2014/main" id="{FEE3F704-D8FD-46FE-BAD1-7768F675168E}"/>
              </a:ext>
            </a:extLst>
          </p:cNvPr>
          <p:cNvGrpSpPr/>
          <p:nvPr/>
        </p:nvGrpSpPr>
        <p:grpSpPr>
          <a:xfrm>
            <a:off x="4579797" y="2021709"/>
            <a:ext cx="3050159" cy="3379680"/>
            <a:chOff x="4579797" y="2021709"/>
            <a:chExt cx="3050159" cy="3379680"/>
          </a:xfrm>
        </p:grpSpPr>
        <p:grpSp>
          <p:nvGrpSpPr>
            <p:cNvPr id="11" name="组合 10">
              <a:extLst>
                <a:ext uri="{FF2B5EF4-FFF2-40B4-BE49-F238E27FC236}">
                  <a16:creationId xmlns:a16="http://schemas.microsoft.com/office/drawing/2014/main" id="{F3254A0C-4E7E-4EF6-97B2-28FEE7FFCA10}"/>
                </a:ext>
              </a:extLst>
            </p:cNvPr>
            <p:cNvGrpSpPr/>
            <p:nvPr/>
          </p:nvGrpSpPr>
          <p:grpSpPr>
            <a:xfrm>
              <a:off x="4579797" y="2021709"/>
              <a:ext cx="3050159" cy="3379680"/>
              <a:chOff x="1030515" y="2099523"/>
              <a:chExt cx="3050159" cy="3379680"/>
            </a:xfrm>
          </p:grpSpPr>
          <p:sp>
            <p:nvSpPr>
              <p:cNvPr id="12" name="矩形: 剪去单角 437">
                <a:extLst>
                  <a:ext uri="{FF2B5EF4-FFF2-40B4-BE49-F238E27FC236}">
                    <a16:creationId xmlns:a16="http://schemas.microsoft.com/office/drawing/2014/main" id="{D36D1AC4-9B36-45F0-9325-289632697265}"/>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矩形 12">
                <a:extLst>
                  <a:ext uri="{FF2B5EF4-FFF2-40B4-BE49-F238E27FC236}">
                    <a16:creationId xmlns:a16="http://schemas.microsoft.com/office/drawing/2014/main" id="{6F2BC230-8430-4F33-B08B-31FE088334EB}"/>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14" name="任意多边形: 形状 438">
                <a:extLst>
                  <a:ext uri="{FF2B5EF4-FFF2-40B4-BE49-F238E27FC236}">
                    <a16:creationId xmlns:a16="http://schemas.microsoft.com/office/drawing/2014/main" id="{B799F07D-24A8-432B-8BA5-5AD850E95B69}"/>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grpSp>
            <p:nvGrpSpPr>
              <p:cNvPr id="16" name="组合 15">
                <a:extLst>
                  <a:ext uri="{FF2B5EF4-FFF2-40B4-BE49-F238E27FC236}">
                    <a16:creationId xmlns:a16="http://schemas.microsoft.com/office/drawing/2014/main" id="{7CA48638-BAD4-43C1-BBB4-823FB8AEDC07}"/>
                  </a:ext>
                </a:extLst>
              </p:cNvPr>
              <p:cNvGrpSpPr/>
              <p:nvPr/>
            </p:nvGrpSpPr>
            <p:grpSpPr>
              <a:xfrm>
                <a:off x="1717021" y="2964947"/>
                <a:ext cx="1677143" cy="1925549"/>
                <a:chOff x="1935817" y="2935151"/>
                <a:chExt cx="1677143" cy="1925549"/>
              </a:xfrm>
            </p:grpSpPr>
            <p:sp>
              <p:nvSpPr>
                <p:cNvPr id="17" name="TextBox 19">
                  <a:extLst>
                    <a:ext uri="{FF2B5EF4-FFF2-40B4-BE49-F238E27FC236}">
                      <a16:creationId xmlns:a16="http://schemas.microsoft.com/office/drawing/2014/main" id="{8042CA7A-26E6-4416-A893-284EF14623F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22616CC1-A803-4092-8F64-86AD2BC7C3B6}"/>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sp>
          <p:nvSpPr>
            <p:cNvPr id="27" name="任意多边形: 形状 43">
              <a:extLst>
                <a:ext uri="{FF2B5EF4-FFF2-40B4-BE49-F238E27FC236}">
                  <a16:creationId xmlns:a16="http://schemas.microsoft.com/office/drawing/2014/main" id="{E4254982-9C45-4B24-9899-7F6A523A868D}"/>
                </a:ext>
              </a:extLst>
            </p:cNvPr>
            <p:cNvSpPr/>
            <p:nvPr/>
          </p:nvSpPr>
          <p:spPr>
            <a:xfrm>
              <a:off x="5895944" y="2367420"/>
              <a:ext cx="400112" cy="400110"/>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spTree>
    <p:extLst>
      <p:ext uri="{BB962C8B-B14F-4D97-AF65-F5344CB8AC3E}">
        <p14:creationId xmlns:p14="http://schemas.microsoft.com/office/powerpoint/2010/main" val="357636471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8456397" y="3142846"/>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8738741" y="-204916"/>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0010218" y="-475976"/>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7909014" y="298586"/>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7841685" y="2276958"/>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8369594" y="1076204"/>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6969156" y="3829931"/>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6498452" y="1316943"/>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8712451" y="4643716"/>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6471760" y="5738362"/>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7482164" y="5186671"/>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9" name="组合 38">
            <a:extLst>
              <a:ext uri="{FF2B5EF4-FFF2-40B4-BE49-F238E27FC236}">
                <a16:creationId xmlns:a16="http://schemas.microsoft.com/office/drawing/2014/main" id="{E2B6F078-4F2E-4117-97F7-DF7A1BC85943}"/>
              </a:ext>
            </a:extLst>
          </p:cNvPr>
          <p:cNvGrpSpPr/>
          <p:nvPr/>
        </p:nvGrpSpPr>
        <p:grpSpPr>
          <a:xfrm>
            <a:off x="1274490" y="2342656"/>
            <a:ext cx="5265100" cy="2230846"/>
            <a:chOff x="1405342" y="1901067"/>
            <a:chExt cx="5265100" cy="2230846"/>
          </a:xfrm>
        </p:grpSpPr>
        <p:sp>
          <p:nvSpPr>
            <p:cNvPr id="20" name="文本框 19">
              <a:extLst>
                <a:ext uri="{FF2B5EF4-FFF2-40B4-BE49-F238E27FC236}">
                  <a16:creationId xmlns:a16="http://schemas.microsoft.com/office/drawing/2014/main" id="{845FE371-B32E-4B38-B492-BD765D028BA3}"/>
                </a:ext>
              </a:extLst>
            </p:cNvPr>
            <p:cNvSpPr txBox="1"/>
            <p:nvPr/>
          </p:nvSpPr>
          <p:spPr>
            <a:xfrm>
              <a:off x="1405342" y="2026799"/>
              <a:ext cx="5265100" cy="1323439"/>
            </a:xfrm>
            <a:prstGeom prst="rect">
              <a:avLst/>
            </a:prstGeom>
            <a:noFill/>
          </p:spPr>
          <p:txBody>
            <a:bodyPr wrap="square" rtlCol="0">
              <a:spAutoFit/>
            </a:bodyPr>
            <a:lstStyle/>
            <a:p>
              <a:pPr algn="ctr"/>
              <a:r>
                <a:rPr lang="en-US" altLang="zh-CN" sz="8000" dirty="0">
                  <a:solidFill>
                    <a:srgbClr val="393737"/>
                  </a:solidFill>
                  <a:cs typeface="+mn-ea"/>
                  <a:sym typeface="+mn-lt"/>
                </a:rPr>
                <a:t>Thank you!</a:t>
              </a:r>
              <a:endParaRPr lang="zh-CN" altLang="en-US" sz="8000" dirty="0">
                <a:solidFill>
                  <a:srgbClr val="393737"/>
                </a:solidFill>
                <a:cs typeface="+mn-ea"/>
                <a:sym typeface="+mn-lt"/>
              </a:endParaRPr>
            </a:p>
          </p:txBody>
        </p:sp>
        <p:sp>
          <p:nvSpPr>
            <p:cNvPr id="29" name="流程图: 终止 28">
              <a:extLst>
                <a:ext uri="{FF2B5EF4-FFF2-40B4-BE49-F238E27FC236}">
                  <a16:creationId xmlns:a16="http://schemas.microsoft.com/office/drawing/2014/main" id="{9C5BD5E2-A544-4739-8013-A8FDD446A96B}"/>
                </a:ext>
              </a:extLst>
            </p:cNvPr>
            <p:cNvSpPr/>
            <p:nvPr/>
          </p:nvSpPr>
          <p:spPr>
            <a:xfrm flipV="1">
              <a:off x="1848090" y="1901067"/>
              <a:ext cx="508389" cy="123990"/>
            </a:xfrm>
            <a:prstGeom prst="flowChartTerminator">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B6FD048D-72AA-4CDF-B709-2B5D5B971BE1}"/>
                </a:ext>
              </a:extLst>
            </p:cNvPr>
            <p:cNvGrpSpPr/>
            <p:nvPr/>
          </p:nvGrpSpPr>
          <p:grpSpPr>
            <a:xfrm>
              <a:off x="1768988" y="3546109"/>
              <a:ext cx="4173546" cy="585804"/>
              <a:chOff x="1775078" y="4279238"/>
              <a:chExt cx="4173546" cy="585804"/>
            </a:xfrm>
          </p:grpSpPr>
          <p:sp>
            <p:nvSpPr>
              <p:cNvPr id="37" name="矩形: 圆角 36">
                <a:extLst>
                  <a:ext uri="{FF2B5EF4-FFF2-40B4-BE49-F238E27FC236}">
                    <a16:creationId xmlns:a16="http://schemas.microsoft.com/office/drawing/2014/main" id="{C8A21072-001B-45A1-97D4-2B91AF1DC13A}"/>
                  </a:ext>
                </a:extLst>
              </p:cNvPr>
              <p:cNvSpPr/>
              <p:nvPr/>
            </p:nvSpPr>
            <p:spPr>
              <a:xfrm>
                <a:off x="1775078" y="427923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9E4E6956-16E9-475A-9C9A-F17C1FA94FF2}"/>
                  </a:ext>
                </a:extLst>
              </p:cNvPr>
              <p:cNvSpPr txBox="1"/>
              <p:nvPr/>
            </p:nvSpPr>
            <p:spPr>
              <a:xfrm>
                <a:off x="1910987" y="4372085"/>
                <a:ext cx="3901727" cy="400110"/>
              </a:xfrm>
              <a:prstGeom prst="rect">
                <a:avLst/>
              </a:prstGeom>
              <a:noFill/>
            </p:spPr>
            <p:txBody>
              <a:bodyPr wrap="square" rtlCol="0">
                <a:spAutoFit/>
              </a:bodyPr>
              <a:lstStyle/>
              <a:p>
                <a:pPr algn="ctr"/>
                <a:r>
                  <a:rPr lang="en-US" altLang="zh-CN" sz="2000" spc="300">
                    <a:solidFill>
                      <a:schemeClr val="bg1"/>
                    </a:solidFill>
                    <a:cs typeface="+mn-ea"/>
                    <a:sym typeface="+mn-lt"/>
                  </a:rPr>
                  <a:t>—www.freeppt7.com</a:t>
                </a:r>
                <a:r>
                  <a:rPr lang="en-US" altLang="zh-CN" sz="2000" spc="300" dirty="0">
                    <a:solidFill>
                      <a:schemeClr val="bg1"/>
                    </a:solidFill>
                    <a:cs typeface="+mn-ea"/>
                    <a:sym typeface="+mn-lt"/>
                  </a:rPr>
                  <a:t>—</a:t>
                </a:r>
                <a:endParaRPr lang="zh-CN" altLang="en-US" sz="2000" spc="300" dirty="0">
                  <a:solidFill>
                    <a:schemeClr val="bg1"/>
                  </a:solidFill>
                  <a:cs typeface="+mn-ea"/>
                  <a:sym typeface="+mn-lt"/>
                </a:endParaRPr>
              </a:p>
            </p:txBody>
          </p:sp>
        </p:grpSp>
      </p:grpSp>
      <p:sp>
        <p:nvSpPr>
          <p:cNvPr id="43" name="矩形: 圆角 42">
            <a:extLst>
              <a:ext uri="{FF2B5EF4-FFF2-40B4-BE49-F238E27FC236}">
                <a16:creationId xmlns:a16="http://schemas.microsoft.com/office/drawing/2014/main" id="{597F88FB-A0C0-4C07-A1F5-22FAD6536C4F}"/>
              </a:ext>
            </a:extLst>
          </p:cNvPr>
          <p:cNvSpPr/>
          <p:nvPr/>
        </p:nvSpPr>
        <p:spPr>
          <a:xfrm rot="2700000">
            <a:off x="2571530" y="-1904145"/>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4002391" y="6460181"/>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5333082" y="5420699"/>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BBD93E81-B0B8-4E59-9C67-A8FB69AE5019}"/>
              </a:ext>
            </a:extLst>
          </p:cNvPr>
          <p:cNvSpPr txBox="1"/>
          <p:nvPr/>
        </p:nvSpPr>
        <p:spPr>
          <a:xfrm>
            <a:off x="1644226" y="1970962"/>
            <a:ext cx="650641" cy="307777"/>
          </a:xfrm>
          <a:prstGeom prst="rect">
            <a:avLst/>
          </a:prstGeom>
          <a:noFill/>
        </p:spPr>
        <p:txBody>
          <a:bodyPr wrap="square" rtlCol="0">
            <a:spAutoFit/>
          </a:bodyPr>
          <a:lstStyle/>
          <a:p>
            <a:pPr algn="ctr"/>
            <a:r>
              <a:rPr lang="en-US" altLang="zh-CN" sz="1400" dirty="0">
                <a:solidFill>
                  <a:srgbClr val="594A42"/>
                </a:solidFill>
                <a:cs typeface="+mn-ea"/>
                <a:sym typeface="+mn-lt"/>
              </a:rPr>
              <a:t>TEXT</a:t>
            </a:r>
            <a:endParaRPr lang="zh-CN" altLang="en-US" sz="1400" dirty="0">
              <a:solidFill>
                <a:srgbClr val="594A42"/>
              </a:solidFill>
              <a:cs typeface="+mn-ea"/>
              <a:sym typeface="+mn-lt"/>
            </a:endParaRPr>
          </a:p>
        </p:txBody>
      </p:sp>
      <p:sp>
        <p:nvSpPr>
          <p:cNvPr id="36" name="文本框 35">
            <a:extLst>
              <a:ext uri="{FF2B5EF4-FFF2-40B4-BE49-F238E27FC236}">
                <a16:creationId xmlns:a16="http://schemas.microsoft.com/office/drawing/2014/main" id="{17B7F6AB-953F-4CB1-A4F6-F8BE091E5D76}"/>
              </a:ext>
            </a:extLst>
          </p:cNvPr>
          <p:cNvSpPr txBox="1"/>
          <p:nvPr/>
        </p:nvSpPr>
        <p:spPr>
          <a:xfrm>
            <a:off x="2684106" y="1970963"/>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0" name="文本框 39">
            <a:extLst>
              <a:ext uri="{FF2B5EF4-FFF2-40B4-BE49-F238E27FC236}">
                <a16:creationId xmlns:a16="http://schemas.microsoft.com/office/drawing/2014/main" id="{891943CA-FA8B-448C-860C-5A536788A899}"/>
              </a:ext>
            </a:extLst>
          </p:cNvPr>
          <p:cNvSpPr txBox="1"/>
          <p:nvPr/>
        </p:nvSpPr>
        <p:spPr>
          <a:xfrm>
            <a:off x="3732865" y="1970962"/>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1" name="文本框 40">
            <a:extLst>
              <a:ext uri="{FF2B5EF4-FFF2-40B4-BE49-F238E27FC236}">
                <a16:creationId xmlns:a16="http://schemas.microsoft.com/office/drawing/2014/main" id="{D2500BF5-104E-439C-8418-BE20295F2A2C}"/>
              </a:ext>
            </a:extLst>
          </p:cNvPr>
          <p:cNvSpPr txBox="1"/>
          <p:nvPr/>
        </p:nvSpPr>
        <p:spPr>
          <a:xfrm>
            <a:off x="4772745" y="1970963"/>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2" name="TextBox 3">
            <a:hlinkClick r:id="rId2"/>
            <a:extLst>
              <a:ext uri="{FF2B5EF4-FFF2-40B4-BE49-F238E27FC236}">
                <a16:creationId xmlns:a16="http://schemas.microsoft.com/office/drawing/2014/main" id="{43E870FF-4C78-4618-82C5-75CF96CF54E5}"/>
              </a:ext>
            </a:extLst>
          </p:cNvPr>
          <p:cNvSpPr txBox="1"/>
          <p:nvPr/>
        </p:nvSpPr>
        <p:spPr>
          <a:xfrm>
            <a:off x="361712" y="6434391"/>
            <a:ext cx="5169613" cy="246221"/>
          </a:xfrm>
          <a:prstGeom prst="rect">
            <a:avLst/>
          </a:prstGeom>
          <a:noFill/>
        </p:spPr>
        <p:txBody>
          <a:bodyPr wrap="square" rtlCol="0">
            <a:spAutoFit/>
          </a:bodyPr>
          <a:lstStyle/>
          <a:p>
            <a:pPr algn="ctr"/>
            <a:r>
              <a:rPr lang="en-US" altLang="zh-CN" sz="1000" dirty="0">
                <a:solidFill>
                  <a:schemeClr val="tx1">
                    <a:lumMod val="65000"/>
                    <a:lumOff val="35000"/>
                  </a:schemeClr>
                </a:solidFill>
                <a:cs typeface="Arial" panose="020B0604020202020204" pitchFamily="34" charset="0"/>
                <a:hlinkClick r:id="rId2">
                  <a:extLst>
                    <a:ext uri="{A12FA001-AC4F-418D-AE19-62706E023703}">
                      <ahyp:hlinkClr xmlns:ahyp="http://schemas.microsoft.com/office/drawing/2018/hyperlinkcolor" val="tx"/>
                    </a:ext>
                  </a:extLst>
                </a:hlinkClick>
              </a:rPr>
              <a:t>https</a:t>
            </a:r>
            <a:r>
              <a:rPr lang="en-US" altLang="zh-CN" sz="1000">
                <a:solidFill>
                  <a:schemeClr val="tx1">
                    <a:lumMod val="65000"/>
                    <a:lumOff val="35000"/>
                  </a:schemeClr>
                </a:solidFill>
                <a:cs typeface="Arial" panose="020B0604020202020204" pitchFamily="34" charset="0"/>
                <a:hlinkClick r:id="rId2">
                  <a:extLst>
                    <a:ext uri="{A12FA001-AC4F-418D-AE19-62706E023703}">
                      <ahyp:hlinkClr xmlns:ahyp="http://schemas.microsoft.com/office/drawing/2018/hyperlinkcolor" val="tx"/>
                    </a:ext>
                  </a:extLst>
                </a:hlinkClick>
              </a:rPr>
              <a:t>://www.freeppt7.com</a:t>
            </a:r>
            <a:endParaRPr lang="ko-KR" altLang="en-US" sz="1000" dirty="0">
              <a:solidFill>
                <a:schemeClr val="tx1">
                  <a:lumMod val="65000"/>
                  <a:lumOff val="35000"/>
                </a:schemeClr>
              </a:solidFill>
              <a:cs typeface="Arial" panose="020B0604020202020204" pitchFamily="34" charset="0"/>
            </a:endParaRPr>
          </a:p>
        </p:txBody>
      </p:sp>
      <p:sp>
        <p:nvSpPr>
          <p:cNvPr id="46" name="Rounded Rectangle 7">
            <a:extLst>
              <a:ext uri="{FF2B5EF4-FFF2-40B4-BE49-F238E27FC236}">
                <a16:creationId xmlns:a16="http://schemas.microsoft.com/office/drawing/2014/main" id="{E6616767-2F9D-4054-98BC-FD61510C0049}"/>
              </a:ext>
            </a:extLst>
          </p:cNvPr>
          <p:cNvSpPr/>
          <p:nvPr/>
        </p:nvSpPr>
        <p:spPr>
          <a:xfrm>
            <a:off x="1382597" y="413266"/>
            <a:ext cx="1684599" cy="413563"/>
          </a:xfrm>
          <a:prstGeom prst="roundRect">
            <a:avLst>
              <a:gd name="adj" fmla="val 50000"/>
            </a:avLst>
          </a:prstGeom>
          <a:solidFill>
            <a:schemeClr val="bg1">
              <a:alpha val="0"/>
            </a:schemeClr>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bg1">
                    <a:lumMod val="50000"/>
                  </a:schemeClr>
                </a:solidFill>
              </a:rPr>
              <a:t>LOGO</a:t>
            </a:r>
            <a:endParaRPr lang="ko-KR" altLang="en-US" sz="2700" dirty="0">
              <a:solidFill>
                <a:schemeClr val="bg1">
                  <a:lumMod val="50000"/>
                </a:schemeClr>
              </a:solidFill>
            </a:endParaRPr>
          </a:p>
        </p:txBody>
      </p:sp>
    </p:spTree>
    <p:extLst>
      <p:ext uri="{BB962C8B-B14F-4D97-AF65-F5344CB8AC3E}">
        <p14:creationId xmlns:p14="http://schemas.microsoft.com/office/powerpoint/2010/main" val="351601736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randombar(horizontal)">
                                      <p:cBhvr>
                                        <p:cTn id="61" dur="500"/>
                                        <p:tgtEl>
                                          <p:spTgt spid="4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1" grpId="0" animBg="1"/>
      <p:bldP spid="8" grpId="0" animBg="1"/>
      <p:bldP spid="7" grpId="0" animBg="1"/>
      <p:bldP spid="6" grpId="0" animBg="1"/>
      <p:bldP spid="10" grpId="0" animBg="1"/>
      <p:bldP spid="12" grpId="0" animBg="1"/>
      <p:bldP spid="13" grpId="0" animBg="1"/>
      <p:bldP spid="9" grpId="0" animBg="1"/>
      <p:bldP spid="14" grpId="0" animBg="1"/>
      <p:bldP spid="15" grpId="0" animBg="1"/>
      <p:bldP spid="17" grpId="0" animBg="1"/>
      <p:bldP spid="18" grpId="0" animBg="1"/>
      <p:bldP spid="24" grpId="0" animBg="1"/>
      <p:bldP spid="25" grpId="0" animBg="1"/>
      <p:bldP spid="43" grpId="0" animBg="1"/>
      <p:bldP spid="44" grpId="0" animBg="1"/>
      <p:bldP spid="4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idx="4294967295"/>
          </p:nvPr>
        </p:nvSpPr>
        <p:spPr>
          <a:xfrm>
            <a:off x="0" y="460375"/>
            <a:ext cx="12192000" cy="1057275"/>
          </a:xfrm>
          <a:prstGeom prst="rect">
            <a:avLst/>
          </a:prstGeom>
        </p:spPr>
        <p:txBody>
          <a:bodyPr/>
          <a:lstStyle/>
          <a:p>
            <a:pPr algn="ctr"/>
            <a:r>
              <a:rPr kumimoji="1" lang="en-US" altLang="ja-JP" b="1" dirty="0">
                <a:solidFill>
                  <a:schemeClr val="tx1">
                    <a:lumMod val="65000"/>
                    <a:lumOff val="35000"/>
                  </a:schemeClr>
                </a:solidFill>
                <a:latin typeface="Lato Light" panose="020F0302020204030203" pitchFamily="34" charset="0"/>
              </a:rPr>
              <a:t>Please follow us for more information:</a:t>
            </a:r>
          </a:p>
        </p:txBody>
      </p:sp>
      <p:sp>
        <p:nvSpPr>
          <p:cNvPr id="17" name="サブタイトル 16"/>
          <p:cNvSpPr>
            <a:spLocks noGrp="1"/>
          </p:cNvSpPr>
          <p:nvPr>
            <p:ph type="subTitle" idx="4294967295"/>
          </p:nvPr>
        </p:nvSpPr>
        <p:spPr>
          <a:xfrm>
            <a:off x="0" y="1527175"/>
            <a:ext cx="8229600" cy="2149475"/>
          </a:xfrm>
          <a:prstGeom prst="rect">
            <a:avLst/>
          </a:prstGeom>
        </p:spPr>
        <p:txBody>
          <a:bodyPr/>
          <a:lstStyle/>
          <a:p>
            <a:pPr marL="0" indent="0" algn="ctr">
              <a:buNone/>
            </a:pPr>
            <a:r>
              <a:rPr lang="en-US" sz="2400" dirty="0">
                <a:solidFill>
                  <a:schemeClr val="tx1">
                    <a:lumMod val="65000"/>
                    <a:lumOff val="35000"/>
                  </a:schemeClr>
                </a:solidFill>
                <a:hlinkClick r:id="rId2"/>
              </a:rPr>
              <a:t>https</a:t>
            </a:r>
            <a:r>
              <a:rPr lang="en-US" sz="2400">
                <a:solidFill>
                  <a:schemeClr val="tx1">
                    <a:lumMod val="65000"/>
                    <a:lumOff val="35000"/>
                  </a:schemeClr>
                </a:solidFill>
                <a:hlinkClick r:id="rId2"/>
              </a:rPr>
              <a:t>://www.jpppt.com</a:t>
            </a:r>
            <a:r>
              <a:rPr lang="en-US" sz="2400" dirty="0">
                <a:solidFill>
                  <a:schemeClr val="tx1">
                    <a:lumMod val="65000"/>
                    <a:lumOff val="35000"/>
                  </a:schemeClr>
                </a:solidFill>
                <a:hlinkClick r:id="rId2"/>
              </a:rPr>
              <a:t>/ </a:t>
            </a:r>
            <a:endParaRPr lang="en-US" sz="2400" dirty="0">
              <a:solidFill>
                <a:schemeClr val="tx1">
                  <a:lumMod val="65000"/>
                  <a:lumOff val="35000"/>
                </a:schemeClr>
              </a:solidFill>
            </a:endParaRPr>
          </a:p>
          <a:p>
            <a:pPr marL="0" indent="0" algn="ctr">
              <a:buNone/>
            </a:pPr>
            <a:r>
              <a:rPr lang="en-US" sz="2400">
                <a:solidFill>
                  <a:schemeClr val="tx1">
                    <a:lumMod val="65000"/>
                    <a:lumOff val="35000"/>
                  </a:schemeClr>
                </a:solidFill>
                <a:hlinkClick r:id="rId3"/>
              </a:rPr>
              <a:t>www.freeppt7.com</a:t>
            </a:r>
            <a:endParaRPr lang="en-US" sz="2400" dirty="0">
              <a:solidFill>
                <a:schemeClr val="tx1">
                  <a:lumMod val="65000"/>
                  <a:lumOff val="35000"/>
                </a:schemeClr>
              </a:solidFill>
            </a:endParaRPr>
          </a:p>
          <a:p>
            <a:pPr marL="0" indent="0" algn="ctr">
              <a:buNone/>
            </a:pPr>
            <a:r>
              <a:rPr lang="en-US" altLang="ja-JP" sz="2400" dirty="0">
                <a:solidFill>
                  <a:schemeClr val="tx1">
                    <a:lumMod val="65000"/>
                    <a:lumOff val="35000"/>
                  </a:schemeClr>
                </a:solidFill>
                <a:cs typeface="Arial" panose="020B0604020202020204" pitchFamily="34" charset="0"/>
              </a:rPr>
              <a:t>Pics</a:t>
            </a:r>
            <a:r>
              <a:rPr lang="en-US" altLang="ja-JP" sz="2400">
                <a:solidFill>
                  <a:schemeClr val="tx1">
                    <a:lumMod val="65000"/>
                    <a:lumOff val="35000"/>
                  </a:schemeClr>
                </a:solidFill>
                <a:cs typeface="Arial" panose="020B0604020202020204" pitchFamily="34" charset="0"/>
              </a:rPr>
              <a:t>: </a:t>
            </a:r>
            <a:r>
              <a:rPr lang="en-US" altLang="ja-JP" sz="2400">
                <a:solidFill>
                  <a:schemeClr val="tx1">
                    <a:lumMod val="65000"/>
                    <a:lumOff val="35000"/>
                  </a:schemeClr>
                </a:solidFill>
                <a:cs typeface="Arial" panose="020B0604020202020204" pitchFamily="34" charset="0"/>
                <a:hlinkClick r:id="rId4"/>
              </a:rPr>
              <a:t>www.Pixabay.com</a:t>
            </a:r>
            <a:r>
              <a:rPr lang="en-US" altLang="ja-JP" sz="2400">
                <a:solidFill>
                  <a:schemeClr val="tx1">
                    <a:lumMod val="65000"/>
                    <a:lumOff val="35000"/>
                  </a:schemeClr>
                </a:solidFill>
                <a:cs typeface="Arial" panose="020B0604020202020204" pitchFamily="34" charset="0"/>
              </a:rPr>
              <a:t> </a:t>
            </a:r>
            <a:endParaRPr lang="en-US" altLang="ja-JP" sz="2400" dirty="0">
              <a:solidFill>
                <a:schemeClr val="tx1">
                  <a:lumMod val="65000"/>
                  <a:lumOff val="35000"/>
                </a:schemeClr>
              </a:solidFill>
              <a:cs typeface="Arial" panose="020B0604020202020204" pitchFamily="34" charset="0"/>
            </a:endParaRPr>
          </a:p>
          <a:p>
            <a:pPr marL="0" indent="0" algn="ctr">
              <a:buNone/>
            </a:pPr>
            <a:br>
              <a:rPr lang="en-US" altLang="ja-JP" sz="1600" dirty="0">
                <a:solidFill>
                  <a:schemeClr val="tx1">
                    <a:lumMod val="65000"/>
                    <a:lumOff val="35000"/>
                  </a:schemeClr>
                </a:solidFill>
                <a:cs typeface="Arial" panose="020B0604020202020204" pitchFamily="34" charset="0"/>
              </a:rPr>
            </a:br>
            <a:endParaRPr lang="en-US" altLang="ja-JP" sz="1600" dirty="0">
              <a:solidFill>
                <a:schemeClr val="tx1">
                  <a:lumMod val="65000"/>
                  <a:lumOff val="35000"/>
                </a:schemeClr>
              </a:solidFill>
              <a:cs typeface="Arial" panose="020B0604020202020204" pitchFamily="34" charset="0"/>
            </a:endParaRPr>
          </a:p>
        </p:txBody>
      </p:sp>
      <p:sp>
        <p:nvSpPr>
          <p:cNvPr id="4" name="CuadroTexto 3"/>
          <p:cNvSpPr txBox="1"/>
          <p:nvPr/>
        </p:nvSpPr>
        <p:spPr>
          <a:xfrm>
            <a:off x="2506980" y="3182708"/>
            <a:ext cx="7605598" cy="313932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rPr>
              <a:t>If you liked the presentation and want to thank, you can follow me on social networks </a:t>
            </a: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sym typeface="Wingdings" panose="05000000000000000000" pitchFamily="2" charset="2"/>
              </a:rPr>
              <a:t></a:t>
            </a:r>
            <a:endPar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https</a:t>
            </a:r>
            <a:r>
              <a:rPr kumimoji="0" lang="es-CO" altLang="ja-JP" sz="1800" b="0" i="0" u="none" strike="noStrike" kern="1200" cap="none" spc="0" normalizeH="0" baseline="0" noProof="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://www.instagram.com</a:t>
            </a: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a:t>
            </a:r>
            <a:r>
              <a:rPr kumimoji="0" lang="en-US" altLang="zh-CN" sz="1800" b="0" i="0" u="none" strike="noStrike" kern="1200" cap="none" spc="0" normalizeH="0" baseline="0" noProof="0" dirty="0" err="1">
                <a:ln>
                  <a:noFill/>
                </a:ln>
                <a:solidFill>
                  <a:srgbClr val="4472C4"/>
                </a:solidFill>
                <a:effectLst/>
                <a:uLnTx/>
                <a:uFillTx/>
                <a:latin typeface="Calibri" panose="020F0502020204030204"/>
                <a:ea typeface="等线" panose="02010600030101010101" pitchFamily="2" charset="-122"/>
                <a:cs typeface="Arial" panose="020B0604020202020204" pitchFamily="34" charset="0"/>
                <a:hlinkClick r:id="rId5"/>
              </a:rPr>
              <a:t>slidesfree</a:t>
            </a: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 </a:t>
            </a:r>
            <a:endPar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6">
                  <a:extLst>
                    <a:ext uri="{A12FA001-AC4F-418D-AE19-62706E023703}">
                      <ahyp:hlinkClr xmlns:ahyp="http://schemas.microsoft.com/office/drawing/2018/hyperlinkcolor" val="tx"/>
                    </a:ext>
                  </a:extLst>
                </a:hlinkClick>
              </a:rPr>
              <a:t>https</a:t>
            </a:r>
            <a:r>
              <a:rPr kumimoji="0" lang="es-CO" altLang="ja-JP" sz="1800" b="0" i="0" u="none" strike="noStrike" kern="1200" cap="none" spc="0" normalizeH="0" baseline="0" noProof="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6">
                  <a:extLst>
                    <a:ext uri="{A12FA001-AC4F-418D-AE19-62706E023703}">
                      <ahyp:hlinkClr xmlns:ahyp="http://schemas.microsoft.com/office/drawing/2018/hyperlinkcolor" val="tx"/>
                    </a:ext>
                  </a:extLst>
                </a:hlinkClick>
              </a:rPr>
              <a:t>://www.facebook.com</a:t>
            </a: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6">
                  <a:extLst>
                    <a:ext uri="{A12FA001-AC4F-418D-AE19-62706E023703}">
                      <ahyp:hlinkClr xmlns:ahyp="http://schemas.microsoft.com/office/drawing/2018/hyperlinkcolor" val="tx"/>
                    </a:ext>
                  </a:extLst>
                </a:hlinkClick>
              </a:rPr>
              <a:t>/freeppt7/</a:t>
            </a:r>
            <a:endPar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https</a:t>
            </a:r>
            <a:r>
              <a:rPr kumimoji="0" lang="es-CO" altLang="ja-JP" sz="1800" b="0" i="0" u="none" strike="noStrike" kern="1200" cap="none" spc="0" normalizeH="0" baseline="0" noProof="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://www.facebook.com</a:t>
            </a:r>
            <a:r>
              <a:rPr kumimoji="0" lang="es-CO" altLang="ja-JP" sz="18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/groups</a:t>
            </a:r>
            <a:r>
              <a:rPr kumimoji="0" lang="es-CO" altLang="ja-JP" sz="1800" b="0" i="0" u="none" strike="noStrike" kern="1200" cap="none" spc="0" normalizeH="0" baseline="0" noProof="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/best.PowerPoint.templates</a:t>
            </a:r>
            <a:endParaRPr kumimoji="0" lang="es-CO" altLang="ja-JP" sz="18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hlinkClick r:id="rId8"/>
              </a:rPr>
              <a:t>https</a:t>
            </a:r>
            <a:r>
              <a:rPr kumimoji="0" lang="es-CO" altLang="ja-JP" sz="1800" b="0" i="0" u="none" strike="noStrike" kern="1200" cap="none" spc="0" normalizeH="0" baseline="0" noProof="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hlinkClick r:id="rId8"/>
              </a:rPr>
              <a:t>://www.youtube.com</a:t>
            </a:r>
            <a:r>
              <a:rPr kumimoji="0" lang="es-CO" altLang="ja-JP" sz="1800" b="0" i="0" u="none" strike="noStrike" kern="1200" cap="none" spc="0" normalizeH="0" baseline="0" noProof="0" dirty="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hlinkClick r:id="rId8"/>
              </a:rPr>
              <a:t>/channel/UCdDW77rhEfG4hzWmlBBnfTQ</a:t>
            </a:r>
            <a:endParaRPr kumimoji="0" lang="es-CO" altLang="ja-JP" sz="1800" b="0" i="0" u="none" strike="noStrike" kern="1200" cap="none" spc="0" normalizeH="0" baseline="0" noProof="0" dirty="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9">
                  <a:extLst>
                    <a:ext uri="{A12FA001-AC4F-418D-AE19-62706E023703}">
                      <ahyp:hlinkClr xmlns:ahyp="http://schemas.microsoft.com/office/drawing/2018/hyperlinkcolor" val="tx"/>
                    </a:ext>
                  </a:extLst>
                </a:hlinkClick>
              </a:rPr>
              <a:t>https</a:t>
            </a:r>
            <a:r>
              <a:rPr kumimoji="0" lang="es-CO" altLang="ja-JP" sz="1800" b="0" i="0" u="none" strike="noStrike" kern="1200" cap="none" spc="0" normalizeH="0" baseline="0" noProof="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9">
                  <a:extLst>
                    <a:ext uri="{A12FA001-AC4F-418D-AE19-62706E023703}">
                      <ahyp:hlinkClr xmlns:ahyp="http://schemas.microsoft.com/office/drawing/2018/hyperlinkcolor" val="tx"/>
                    </a:ext>
                  </a:extLst>
                </a:hlinkClick>
              </a:rPr>
              <a:t>://twitter.com</a:t>
            </a: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9">
                  <a:extLst>
                    <a:ext uri="{A12FA001-AC4F-418D-AE19-62706E023703}">
                      <ahyp:hlinkClr xmlns:ahyp="http://schemas.microsoft.com/office/drawing/2018/hyperlinkcolor" val="tx"/>
                    </a:ext>
                  </a:extLst>
                </a:hlinkClick>
              </a:rPr>
              <a:t>/freeppt7_com</a:t>
            </a:r>
            <a:endPar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Isosceles Triangle 51"/>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Isosceles Triangle 57"/>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1" fmla="*/ 1148449 w 1346449"/>
              <a:gd name="connsiteY0-2" fmla="*/ 2374775 h 3166775"/>
              <a:gd name="connsiteX1-3" fmla="*/ 198001 w 1346449"/>
              <a:gd name="connsiteY1-4" fmla="*/ 2374775 h 3166775"/>
              <a:gd name="connsiteX2-5" fmla="*/ 1 w 1346449"/>
              <a:gd name="connsiteY2-6" fmla="*/ 3166775 h 3166775"/>
              <a:gd name="connsiteX3-7" fmla="*/ 1346449 w 1346449"/>
              <a:gd name="connsiteY3-8" fmla="*/ 3166775 h 3166775"/>
              <a:gd name="connsiteX4-9" fmla="*/ 1148449 w 1346449"/>
              <a:gd name="connsiteY4-10" fmla="*/ 2374775 h 3166775"/>
              <a:gd name="connsiteX5-11" fmla="*/ 755186 w 1346449"/>
              <a:gd name="connsiteY5-12" fmla="*/ 0 h 3166775"/>
              <a:gd name="connsiteX6-13" fmla="*/ 734449 w 1346449"/>
              <a:gd name="connsiteY6-14" fmla="*/ 1231644 h 3166775"/>
              <a:gd name="connsiteX7-15" fmla="*/ 853246 w 1346449"/>
              <a:gd name="connsiteY7-16" fmla="*/ 1400264 h 3166775"/>
              <a:gd name="connsiteX8-17" fmla="*/ 673226 w 1346449"/>
              <a:gd name="connsiteY8-18" fmla="*/ 1580284 h 3166775"/>
              <a:gd name="connsiteX9-19" fmla="*/ 493206 w 1346449"/>
              <a:gd name="connsiteY9-20" fmla="*/ 1400264 h 3166775"/>
              <a:gd name="connsiteX10-21" fmla="*/ 612000 w 1346449"/>
              <a:gd name="connsiteY10-22" fmla="*/ 1231645 h 3166775"/>
              <a:gd name="connsiteX11-23" fmla="*/ 591263 w 1346449"/>
              <a:gd name="connsiteY11-24" fmla="*/ 10368 h 3166775"/>
              <a:gd name="connsiteX12-25" fmla="*/ 2939 w 1346449"/>
              <a:gd name="connsiteY12-26" fmla="*/ 1491744 h 3166775"/>
              <a:gd name="connsiteX13-27" fmla="*/ 0 w 1346449"/>
              <a:gd name="connsiteY13-28" fmla="*/ 1491744 h 3166775"/>
              <a:gd name="connsiteX14-29" fmla="*/ 2009 w 1346449"/>
              <a:gd name="connsiteY14-30" fmla="*/ 1494147 h 3166775"/>
              <a:gd name="connsiteX15-31" fmla="*/ 0 w 1346449"/>
              <a:gd name="connsiteY15-32" fmla="*/ 1499342 h 3166775"/>
              <a:gd name="connsiteX16-33" fmla="*/ 6353 w 1346449"/>
              <a:gd name="connsiteY16-34" fmla="*/ 1499342 h 3166775"/>
              <a:gd name="connsiteX17-35" fmla="*/ 273414 w 1346449"/>
              <a:gd name="connsiteY17-36" fmla="*/ 2293171 h 3166775"/>
              <a:gd name="connsiteX18-37" fmla="*/ 1091887 w 1346449"/>
              <a:gd name="connsiteY18-38" fmla="*/ 2283744 h 3166775"/>
              <a:gd name="connsiteX19-39" fmla="*/ 1340768 w 1346449"/>
              <a:gd name="connsiteY19-40" fmla="*/ 1499342 h 3166775"/>
              <a:gd name="connsiteX20-41" fmla="*/ 1346449 w 1346449"/>
              <a:gd name="connsiteY20-42" fmla="*/ 1499342 h 3166775"/>
              <a:gd name="connsiteX21-43" fmla="*/ 1344512 w 1346449"/>
              <a:gd name="connsiteY21-44" fmla="*/ 1494334 h 3166775"/>
              <a:gd name="connsiteX22-45" fmla="*/ 1346448 w 1346449"/>
              <a:gd name="connsiteY22-46" fmla="*/ 1491744 h 3166775"/>
              <a:gd name="connsiteX23-47" fmla="*/ 1343510 w 1346449"/>
              <a:gd name="connsiteY23-48" fmla="*/ 1491744 h 3166775"/>
              <a:gd name="connsiteX24-49" fmla="*/ 755186 w 1346449"/>
              <a:gd name="connsiteY24-50" fmla="*/ 0 h 31667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等线"/>
              <a:ea typeface="맑은 고딕" panose="020B0503020000020004" pitchFamily="34" charset="-127"/>
              <a:cs typeface="+mn-cs"/>
            </a:endParaRPr>
          </a:p>
        </p:txBody>
      </p:sp>
      <p:sp>
        <p:nvSpPr>
          <p:cNvPr id="57" name="Rectangle 7"/>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8" name="Parallelogram 15"/>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Freeform 19"/>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Rectangle 30"/>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1" name="Rectangle 7"/>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Rectangle 15"/>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3" name="Pie 24"/>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4" name="Parallelogram 30"/>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5" name="Block Arc 14"/>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6" name="Block Arc 41"/>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7" name="Right Triangle 17"/>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Oval 27"/>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9" name="Parallelogram 15"/>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Round Same Side Corner Rectangle 21"/>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Oval 26"/>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2" name="Freeform 32"/>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3" name="Rounded Rectangle 10"/>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Rounded Rectangle 32"/>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5" name="Trapezoid 13"/>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Rounded Rectangle 7"/>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7" name="Rectangle 18"/>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Rounded Rectangle 25"/>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Chord 14"/>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Rounded Rectangle 6"/>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Oval 66"/>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Isosceles Triangle 13"/>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Smiley Face 14"/>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Smiley Face 12"/>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Smiley Face 15"/>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Oval 37"/>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Smiley Face 14"/>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Rectangle 16"/>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9" name="Rectangle 9"/>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0" name="Round Same Side Corner Rectangle 6"/>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Frame 17"/>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2" name="Rounded Rectangle 5"/>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1" fmla="*/ 1384251 w 3217557"/>
              <a:gd name="connsiteY0-2" fmla="*/ 661544 h 2702049"/>
              <a:gd name="connsiteX1-3" fmla="*/ 1574067 w 3217557"/>
              <a:gd name="connsiteY1-4" fmla="*/ 851360 h 2702049"/>
              <a:gd name="connsiteX2-5" fmla="*/ 1384251 w 3217557"/>
              <a:gd name="connsiteY2-6" fmla="*/ 1041176 h 2702049"/>
              <a:gd name="connsiteX3-7" fmla="*/ 1194435 w 3217557"/>
              <a:gd name="connsiteY3-8" fmla="*/ 851360 h 2702049"/>
              <a:gd name="connsiteX4-9" fmla="*/ 1384251 w 3217557"/>
              <a:gd name="connsiteY4-10" fmla="*/ 661544 h 2702049"/>
              <a:gd name="connsiteX5-11" fmla="*/ 1993421 w 3217557"/>
              <a:gd name="connsiteY5-12" fmla="*/ 661544 h 2702049"/>
              <a:gd name="connsiteX6-13" fmla="*/ 2183237 w 3217557"/>
              <a:gd name="connsiteY6-14" fmla="*/ 851360 h 2702049"/>
              <a:gd name="connsiteX7-15" fmla="*/ 1993421 w 3217557"/>
              <a:gd name="connsiteY7-16" fmla="*/ 1041176 h 2702049"/>
              <a:gd name="connsiteX8-17" fmla="*/ 1803605 w 3217557"/>
              <a:gd name="connsiteY8-18" fmla="*/ 851360 h 2702049"/>
              <a:gd name="connsiteX9-19" fmla="*/ 1993421 w 3217557"/>
              <a:gd name="connsiteY9-20" fmla="*/ 661544 h 2702049"/>
              <a:gd name="connsiteX10-21" fmla="*/ 2602591 w 3217557"/>
              <a:gd name="connsiteY10-22" fmla="*/ 661544 h 2702049"/>
              <a:gd name="connsiteX11-23" fmla="*/ 2792407 w 3217557"/>
              <a:gd name="connsiteY11-24" fmla="*/ 851360 h 2702049"/>
              <a:gd name="connsiteX12-25" fmla="*/ 2602591 w 3217557"/>
              <a:gd name="connsiteY12-26" fmla="*/ 1041176 h 2702049"/>
              <a:gd name="connsiteX13-27" fmla="*/ 2412775 w 3217557"/>
              <a:gd name="connsiteY13-28" fmla="*/ 851360 h 2702049"/>
              <a:gd name="connsiteX14-29" fmla="*/ 2602591 w 3217557"/>
              <a:gd name="connsiteY14-30" fmla="*/ 661544 h 2702049"/>
              <a:gd name="connsiteX15-31" fmla="*/ 677114 w 3217557"/>
              <a:gd name="connsiteY15-32" fmla="*/ 569491 h 2702049"/>
              <a:gd name="connsiteX16-33" fmla="*/ 330916 w 3217557"/>
              <a:gd name="connsiteY16-34" fmla="*/ 569491 h 2702049"/>
              <a:gd name="connsiteX17-35" fmla="*/ 0 w 3217557"/>
              <a:gd name="connsiteY17-36" fmla="*/ 900407 h 2702049"/>
              <a:gd name="connsiteX18-37" fmla="*/ 0 w 3217557"/>
              <a:gd name="connsiteY18-38" fmla="*/ 1952009 h 2702049"/>
              <a:gd name="connsiteX19-39" fmla="*/ 330916 w 3217557"/>
              <a:gd name="connsiteY19-40" fmla="*/ 2282925 h 2702049"/>
              <a:gd name="connsiteX20-41" fmla="*/ 711670 w 3217557"/>
              <a:gd name="connsiteY20-42" fmla="*/ 2282925 h 2702049"/>
              <a:gd name="connsiteX21-43" fmla="*/ 15770 w 3217557"/>
              <a:gd name="connsiteY21-44" fmla="*/ 2702049 h 2702049"/>
              <a:gd name="connsiteX22-45" fmla="*/ 1294529 w 3217557"/>
              <a:gd name="connsiteY22-46" fmla="*/ 2282925 h 2702049"/>
              <a:gd name="connsiteX23-47" fmla="*/ 2117356 w 3217557"/>
              <a:gd name="connsiteY23-48" fmla="*/ 2282925 h 2702049"/>
              <a:gd name="connsiteX24-49" fmla="*/ 2418395 w 3217557"/>
              <a:gd name="connsiteY24-50" fmla="*/ 2087951 h 2702049"/>
              <a:gd name="connsiteX25-51" fmla="*/ 1830857 w 3217557"/>
              <a:gd name="connsiteY25-52" fmla="*/ 1799347 h 2702049"/>
              <a:gd name="connsiteX26-53" fmla="*/ 1008030 w 3217557"/>
              <a:gd name="connsiteY26-54" fmla="*/ 1799347 h 2702049"/>
              <a:gd name="connsiteX27-55" fmla="*/ 677114 w 3217557"/>
              <a:gd name="connsiteY27-56" fmla="*/ 1468431 h 2702049"/>
              <a:gd name="connsiteX28-57" fmla="*/ 677114 w 3217557"/>
              <a:gd name="connsiteY28-58" fmla="*/ 569491 h 2702049"/>
              <a:gd name="connsiteX29-59" fmla="*/ 2886641 w 3217557"/>
              <a:gd name="connsiteY29-60" fmla="*/ 0 h 2702049"/>
              <a:gd name="connsiteX30-61" fmla="*/ 1100201 w 3217557"/>
              <a:gd name="connsiteY30-62" fmla="*/ 0 h 2702049"/>
              <a:gd name="connsiteX31-63" fmla="*/ 769285 w 3217557"/>
              <a:gd name="connsiteY31-64" fmla="*/ 330916 h 2702049"/>
              <a:gd name="connsiteX32-65" fmla="*/ 769285 w 3217557"/>
              <a:gd name="connsiteY32-66" fmla="*/ 1382518 h 2702049"/>
              <a:gd name="connsiteX33-67" fmla="*/ 1100201 w 3217557"/>
              <a:gd name="connsiteY33-68" fmla="*/ 1713434 h 2702049"/>
              <a:gd name="connsiteX34-69" fmla="*/ 1923028 w 3217557"/>
              <a:gd name="connsiteY34-70" fmla="*/ 1713434 h 2702049"/>
              <a:gd name="connsiteX35-71" fmla="*/ 3078958 w 3217557"/>
              <a:gd name="connsiteY35-72" fmla="*/ 2077967 h 2702049"/>
              <a:gd name="connsiteX36-73" fmla="*/ 2505887 w 3217557"/>
              <a:gd name="connsiteY36-74" fmla="*/ 1713434 h 2702049"/>
              <a:gd name="connsiteX37-75" fmla="*/ 2886641 w 3217557"/>
              <a:gd name="connsiteY37-76" fmla="*/ 1713434 h 2702049"/>
              <a:gd name="connsiteX38-77" fmla="*/ 3217557 w 3217557"/>
              <a:gd name="connsiteY38-78" fmla="*/ 1382518 h 2702049"/>
              <a:gd name="connsiteX39-79" fmla="*/ 3217557 w 3217557"/>
              <a:gd name="connsiteY39-80" fmla="*/ 330916 h 2702049"/>
              <a:gd name="connsiteX40-81" fmla="*/ 2886641 w 3217557"/>
              <a:gd name="connsiteY40-82" fmla="*/ 0 h 2702049"/>
              <a:gd name="connsiteX0-83" fmla="*/ 1384251 w 3217557"/>
              <a:gd name="connsiteY0-84" fmla="*/ 661544 h 2633810"/>
              <a:gd name="connsiteX1-85" fmla="*/ 1574067 w 3217557"/>
              <a:gd name="connsiteY1-86" fmla="*/ 851360 h 2633810"/>
              <a:gd name="connsiteX2-87" fmla="*/ 1384251 w 3217557"/>
              <a:gd name="connsiteY2-88" fmla="*/ 1041176 h 2633810"/>
              <a:gd name="connsiteX3-89" fmla="*/ 1194435 w 3217557"/>
              <a:gd name="connsiteY3-90" fmla="*/ 851360 h 2633810"/>
              <a:gd name="connsiteX4-91" fmla="*/ 1384251 w 3217557"/>
              <a:gd name="connsiteY4-92" fmla="*/ 661544 h 2633810"/>
              <a:gd name="connsiteX5-93" fmla="*/ 1993421 w 3217557"/>
              <a:gd name="connsiteY5-94" fmla="*/ 661544 h 2633810"/>
              <a:gd name="connsiteX6-95" fmla="*/ 2183237 w 3217557"/>
              <a:gd name="connsiteY6-96" fmla="*/ 851360 h 2633810"/>
              <a:gd name="connsiteX7-97" fmla="*/ 1993421 w 3217557"/>
              <a:gd name="connsiteY7-98" fmla="*/ 1041176 h 2633810"/>
              <a:gd name="connsiteX8-99" fmla="*/ 1803605 w 3217557"/>
              <a:gd name="connsiteY8-100" fmla="*/ 851360 h 2633810"/>
              <a:gd name="connsiteX9-101" fmla="*/ 1993421 w 3217557"/>
              <a:gd name="connsiteY9-102" fmla="*/ 661544 h 2633810"/>
              <a:gd name="connsiteX10-103" fmla="*/ 2602591 w 3217557"/>
              <a:gd name="connsiteY10-104" fmla="*/ 661544 h 2633810"/>
              <a:gd name="connsiteX11-105" fmla="*/ 2792407 w 3217557"/>
              <a:gd name="connsiteY11-106" fmla="*/ 851360 h 2633810"/>
              <a:gd name="connsiteX12-107" fmla="*/ 2602591 w 3217557"/>
              <a:gd name="connsiteY12-108" fmla="*/ 1041176 h 2633810"/>
              <a:gd name="connsiteX13-109" fmla="*/ 2412775 w 3217557"/>
              <a:gd name="connsiteY13-110" fmla="*/ 851360 h 2633810"/>
              <a:gd name="connsiteX14-111" fmla="*/ 2602591 w 3217557"/>
              <a:gd name="connsiteY14-112" fmla="*/ 661544 h 2633810"/>
              <a:gd name="connsiteX15-113" fmla="*/ 677114 w 3217557"/>
              <a:gd name="connsiteY15-114" fmla="*/ 569491 h 2633810"/>
              <a:gd name="connsiteX16-115" fmla="*/ 330916 w 3217557"/>
              <a:gd name="connsiteY16-116" fmla="*/ 569491 h 2633810"/>
              <a:gd name="connsiteX17-117" fmla="*/ 0 w 3217557"/>
              <a:gd name="connsiteY17-118" fmla="*/ 900407 h 2633810"/>
              <a:gd name="connsiteX18-119" fmla="*/ 0 w 3217557"/>
              <a:gd name="connsiteY18-120" fmla="*/ 1952009 h 2633810"/>
              <a:gd name="connsiteX19-121" fmla="*/ 330916 w 3217557"/>
              <a:gd name="connsiteY19-122" fmla="*/ 2282925 h 2633810"/>
              <a:gd name="connsiteX20-123" fmla="*/ 711670 w 3217557"/>
              <a:gd name="connsiteY20-124" fmla="*/ 2282925 h 2633810"/>
              <a:gd name="connsiteX21-125" fmla="*/ 165895 w 3217557"/>
              <a:gd name="connsiteY21-126" fmla="*/ 2633810 h 2633810"/>
              <a:gd name="connsiteX22-127" fmla="*/ 1294529 w 3217557"/>
              <a:gd name="connsiteY22-128" fmla="*/ 2282925 h 2633810"/>
              <a:gd name="connsiteX23-129" fmla="*/ 2117356 w 3217557"/>
              <a:gd name="connsiteY23-130" fmla="*/ 2282925 h 2633810"/>
              <a:gd name="connsiteX24-131" fmla="*/ 2418395 w 3217557"/>
              <a:gd name="connsiteY24-132" fmla="*/ 2087951 h 2633810"/>
              <a:gd name="connsiteX25-133" fmla="*/ 1830857 w 3217557"/>
              <a:gd name="connsiteY25-134" fmla="*/ 1799347 h 2633810"/>
              <a:gd name="connsiteX26-135" fmla="*/ 1008030 w 3217557"/>
              <a:gd name="connsiteY26-136" fmla="*/ 1799347 h 2633810"/>
              <a:gd name="connsiteX27-137" fmla="*/ 677114 w 3217557"/>
              <a:gd name="connsiteY27-138" fmla="*/ 1468431 h 2633810"/>
              <a:gd name="connsiteX28-139" fmla="*/ 677114 w 3217557"/>
              <a:gd name="connsiteY28-140" fmla="*/ 569491 h 2633810"/>
              <a:gd name="connsiteX29-141" fmla="*/ 2886641 w 3217557"/>
              <a:gd name="connsiteY29-142" fmla="*/ 0 h 2633810"/>
              <a:gd name="connsiteX30-143" fmla="*/ 1100201 w 3217557"/>
              <a:gd name="connsiteY30-144" fmla="*/ 0 h 2633810"/>
              <a:gd name="connsiteX31-145" fmla="*/ 769285 w 3217557"/>
              <a:gd name="connsiteY31-146" fmla="*/ 330916 h 2633810"/>
              <a:gd name="connsiteX32-147" fmla="*/ 769285 w 3217557"/>
              <a:gd name="connsiteY32-148" fmla="*/ 1382518 h 2633810"/>
              <a:gd name="connsiteX33-149" fmla="*/ 1100201 w 3217557"/>
              <a:gd name="connsiteY33-150" fmla="*/ 1713434 h 2633810"/>
              <a:gd name="connsiteX34-151" fmla="*/ 1923028 w 3217557"/>
              <a:gd name="connsiteY34-152" fmla="*/ 1713434 h 2633810"/>
              <a:gd name="connsiteX35-153" fmla="*/ 3078958 w 3217557"/>
              <a:gd name="connsiteY35-154" fmla="*/ 2077967 h 2633810"/>
              <a:gd name="connsiteX36-155" fmla="*/ 2505887 w 3217557"/>
              <a:gd name="connsiteY36-156" fmla="*/ 1713434 h 2633810"/>
              <a:gd name="connsiteX37-157" fmla="*/ 2886641 w 3217557"/>
              <a:gd name="connsiteY37-158" fmla="*/ 1713434 h 2633810"/>
              <a:gd name="connsiteX38-159" fmla="*/ 3217557 w 3217557"/>
              <a:gd name="connsiteY38-160" fmla="*/ 1382518 h 2633810"/>
              <a:gd name="connsiteX39-161" fmla="*/ 3217557 w 3217557"/>
              <a:gd name="connsiteY39-162" fmla="*/ 330916 h 2633810"/>
              <a:gd name="connsiteX40-163" fmla="*/ 2886641 w 3217557"/>
              <a:gd name="connsiteY40-164" fmla="*/ 0 h 2633810"/>
              <a:gd name="connsiteX0-165" fmla="*/ 1384251 w 3217557"/>
              <a:gd name="connsiteY0-166" fmla="*/ 661544 h 2633810"/>
              <a:gd name="connsiteX1-167" fmla="*/ 1574067 w 3217557"/>
              <a:gd name="connsiteY1-168" fmla="*/ 851360 h 2633810"/>
              <a:gd name="connsiteX2-169" fmla="*/ 1384251 w 3217557"/>
              <a:gd name="connsiteY2-170" fmla="*/ 1041176 h 2633810"/>
              <a:gd name="connsiteX3-171" fmla="*/ 1194435 w 3217557"/>
              <a:gd name="connsiteY3-172" fmla="*/ 851360 h 2633810"/>
              <a:gd name="connsiteX4-173" fmla="*/ 1384251 w 3217557"/>
              <a:gd name="connsiteY4-174" fmla="*/ 661544 h 2633810"/>
              <a:gd name="connsiteX5-175" fmla="*/ 1993421 w 3217557"/>
              <a:gd name="connsiteY5-176" fmla="*/ 661544 h 2633810"/>
              <a:gd name="connsiteX6-177" fmla="*/ 2183237 w 3217557"/>
              <a:gd name="connsiteY6-178" fmla="*/ 851360 h 2633810"/>
              <a:gd name="connsiteX7-179" fmla="*/ 1993421 w 3217557"/>
              <a:gd name="connsiteY7-180" fmla="*/ 1041176 h 2633810"/>
              <a:gd name="connsiteX8-181" fmla="*/ 1803605 w 3217557"/>
              <a:gd name="connsiteY8-182" fmla="*/ 851360 h 2633810"/>
              <a:gd name="connsiteX9-183" fmla="*/ 1993421 w 3217557"/>
              <a:gd name="connsiteY9-184" fmla="*/ 661544 h 2633810"/>
              <a:gd name="connsiteX10-185" fmla="*/ 2602591 w 3217557"/>
              <a:gd name="connsiteY10-186" fmla="*/ 661544 h 2633810"/>
              <a:gd name="connsiteX11-187" fmla="*/ 2792407 w 3217557"/>
              <a:gd name="connsiteY11-188" fmla="*/ 851360 h 2633810"/>
              <a:gd name="connsiteX12-189" fmla="*/ 2602591 w 3217557"/>
              <a:gd name="connsiteY12-190" fmla="*/ 1041176 h 2633810"/>
              <a:gd name="connsiteX13-191" fmla="*/ 2412775 w 3217557"/>
              <a:gd name="connsiteY13-192" fmla="*/ 851360 h 2633810"/>
              <a:gd name="connsiteX14-193" fmla="*/ 2602591 w 3217557"/>
              <a:gd name="connsiteY14-194" fmla="*/ 661544 h 2633810"/>
              <a:gd name="connsiteX15-195" fmla="*/ 677114 w 3217557"/>
              <a:gd name="connsiteY15-196" fmla="*/ 569491 h 2633810"/>
              <a:gd name="connsiteX16-197" fmla="*/ 330916 w 3217557"/>
              <a:gd name="connsiteY16-198" fmla="*/ 569491 h 2633810"/>
              <a:gd name="connsiteX17-199" fmla="*/ 0 w 3217557"/>
              <a:gd name="connsiteY17-200" fmla="*/ 900407 h 2633810"/>
              <a:gd name="connsiteX18-201" fmla="*/ 0 w 3217557"/>
              <a:gd name="connsiteY18-202" fmla="*/ 1952009 h 2633810"/>
              <a:gd name="connsiteX19-203" fmla="*/ 330916 w 3217557"/>
              <a:gd name="connsiteY19-204" fmla="*/ 2282925 h 2633810"/>
              <a:gd name="connsiteX20-205" fmla="*/ 711670 w 3217557"/>
              <a:gd name="connsiteY20-206" fmla="*/ 2282925 h 2633810"/>
              <a:gd name="connsiteX21-207" fmla="*/ 165895 w 3217557"/>
              <a:gd name="connsiteY21-208" fmla="*/ 2633810 h 2633810"/>
              <a:gd name="connsiteX22-209" fmla="*/ 1294529 w 3217557"/>
              <a:gd name="connsiteY22-210" fmla="*/ 2282925 h 2633810"/>
              <a:gd name="connsiteX23-211" fmla="*/ 2117356 w 3217557"/>
              <a:gd name="connsiteY23-212" fmla="*/ 2282925 h 2633810"/>
              <a:gd name="connsiteX24-213" fmla="*/ 2418395 w 3217557"/>
              <a:gd name="connsiteY24-214" fmla="*/ 2087951 h 2633810"/>
              <a:gd name="connsiteX25-215" fmla="*/ 1830857 w 3217557"/>
              <a:gd name="connsiteY25-216" fmla="*/ 1799347 h 2633810"/>
              <a:gd name="connsiteX26-217" fmla="*/ 1008030 w 3217557"/>
              <a:gd name="connsiteY26-218" fmla="*/ 1799347 h 2633810"/>
              <a:gd name="connsiteX27-219" fmla="*/ 677114 w 3217557"/>
              <a:gd name="connsiteY27-220" fmla="*/ 1468431 h 2633810"/>
              <a:gd name="connsiteX28-221" fmla="*/ 677114 w 3217557"/>
              <a:gd name="connsiteY28-222" fmla="*/ 569491 h 2633810"/>
              <a:gd name="connsiteX29-223" fmla="*/ 2886641 w 3217557"/>
              <a:gd name="connsiteY29-224" fmla="*/ 0 h 2633810"/>
              <a:gd name="connsiteX30-225" fmla="*/ 1100201 w 3217557"/>
              <a:gd name="connsiteY30-226" fmla="*/ 0 h 2633810"/>
              <a:gd name="connsiteX31-227" fmla="*/ 769285 w 3217557"/>
              <a:gd name="connsiteY31-228" fmla="*/ 330916 h 2633810"/>
              <a:gd name="connsiteX32-229" fmla="*/ 769285 w 3217557"/>
              <a:gd name="connsiteY32-230" fmla="*/ 1382518 h 2633810"/>
              <a:gd name="connsiteX33-231" fmla="*/ 1100201 w 3217557"/>
              <a:gd name="connsiteY33-232" fmla="*/ 1713434 h 2633810"/>
              <a:gd name="connsiteX34-233" fmla="*/ 1923028 w 3217557"/>
              <a:gd name="connsiteY34-234" fmla="*/ 1713434 h 2633810"/>
              <a:gd name="connsiteX35-235" fmla="*/ 3078958 w 3217557"/>
              <a:gd name="connsiteY35-236" fmla="*/ 2077967 h 2633810"/>
              <a:gd name="connsiteX36-237" fmla="*/ 2505887 w 3217557"/>
              <a:gd name="connsiteY36-238" fmla="*/ 1713434 h 2633810"/>
              <a:gd name="connsiteX37-239" fmla="*/ 2886641 w 3217557"/>
              <a:gd name="connsiteY37-240" fmla="*/ 1713434 h 2633810"/>
              <a:gd name="connsiteX38-241" fmla="*/ 3217557 w 3217557"/>
              <a:gd name="connsiteY38-242" fmla="*/ 1382518 h 2633810"/>
              <a:gd name="connsiteX39-243" fmla="*/ 3217557 w 3217557"/>
              <a:gd name="connsiteY39-244" fmla="*/ 330916 h 2633810"/>
              <a:gd name="connsiteX40-245" fmla="*/ 2886641 w 3217557"/>
              <a:gd name="connsiteY40-246" fmla="*/ 0 h 2633810"/>
              <a:gd name="connsiteX0-247" fmla="*/ 1384251 w 3217557"/>
              <a:gd name="connsiteY0-248" fmla="*/ 661544 h 2633810"/>
              <a:gd name="connsiteX1-249" fmla="*/ 1574067 w 3217557"/>
              <a:gd name="connsiteY1-250" fmla="*/ 851360 h 2633810"/>
              <a:gd name="connsiteX2-251" fmla="*/ 1384251 w 3217557"/>
              <a:gd name="connsiteY2-252" fmla="*/ 1041176 h 2633810"/>
              <a:gd name="connsiteX3-253" fmla="*/ 1194435 w 3217557"/>
              <a:gd name="connsiteY3-254" fmla="*/ 851360 h 2633810"/>
              <a:gd name="connsiteX4-255" fmla="*/ 1384251 w 3217557"/>
              <a:gd name="connsiteY4-256" fmla="*/ 661544 h 2633810"/>
              <a:gd name="connsiteX5-257" fmla="*/ 1993421 w 3217557"/>
              <a:gd name="connsiteY5-258" fmla="*/ 661544 h 2633810"/>
              <a:gd name="connsiteX6-259" fmla="*/ 2183237 w 3217557"/>
              <a:gd name="connsiteY6-260" fmla="*/ 851360 h 2633810"/>
              <a:gd name="connsiteX7-261" fmla="*/ 1993421 w 3217557"/>
              <a:gd name="connsiteY7-262" fmla="*/ 1041176 h 2633810"/>
              <a:gd name="connsiteX8-263" fmla="*/ 1803605 w 3217557"/>
              <a:gd name="connsiteY8-264" fmla="*/ 851360 h 2633810"/>
              <a:gd name="connsiteX9-265" fmla="*/ 1993421 w 3217557"/>
              <a:gd name="connsiteY9-266" fmla="*/ 661544 h 2633810"/>
              <a:gd name="connsiteX10-267" fmla="*/ 2602591 w 3217557"/>
              <a:gd name="connsiteY10-268" fmla="*/ 661544 h 2633810"/>
              <a:gd name="connsiteX11-269" fmla="*/ 2792407 w 3217557"/>
              <a:gd name="connsiteY11-270" fmla="*/ 851360 h 2633810"/>
              <a:gd name="connsiteX12-271" fmla="*/ 2602591 w 3217557"/>
              <a:gd name="connsiteY12-272" fmla="*/ 1041176 h 2633810"/>
              <a:gd name="connsiteX13-273" fmla="*/ 2412775 w 3217557"/>
              <a:gd name="connsiteY13-274" fmla="*/ 851360 h 2633810"/>
              <a:gd name="connsiteX14-275" fmla="*/ 2602591 w 3217557"/>
              <a:gd name="connsiteY14-276" fmla="*/ 661544 h 2633810"/>
              <a:gd name="connsiteX15-277" fmla="*/ 677114 w 3217557"/>
              <a:gd name="connsiteY15-278" fmla="*/ 569491 h 2633810"/>
              <a:gd name="connsiteX16-279" fmla="*/ 330916 w 3217557"/>
              <a:gd name="connsiteY16-280" fmla="*/ 569491 h 2633810"/>
              <a:gd name="connsiteX17-281" fmla="*/ 0 w 3217557"/>
              <a:gd name="connsiteY17-282" fmla="*/ 900407 h 2633810"/>
              <a:gd name="connsiteX18-283" fmla="*/ 0 w 3217557"/>
              <a:gd name="connsiteY18-284" fmla="*/ 1952009 h 2633810"/>
              <a:gd name="connsiteX19-285" fmla="*/ 330916 w 3217557"/>
              <a:gd name="connsiteY19-286" fmla="*/ 2282925 h 2633810"/>
              <a:gd name="connsiteX20-287" fmla="*/ 711670 w 3217557"/>
              <a:gd name="connsiteY20-288" fmla="*/ 2282925 h 2633810"/>
              <a:gd name="connsiteX21-289" fmla="*/ 165895 w 3217557"/>
              <a:gd name="connsiteY21-290" fmla="*/ 2633810 h 2633810"/>
              <a:gd name="connsiteX22-291" fmla="*/ 1294529 w 3217557"/>
              <a:gd name="connsiteY22-292" fmla="*/ 2282925 h 2633810"/>
              <a:gd name="connsiteX23-293" fmla="*/ 2117356 w 3217557"/>
              <a:gd name="connsiteY23-294" fmla="*/ 2282925 h 2633810"/>
              <a:gd name="connsiteX24-295" fmla="*/ 2418395 w 3217557"/>
              <a:gd name="connsiteY24-296" fmla="*/ 2087951 h 2633810"/>
              <a:gd name="connsiteX25-297" fmla="*/ 1830857 w 3217557"/>
              <a:gd name="connsiteY25-298" fmla="*/ 1799347 h 2633810"/>
              <a:gd name="connsiteX26-299" fmla="*/ 1008030 w 3217557"/>
              <a:gd name="connsiteY26-300" fmla="*/ 1799347 h 2633810"/>
              <a:gd name="connsiteX27-301" fmla="*/ 677114 w 3217557"/>
              <a:gd name="connsiteY27-302" fmla="*/ 1468431 h 2633810"/>
              <a:gd name="connsiteX28-303" fmla="*/ 677114 w 3217557"/>
              <a:gd name="connsiteY28-304" fmla="*/ 569491 h 2633810"/>
              <a:gd name="connsiteX29-305" fmla="*/ 2886641 w 3217557"/>
              <a:gd name="connsiteY29-306" fmla="*/ 0 h 2633810"/>
              <a:gd name="connsiteX30-307" fmla="*/ 1100201 w 3217557"/>
              <a:gd name="connsiteY30-308" fmla="*/ 0 h 2633810"/>
              <a:gd name="connsiteX31-309" fmla="*/ 769285 w 3217557"/>
              <a:gd name="connsiteY31-310" fmla="*/ 330916 h 2633810"/>
              <a:gd name="connsiteX32-311" fmla="*/ 769285 w 3217557"/>
              <a:gd name="connsiteY32-312" fmla="*/ 1382518 h 2633810"/>
              <a:gd name="connsiteX33-313" fmla="*/ 1100201 w 3217557"/>
              <a:gd name="connsiteY33-314" fmla="*/ 1713434 h 2633810"/>
              <a:gd name="connsiteX34-315" fmla="*/ 1923028 w 3217557"/>
              <a:gd name="connsiteY34-316" fmla="*/ 1713434 h 2633810"/>
              <a:gd name="connsiteX35-317" fmla="*/ 3078958 w 3217557"/>
              <a:gd name="connsiteY35-318" fmla="*/ 2077967 h 2633810"/>
              <a:gd name="connsiteX36-319" fmla="*/ 2505887 w 3217557"/>
              <a:gd name="connsiteY36-320" fmla="*/ 1713434 h 2633810"/>
              <a:gd name="connsiteX37-321" fmla="*/ 2886641 w 3217557"/>
              <a:gd name="connsiteY37-322" fmla="*/ 1713434 h 2633810"/>
              <a:gd name="connsiteX38-323" fmla="*/ 3217557 w 3217557"/>
              <a:gd name="connsiteY38-324" fmla="*/ 1382518 h 2633810"/>
              <a:gd name="connsiteX39-325" fmla="*/ 3217557 w 3217557"/>
              <a:gd name="connsiteY39-326" fmla="*/ 330916 h 2633810"/>
              <a:gd name="connsiteX40-327" fmla="*/ 2886641 w 3217557"/>
              <a:gd name="connsiteY40-328" fmla="*/ 0 h 2633810"/>
              <a:gd name="connsiteX0-329" fmla="*/ 1384251 w 3217557"/>
              <a:gd name="connsiteY0-330" fmla="*/ 661544 h 2654282"/>
              <a:gd name="connsiteX1-331" fmla="*/ 1574067 w 3217557"/>
              <a:gd name="connsiteY1-332" fmla="*/ 851360 h 2654282"/>
              <a:gd name="connsiteX2-333" fmla="*/ 1384251 w 3217557"/>
              <a:gd name="connsiteY2-334" fmla="*/ 1041176 h 2654282"/>
              <a:gd name="connsiteX3-335" fmla="*/ 1194435 w 3217557"/>
              <a:gd name="connsiteY3-336" fmla="*/ 851360 h 2654282"/>
              <a:gd name="connsiteX4-337" fmla="*/ 1384251 w 3217557"/>
              <a:gd name="connsiteY4-338" fmla="*/ 661544 h 2654282"/>
              <a:gd name="connsiteX5-339" fmla="*/ 1993421 w 3217557"/>
              <a:gd name="connsiteY5-340" fmla="*/ 661544 h 2654282"/>
              <a:gd name="connsiteX6-341" fmla="*/ 2183237 w 3217557"/>
              <a:gd name="connsiteY6-342" fmla="*/ 851360 h 2654282"/>
              <a:gd name="connsiteX7-343" fmla="*/ 1993421 w 3217557"/>
              <a:gd name="connsiteY7-344" fmla="*/ 1041176 h 2654282"/>
              <a:gd name="connsiteX8-345" fmla="*/ 1803605 w 3217557"/>
              <a:gd name="connsiteY8-346" fmla="*/ 851360 h 2654282"/>
              <a:gd name="connsiteX9-347" fmla="*/ 1993421 w 3217557"/>
              <a:gd name="connsiteY9-348" fmla="*/ 661544 h 2654282"/>
              <a:gd name="connsiteX10-349" fmla="*/ 2602591 w 3217557"/>
              <a:gd name="connsiteY10-350" fmla="*/ 661544 h 2654282"/>
              <a:gd name="connsiteX11-351" fmla="*/ 2792407 w 3217557"/>
              <a:gd name="connsiteY11-352" fmla="*/ 851360 h 2654282"/>
              <a:gd name="connsiteX12-353" fmla="*/ 2602591 w 3217557"/>
              <a:gd name="connsiteY12-354" fmla="*/ 1041176 h 2654282"/>
              <a:gd name="connsiteX13-355" fmla="*/ 2412775 w 3217557"/>
              <a:gd name="connsiteY13-356" fmla="*/ 851360 h 2654282"/>
              <a:gd name="connsiteX14-357" fmla="*/ 2602591 w 3217557"/>
              <a:gd name="connsiteY14-358" fmla="*/ 661544 h 2654282"/>
              <a:gd name="connsiteX15-359" fmla="*/ 677114 w 3217557"/>
              <a:gd name="connsiteY15-360" fmla="*/ 569491 h 2654282"/>
              <a:gd name="connsiteX16-361" fmla="*/ 330916 w 3217557"/>
              <a:gd name="connsiteY16-362" fmla="*/ 569491 h 2654282"/>
              <a:gd name="connsiteX17-363" fmla="*/ 0 w 3217557"/>
              <a:gd name="connsiteY17-364" fmla="*/ 900407 h 2654282"/>
              <a:gd name="connsiteX18-365" fmla="*/ 0 w 3217557"/>
              <a:gd name="connsiteY18-366" fmla="*/ 1952009 h 2654282"/>
              <a:gd name="connsiteX19-367" fmla="*/ 330916 w 3217557"/>
              <a:gd name="connsiteY19-368" fmla="*/ 2282925 h 2654282"/>
              <a:gd name="connsiteX20-369" fmla="*/ 711670 w 3217557"/>
              <a:gd name="connsiteY20-370" fmla="*/ 2282925 h 2654282"/>
              <a:gd name="connsiteX21-371" fmla="*/ 275077 w 3217557"/>
              <a:gd name="connsiteY21-372" fmla="*/ 2654282 h 2654282"/>
              <a:gd name="connsiteX22-373" fmla="*/ 1294529 w 3217557"/>
              <a:gd name="connsiteY22-374" fmla="*/ 2282925 h 2654282"/>
              <a:gd name="connsiteX23-375" fmla="*/ 2117356 w 3217557"/>
              <a:gd name="connsiteY23-376" fmla="*/ 2282925 h 2654282"/>
              <a:gd name="connsiteX24-377" fmla="*/ 2418395 w 3217557"/>
              <a:gd name="connsiteY24-378" fmla="*/ 2087951 h 2654282"/>
              <a:gd name="connsiteX25-379" fmla="*/ 1830857 w 3217557"/>
              <a:gd name="connsiteY25-380" fmla="*/ 1799347 h 2654282"/>
              <a:gd name="connsiteX26-381" fmla="*/ 1008030 w 3217557"/>
              <a:gd name="connsiteY26-382" fmla="*/ 1799347 h 2654282"/>
              <a:gd name="connsiteX27-383" fmla="*/ 677114 w 3217557"/>
              <a:gd name="connsiteY27-384" fmla="*/ 1468431 h 2654282"/>
              <a:gd name="connsiteX28-385" fmla="*/ 677114 w 3217557"/>
              <a:gd name="connsiteY28-386" fmla="*/ 569491 h 2654282"/>
              <a:gd name="connsiteX29-387" fmla="*/ 2886641 w 3217557"/>
              <a:gd name="connsiteY29-388" fmla="*/ 0 h 2654282"/>
              <a:gd name="connsiteX30-389" fmla="*/ 1100201 w 3217557"/>
              <a:gd name="connsiteY30-390" fmla="*/ 0 h 2654282"/>
              <a:gd name="connsiteX31-391" fmla="*/ 769285 w 3217557"/>
              <a:gd name="connsiteY31-392" fmla="*/ 330916 h 2654282"/>
              <a:gd name="connsiteX32-393" fmla="*/ 769285 w 3217557"/>
              <a:gd name="connsiteY32-394" fmla="*/ 1382518 h 2654282"/>
              <a:gd name="connsiteX33-395" fmla="*/ 1100201 w 3217557"/>
              <a:gd name="connsiteY33-396" fmla="*/ 1713434 h 2654282"/>
              <a:gd name="connsiteX34-397" fmla="*/ 1923028 w 3217557"/>
              <a:gd name="connsiteY34-398" fmla="*/ 1713434 h 2654282"/>
              <a:gd name="connsiteX35-399" fmla="*/ 3078958 w 3217557"/>
              <a:gd name="connsiteY35-400" fmla="*/ 2077967 h 2654282"/>
              <a:gd name="connsiteX36-401" fmla="*/ 2505887 w 3217557"/>
              <a:gd name="connsiteY36-402" fmla="*/ 1713434 h 2654282"/>
              <a:gd name="connsiteX37-403" fmla="*/ 2886641 w 3217557"/>
              <a:gd name="connsiteY37-404" fmla="*/ 1713434 h 2654282"/>
              <a:gd name="connsiteX38-405" fmla="*/ 3217557 w 3217557"/>
              <a:gd name="connsiteY38-406" fmla="*/ 1382518 h 2654282"/>
              <a:gd name="connsiteX39-407" fmla="*/ 3217557 w 3217557"/>
              <a:gd name="connsiteY39-408" fmla="*/ 330916 h 2654282"/>
              <a:gd name="connsiteX40-409" fmla="*/ 2886641 w 3217557"/>
              <a:gd name="connsiteY40-410" fmla="*/ 0 h 2654282"/>
              <a:gd name="connsiteX0-411" fmla="*/ 1384251 w 3217557"/>
              <a:gd name="connsiteY0-412" fmla="*/ 661544 h 2654282"/>
              <a:gd name="connsiteX1-413" fmla="*/ 1574067 w 3217557"/>
              <a:gd name="connsiteY1-414" fmla="*/ 851360 h 2654282"/>
              <a:gd name="connsiteX2-415" fmla="*/ 1384251 w 3217557"/>
              <a:gd name="connsiteY2-416" fmla="*/ 1041176 h 2654282"/>
              <a:gd name="connsiteX3-417" fmla="*/ 1194435 w 3217557"/>
              <a:gd name="connsiteY3-418" fmla="*/ 851360 h 2654282"/>
              <a:gd name="connsiteX4-419" fmla="*/ 1384251 w 3217557"/>
              <a:gd name="connsiteY4-420" fmla="*/ 661544 h 2654282"/>
              <a:gd name="connsiteX5-421" fmla="*/ 1993421 w 3217557"/>
              <a:gd name="connsiteY5-422" fmla="*/ 661544 h 2654282"/>
              <a:gd name="connsiteX6-423" fmla="*/ 2183237 w 3217557"/>
              <a:gd name="connsiteY6-424" fmla="*/ 851360 h 2654282"/>
              <a:gd name="connsiteX7-425" fmla="*/ 1993421 w 3217557"/>
              <a:gd name="connsiteY7-426" fmla="*/ 1041176 h 2654282"/>
              <a:gd name="connsiteX8-427" fmla="*/ 1803605 w 3217557"/>
              <a:gd name="connsiteY8-428" fmla="*/ 851360 h 2654282"/>
              <a:gd name="connsiteX9-429" fmla="*/ 1993421 w 3217557"/>
              <a:gd name="connsiteY9-430" fmla="*/ 661544 h 2654282"/>
              <a:gd name="connsiteX10-431" fmla="*/ 2602591 w 3217557"/>
              <a:gd name="connsiteY10-432" fmla="*/ 661544 h 2654282"/>
              <a:gd name="connsiteX11-433" fmla="*/ 2792407 w 3217557"/>
              <a:gd name="connsiteY11-434" fmla="*/ 851360 h 2654282"/>
              <a:gd name="connsiteX12-435" fmla="*/ 2602591 w 3217557"/>
              <a:gd name="connsiteY12-436" fmla="*/ 1041176 h 2654282"/>
              <a:gd name="connsiteX13-437" fmla="*/ 2412775 w 3217557"/>
              <a:gd name="connsiteY13-438" fmla="*/ 851360 h 2654282"/>
              <a:gd name="connsiteX14-439" fmla="*/ 2602591 w 3217557"/>
              <a:gd name="connsiteY14-440" fmla="*/ 661544 h 2654282"/>
              <a:gd name="connsiteX15-441" fmla="*/ 677114 w 3217557"/>
              <a:gd name="connsiteY15-442" fmla="*/ 569491 h 2654282"/>
              <a:gd name="connsiteX16-443" fmla="*/ 330916 w 3217557"/>
              <a:gd name="connsiteY16-444" fmla="*/ 569491 h 2654282"/>
              <a:gd name="connsiteX17-445" fmla="*/ 0 w 3217557"/>
              <a:gd name="connsiteY17-446" fmla="*/ 900407 h 2654282"/>
              <a:gd name="connsiteX18-447" fmla="*/ 0 w 3217557"/>
              <a:gd name="connsiteY18-448" fmla="*/ 1952009 h 2654282"/>
              <a:gd name="connsiteX19-449" fmla="*/ 330916 w 3217557"/>
              <a:gd name="connsiteY19-450" fmla="*/ 2282925 h 2654282"/>
              <a:gd name="connsiteX20-451" fmla="*/ 711670 w 3217557"/>
              <a:gd name="connsiteY20-452" fmla="*/ 2282925 h 2654282"/>
              <a:gd name="connsiteX21-453" fmla="*/ 275077 w 3217557"/>
              <a:gd name="connsiteY21-454" fmla="*/ 2654282 h 2654282"/>
              <a:gd name="connsiteX22-455" fmla="*/ 1294529 w 3217557"/>
              <a:gd name="connsiteY22-456" fmla="*/ 2282925 h 2654282"/>
              <a:gd name="connsiteX23-457" fmla="*/ 2117356 w 3217557"/>
              <a:gd name="connsiteY23-458" fmla="*/ 2282925 h 2654282"/>
              <a:gd name="connsiteX24-459" fmla="*/ 2418395 w 3217557"/>
              <a:gd name="connsiteY24-460" fmla="*/ 2087951 h 2654282"/>
              <a:gd name="connsiteX25-461" fmla="*/ 1830857 w 3217557"/>
              <a:gd name="connsiteY25-462" fmla="*/ 1799347 h 2654282"/>
              <a:gd name="connsiteX26-463" fmla="*/ 1008030 w 3217557"/>
              <a:gd name="connsiteY26-464" fmla="*/ 1799347 h 2654282"/>
              <a:gd name="connsiteX27-465" fmla="*/ 677114 w 3217557"/>
              <a:gd name="connsiteY27-466" fmla="*/ 1468431 h 2654282"/>
              <a:gd name="connsiteX28-467" fmla="*/ 677114 w 3217557"/>
              <a:gd name="connsiteY28-468" fmla="*/ 569491 h 2654282"/>
              <a:gd name="connsiteX29-469" fmla="*/ 2886641 w 3217557"/>
              <a:gd name="connsiteY29-470" fmla="*/ 0 h 2654282"/>
              <a:gd name="connsiteX30-471" fmla="*/ 1100201 w 3217557"/>
              <a:gd name="connsiteY30-472" fmla="*/ 0 h 2654282"/>
              <a:gd name="connsiteX31-473" fmla="*/ 769285 w 3217557"/>
              <a:gd name="connsiteY31-474" fmla="*/ 330916 h 2654282"/>
              <a:gd name="connsiteX32-475" fmla="*/ 769285 w 3217557"/>
              <a:gd name="connsiteY32-476" fmla="*/ 1382518 h 2654282"/>
              <a:gd name="connsiteX33-477" fmla="*/ 1100201 w 3217557"/>
              <a:gd name="connsiteY33-478" fmla="*/ 1713434 h 2654282"/>
              <a:gd name="connsiteX34-479" fmla="*/ 1923028 w 3217557"/>
              <a:gd name="connsiteY34-480" fmla="*/ 1713434 h 2654282"/>
              <a:gd name="connsiteX35-481" fmla="*/ 3078958 w 3217557"/>
              <a:gd name="connsiteY35-482" fmla="*/ 2077967 h 2654282"/>
              <a:gd name="connsiteX36-483" fmla="*/ 2505887 w 3217557"/>
              <a:gd name="connsiteY36-484" fmla="*/ 1713434 h 2654282"/>
              <a:gd name="connsiteX37-485" fmla="*/ 2886641 w 3217557"/>
              <a:gd name="connsiteY37-486" fmla="*/ 1713434 h 2654282"/>
              <a:gd name="connsiteX38-487" fmla="*/ 3217557 w 3217557"/>
              <a:gd name="connsiteY38-488" fmla="*/ 1382518 h 2654282"/>
              <a:gd name="connsiteX39-489" fmla="*/ 3217557 w 3217557"/>
              <a:gd name="connsiteY39-490" fmla="*/ 330916 h 2654282"/>
              <a:gd name="connsiteX40-491" fmla="*/ 2886641 w 3217557"/>
              <a:gd name="connsiteY40-492" fmla="*/ 0 h 2654282"/>
              <a:gd name="connsiteX0-493" fmla="*/ 1384251 w 3217557"/>
              <a:gd name="connsiteY0-494" fmla="*/ 661544 h 2654282"/>
              <a:gd name="connsiteX1-495" fmla="*/ 1574067 w 3217557"/>
              <a:gd name="connsiteY1-496" fmla="*/ 851360 h 2654282"/>
              <a:gd name="connsiteX2-497" fmla="*/ 1384251 w 3217557"/>
              <a:gd name="connsiteY2-498" fmla="*/ 1041176 h 2654282"/>
              <a:gd name="connsiteX3-499" fmla="*/ 1194435 w 3217557"/>
              <a:gd name="connsiteY3-500" fmla="*/ 851360 h 2654282"/>
              <a:gd name="connsiteX4-501" fmla="*/ 1384251 w 3217557"/>
              <a:gd name="connsiteY4-502" fmla="*/ 661544 h 2654282"/>
              <a:gd name="connsiteX5-503" fmla="*/ 1993421 w 3217557"/>
              <a:gd name="connsiteY5-504" fmla="*/ 661544 h 2654282"/>
              <a:gd name="connsiteX6-505" fmla="*/ 2183237 w 3217557"/>
              <a:gd name="connsiteY6-506" fmla="*/ 851360 h 2654282"/>
              <a:gd name="connsiteX7-507" fmla="*/ 1993421 w 3217557"/>
              <a:gd name="connsiteY7-508" fmla="*/ 1041176 h 2654282"/>
              <a:gd name="connsiteX8-509" fmla="*/ 1803605 w 3217557"/>
              <a:gd name="connsiteY8-510" fmla="*/ 851360 h 2654282"/>
              <a:gd name="connsiteX9-511" fmla="*/ 1993421 w 3217557"/>
              <a:gd name="connsiteY9-512" fmla="*/ 661544 h 2654282"/>
              <a:gd name="connsiteX10-513" fmla="*/ 2602591 w 3217557"/>
              <a:gd name="connsiteY10-514" fmla="*/ 661544 h 2654282"/>
              <a:gd name="connsiteX11-515" fmla="*/ 2792407 w 3217557"/>
              <a:gd name="connsiteY11-516" fmla="*/ 851360 h 2654282"/>
              <a:gd name="connsiteX12-517" fmla="*/ 2602591 w 3217557"/>
              <a:gd name="connsiteY12-518" fmla="*/ 1041176 h 2654282"/>
              <a:gd name="connsiteX13-519" fmla="*/ 2412775 w 3217557"/>
              <a:gd name="connsiteY13-520" fmla="*/ 851360 h 2654282"/>
              <a:gd name="connsiteX14-521" fmla="*/ 2602591 w 3217557"/>
              <a:gd name="connsiteY14-522" fmla="*/ 661544 h 2654282"/>
              <a:gd name="connsiteX15-523" fmla="*/ 677114 w 3217557"/>
              <a:gd name="connsiteY15-524" fmla="*/ 569491 h 2654282"/>
              <a:gd name="connsiteX16-525" fmla="*/ 330916 w 3217557"/>
              <a:gd name="connsiteY16-526" fmla="*/ 569491 h 2654282"/>
              <a:gd name="connsiteX17-527" fmla="*/ 0 w 3217557"/>
              <a:gd name="connsiteY17-528" fmla="*/ 900407 h 2654282"/>
              <a:gd name="connsiteX18-529" fmla="*/ 0 w 3217557"/>
              <a:gd name="connsiteY18-530" fmla="*/ 1952009 h 2654282"/>
              <a:gd name="connsiteX19-531" fmla="*/ 330916 w 3217557"/>
              <a:gd name="connsiteY19-532" fmla="*/ 2282925 h 2654282"/>
              <a:gd name="connsiteX20-533" fmla="*/ 711670 w 3217557"/>
              <a:gd name="connsiteY20-534" fmla="*/ 2282925 h 2654282"/>
              <a:gd name="connsiteX21-535" fmla="*/ 275077 w 3217557"/>
              <a:gd name="connsiteY21-536" fmla="*/ 2654282 h 2654282"/>
              <a:gd name="connsiteX22-537" fmla="*/ 1294529 w 3217557"/>
              <a:gd name="connsiteY22-538" fmla="*/ 2282925 h 2654282"/>
              <a:gd name="connsiteX23-539" fmla="*/ 2117356 w 3217557"/>
              <a:gd name="connsiteY23-540" fmla="*/ 2282925 h 2654282"/>
              <a:gd name="connsiteX24-541" fmla="*/ 2418395 w 3217557"/>
              <a:gd name="connsiteY24-542" fmla="*/ 2087951 h 2654282"/>
              <a:gd name="connsiteX25-543" fmla="*/ 1830857 w 3217557"/>
              <a:gd name="connsiteY25-544" fmla="*/ 1799347 h 2654282"/>
              <a:gd name="connsiteX26-545" fmla="*/ 1008030 w 3217557"/>
              <a:gd name="connsiteY26-546" fmla="*/ 1799347 h 2654282"/>
              <a:gd name="connsiteX27-547" fmla="*/ 677114 w 3217557"/>
              <a:gd name="connsiteY27-548" fmla="*/ 1468431 h 2654282"/>
              <a:gd name="connsiteX28-549" fmla="*/ 677114 w 3217557"/>
              <a:gd name="connsiteY28-550" fmla="*/ 569491 h 2654282"/>
              <a:gd name="connsiteX29-551" fmla="*/ 2886641 w 3217557"/>
              <a:gd name="connsiteY29-552" fmla="*/ 0 h 2654282"/>
              <a:gd name="connsiteX30-553" fmla="*/ 1100201 w 3217557"/>
              <a:gd name="connsiteY30-554" fmla="*/ 0 h 2654282"/>
              <a:gd name="connsiteX31-555" fmla="*/ 769285 w 3217557"/>
              <a:gd name="connsiteY31-556" fmla="*/ 330916 h 2654282"/>
              <a:gd name="connsiteX32-557" fmla="*/ 769285 w 3217557"/>
              <a:gd name="connsiteY32-558" fmla="*/ 1382518 h 2654282"/>
              <a:gd name="connsiteX33-559" fmla="*/ 1100201 w 3217557"/>
              <a:gd name="connsiteY33-560" fmla="*/ 1713434 h 2654282"/>
              <a:gd name="connsiteX34-561" fmla="*/ 1923028 w 3217557"/>
              <a:gd name="connsiteY34-562" fmla="*/ 1713434 h 2654282"/>
              <a:gd name="connsiteX35-563" fmla="*/ 3078958 w 3217557"/>
              <a:gd name="connsiteY35-564" fmla="*/ 2077967 h 2654282"/>
              <a:gd name="connsiteX36-565" fmla="*/ 2505887 w 3217557"/>
              <a:gd name="connsiteY36-566" fmla="*/ 1713434 h 2654282"/>
              <a:gd name="connsiteX37-567" fmla="*/ 2886641 w 3217557"/>
              <a:gd name="connsiteY37-568" fmla="*/ 1713434 h 2654282"/>
              <a:gd name="connsiteX38-569" fmla="*/ 3217557 w 3217557"/>
              <a:gd name="connsiteY38-570" fmla="*/ 1382518 h 2654282"/>
              <a:gd name="connsiteX39-571" fmla="*/ 3217557 w 3217557"/>
              <a:gd name="connsiteY39-572" fmla="*/ 330916 h 2654282"/>
              <a:gd name="connsiteX40-573" fmla="*/ 2886641 w 3217557"/>
              <a:gd name="connsiteY40-574" fmla="*/ 0 h 2654282"/>
              <a:gd name="connsiteX0-575" fmla="*/ 1384251 w 3217557"/>
              <a:gd name="connsiteY0-576" fmla="*/ 661544 h 2654282"/>
              <a:gd name="connsiteX1-577" fmla="*/ 1574067 w 3217557"/>
              <a:gd name="connsiteY1-578" fmla="*/ 851360 h 2654282"/>
              <a:gd name="connsiteX2-579" fmla="*/ 1384251 w 3217557"/>
              <a:gd name="connsiteY2-580" fmla="*/ 1041176 h 2654282"/>
              <a:gd name="connsiteX3-581" fmla="*/ 1194435 w 3217557"/>
              <a:gd name="connsiteY3-582" fmla="*/ 851360 h 2654282"/>
              <a:gd name="connsiteX4-583" fmla="*/ 1384251 w 3217557"/>
              <a:gd name="connsiteY4-584" fmla="*/ 661544 h 2654282"/>
              <a:gd name="connsiteX5-585" fmla="*/ 1993421 w 3217557"/>
              <a:gd name="connsiteY5-586" fmla="*/ 661544 h 2654282"/>
              <a:gd name="connsiteX6-587" fmla="*/ 2183237 w 3217557"/>
              <a:gd name="connsiteY6-588" fmla="*/ 851360 h 2654282"/>
              <a:gd name="connsiteX7-589" fmla="*/ 1993421 w 3217557"/>
              <a:gd name="connsiteY7-590" fmla="*/ 1041176 h 2654282"/>
              <a:gd name="connsiteX8-591" fmla="*/ 1803605 w 3217557"/>
              <a:gd name="connsiteY8-592" fmla="*/ 851360 h 2654282"/>
              <a:gd name="connsiteX9-593" fmla="*/ 1993421 w 3217557"/>
              <a:gd name="connsiteY9-594" fmla="*/ 661544 h 2654282"/>
              <a:gd name="connsiteX10-595" fmla="*/ 2602591 w 3217557"/>
              <a:gd name="connsiteY10-596" fmla="*/ 661544 h 2654282"/>
              <a:gd name="connsiteX11-597" fmla="*/ 2792407 w 3217557"/>
              <a:gd name="connsiteY11-598" fmla="*/ 851360 h 2654282"/>
              <a:gd name="connsiteX12-599" fmla="*/ 2602591 w 3217557"/>
              <a:gd name="connsiteY12-600" fmla="*/ 1041176 h 2654282"/>
              <a:gd name="connsiteX13-601" fmla="*/ 2412775 w 3217557"/>
              <a:gd name="connsiteY13-602" fmla="*/ 851360 h 2654282"/>
              <a:gd name="connsiteX14-603" fmla="*/ 2602591 w 3217557"/>
              <a:gd name="connsiteY14-604" fmla="*/ 661544 h 2654282"/>
              <a:gd name="connsiteX15-605" fmla="*/ 677114 w 3217557"/>
              <a:gd name="connsiteY15-606" fmla="*/ 569491 h 2654282"/>
              <a:gd name="connsiteX16-607" fmla="*/ 330916 w 3217557"/>
              <a:gd name="connsiteY16-608" fmla="*/ 569491 h 2654282"/>
              <a:gd name="connsiteX17-609" fmla="*/ 0 w 3217557"/>
              <a:gd name="connsiteY17-610" fmla="*/ 900407 h 2654282"/>
              <a:gd name="connsiteX18-611" fmla="*/ 0 w 3217557"/>
              <a:gd name="connsiteY18-612" fmla="*/ 1952009 h 2654282"/>
              <a:gd name="connsiteX19-613" fmla="*/ 330916 w 3217557"/>
              <a:gd name="connsiteY19-614" fmla="*/ 2282925 h 2654282"/>
              <a:gd name="connsiteX20-615" fmla="*/ 711670 w 3217557"/>
              <a:gd name="connsiteY20-616" fmla="*/ 2282925 h 2654282"/>
              <a:gd name="connsiteX21-617" fmla="*/ 275077 w 3217557"/>
              <a:gd name="connsiteY21-618" fmla="*/ 2654282 h 2654282"/>
              <a:gd name="connsiteX22-619" fmla="*/ 1294529 w 3217557"/>
              <a:gd name="connsiteY22-620" fmla="*/ 2282925 h 2654282"/>
              <a:gd name="connsiteX23-621" fmla="*/ 2117356 w 3217557"/>
              <a:gd name="connsiteY23-622" fmla="*/ 2282925 h 2654282"/>
              <a:gd name="connsiteX24-623" fmla="*/ 2418395 w 3217557"/>
              <a:gd name="connsiteY24-624" fmla="*/ 2087951 h 2654282"/>
              <a:gd name="connsiteX25-625" fmla="*/ 1830857 w 3217557"/>
              <a:gd name="connsiteY25-626" fmla="*/ 1799347 h 2654282"/>
              <a:gd name="connsiteX26-627" fmla="*/ 1008030 w 3217557"/>
              <a:gd name="connsiteY26-628" fmla="*/ 1799347 h 2654282"/>
              <a:gd name="connsiteX27-629" fmla="*/ 677114 w 3217557"/>
              <a:gd name="connsiteY27-630" fmla="*/ 1468431 h 2654282"/>
              <a:gd name="connsiteX28-631" fmla="*/ 677114 w 3217557"/>
              <a:gd name="connsiteY28-632" fmla="*/ 569491 h 2654282"/>
              <a:gd name="connsiteX29-633" fmla="*/ 2886641 w 3217557"/>
              <a:gd name="connsiteY29-634" fmla="*/ 0 h 2654282"/>
              <a:gd name="connsiteX30-635" fmla="*/ 1100201 w 3217557"/>
              <a:gd name="connsiteY30-636" fmla="*/ 0 h 2654282"/>
              <a:gd name="connsiteX31-637" fmla="*/ 769285 w 3217557"/>
              <a:gd name="connsiteY31-638" fmla="*/ 330916 h 2654282"/>
              <a:gd name="connsiteX32-639" fmla="*/ 769285 w 3217557"/>
              <a:gd name="connsiteY32-640" fmla="*/ 1382518 h 2654282"/>
              <a:gd name="connsiteX33-641" fmla="*/ 1100201 w 3217557"/>
              <a:gd name="connsiteY33-642" fmla="*/ 1713434 h 2654282"/>
              <a:gd name="connsiteX34-643" fmla="*/ 1923028 w 3217557"/>
              <a:gd name="connsiteY34-644" fmla="*/ 1713434 h 2654282"/>
              <a:gd name="connsiteX35-645" fmla="*/ 3078958 w 3217557"/>
              <a:gd name="connsiteY35-646" fmla="*/ 2077967 h 2654282"/>
              <a:gd name="connsiteX36-647" fmla="*/ 2505887 w 3217557"/>
              <a:gd name="connsiteY36-648" fmla="*/ 1713434 h 2654282"/>
              <a:gd name="connsiteX37-649" fmla="*/ 2886641 w 3217557"/>
              <a:gd name="connsiteY37-650" fmla="*/ 1713434 h 2654282"/>
              <a:gd name="connsiteX38-651" fmla="*/ 3217557 w 3217557"/>
              <a:gd name="connsiteY38-652" fmla="*/ 1382518 h 2654282"/>
              <a:gd name="connsiteX39-653" fmla="*/ 3217557 w 3217557"/>
              <a:gd name="connsiteY39-654" fmla="*/ 330916 h 2654282"/>
              <a:gd name="connsiteX40-655" fmla="*/ 2886641 w 3217557"/>
              <a:gd name="connsiteY40-656" fmla="*/ 0 h 2654282"/>
              <a:gd name="connsiteX0-657" fmla="*/ 1384251 w 3217557"/>
              <a:gd name="connsiteY0-658" fmla="*/ 661544 h 2654282"/>
              <a:gd name="connsiteX1-659" fmla="*/ 1574067 w 3217557"/>
              <a:gd name="connsiteY1-660" fmla="*/ 851360 h 2654282"/>
              <a:gd name="connsiteX2-661" fmla="*/ 1384251 w 3217557"/>
              <a:gd name="connsiteY2-662" fmla="*/ 1041176 h 2654282"/>
              <a:gd name="connsiteX3-663" fmla="*/ 1194435 w 3217557"/>
              <a:gd name="connsiteY3-664" fmla="*/ 851360 h 2654282"/>
              <a:gd name="connsiteX4-665" fmla="*/ 1384251 w 3217557"/>
              <a:gd name="connsiteY4-666" fmla="*/ 661544 h 2654282"/>
              <a:gd name="connsiteX5-667" fmla="*/ 1993421 w 3217557"/>
              <a:gd name="connsiteY5-668" fmla="*/ 661544 h 2654282"/>
              <a:gd name="connsiteX6-669" fmla="*/ 2183237 w 3217557"/>
              <a:gd name="connsiteY6-670" fmla="*/ 851360 h 2654282"/>
              <a:gd name="connsiteX7-671" fmla="*/ 1993421 w 3217557"/>
              <a:gd name="connsiteY7-672" fmla="*/ 1041176 h 2654282"/>
              <a:gd name="connsiteX8-673" fmla="*/ 1803605 w 3217557"/>
              <a:gd name="connsiteY8-674" fmla="*/ 851360 h 2654282"/>
              <a:gd name="connsiteX9-675" fmla="*/ 1993421 w 3217557"/>
              <a:gd name="connsiteY9-676" fmla="*/ 661544 h 2654282"/>
              <a:gd name="connsiteX10-677" fmla="*/ 2602591 w 3217557"/>
              <a:gd name="connsiteY10-678" fmla="*/ 661544 h 2654282"/>
              <a:gd name="connsiteX11-679" fmla="*/ 2792407 w 3217557"/>
              <a:gd name="connsiteY11-680" fmla="*/ 851360 h 2654282"/>
              <a:gd name="connsiteX12-681" fmla="*/ 2602591 w 3217557"/>
              <a:gd name="connsiteY12-682" fmla="*/ 1041176 h 2654282"/>
              <a:gd name="connsiteX13-683" fmla="*/ 2412775 w 3217557"/>
              <a:gd name="connsiteY13-684" fmla="*/ 851360 h 2654282"/>
              <a:gd name="connsiteX14-685" fmla="*/ 2602591 w 3217557"/>
              <a:gd name="connsiteY14-686" fmla="*/ 661544 h 2654282"/>
              <a:gd name="connsiteX15-687" fmla="*/ 677114 w 3217557"/>
              <a:gd name="connsiteY15-688" fmla="*/ 569491 h 2654282"/>
              <a:gd name="connsiteX16-689" fmla="*/ 330916 w 3217557"/>
              <a:gd name="connsiteY16-690" fmla="*/ 569491 h 2654282"/>
              <a:gd name="connsiteX17-691" fmla="*/ 0 w 3217557"/>
              <a:gd name="connsiteY17-692" fmla="*/ 900407 h 2654282"/>
              <a:gd name="connsiteX18-693" fmla="*/ 0 w 3217557"/>
              <a:gd name="connsiteY18-694" fmla="*/ 1952009 h 2654282"/>
              <a:gd name="connsiteX19-695" fmla="*/ 330916 w 3217557"/>
              <a:gd name="connsiteY19-696" fmla="*/ 2282925 h 2654282"/>
              <a:gd name="connsiteX20-697" fmla="*/ 711670 w 3217557"/>
              <a:gd name="connsiteY20-698" fmla="*/ 2282925 h 2654282"/>
              <a:gd name="connsiteX21-699" fmla="*/ 275077 w 3217557"/>
              <a:gd name="connsiteY21-700" fmla="*/ 2654282 h 2654282"/>
              <a:gd name="connsiteX22-701" fmla="*/ 1294529 w 3217557"/>
              <a:gd name="connsiteY22-702" fmla="*/ 2282925 h 2654282"/>
              <a:gd name="connsiteX23-703" fmla="*/ 2117356 w 3217557"/>
              <a:gd name="connsiteY23-704" fmla="*/ 2282925 h 2654282"/>
              <a:gd name="connsiteX24-705" fmla="*/ 2418395 w 3217557"/>
              <a:gd name="connsiteY24-706" fmla="*/ 2087951 h 2654282"/>
              <a:gd name="connsiteX25-707" fmla="*/ 1830857 w 3217557"/>
              <a:gd name="connsiteY25-708" fmla="*/ 1799347 h 2654282"/>
              <a:gd name="connsiteX26-709" fmla="*/ 1008030 w 3217557"/>
              <a:gd name="connsiteY26-710" fmla="*/ 1799347 h 2654282"/>
              <a:gd name="connsiteX27-711" fmla="*/ 677114 w 3217557"/>
              <a:gd name="connsiteY27-712" fmla="*/ 1468431 h 2654282"/>
              <a:gd name="connsiteX28-713" fmla="*/ 677114 w 3217557"/>
              <a:gd name="connsiteY28-714" fmla="*/ 569491 h 2654282"/>
              <a:gd name="connsiteX29-715" fmla="*/ 2886641 w 3217557"/>
              <a:gd name="connsiteY29-716" fmla="*/ 0 h 2654282"/>
              <a:gd name="connsiteX30-717" fmla="*/ 1100201 w 3217557"/>
              <a:gd name="connsiteY30-718" fmla="*/ 0 h 2654282"/>
              <a:gd name="connsiteX31-719" fmla="*/ 769285 w 3217557"/>
              <a:gd name="connsiteY31-720" fmla="*/ 330916 h 2654282"/>
              <a:gd name="connsiteX32-721" fmla="*/ 769285 w 3217557"/>
              <a:gd name="connsiteY32-722" fmla="*/ 1382518 h 2654282"/>
              <a:gd name="connsiteX33-723" fmla="*/ 1100201 w 3217557"/>
              <a:gd name="connsiteY33-724" fmla="*/ 1713434 h 2654282"/>
              <a:gd name="connsiteX34-725" fmla="*/ 1923028 w 3217557"/>
              <a:gd name="connsiteY34-726" fmla="*/ 1713434 h 2654282"/>
              <a:gd name="connsiteX35-727" fmla="*/ 3078958 w 3217557"/>
              <a:gd name="connsiteY35-728" fmla="*/ 2077967 h 2654282"/>
              <a:gd name="connsiteX36-729" fmla="*/ 2505887 w 3217557"/>
              <a:gd name="connsiteY36-730" fmla="*/ 1713434 h 2654282"/>
              <a:gd name="connsiteX37-731" fmla="*/ 2886641 w 3217557"/>
              <a:gd name="connsiteY37-732" fmla="*/ 1713434 h 2654282"/>
              <a:gd name="connsiteX38-733" fmla="*/ 3217557 w 3217557"/>
              <a:gd name="connsiteY38-734" fmla="*/ 1382518 h 2654282"/>
              <a:gd name="connsiteX39-735" fmla="*/ 3217557 w 3217557"/>
              <a:gd name="connsiteY39-736" fmla="*/ 330916 h 2654282"/>
              <a:gd name="connsiteX40-737" fmla="*/ 2886641 w 3217557"/>
              <a:gd name="connsiteY40-738" fmla="*/ 0 h 26542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3" name="Teardrop 1"/>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4" name="Rectangle 130"/>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5" name="Right Triangle 17"/>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Right Triangle 17"/>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Right Triangle 17"/>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8" name="Oval 44"/>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Chi phí tự vận hành web</a:t>
            </a:r>
          </a:p>
        </p:txBody>
      </p:sp>
      <p:sp>
        <p:nvSpPr>
          <p:cNvPr id="5" name="Rectangle 4">
            <a:extLst>
              <a:ext uri="{FF2B5EF4-FFF2-40B4-BE49-F238E27FC236}">
                <a16:creationId xmlns:a16="http://schemas.microsoft.com/office/drawing/2014/main" id="{C4E86C65-1F43-40CF-A0D3-038FFC648313}"/>
              </a:ext>
            </a:extLst>
          </p:cNvPr>
          <p:cNvSpPr/>
          <p:nvPr/>
        </p:nvSpPr>
        <p:spPr>
          <a:xfrm>
            <a:off x="7754991" y="2487359"/>
            <a:ext cx="1280160" cy="1282889"/>
          </a:xfrm>
          <a:prstGeom prst="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427FAA13-5D1C-43CA-8276-7C1A0D30DD4B}"/>
              </a:ext>
            </a:extLst>
          </p:cNvPr>
          <p:cNvSpPr/>
          <p:nvPr/>
        </p:nvSpPr>
        <p:spPr>
          <a:xfrm>
            <a:off x="9035151" y="2487359"/>
            <a:ext cx="1280160" cy="1282889"/>
          </a:xfrm>
          <a:prstGeom prst="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28942EF-0D10-4523-B912-854B3065F30B}"/>
              </a:ext>
            </a:extLst>
          </p:cNvPr>
          <p:cNvSpPr/>
          <p:nvPr/>
        </p:nvSpPr>
        <p:spPr>
          <a:xfrm>
            <a:off x="7754991" y="3770248"/>
            <a:ext cx="1280160" cy="1282889"/>
          </a:xfrm>
          <a:prstGeom prst="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12F4B83-A356-4539-AD2B-7A4851CE6524}"/>
              </a:ext>
            </a:extLst>
          </p:cNvPr>
          <p:cNvSpPr/>
          <p:nvPr/>
        </p:nvSpPr>
        <p:spPr>
          <a:xfrm>
            <a:off x="9035151" y="3770248"/>
            <a:ext cx="1280160" cy="1282889"/>
          </a:xfrm>
          <a:prstGeom prst="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Pentagon 5">
            <a:extLst>
              <a:ext uri="{FF2B5EF4-FFF2-40B4-BE49-F238E27FC236}">
                <a16:creationId xmlns:a16="http://schemas.microsoft.com/office/drawing/2014/main" id="{26D7F07A-701D-4CF3-B40A-ED65BE65FC28}"/>
              </a:ext>
            </a:extLst>
          </p:cNvPr>
          <p:cNvSpPr/>
          <p:nvPr/>
        </p:nvSpPr>
        <p:spPr>
          <a:xfrm rot="16200000">
            <a:off x="7548910" y="1001118"/>
            <a:ext cx="1692322" cy="1280160"/>
          </a:xfrm>
          <a:prstGeom prst="homePlate">
            <a:avLst>
              <a:gd name="adj" fmla="val 36141"/>
            </a:avLst>
          </a:prstGeom>
          <a:solidFill>
            <a:srgbClr val="DF362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Pentagon 6">
            <a:extLst>
              <a:ext uri="{FF2B5EF4-FFF2-40B4-BE49-F238E27FC236}">
                <a16:creationId xmlns:a16="http://schemas.microsoft.com/office/drawing/2014/main" id="{8523CD04-96E4-42B2-AA33-140D525A4D3D}"/>
              </a:ext>
            </a:extLst>
          </p:cNvPr>
          <p:cNvSpPr/>
          <p:nvPr/>
        </p:nvSpPr>
        <p:spPr>
          <a:xfrm>
            <a:off x="10315311" y="2488723"/>
            <a:ext cx="1692322" cy="1280160"/>
          </a:xfrm>
          <a:prstGeom prst="homePlate">
            <a:avLst>
              <a:gd name="adj" fmla="val 36141"/>
            </a:avLst>
          </a:prstGeom>
          <a:solidFill>
            <a:srgbClr val="FD9E0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Pentagon 7">
            <a:extLst>
              <a:ext uri="{FF2B5EF4-FFF2-40B4-BE49-F238E27FC236}">
                <a16:creationId xmlns:a16="http://schemas.microsoft.com/office/drawing/2014/main" id="{4479A0AC-1811-49B0-9FB4-1ABE14DCCD00}"/>
              </a:ext>
            </a:extLst>
          </p:cNvPr>
          <p:cNvSpPr/>
          <p:nvPr/>
        </p:nvSpPr>
        <p:spPr>
          <a:xfrm rot="5400000">
            <a:off x="8829070" y="5257853"/>
            <a:ext cx="1692322" cy="1280160"/>
          </a:xfrm>
          <a:prstGeom prst="homePlate">
            <a:avLst>
              <a:gd name="adj" fmla="val 36141"/>
            </a:avLst>
          </a:prstGeom>
          <a:solidFill>
            <a:srgbClr val="0178BC">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Pentagon 8">
            <a:extLst>
              <a:ext uri="{FF2B5EF4-FFF2-40B4-BE49-F238E27FC236}">
                <a16:creationId xmlns:a16="http://schemas.microsoft.com/office/drawing/2014/main" id="{106CFAC4-25F1-4F44-93C0-0349B3A35AC5}"/>
              </a:ext>
            </a:extLst>
          </p:cNvPr>
          <p:cNvSpPr/>
          <p:nvPr/>
        </p:nvSpPr>
        <p:spPr>
          <a:xfrm rot="10800000">
            <a:off x="6062669" y="3771612"/>
            <a:ext cx="1692322" cy="1280160"/>
          </a:xfrm>
          <a:prstGeom prst="homePlate">
            <a:avLst>
              <a:gd name="adj" fmla="val 36141"/>
            </a:avLst>
          </a:prstGeom>
          <a:solidFill>
            <a:srgbClr val="00B09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69EEF02C-217F-4BFD-ACD2-FBE97CC889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a:off x="9035152" y="5053137"/>
            <a:ext cx="1280160" cy="214270"/>
          </a:xfrm>
          <a:prstGeom prst="rect">
            <a:avLst/>
          </a:prstGeom>
        </p:spPr>
      </p:pic>
      <p:pic>
        <p:nvPicPr>
          <p:cNvPr id="16" name="Picture 15">
            <a:extLst>
              <a:ext uri="{FF2B5EF4-FFF2-40B4-BE49-F238E27FC236}">
                <a16:creationId xmlns:a16="http://schemas.microsoft.com/office/drawing/2014/main" id="{05BF737F-6140-4D0E-9234-1AFF720C0F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5400000">
            <a:off x="7007777" y="4301828"/>
            <a:ext cx="1280160" cy="214270"/>
          </a:xfrm>
          <a:prstGeom prst="rect">
            <a:avLst/>
          </a:prstGeom>
        </p:spPr>
      </p:pic>
      <p:pic>
        <p:nvPicPr>
          <p:cNvPr id="17" name="Picture 16">
            <a:extLst>
              <a:ext uri="{FF2B5EF4-FFF2-40B4-BE49-F238E27FC236}">
                <a16:creationId xmlns:a16="http://schemas.microsoft.com/office/drawing/2014/main" id="{E725D620-5483-47BB-80B2-E55EA315B87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16200000">
            <a:off x="9782365" y="3020304"/>
            <a:ext cx="1280160" cy="214270"/>
          </a:xfrm>
          <a:prstGeom prst="rect">
            <a:avLst/>
          </a:prstGeom>
        </p:spPr>
      </p:pic>
      <p:pic>
        <p:nvPicPr>
          <p:cNvPr id="18" name="Picture 17">
            <a:extLst>
              <a:ext uri="{FF2B5EF4-FFF2-40B4-BE49-F238E27FC236}">
                <a16:creationId xmlns:a16="http://schemas.microsoft.com/office/drawing/2014/main" id="{1E90B01C-3BD1-4478-BA3D-E48E98830BB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flipH="1" flipV="1">
            <a:off x="7754990" y="2271725"/>
            <a:ext cx="1280160" cy="214270"/>
          </a:xfrm>
          <a:prstGeom prst="rect">
            <a:avLst/>
          </a:prstGeom>
        </p:spPr>
      </p:pic>
      <p:sp>
        <p:nvSpPr>
          <p:cNvPr id="19" name="TextBox 18">
            <a:extLst>
              <a:ext uri="{FF2B5EF4-FFF2-40B4-BE49-F238E27FC236}">
                <a16:creationId xmlns:a16="http://schemas.microsoft.com/office/drawing/2014/main" id="{FC057270-70D3-4D71-A7A1-C99C52B1854C}"/>
              </a:ext>
            </a:extLst>
          </p:cNvPr>
          <p:cNvSpPr txBox="1"/>
          <p:nvPr/>
        </p:nvSpPr>
        <p:spPr>
          <a:xfrm>
            <a:off x="7754989" y="1296105"/>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01</a:t>
            </a:r>
          </a:p>
        </p:txBody>
      </p:sp>
      <p:sp>
        <p:nvSpPr>
          <p:cNvPr id="20" name="TextBox 19">
            <a:extLst>
              <a:ext uri="{FF2B5EF4-FFF2-40B4-BE49-F238E27FC236}">
                <a16:creationId xmlns:a16="http://schemas.microsoft.com/office/drawing/2014/main" id="{2AC1253B-87E0-4436-8532-C714078040F4}"/>
              </a:ext>
            </a:extLst>
          </p:cNvPr>
          <p:cNvSpPr txBox="1"/>
          <p:nvPr/>
        </p:nvSpPr>
        <p:spPr>
          <a:xfrm>
            <a:off x="10422445" y="2619606"/>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02</a:t>
            </a:r>
          </a:p>
        </p:txBody>
      </p:sp>
      <p:sp>
        <p:nvSpPr>
          <p:cNvPr id="21" name="TextBox 20">
            <a:extLst>
              <a:ext uri="{FF2B5EF4-FFF2-40B4-BE49-F238E27FC236}">
                <a16:creationId xmlns:a16="http://schemas.microsoft.com/office/drawing/2014/main" id="{36A6C47A-496E-44B9-A3C7-DA9EDE6213CB}"/>
              </a:ext>
            </a:extLst>
          </p:cNvPr>
          <p:cNvSpPr txBox="1"/>
          <p:nvPr/>
        </p:nvSpPr>
        <p:spPr>
          <a:xfrm>
            <a:off x="9035150" y="5264543"/>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03</a:t>
            </a:r>
          </a:p>
        </p:txBody>
      </p:sp>
      <p:sp>
        <p:nvSpPr>
          <p:cNvPr id="22" name="TextBox 21">
            <a:extLst>
              <a:ext uri="{FF2B5EF4-FFF2-40B4-BE49-F238E27FC236}">
                <a16:creationId xmlns:a16="http://schemas.microsoft.com/office/drawing/2014/main" id="{E2D8DAEE-6FEF-4532-A21F-8516A8912071}"/>
              </a:ext>
            </a:extLst>
          </p:cNvPr>
          <p:cNvSpPr txBox="1"/>
          <p:nvPr/>
        </p:nvSpPr>
        <p:spPr>
          <a:xfrm>
            <a:off x="6375884" y="3901131"/>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04</a:t>
            </a:r>
          </a:p>
        </p:txBody>
      </p:sp>
      <p:sp>
        <p:nvSpPr>
          <p:cNvPr id="23" name="Rectangle 22">
            <a:extLst>
              <a:ext uri="{FF2B5EF4-FFF2-40B4-BE49-F238E27FC236}">
                <a16:creationId xmlns:a16="http://schemas.microsoft.com/office/drawing/2014/main" id="{9A507D57-6CB4-4D25-AB49-6C35B18DADF7}"/>
              </a:ext>
            </a:extLst>
          </p:cNvPr>
          <p:cNvSpPr/>
          <p:nvPr/>
        </p:nvSpPr>
        <p:spPr>
          <a:xfrm>
            <a:off x="6581965" y="2748382"/>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DF3621"/>
                </a:solidFill>
                <a:effectLst/>
                <a:uLnTx/>
                <a:uFillTx/>
                <a:latin typeface="UTM  Avo"/>
                <a:cs typeface="Arial" panose="020B0604020202020204" pitchFamily="34" charset="0"/>
              </a:rPr>
              <a:t>Nhân sự</a:t>
            </a:r>
            <a:endParaRPr kumimoji="0" lang="en-US" sz="2200" b="1" i="0" u="none" strike="noStrike" kern="0" cap="none" spc="0" normalizeH="0" baseline="0" noProof="0" dirty="0">
              <a:ln>
                <a:noFill/>
              </a:ln>
              <a:solidFill>
                <a:srgbClr val="DF3621"/>
              </a:solidFill>
              <a:effectLst/>
              <a:uLnTx/>
              <a:uFillTx/>
              <a:latin typeface="UTM  Avo"/>
              <a:cs typeface="Arial" panose="020B0604020202020204" pitchFamily="34" charset="0"/>
            </a:endParaRPr>
          </a:p>
        </p:txBody>
      </p:sp>
      <p:sp>
        <p:nvSpPr>
          <p:cNvPr id="36" name="Google Shape;136;p7">
            <a:extLst>
              <a:ext uri="{FF2B5EF4-FFF2-40B4-BE49-F238E27FC236}">
                <a16:creationId xmlns:a16="http://schemas.microsoft.com/office/drawing/2014/main" id="{E76024EF-00E5-407A-9524-D9C16CAE898B}"/>
              </a:ext>
            </a:extLst>
          </p:cNvPr>
          <p:cNvSpPr>
            <a:spLocks noChangeAspect="1"/>
          </p:cNvSpPr>
          <p:nvPr/>
        </p:nvSpPr>
        <p:spPr>
          <a:xfrm>
            <a:off x="7909094" y="2759632"/>
            <a:ext cx="1043487" cy="731520"/>
          </a:xfrm>
          <a:custGeom>
            <a:avLst/>
            <a:gdLst/>
            <a:ahLst/>
            <a:cxnLst/>
            <a:rect l="l" t="t" r="r" b="b"/>
            <a:pathLst>
              <a:path w="7419" h="5201" extrusionOk="0">
                <a:moveTo>
                  <a:pt x="2218" y="0"/>
                </a:moveTo>
                <a:lnTo>
                  <a:pt x="2088" y="19"/>
                </a:lnTo>
                <a:lnTo>
                  <a:pt x="1957" y="37"/>
                </a:lnTo>
                <a:lnTo>
                  <a:pt x="1845" y="56"/>
                </a:lnTo>
                <a:lnTo>
                  <a:pt x="1715" y="112"/>
                </a:lnTo>
                <a:lnTo>
                  <a:pt x="1603" y="168"/>
                </a:lnTo>
                <a:lnTo>
                  <a:pt x="1491" y="224"/>
                </a:lnTo>
                <a:lnTo>
                  <a:pt x="1398" y="298"/>
                </a:lnTo>
                <a:lnTo>
                  <a:pt x="1305" y="391"/>
                </a:lnTo>
                <a:lnTo>
                  <a:pt x="1230" y="485"/>
                </a:lnTo>
                <a:lnTo>
                  <a:pt x="1156" y="578"/>
                </a:lnTo>
                <a:lnTo>
                  <a:pt x="1081" y="690"/>
                </a:lnTo>
                <a:lnTo>
                  <a:pt x="1025" y="802"/>
                </a:lnTo>
                <a:lnTo>
                  <a:pt x="988" y="913"/>
                </a:lnTo>
                <a:lnTo>
                  <a:pt x="951" y="1044"/>
                </a:lnTo>
                <a:lnTo>
                  <a:pt x="932" y="1174"/>
                </a:lnTo>
                <a:lnTo>
                  <a:pt x="932" y="1305"/>
                </a:lnTo>
                <a:lnTo>
                  <a:pt x="932" y="1435"/>
                </a:lnTo>
                <a:lnTo>
                  <a:pt x="951" y="1566"/>
                </a:lnTo>
                <a:lnTo>
                  <a:pt x="988" y="1696"/>
                </a:lnTo>
                <a:lnTo>
                  <a:pt x="1025" y="1808"/>
                </a:lnTo>
                <a:lnTo>
                  <a:pt x="1081" y="1920"/>
                </a:lnTo>
                <a:lnTo>
                  <a:pt x="1156" y="2032"/>
                </a:lnTo>
                <a:lnTo>
                  <a:pt x="1230" y="2125"/>
                </a:lnTo>
                <a:lnTo>
                  <a:pt x="1305" y="2218"/>
                </a:lnTo>
                <a:lnTo>
                  <a:pt x="1398" y="2311"/>
                </a:lnTo>
                <a:lnTo>
                  <a:pt x="1491" y="2386"/>
                </a:lnTo>
                <a:lnTo>
                  <a:pt x="1603" y="2442"/>
                </a:lnTo>
                <a:lnTo>
                  <a:pt x="1715" y="2498"/>
                </a:lnTo>
                <a:lnTo>
                  <a:pt x="1845" y="2554"/>
                </a:lnTo>
                <a:lnTo>
                  <a:pt x="1957" y="2572"/>
                </a:lnTo>
                <a:lnTo>
                  <a:pt x="2088" y="2591"/>
                </a:lnTo>
                <a:lnTo>
                  <a:pt x="2218" y="2610"/>
                </a:lnTo>
                <a:lnTo>
                  <a:pt x="2349" y="2591"/>
                </a:lnTo>
                <a:lnTo>
                  <a:pt x="2479" y="2572"/>
                </a:lnTo>
                <a:lnTo>
                  <a:pt x="2610" y="2554"/>
                </a:lnTo>
                <a:lnTo>
                  <a:pt x="2721" y="2498"/>
                </a:lnTo>
                <a:lnTo>
                  <a:pt x="2852" y="2442"/>
                </a:lnTo>
                <a:lnTo>
                  <a:pt x="2945" y="2386"/>
                </a:lnTo>
                <a:lnTo>
                  <a:pt x="3057" y="2311"/>
                </a:lnTo>
                <a:lnTo>
                  <a:pt x="3150" y="2218"/>
                </a:lnTo>
                <a:lnTo>
                  <a:pt x="3225" y="2125"/>
                </a:lnTo>
                <a:lnTo>
                  <a:pt x="3299" y="2032"/>
                </a:lnTo>
                <a:lnTo>
                  <a:pt x="3374" y="1920"/>
                </a:lnTo>
                <a:lnTo>
                  <a:pt x="3430" y="1808"/>
                </a:lnTo>
                <a:lnTo>
                  <a:pt x="3467" y="1696"/>
                </a:lnTo>
                <a:lnTo>
                  <a:pt x="3504" y="1566"/>
                </a:lnTo>
                <a:lnTo>
                  <a:pt x="3523" y="1435"/>
                </a:lnTo>
                <a:lnTo>
                  <a:pt x="3523" y="1305"/>
                </a:lnTo>
                <a:lnTo>
                  <a:pt x="3523" y="1174"/>
                </a:lnTo>
                <a:lnTo>
                  <a:pt x="3504" y="1044"/>
                </a:lnTo>
                <a:lnTo>
                  <a:pt x="3467" y="913"/>
                </a:lnTo>
                <a:lnTo>
                  <a:pt x="3430" y="802"/>
                </a:lnTo>
                <a:lnTo>
                  <a:pt x="3374" y="690"/>
                </a:lnTo>
                <a:lnTo>
                  <a:pt x="3299" y="578"/>
                </a:lnTo>
                <a:lnTo>
                  <a:pt x="3225" y="485"/>
                </a:lnTo>
                <a:lnTo>
                  <a:pt x="3150" y="391"/>
                </a:lnTo>
                <a:lnTo>
                  <a:pt x="3057" y="298"/>
                </a:lnTo>
                <a:lnTo>
                  <a:pt x="2945" y="224"/>
                </a:lnTo>
                <a:lnTo>
                  <a:pt x="2852" y="168"/>
                </a:lnTo>
                <a:lnTo>
                  <a:pt x="2721" y="112"/>
                </a:lnTo>
                <a:lnTo>
                  <a:pt x="2610" y="56"/>
                </a:lnTo>
                <a:lnTo>
                  <a:pt x="2479" y="37"/>
                </a:lnTo>
                <a:lnTo>
                  <a:pt x="2349" y="19"/>
                </a:lnTo>
                <a:lnTo>
                  <a:pt x="2218" y="0"/>
                </a:lnTo>
                <a:close/>
                <a:moveTo>
                  <a:pt x="5443" y="373"/>
                </a:moveTo>
                <a:lnTo>
                  <a:pt x="5350" y="391"/>
                </a:lnTo>
                <a:lnTo>
                  <a:pt x="5126" y="466"/>
                </a:lnTo>
                <a:lnTo>
                  <a:pt x="4940" y="559"/>
                </a:lnTo>
                <a:lnTo>
                  <a:pt x="4772" y="708"/>
                </a:lnTo>
                <a:lnTo>
                  <a:pt x="4641" y="876"/>
                </a:lnTo>
                <a:lnTo>
                  <a:pt x="4548" y="1062"/>
                </a:lnTo>
                <a:lnTo>
                  <a:pt x="4474" y="1268"/>
                </a:lnTo>
                <a:lnTo>
                  <a:pt x="4455" y="1379"/>
                </a:lnTo>
                <a:lnTo>
                  <a:pt x="4455" y="1491"/>
                </a:lnTo>
                <a:lnTo>
                  <a:pt x="4455" y="1603"/>
                </a:lnTo>
                <a:lnTo>
                  <a:pt x="4474" y="1715"/>
                </a:lnTo>
                <a:lnTo>
                  <a:pt x="4548" y="1920"/>
                </a:lnTo>
                <a:lnTo>
                  <a:pt x="4641" y="2106"/>
                </a:lnTo>
                <a:lnTo>
                  <a:pt x="4772" y="2274"/>
                </a:lnTo>
                <a:lnTo>
                  <a:pt x="4940" y="2405"/>
                </a:lnTo>
                <a:lnTo>
                  <a:pt x="5126" y="2516"/>
                </a:lnTo>
                <a:lnTo>
                  <a:pt x="5350" y="2572"/>
                </a:lnTo>
                <a:lnTo>
                  <a:pt x="5443" y="2591"/>
                </a:lnTo>
                <a:lnTo>
                  <a:pt x="5573" y="2610"/>
                </a:lnTo>
                <a:lnTo>
                  <a:pt x="5685" y="2591"/>
                </a:lnTo>
                <a:lnTo>
                  <a:pt x="5797" y="2572"/>
                </a:lnTo>
                <a:lnTo>
                  <a:pt x="6002" y="2516"/>
                </a:lnTo>
                <a:lnTo>
                  <a:pt x="6188" y="2405"/>
                </a:lnTo>
                <a:lnTo>
                  <a:pt x="6356" y="2274"/>
                </a:lnTo>
                <a:lnTo>
                  <a:pt x="6487" y="2106"/>
                </a:lnTo>
                <a:lnTo>
                  <a:pt x="6599" y="1920"/>
                </a:lnTo>
                <a:lnTo>
                  <a:pt x="6654" y="1715"/>
                </a:lnTo>
                <a:lnTo>
                  <a:pt x="6673" y="1603"/>
                </a:lnTo>
                <a:lnTo>
                  <a:pt x="6673" y="1491"/>
                </a:lnTo>
                <a:lnTo>
                  <a:pt x="6673" y="1379"/>
                </a:lnTo>
                <a:lnTo>
                  <a:pt x="6654" y="1268"/>
                </a:lnTo>
                <a:lnTo>
                  <a:pt x="6599" y="1062"/>
                </a:lnTo>
                <a:lnTo>
                  <a:pt x="6487" y="876"/>
                </a:lnTo>
                <a:lnTo>
                  <a:pt x="6356" y="708"/>
                </a:lnTo>
                <a:lnTo>
                  <a:pt x="6188" y="559"/>
                </a:lnTo>
                <a:lnTo>
                  <a:pt x="6002" y="466"/>
                </a:lnTo>
                <a:lnTo>
                  <a:pt x="5797" y="391"/>
                </a:lnTo>
                <a:lnTo>
                  <a:pt x="5685" y="373"/>
                </a:lnTo>
                <a:close/>
                <a:moveTo>
                  <a:pt x="5014" y="2964"/>
                </a:moveTo>
                <a:lnTo>
                  <a:pt x="4828" y="2982"/>
                </a:lnTo>
                <a:lnTo>
                  <a:pt x="4660" y="3020"/>
                </a:lnTo>
                <a:lnTo>
                  <a:pt x="4511" y="3076"/>
                </a:lnTo>
                <a:lnTo>
                  <a:pt x="4362" y="3150"/>
                </a:lnTo>
                <a:lnTo>
                  <a:pt x="4455" y="3262"/>
                </a:lnTo>
                <a:lnTo>
                  <a:pt x="4548" y="3392"/>
                </a:lnTo>
                <a:lnTo>
                  <a:pt x="4641" y="3523"/>
                </a:lnTo>
                <a:lnTo>
                  <a:pt x="4697" y="3672"/>
                </a:lnTo>
                <a:lnTo>
                  <a:pt x="4753" y="3821"/>
                </a:lnTo>
                <a:lnTo>
                  <a:pt x="4790" y="3970"/>
                </a:lnTo>
                <a:lnTo>
                  <a:pt x="4809" y="4138"/>
                </a:lnTo>
                <a:lnTo>
                  <a:pt x="4828" y="4306"/>
                </a:lnTo>
                <a:lnTo>
                  <a:pt x="4828" y="4753"/>
                </a:lnTo>
                <a:lnTo>
                  <a:pt x="4809" y="4828"/>
                </a:lnTo>
                <a:lnTo>
                  <a:pt x="6859" y="4828"/>
                </a:lnTo>
                <a:lnTo>
                  <a:pt x="6971" y="4809"/>
                </a:lnTo>
                <a:lnTo>
                  <a:pt x="7083" y="4790"/>
                </a:lnTo>
                <a:lnTo>
                  <a:pt x="7176" y="4735"/>
                </a:lnTo>
                <a:lnTo>
                  <a:pt x="7251" y="4660"/>
                </a:lnTo>
                <a:lnTo>
                  <a:pt x="7325" y="4585"/>
                </a:lnTo>
                <a:lnTo>
                  <a:pt x="7381" y="4492"/>
                </a:lnTo>
                <a:lnTo>
                  <a:pt x="7419" y="4380"/>
                </a:lnTo>
                <a:lnTo>
                  <a:pt x="7419" y="4269"/>
                </a:lnTo>
                <a:lnTo>
                  <a:pt x="7419" y="4138"/>
                </a:lnTo>
                <a:lnTo>
                  <a:pt x="7400" y="4008"/>
                </a:lnTo>
                <a:lnTo>
                  <a:pt x="7363" y="3896"/>
                </a:lnTo>
                <a:lnTo>
                  <a:pt x="7325" y="3765"/>
                </a:lnTo>
                <a:lnTo>
                  <a:pt x="7270" y="3653"/>
                </a:lnTo>
                <a:lnTo>
                  <a:pt x="7195" y="3542"/>
                </a:lnTo>
                <a:lnTo>
                  <a:pt x="7120" y="3448"/>
                </a:lnTo>
                <a:lnTo>
                  <a:pt x="7046" y="3355"/>
                </a:lnTo>
                <a:lnTo>
                  <a:pt x="6953" y="3262"/>
                </a:lnTo>
                <a:lnTo>
                  <a:pt x="6859" y="3187"/>
                </a:lnTo>
                <a:lnTo>
                  <a:pt x="6748" y="3132"/>
                </a:lnTo>
                <a:lnTo>
                  <a:pt x="6636" y="3076"/>
                </a:lnTo>
                <a:lnTo>
                  <a:pt x="6505" y="3020"/>
                </a:lnTo>
                <a:lnTo>
                  <a:pt x="6393" y="3001"/>
                </a:lnTo>
                <a:lnTo>
                  <a:pt x="6263" y="2982"/>
                </a:lnTo>
                <a:lnTo>
                  <a:pt x="6114" y="2964"/>
                </a:lnTo>
                <a:lnTo>
                  <a:pt x="6077" y="2964"/>
                </a:lnTo>
                <a:lnTo>
                  <a:pt x="5834" y="3038"/>
                </a:lnTo>
                <a:lnTo>
                  <a:pt x="5704" y="3057"/>
                </a:lnTo>
                <a:lnTo>
                  <a:pt x="5424" y="3057"/>
                </a:lnTo>
                <a:lnTo>
                  <a:pt x="5294" y="3038"/>
                </a:lnTo>
                <a:lnTo>
                  <a:pt x="5051" y="2964"/>
                </a:lnTo>
                <a:close/>
                <a:moveTo>
                  <a:pt x="1342" y="2964"/>
                </a:moveTo>
                <a:lnTo>
                  <a:pt x="1193" y="2982"/>
                </a:lnTo>
                <a:lnTo>
                  <a:pt x="1062" y="3001"/>
                </a:lnTo>
                <a:lnTo>
                  <a:pt x="932" y="3038"/>
                </a:lnTo>
                <a:lnTo>
                  <a:pt x="820" y="3076"/>
                </a:lnTo>
                <a:lnTo>
                  <a:pt x="690" y="3132"/>
                </a:lnTo>
                <a:lnTo>
                  <a:pt x="578" y="3206"/>
                </a:lnTo>
                <a:lnTo>
                  <a:pt x="485" y="3281"/>
                </a:lnTo>
                <a:lnTo>
                  <a:pt x="391" y="3355"/>
                </a:lnTo>
                <a:lnTo>
                  <a:pt x="298" y="3448"/>
                </a:lnTo>
                <a:lnTo>
                  <a:pt x="224" y="3560"/>
                </a:lnTo>
                <a:lnTo>
                  <a:pt x="149" y="3672"/>
                </a:lnTo>
                <a:lnTo>
                  <a:pt x="93" y="3784"/>
                </a:lnTo>
                <a:lnTo>
                  <a:pt x="56" y="3914"/>
                </a:lnTo>
                <a:lnTo>
                  <a:pt x="19" y="4045"/>
                </a:lnTo>
                <a:lnTo>
                  <a:pt x="0" y="4175"/>
                </a:lnTo>
                <a:lnTo>
                  <a:pt x="0" y="4306"/>
                </a:lnTo>
                <a:lnTo>
                  <a:pt x="0" y="4641"/>
                </a:lnTo>
                <a:lnTo>
                  <a:pt x="0" y="4753"/>
                </a:lnTo>
                <a:lnTo>
                  <a:pt x="37" y="4865"/>
                </a:lnTo>
                <a:lnTo>
                  <a:pt x="93" y="4958"/>
                </a:lnTo>
                <a:lnTo>
                  <a:pt x="168" y="5033"/>
                </a:lnTo>
                <a:lnTo>
                  <a:pt x="242" y="5107"/>
                </a:lnTo>
                <a:lnTo>
                  <a:pt x="336" y="5145"/>
                </a:lnTo>
                <a:lnTo>
                  <a:pt x="447" y="5182"/>
                </a:lnTo>
                <a:lnTo>
                  <a:pt x="559" y="5201"/>
                </a:lnTo>
                <a:lnTo>
                  <a:pt x="3896" y="5201"/>
                </a:lnTo>
                <a:lnTo>
                  <a:pt x="4008" y="5182"/>
                </a:lnTo>
                <a:lnTo>
                  <a:pt x="4119" y="5145"/>
                </a:lnTo>
                <a:lnTo>
                  <a:pt x="4213" y="5107"/>
                </a:lnTo>
                <a:lnTo>
                  <a:pt x="4287" y="5033"/>
                </a:lnTo>
                <a:lnTo>
                  <a:pt x="4362" y="4958"/>
                </a:lnTo>
                <a:lnTo>
                  <a:pt x="4399" y="4865"/>
                </a:lnTo>
                <a:lnTo>
                  <a:pt x="4436" y="4753"/>
                </a:lnTo>
                <a:lnTo>
                  <a:pt x="4455" y="4641"/>
                </a:lnTo>
                <a:lnTo>
                  <a:pt x="4455" y="4306"/>
                </a:lnTo>
                <a:lnTo>
                  <a:pt x="4436" y="4175"/>
                </a:lnTo>
                <a:lnTo>
                  <a:pt x="4418" y="4045"/>
                </a:lnTo>
                <a:lnTo>
                  <a:pt x="4399" y="3914"/>
                </a:lnTo>
                <a:lnTo>
                  <a:pt x="4343" y="3784"/>
                </a:lnTo>
                <a:lnTo>
                  <a:pt x="4287" y="3672"/>
                </a:lnTo>
                <a:lnTo>
                  <a:pt x="4231" y="3560"/>
                </a:lnTo>
                <a:lnTo>
                  <a:pt x="4138" y="3448"/>
                </a:lnTo>
                <a:lnTo>
                  <a:pt x="4063" y="3355"/>
                </a:lnTo>
                <a:lnTo>
                  <a:pt x="3970" y="3281"/>
                </a:lnTo>
                <a:lnTo>
                  <a:pt x="3858" y="3206"/>
                </a:lnTo>
                <a:lnTo>
                  <a:pt x="3747" y="3132"/>
                </a:lnTo>
                <a:lnTo>
                  <a:pt x="3635" y="3076"/>
                </a:lnTo>
                <a:lnTo>
                  <a:pt x="3504" y="3038"/>
                </a:lnTo>
                <a:lnTo>
                  <a:pt x="3392" y="3001"/>
                </a:lnTo>
                <a:lnTo>
                  <a:pt x="3243" y="2982"/>
                </a:lnTo>
                <a:lnTo>
                  <a:pt x="3113" y="2964"/>
                </a:lnTo>
                <a:lnTo>
                  <a:pt x="3020" y="2964"/>
                </a:lnTo>
                <a:lnTo>
                  <a:pt x="2833" y="3057"/>
                </a:lnTo>
                <a:lnTo>
                  <a:pt x="2647" y="3113"/>
                </a:lnTo>
                <a:lnTo>
                  <a:pt x="2442" y="3150"/>
                </a:lnTo>
                <a:lnTo>
                  <a:pt x="2013" y="3150"/>
                </a:lnTo>
                <a:lnTo>
                  <a:pt x="1808" y="3113"/>
                </a:lnTo>
                <a:lnTo>
                  <a:pt x="1622" y="3057"/>
                </a:lnTo>
                <a:lnTo>
                  <a:pt x="1435" y="2964"/>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Rectangle 36">
            <a:extLst>
              <a:ext uri="{FF2B5EF4-FFF2-40B4-BE49-F238E27FC236}">
                <a16:creationId xmlns:a16="http://schemas.microsoft.com/office/drawing/2014/main" id="{D67FCE80-7DA5-49B7-8D47-DCE5164F5D3E}"/>
              </a:ext>
            </a:extLst>
          </p:cNvPr>
          <p:cNvSpPr/>
          <p:nvPr/>
        </p:nvSpPr>
        <p:spPr>
          <a:xfrm>
            <a:off x="9062543" y="1762275"/>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FD9E01"/>
                </a:solidFill>
                <a:effectLst/>
                <a:uLnTx/>
                <a:uFillTx/>
                <a:latin typeface="UTM  Avo"/>
                <a:cs typeface="Arial" panose="020B0604020202020204" pitchFamily="34" charset="0"/>
              </a:rPr>
              <a:t>Hệ thống</a:t>
            </a:r>
            <a:endParaRPr kumimoji="0" lang="en-US" sz="2200" b="1" i="0" u="none" strike="noStrike" kern="0" cap="none" spc="0" normalizeH="0" baseline="0" noProof="0" dirty="0">
              <a:ln>
                <a:noFill/>
              </a:ln>
              <a:solidFill>
                <a:srgbClr val="FD9E01"/>
              </a:solidFill>
              <a:effectLst/>
              <a:uLnTx/>
              <a:uFillTx/>
              <a:latin typeface="UTM  Avo"/>
              <a:cs typeface="Arial" panose="020B0604020202020204" pitchFamily="34" charset="0"/>
            </a:endParaRPr>
          </a:p>
        </p:txBody>
      </p:sp>
      <p:sp>
        <p:nvSpPr>
          <p:cNvPr id="38" name="Google Shape;211;p8">
            <a:extLst>
              <a:ext uri="{FF2B5EF4-FFF2-40B4-BE49-F238E27FC236}">
                <a16:creationId xmlns:a16="http://schemas.microsoft.com/office/drawing/2014/main" id="{9072D0AD-B7D9-4EBF-863A-E4B91B010967}"/>
              </a:ext>
            </a:extLst>
          </p:cNvPr>
          <p:cNvSpPr>
            <a:spLocks noChangeAspect="1"/>
          </p:cNvSpPr>
          <p:nvPr/>
        </p:nvSpPr>
        <p:spPr>
          <a:xfrm>
            <a:off x="9272441" y="2743578"/>
            <a:ext cx="729311" cy="731520"/>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25;p8">
            <a:extLst>
              <a:ext uri="{FF2B5EF4-FFF2-40B4-BE49-F238E27FC236}">
                <a16:creationId xmlns:a16="http://schemas.microsoft.com/office/drawing/2014/main" id="{0366F79A-B060-4FB6-AFBC-23013A9D997E}"/>
              </a:ext>
            </a:extLst>
          </p:cNvPr>
          <p:cNvSpPr>
            <a:spLocks noChangeAspect="1"/>
          </p:cNvSpPr>
          <p:nvPr/>
        </p:nvSpPr>
        <p:spPr>
          <a:xfrm>
            <a:off x="7969261" y="3997482"/>
            <a:ext cx="822960" cy="822960"/>
          </a:xfrm>
          <a:custGeom>
            <a:avLst/>
            <a:gdLst/>
            <a:ahLst/>
            <a:cxnLst/>
            <a:rect l="l" t="t" r="r" b="b"/>
            <a:pathLst>
              <a:path w="5929" h="5929" extrusionOk="0">
                <a:moveTo>
                  <a:pt x="3095" y="746"/>
                </a:moveTo>
                <a:lnTo>
                  <a:pt x="3170" y="802"/>
                </a:lnTo>
                <a:lnTo>
                  <a:pt x="3207" y="858"/>
                </a:lnTo>
                <a:lnTo>
                  <a:pt x="3226" y="933"/>
                </a:lnTo>
                <a:lnTo>
                  <a:pt x="3226" y="1138"/>
                </a:lnTo>
                <a:lnTo>
                  <a:pt x="3412" y="1175"/>
                </a:lnTo>
                <a:lnTo>
                  <a:pt x="3580" y="1231"/>
                </a:lnTo>
                <a:lnTo>
                  <a:pt x="3729" y="1305"/>
                </a:lnTo>
                <a:lnTo>
                  <a:pt x="3766" y="1361"/>
                </a:lnTo>
                <a:lnTo>
                  <a:pt x="3766" y="1417"/>
                </a:lnTo>
                <a:lnTo>
                  <a:pt x="3766" y="1454"/>
                </a:lnTo>
                <a:lnTo>
                  <a:pt x="3729" y="1510"/>
                </a:lnTo>
                <a:lnTo>
                  <a:pt x="3543" y="1697"/>
                </a:lnTo>
                <a:lnTo>
                  <a:pt x="3505" y="1715"/>
                </a:lnTo>
                <a:lnTo>
                  <a:pt x="3431" y="1715"/>
                </a:lnTo>
                <a:lnTo>
                  <a:pt x="3375" y="1697"/>
                </a:lnTo>
                <a:lnTo>
                  <a:pt x="3282" y="1659"/>
                </a:lnTo>
                <a:lnTo>
                  <a:pt x="3170" y="1641"/>
                </a:lnTo>
                <a:lnTo>
                  <a:pt x="2722" y="1641"/>
                </a:lnTo>
                <a:lnTo>
                  <a:pt x="2648" y="1659"/>
                </a:lnTo>
                <a:lnTo>
                  <a:pt x="2592" y="1697"/>
                </a:lnTo>
                <a:lnTo>
                  <a:pt x="2555" y="1771"/>
                </a:lnTo>
                <a:lnTo>
                  <a:pt x="2536" y="1846"/>
                </a:lnTo>
                <a:lnTo>
                  <a:pt x="2555" y="1920"/>
                </a:lnTo>
                <a:lnTo>
                  <a:pt x="2573" y="1976"/>
                </a:lnTo>
                <a:lnTo>
                  <a:pt x="2629" y="2032"/>
                </a:lnTo>
                <a:lnTo>
                  <a:pt x="2685" y="2051"/>
                </a:lnTo>
                <a:lnTo>
                  <a:pt x="3393" y="2275"/>
                </a:lnTo>
                <a:lnTo>
                  <a:pt x="3505" y="2312"/>
                </a:lnTo>
                <a:lnTo>
                  <a:pt x="3598" y="2386"/>
                </a:lnTo>
                <a:lnTo>
                  <a:pt x="3692" y="2442"/>
                </a:lnTo>
                <a:lnTo>
                  <a:pt x="3766" y="2536"/>
                </a:lnTo>
                <a:lnTo>
                  <a:pt x="3822" y="2629"/>
                </a:lnTo>
                <a:lnTo>
                  <a:pt x="3878" y="2741"/>
                </a:lnTo>
                <a:lnTo>
                  <a:pt x="3897" y="2852"/>
                </a:lnTo>
                <a:lnTo>
                  <a:pt x="3915" y="2964"/>
                </a:lnTo>
                <a:lnTo>
                  <a:pt x="3897" y="3113"/>
                </a:lnTo>
                <a:lnTo>
                  <a:pt x="3859" y="3244"/>
                </a:lnTo>
                <a:lnTo>
                  <a:pt x="3785" y="3374"/>
                </a:lnTo>
                <a:lnTo>
                  <a:pt x="3710" y="3486"/>
                </a:lnTo>
                <a:lnTo>
                  <a:pt x="3598" y="3561"/>
                </a:lnTo>
                <a:lnTo>
                  <a:pt x="3487" y="3635"/>
                </a:lnTo>
                <a:lnTo>
                  <a:pt x="3375" y="3673"/>
                </a:lnTo>
                <a:lnTo>
                  <a:pt x="3226" y="3691"/>
                </a:lnTo>
                <a:lnTo>
                  <a:pt x="3226" y="3896"/>
                </a:lnTo>
                <a:lnTo>
                  <a:pt x="3226" y="3934"/>
                </a:lnTo>
                <a:lnTo>
                  <a:pt x="3188" y="3971"/>
                </a:lnTo>
                <a:lnTo>
                  <a:pt x="3132" y="4027"/>
                </a:lnTo>
                <a:lnTo>
                  <a:pt x="3021" y="4083"/>
                </a:lnTo>
                <a:lnTo>
                  <a:pt x="2909" y="4083"/>
                </a:lnTo>
                <a:lnTo>
                  <a:pt x="2797" y="4027"/>
                </a:lnTo>
                <a:lnTo>
                  <a:pt x="2741" y="3971"/>
                </a:lnTo>
                <a:lnTo>
                  <a:pt x="2704" y="3934"/>
                </a:lnTo>
                <a:lnTo>
                  <a:pt x="2704" y="3896"/>
                </a:lnTo>
                <a:lnTo>
                  <a:pt x="2704" y="3691"/>
                </a:lnTo>
                <a:lnTo>
                  <a:pt x="2573" y="3673"/>
                </a:lnTo>
                <a:lnTo>
                  <a:pt x="2443" y="3635"/>
                </a:lnTo>
                <a:lnTo>
                  <a:pt x="2331" y="3579"/>
                </a:lnTo>
                <a:lnTo>
                  <a:pt x="2200" y="3523"/>
                </a:lnTo>
                <a:lnTo>
                  <a:pt x="2163" y="3468"/>
                </a:lnTo>
                <a:lnTo>
                  <a:pt x="2163" y="3412"/>
                </a:lnTo>
                <a:lnTo>
                  <a:pt x="2163" y="3374"/>
                </a:lnTo>
                <a:lnTo>
                  <a:pt x="2200" y="3318"/>
                </a:lnTo>
                <a:lnTo>
                  <a:pt x="2387" y="3132"/>
                </a:lnTo>
                <a:lnTo>
                  <a:pt x="2424" y="3113"/>
                </a:lnTo>
                <a:lnTo>
                  <a:pt x="2499" y="3113"/>
                </a:lnTo>
                <a:lnTo>
                  <a:pt x="2555" y="3132"/>
                </a:lnTo>
                <a:lnTo>
                  <a:pt x="2648" y="3169"/>
                </a:lnTo>
                <a:lnTo>
                  <a:pt x="2760" y="3188"/>
                </a:lnTo>
                <a:lnTo>
                  <a:pt x="3207" y="3188"/>
                </a:lnTo>
                <a:lnTo>
                  <a:pt x="3282" y="3169"/>
                </a:lnTo>
                <a:lnTo>
                  <a:pt x="3337" y="3132"/>
                </a:lnTo>
                <a:lnTo>
                  <a:pt x="3375" y="3057"/>
                </a:lnTo>
                <a:lnTo>
                  <a:pt x="3393" y="2964"/>
                </a:lnTo>
                <a:lnTo>
                  <a:pt x="3375" y="2908"/>
                </a:lnTo>
                <a:lnTo>
                  <a:pt x="3356" y="2852"/>
                </a:lnTo>
                <a:lnTo>
                  <a:pt x="3300" y="2797"/>
                </a:lnTo>
                <a:lnTo>
                  <a:pt x="3244" y="2778"/>
                </a:lnTo>
                <a:lnTo>
                  <a:pt x="2536" y="2554"/>
                </a:lnTo>
                <a:lnTo>
                  <a:pt x="2424" y="2517"/>
                </a:lnTo>
                <a:lnTo>
                  <a:pt x="2331" y="2442"/>
                </a:lnTo>
                <a:lnTo>
                  <a:pt x="2238" y="2386"/>
                </a:lnTo>
                <a:lnTo>
                  <a:pt x="2163" y="2293"/>
                </a:lnTo>
                <a:lnTo>
                  <a:pt x="2107" y="2200"/>
                </a:lnTo>
                <a:lnTo>
                  <a:pt x="2051" y="2088"/>
                </a:lnTo>
                <a:lnTo>
                  <a:pt x="2033" y="1976"/>
                </a:lnTo>
                <a:lnTo>
                  <a:pt x="2014" y="1846"/>
                </a:lnTo>
                <a:lnTo>
                  <a:pt x="2033" y="1715"/>
                </a:lnTo>
                <a:lnTo>
                  <a:pt x="2070" y="1585"/>
                </a:lnTo>
                <a:lnTo>
                  <a:pt x="2145" y="1454"/>
                </a:lnTo>
                <a:lnTo>
                  <a:pt x="2219" y="1343"/>
                </a:lnTo>
                <a:lnTo>
                  <a:pt x="2331" y="1268"/>
                </a:lnTo>
                <a:lnTo>
                  <a:pt x="2443" y="1193"/>
                </a:lnTo>
                <a:lnTo>
                  <a:pt x="2573" y="1156"/>
                </a:lnTo>
                <a:lnTo>
                  <a:pt x="2704" y="1138"/>
                </a:lnTo>
                <a:lnTo>
                  <a:pt x="2704" y="933"/>
                </a:lnTo>
                <a:lnTo>
                  <a:pt x="2722" y="858"/>
                </a:lnTo>
                <a:lnTo>
                  <a:pt x="2760" y="802"/>
                </a:lnTo>
                <a:lnTo>
                  <a:pt x="2834" y="746"/>
                </a:lnTo>
                <a:close/>
                <a:moveTo>
                  <a:pt x="2965" y="1"/>
                </a:moveTo>
                <a:lnTo>
                  <a:pt x="2722" y="19"/>
                </a:lnTo>
                <a:lnTo>
                  <a:pt x="2480" y="56"/>
                </a:lnTo>
                <a:lnTo>
                  <a:pt x="2256" y="112"/>
                </a:lnTo>
                <a:lnTo>
                  <a:pt x="2033" y="187"/>
                </a:lnTo>
                <a:lnTo>
                  <a:pt x="1809" y="299"/>
                </a:lnTo>
                <a:lnTo>
                  <a:pt x="1623" y="411"/>
                </a:lnTo>
                <a:lnTo>
                  <a:pt x="1436" y="560"/>
                </a:lnTo>
                <a:lnTo>
                  <a:pt x="1268" y="709"/>
                </a:lnTo>
                <a:lnTo>
                  <a:pt x="1101" y="877"/>
                </a:lnTo>
                <a:lnTo>
                  <a:pt x="970" y="1063"/>
                </a:lnTo>
                <a:lnTo>
                  <a:pt x="840" y="1268"/>
                </a:lnTo>
                <a:lnTo>
                  <a:pt x="747" y="1473"/>
                </a:lnTo>
                <a:lnTo>
                  <a:pt x="653" y="1697"/>
                </a:lnTo>
                <a:lnTo>
                  <a:pt x="597" y="1920"/>
                </a:lnTo>
                <a:lnTo>
                  <a:pt x="560" y="2163"/>
                </a:lnTo>
                <a:lnTo>
                  <a:pt x="560" y="2405"/>
                </a:lnTo>
                <a:lnTo>
                  <a:pt x="560" y="2666"/>
                </a:lnTo>
                <a:lnTo>
                  <a:pt x="597" y="2908"/>
                </a:lnTo>
                <a:lnTo>
                  <a:pt x="653" y="3132"/>
                </a:lnTo>
                <a:lnTo>
                  <a:pt x="747" y="3356"/>
                </a:lnTo>
                <a:lnTo>
                  <a:pt x="840" y="3561"/>
                </a:lnTo>
                <a:lnTo>
                  <a:pt x="970" y="3766"/>
                </a:lnTo>
                <a:lnTo>
                  <a:pt x="1101" y="3952"/>
                </a:lnTo>
                <a:lnTo>
                  <a:pt x="1268" y="4120"/>
                </a:lnTo>
                <a:lnTo>
                  <a:pt x="1436" y="4269"/>
                </a:lnTo>
                <a:lnTo>
                  <a:pt x="1623" y="4418"/>
                </a:lnTo>
                <a:lnTo>
                  <a:pt x="1809" y="4530"/>
                </a:lnTo>
                <a:lnTo>
                  <a:pt x="2033" y="4642"/>
                </a:lnTo>
                <a:lnTo>
                  <a:pt x="2256" y="4716"/>
                </a:lnTo>
                <a:lnTo>
                  <a:pt x="2480" y="4772"/>
                </a:lnTo>
                <a:lnTo>
                  <a:pt x="2722" y="4810"/>
                </a:lnTo>
                <a:lnTo>
                  <a:pt x="2965" y="4828"/>
                </a:lnTo>
                <a:lnTo>
                  <a:pt x="3207" y="4810"/>
                </a:lnTo>
                <a:lnTo>
                  <a:pt x="3449" y="4772"/>
                </a:lnTo>
                <a:lnTo>
                  <a:pt x="3692" y="4716"/>
                </a:lnTo>
                <a:lnTo>
                  <a:pt x="3897" y="4642"/>
                </a:lnTo>
                <a:lnTo>
                  <a:pt x="4120" y="4530"/>
                </a:lnTo>
                <a:lnTo>
                  <a:pt x="4307" y="4418"/>
                </a:lnTo>
                <a:lnTo>
                  <a:pt x="4493" y="4269"/>
                </a:lnTo>
                <a:lnTo>
                  <a:pt x="4680" y="4120"/>
                </a:lnTo>
                <a:lnTo>
                  <a:pt x="4829" y="3952"/>
                </a:lnTo>
                <a:lnTo>
                  <a:pt x="4959" y="3766"/>
                </a:lnTo>
                <a:lnTo>
                  <a:pt x="5090" y="3561"/>
                </a:lnTo>
                <a:lnTo>
                  <a:pt x="5183" y="3356"/>
                </a:lnTo>
                <a:lnTo>
                  <a:pt x="5276" y="3132"/>
                </a:lnTo>
                <a:lnTo>
                  <a:pt x="5332" y="2908"/>
                </a:lnTo>
                <a:lnTo>
                  <a:pt x="5369" y="2666"/>
                </a:lnTo>
                <a:lnTo>
                  <a:pt x="5388" y="2405"/>
                </a:lnTo>
                <a:lnTo>
                  <a:pt x="5369" y="2163"/>
                </a:lnTo>
                <a:lnTo>
                  <a:pt x="5332" y="1920"/>
                </a:lnTo>
                <a:lnTo>
                  <a:pt x="5276" y="1697"/>
                </a:lnTo>
                <a:lnTo>
                  <a:pt x="5183" y="1473"/>
                </a:lnTo>
                <a:lnTo>
                  <a:pt x="5090" y="1268"/>
                </a:lnTo>
                <a:lnTo>
                  <a:pt x="4959" y="1063"/>
                </a:lnTo>
                <a:lnTo>
                  <a:pt x="4829" y="877"/>
                </a:lnTo>
                <a:lnTo>
                  <a:pt x="4680" y="709"/>
                </a:lnTo>
                <a:lnTo>
                  <a:pt x="4493" y="560"/>
                </a:lnTo>
                <a:lnTo>
                  <a:pt x="4307" y="411"/>
                </a:lnTo>
                <a:lnTo>
                  <a:pt x="4120" y="299"/>
                </a:lnTo>
                <a:lnTo>
                  <a:pt x="3897" y="187"/>
                </a:lnTo>
                <a:lnTo>
                  <a:pt x="3692" y="112"/>
                </a:lnTo>
                <a:lnTo>
                  <a:pt x="3449" y="56"/>
                </a:lnTo>
                <a:lnTo>
                  <a:pt x="3207" y="19"/>
                </a:lnTo>
                <a:lnTo>
                  <a:pt x="2965" y="1"/>
                </a:lnTo>
                <a:close/>
                <a:moveTo>
                  <a:pt x="299" y="4083"/>
                </a:moveTo>
                <a:lnTo>
                  <a:pt x="225" y="4101"/>
                </a:lnTo>
                <a:lnTo>
                  <a:pt x="169" y="4139"/>
                </a:lnTo>
                <a:lnTo>
                  <a:pt x="113" y="4195"/>
                </a:lnTo>
                <a:lnTo>
                  <a:pt x="57" y="4250"/>
                </a:lnTo>
                <a:lnTo>
                  <a:pt x="20" y="4306"/>
                </a:lnTo>
                <a:lnTo>
                  <a:pt x="1" y="4381"/>
                </a:lnTo>
                <a:lnTo>
                  <a:pt x="1" y="4455"/>
                </a:lnTo>
                <a:lnTo>
                  <a:pt x="1" y="5574"/>
                </a:lnTo>
                <a:lnTo>
                  <a:pt x="1" y="5648"/>
                </a:lnTo>
                <a:lnTo>
                  <a:pt x="20" y="5704"/>
                </a:lnTo>
                <a:lnTo>
                  <a:pt x="57" y="5779"/>
                </a:lnTo>
                <a:lnTo>
                  <a:pt x="113" y="5835"/>
                </a:lnTo>
                <a:lnTo>
                  <a:pt x="169" y="5872"/>
                </a:lnTo>
                <a:lnTo>
                  <a:pt x="225" y="5909"/>
                </a:lnTo>
                <a:lnTo>
                  <a:pt x="299" y="5928"/>
                </a:lnTo>
                <a:lnTo>
                  <a:pt x="5630" y="5928"/>
                </a:lnTo>
                <a:lnTo>
                  <a:pt x="5705" y="5909"/>
                </a:lnTo>
                <a:lnTo>
                  <a:pt x="5779" y="5872"/>
                </a:lnTo>
                <a:lnTo>
                  <a:pt x="5835" y="5835"/>
                </a:lnTo>
                <a:lnTo>
                  <a:pt x="5873" y="5779"/>
                </a:lnTo>
                <a:lnTo>
                  <a:pt x="5910" y="5704"/>
                </a:lnTo>
                <a:lnTo>
                  <a:pt x="5928" y="5648"/>
                </a:lnTo>
                <a:lnTo>
                  <a:pt x="5928" y="5574"/>
                </a:lnTo>
                <a:lnTo>
                  <a:pt x="5928" y="4455"/>
                </a:lnTo>
                <a:lnTo>
                  <a:pt x="5928" y="4381"/>
                </a:lnTo>
                <a:lnTo>
                  <a:pt x="5910" y="4306"/>
                </a:lnTo>
                <a:lnTo>
                  <a:pt x="5873" y="4250"/>
                </a:lnTo>
                <a:lnTo>
                  <a:pt x="5835" y="4195"/>
                </a:lnTo>
                <a:lnTo>
                  <a:pt x="5779" y="4139"/>
                </a:lnTo>
                <a:lnTo>
                  <a:pt x="5705" y="4101"/>
                </a:lnTo>
                <a:lnTo>
                  <a:pt x="5630" y="4083"/>
                </a:lnTo>
                <a:lnTo>
                  <a:pt x="5183" y="4083"/>
                </a:lnTo>
                <a:lnTo>
                  <a:pt x="4996" y="4288"/>
                </a:lnTo>
                <a:lnTo>
                  <a:pt x="4810" y="4493"/>
                </a:lnTo>
                <a:lnTo>
                  <a:pt x="4586" y="4661"/>
                </a:lnTo>
                <a:lnTo>
                  <a:pt x="4344" y="4828"/>
                </a:lnTo>
                <a:lnTo>
                  <a:pt x="5127" y="4828"/>
                </a:lnTo>
                <a:lnTo>
                  <a:pt x="5164" y="4847"/>
                </a:lnTo>
                <a:lnTo>
                  <a:pt x="5183" y="4884"/>
                </a:lnTo>
                <a:lnTo>
                  <a:pt x="5201" y="4921"/>
                </a:lnTo>
                <a:lnTo>
                  <a:pt x="5201" y="5108"/>
                </a:lnTo>
                <a:lnTo>
                  <a:pt x="5183" y="5145"/>
                </a:lnTo>
                <a:lnTo>
                  <a:pt x="5164" y="5164"/>
                </a:lnTo>
                <a:lnTo>
                  <a:pt x="5127" y="5182"/>
                </a:lnTo>
                <a:lnTo>
                  <a:pt x="5090" y="5201"/>
                </a:lnTo>
                <a:lnTo>
                  <a:pt x="858" y="5201"/>
                </a:lnTo>
                <a:lnTo>
                  <a:pt x="802" y="5182"/>
                </a:lnTo>
                <a:lnTo>
                  <a:pt x="765" y="5164"/>
                </a:lnTo>
                <a:lnTo>
                  <a:pt x="747" y="5145"/>
                </a:lnTo>
                <a:lnTo>
                  <a:pt x="747" y="5108"/>
                </a:lnTo>
                <a:lnTo>
                  <a:pt x="747" y="4921"/>
                </a:lnTo>
                <a:lnTo>
                  <a:pt x="747" y="4884"/>
                </a:lnTo>
                <a:lnTo>
                  <a:pt x="765" y="4847"/>
                </a:lnTo>
                <a:lnTo>
                  <a:pt x="802" y="4828"/>
                </a:lnTo>
                <a:lnTo>
                  <a:pt x="1585" y="4828"/>
                </a:lnTo>
                <a:lnTo>
                  <a:pt x="1343" y="4661"/>
                </a:lnTo>
                <a:lnTo>
                  <a:pt x="1138" y="4493"/>
                </a:lnTo>
                <a:lnTo>
                  <a:pt x="933" y="4288"/>
                </a:lnTo>
                <a:lnTo>
                  <a:pt x="747" y="4083"/>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Teardrop 1">
            <a:extLst>
              <a:ext uri="{FF2B5EF4-FFF2-40B4-BE49-F238E27FC236}">
                <a16:creationId xmlns:a16="http://schemas.microsoft.com/office/drawing/2014/main" id="{D9F1B3A0-447B-4DF6-8652-A3845208C0A6}"/>
              </a:ext>
            </a:extLst>
          </p:cNvPr>
          <p:cNvSpPr>
            <a:spLocks noChangeAspect="1"/>
          </p:cNvSpPr>
          <p:nvPr/>
        </p:nvSpPr>
        <p:spPr>
          <a:xfrm rot="18805991">
            <a:off x="9212646" y="3949736"/>
            <a:ext cx="831635" cy="8229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41" name="Rectangle 40">
            <a:extLst>
              <a:ext uri="{FF2B5EF4-FFF2-40B4-BE49-F238E27FC236}">
                <a16:creationId xmlns:a16="http://schemas.microsoft.com/office/drawing/2014/main" id="{10F3194B-0F97-4DF4-96F4-0920583BB966}"/>
              </a:ext>
            </a:extLst>
          </p:cNvPr>
          <p:cNvSpPr/>
          <p:nvPr/>
        </p:nvSpPr>
        <p:spPr>
          <a:xfrm>
            <a:off x="10422445" y="4074007"/>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178BC"/>
                </a:solidFill>
                <a:effectLst/>
                <a:uLnTx/>
                <a:uFillTx/>
                <a:latin typeface="UTM  Avo"/>
                <a:cs typeface="Arial" panose="020B0604020202020204" pitchFamily="34" charset="0"/>
              </a:rPr>
              <a:t>Thời gian</a:t>
            </a:r>
            <a:endParaRPr kumimoji="0" lang="en-US" sz="2200" b="1" i="0" u="none" strike="noStrike" kern="0" cap="none" spc="0" normalizeH="0" baseline="0" noProof="0" dirty="0">
              <a:ln>
                <a:noFill/>
              </a:ln>
              <a:solidFill>
                <a:srgbClr val="0178BC"/>
              </a:solidFill>
              <a:effectLst/>
              <a:uLnTx/>
              <a:uFillTx/>
              <a:latin typeface="UTM  Avo"/>
              <a:cs typeface="Arial" panose="020B0604020202020204" pitchFamily="34" charset="0"/>
            </a:endParaRPr>
          </a:p>
        </p:txBody>
      </p:sp>
      <p:sp>
        <p:nvSpPr>
          <p:cNvPr id="42" name="Rectangle 41">
            <a:extLst>
              <a:ext uri="{FF2B5EF4-FFF2-40B4-BE49-F238E27FC236}">
                <a16:creationId xmlns:a16="http://schemas.microsoft.com/office/drawing/2014/main" id="{3B3F64F8-6130-4D8E-86BF-54076DD00164}"/>
              </a:ext>
            </a:extLst>
          </p:cNvPr>
          <p:cNvSpPr/>
          <p:nvPr/>
        </p:nvSpPr>
        <p:spPr>
          <a:xfrm>
            <a:off x="7744564" y="5176735"/>
            <a:ext cx="1272353" cy="66991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0B09B"/>
                </a:solidFill>
                <a:effectLst/>
                <a:uLnTx/>
                <a:uFillTx/>
                <a:latin typeface="UTM  Avo"/>
                <a:cs typeface="Arial" panose="020B0604020202020204" pitchFamily="34" charset="0"/>
              </a:rPr>
              <a:t>Chi phí</a:t>
            </a:r>
            <a:endParaRPr kumimoji="0" lang="en-US" sz="2200" b="1" i="0" u="none" strike="noStrike" kern="0" cap="none" spc="0" normalizeH="0" baseline="0" noProof="0" dirty="0">
              <a:ln>
                <a:noFill/>
              </a:ln>
              <a:solidFill>
                <a:srgbClr val="00B09B"/>
              </a:solidFill>
              <a:effectLst/>
              <a:uLnTx/>
              <a:uFillTx/>
              <a:latin typeface="UTM  Avo"/>
              <a:cs typeface="Arial" panose="020B0604020202020204" pitchFamily="34" charset="0"/>
            </a:endParaRPr>
          </a:p>
        </p:txBody>
      </p:sp>
      <p:sp>
        <p:nvSpPr>
          <p:cNvPr id="3" name="TextBox 2">
            <a:extLst>
              <a:ext uri="{FF2B5EF4-FFF2-40B4-BE49-F238E27FC236}">
                <a16:creationId xmlns:a16="http://schemas.microsoft.com/office/drawing/2014/main" id="{3F19C3F5-894E-4F69-9D7C-453A1B0225A2}"/>
              </a:ext>
            </a:extLst>
          </p:cNvPr>
          <p:cNvSpPr txBox="1"/>
          <p:nvPr/>
        </p:nvSpPr>
        <p:spPr>
          <a:xfrm>
            <a:off x="849085" y="1641198"/>
            <a:ext cx="5246915" cy="3773021"/>
          </a:xfrm>
          <a:prstGeom prst="rect">
            <a:avLst/>
          </a:prstGeom>
          <a:noFill/>
        </p:spPr>
        <p:txBody>
          <a:bodyPr wrap="square" rtlCol="0">
            <a:spAutoFit/>
          </a:bodyPr>
          <a:lstStyle/>
          <a:p>
            <a:pPr marL="285750" indent="-285750" algn="just">
              <a:lnSpc>
                <a:spcPct val="150000"/>
              </a:lnSpc>
              <a:buFontTx/>
              <a:buChar char="-"/>
            </a:pPr>
            <a:r>
              <a:rPr lang="vi-VN" b="1">
                <a:solidFill>
                  <a:srgbClr val="DF3621"/>
                </a:solidFill>
              </a:rPr>
              <a:t>Nhân sự</a:t>
            </a:r>
            <a:r>
              <a:rPr lang="vi-VN"/>
              <a:t>: Tối thiểu 2 người để vận hành (lương tối thiểu 10.000.000 đ/tháng)</a:t>
            </a:r>
          </a:p>
          <a:p>
            <a:pPr marL="285750" indent="-285750" algn="just">
              <a:lnSpc>
                <a:spcPct val="150000"/>
              </a:lnSpc>
              <a:buFontTx/>
              <a:buChar char="-"/>
            </a:pPr>
            <a:r>
              <a:rPr lang="vi-VN" b="1">
                <a:solidFill>
                  <a:srgbClr val="FFC000"/>
                </a:solidFill>
              </a:rPr>
              <a:t>Hệ thống</a:t>
            </a:r>
            <a:r>
              <a:rPr lang="vi-VN"/>
              <a:t>: Chi phí để thuê, vận hành hệ thống của một website với lượng người truy cập thấp tầm 5.000.000.</a:t>
            </a:r>
          </a:p>
          <a:p>
            <a:pPr marL="285750" indent="-285750" algn="just">
              <a:lnSpc>
                <a:spcPct val="150000"/>
              </a:lnSpc>
              <a:buFontTx/>
              <a:buChar char="-"/>
            </a:pPr>
            <a:r>
              <a:rPr lang="vi-VN" b="1">
                <a:solidFill>
                  <a:srgbClr val="0178BC"/>
                </a:solidFill>
              </a:rPr>
              <a:t>Thời gian</a:t>
            </a:r>
            <a:r>
              <a:rPr lang="vi-VN"/>
              <a:t>: Thời gian để phát triển 1 tính năng với nhân sự 2 người cần tầm 1 tuần.</a:t>
            </a:r>
          </a:p>
          <a:p>
            <a:pPr algn="just">
              <a:lnSpc>
                <a:spcPct val="150000"/>
              </a:lnSpc>
            </a:pPr>
            <a:r>
              <a:rPr lang="vi-VN"/>
              <a:t>     =&gt; </a:t>
            </a:r>
            <a:r>
              <a:rPr lang="vi-VN" b="1">
                <a:solidFill>
                  <a:srgbClr val="00B09B"/>
                </a:solidFill>
              </a:rPr>
              <a:t>Chi phí </a:t>
            </a:r>
            <a:r>
              <a:rPr lang="vi-VN"/>
              <a:t>để vận hành 1 website trong 1 tháng cần: </a:t>
            </a:r>
            <a:r>
              <a:rPr lang="vi-VN" b="1"/>
              <a:t>25.000.000 đ/tháng</a:t>
            </a:r>
            <a:r>
              <a:rPr lang="vi-VN"/>
              <a:t>.</a:t>
            </a:r>
          </a:p>
        </p:txBody>
      </p:sp>
    </p:spTree>
    <p:extLst>
      <p:ext uri="{BB962C8B-B14F-4D97-AF65-F5344CB8AC3E}">
        <p14:creationId xmlns:p14="http://schemas.microsoft.com/office/powerpoint/2010/main" val="79567880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1" fmla="*/ 790984 w 1901727"/>
              <a:gd name="connsiteY0-2" fmla="*/ 0 h 1985875"/>
              <a:gd name="connsiteX1-3" fmla="*/ 790984 w 1901727"/>
              <a:gd name="connsiteY1-4" fmla="*/ 0 h 1985875"/>
              <a:gd name="connsiteX2-5" fmla="*/ 1026596 w 1901727"/>
              <a:gd name="connsiteY2-6" fmla="*/ 5610 h 1985875"/>
              <a:gd name="connsiteX3-7" fmla="*/ 1020986 w 1901727"/>
              <a:gd name="connsiteY3-8" fmla="*/ 493664 h 1985875"/>
              <a:gd name="connsiteX4-9" fmla="*/ 1172451 w 1901727"/>
              <a:gd name="connsiteY4-10" fmla="*/ 605860 h 1985875"/>
              <a:gd name="connsiteX5-11" fmla="*/ 1357575 w 1901727"/>
              <a:gd name="connsiteY5-12" fmla="*/ 403907 h 1985875"/>
              <a:gd name="connsiteX6-13" fmla="*/ 1901727 w 1901727"/>
              <a:gd name="connsiteY6-14" fmla="*/ 1924167 h 1985875"/>
              <a:gd name="connsiteX7-15" fmla="*/ 992937 w 1901727"/>
              <a:gd name="connsiteY7-16" fmla="*/ 1480991 h 1985875"/>
              <a:gd name="connsiteX8-17" fmla="*/ 1054645 w 1901727"/>
              <a:gd name="connsiteY8-18" fmla="*/ 1121963 h 1985875"/>
              <a:gd name="connsiteX9-19" fmla="*/ 1088304 w 1901727"/>
              <a:gd name="connsiteY9-20" fmla="*/ 757325 h 1985875"/>
              <a:gd name="connsiteX10-21" fmla="*/ 920009 w 1901727"/>
              <a:gd name="connsiteY10-22" fmla="*/ 611470 h 1985875"/>
              <a:gd name="connsiteX11-23" fmla="*/ 729276 w 1901727"/>
              <a:gd name="connsiteY11-24" fmla="*/ 751715 h 1985875"/>
              <a:gd name="connsiteX12-25" fmla="*/ 740495 w 1901727"/>
              <a:gd name="connsiteY12-26" fmla="*/ 1161232 h 1985875"/>
              <a:gd name="connsiteX13-27" fmla="*/ 785374 w 1901727"/>
              <a:gd name="connsiteY13-28" fmla="*/ 1509040 h 1985875"/>
              <a:gd name="connsiteX14-29" fmla="*/ 0 w 1901727"/>
              <a:gd name="connsiteY14-30" fmla="*/ 1985875 h 1985875"/>
              <a:gd name="connsiteX15-31" fmla="*/ 437565 w 1901727"/>
              <a:gd name="connsiteY15-32" fmla="*/ 387077 h 1985875"/>
              <a:gd name="connsiteX16-33" fmla="*/ 650738 w 1901727"/>
              <a:gd name="connsiteY16-34" fmla="*/ 611470 h 1985875"/>
              <a:gd name="connsiteX17-35" fmla="*/ 813423 w 1901727"/>
              <a:gd name="connsiteY17-36" fmla="*/ 499274 h 1985875"/>
              <a:gd name="connsiteX18-37" fmla="*/ 790984 w 1901727"/>
              <a:gd name="connsiteY18-38" fmla="*/ 0 h 1985875"/>
              <a:gd name="connsiteX0-39" fmla="*/ 790984 w 1901727"/>
              <a:gd name="connsiteY0-40" fmla="*/ 0 h 1985875"/>
              <a:gd name="connsiteX1-41" fmla="*/ 790984 w 1901727"/>
              <a:gd name="connsiteY1-42" fmla="*/ 0 h 1985875"/>
              <a:gd name="connsiteX2-43" fmla="*/ 1026596 w 1901727"/>
              <a:gd name="connsiteY2-44" fmla="*/ 5610 h 1985875"/>
              <a:gd name="connsiteX3-45" fmla="*/ 1020986 w 1901727"/>
              <a:gd name="connsiteY3-46" fmla="*/ 493664 h 1985875"/>
              <a:gd name="connsiteX4-47" fmla="*/ 1172451 w 1901727"/>
              <a:gd name="connsiteY4-48" fmla="*/ 605860 h 1985875"/>
              <a:gd name="connsiteX5-49" fmla="*/ 1357575 w 1901727"/>
              <a:gd name="connsiteY5-50" fmla="*/ 403907 h 1985875"/>
              <a:gd name="connsiteX6-51" fmla="*/ 1901727 w 1901727"/>
              <a:gd name="connsiteY6-52" fmla="*/ 1924167 h 1985875"/>
              <a:gd name="connsiteX7-53" fmla="*/ 992937 w 1901727"/>
              <a:gd name="connsiteY7-54" fmla="*/ 1480991 h 1985875"/>
              <a:gd name="connsiteX8-55" fmla="*/ 1054645 w 1901727"/>
              <a:gd name="connsiteY8-56" fmla="*/ 1121963 h 1985875"/>
              <a:gd name="connsiteX9-57" fmla="*/ 1088304 w 1901727"/>
              <a:gd name="connsiteY9-58" fmla="*/ 757325 h 1985875"/>
              <a:gd name="connsiteX10-59" fmla="*/ 920009 w 1901727"/>
              <a:gd name="connsiteY10-60" fmla="*/ 611470 h 1985875"/>
              <a:gd name="connsiteX11-61" fmla="*/ 729276 w 1901727"/>
              <a:gd name="connsiteY11-62" fmla="*/ 751715 h 1985875"/>
              <a:gd name="connsiteX12-63" fmla="*/ 740495 w 1901727"/>
              <a:gd name="connsiteY12-64" fmla="*/ 1161232 h 1985875"/>
              <a:gd name="connsiteX13-65" fmla="*/ 785374 w 1901727"/>
              <a:gd name="connsiteY13-66" fmla="*/ 1509040 h 1985875"/>
              <a:gd name="connsiteX14-67" fmla="*/ 0 w 1901727"/>
              <a:gd name="connsiteY14-68" fmla="*/ 1985875 h 1985875"/>
              <a:gd name="connsiteX15-69" fmla="*/ 437565 w 1901727"/>
              <a:gd name="connsiteY15-70" fmla="*/ 387077 h 1985875"/>
              <a:gd name="connsiteX16-71" fmla="*/ 650738 w 1901727"/>
              <a:gd name="connsiteY16-72" fmla="*/ 611470 h 1985875"/>
              <a:gd name="connsiteX17-73" fmla="*/ 813423 w 1901727"/>
              <a:gd name="connsiteY17-74" fmla="*/ 499274 h 1985875"/>
              <a:gd name="connsiteX18-75" fmla="*/ 790984 w 1901727"/>
              <a:gd name="connsiteY18-76" fmla="*/ 0 h 1985875"/>
              <a:gd name="connsiteX0-77" fmla="*/ 790984 w 1901727"/>
              <a:gd name="connsiteY0-78" fmla="*/ 0 h 1985875"/>
              <a:gd name="connsiteX1-79" fmla="*/ 790984 w 1901727"/>
              <a:gd name="connsiteY1-80" fmla="*/ 0 h 1985875"/>
              <a:gd name="connsiteX2-81" fmla="*/ 1026596 w 1901727"/>
              <a:gd name="connsiteY2-82" fmla="*/ 5610 h 1985875"/>
              <a:gd name="connsiteX3-83" fmla="*/ 1020986 w 1901727"/>
              <a:gd name="connsiteY3-84" fmla="*/ 493664 h 1985875"/>
              <a:gd name="connsiteX4-85" fmla="*/ 1172451 w 1901727"/>
              <a:gd name="connsiteY4-86" fmla="*/ 605860 h 1985875"/>
              <a:gd name="connsiteX5-87" fmla="*/ 1357575 w 1901727"/>
              <a:gd name="connsiteY5-88" fmla="*/ 403907 h 1985875"/>
              <a:gd name="connsiteX6-89" fmla="*/ 1901727 w 1901727"/>
              <a:gd name="connsiteY6-90" fmla="*/ 1924167 h 1985875"/>
              <a:gd name="connsiteX7-91" fmla="*/ 992937 w 1901727"/>
              <a:gd name="connsiteY7-92" fmla="*/ 1480991 h 1985875"/>
              <a:gd name="connsiteX8-93" fmla="*/ 1054645 w 1901727"/>
              <a:gd name="connsiteY8-94" fmla="*/ 1121963 h 1985875"/>
              <a:gd name="connsiteX9-95" fmla="*/ 1088304 w 1901727"/>
              <a:gd name="connsiteY9-96" fmla="*/ 757325 h 1985875"/>
              <a:gd name="connsiteX10-97" fmla="*/ 920009 w 1901727"/>
              <a:gd name="connsiteY10-98" fmla="*/ 611470 h 1985875"/>
              <a:gd name="connsiteX11-99" fmla="*/ 729276 w 1901727"/>
              <a:gd name="connsiteY11-100" fmla="*/ 751715 h 1985875"/>
              <a:gd name="connsiteX12-101" fmla="*/ 740495 w 1901727"/>
              <a:gd name="connsiteY12-102" fmla="*/ 1161232 h 1985875"/>
              <a:gd name="connsiteX13-103" fmla="*/ 785374 w 1901727"/>
              <a:gd name="connsiteY13-104" fmla="*/ 1509040 h 1985875"/>
              <a:gd name="connsiteX14-105" fmla="*/ 0 w 1901727"/>
              <a:gd name="connsiteY14-106" fmla="*/ 1985875 h 1985875"/>
              <a:gd name="connsiteX15-107" fmla="*/ 437565 w 1901727"/>
              <a:gd name="connsiteY15-108" fmla="*/ 387077 h 1985875"/>
              <a:gd name="connsiteX16-109" fmla="*/ 650738 w 1901727"/>
              <a:gd name="connsiteY16-110" fmla="*/ 611470 h 1985875"/>
              <a:gd name="connsiteX17-111" fmla="*/ 813423 w 1901727"/>
              <a:gd name="connsiteY17-112" fmla="*/ 499274 h 1985875"/>
              <a:gd name="connsiteX18-113" fmla="*/ 790984 w 1901727"/>
              <a:gd name="connsiteY18-114" fmla="*/ 0 h 1985875"/>
              <a:gd name="connsiteX0-115" fmla="*/ 790984 w 1901727"/>
              <a:gd name="connsiteY0-116" fmla="*/ 0 h 1985875"/>
              <a:gd name="connsiteX1-117" fmla="*/ 790984 w 1901727"/>
              <a:gd name="connsiteY1-118" fmla="*/ 0 h 1985875"/>
              <a:gd name="connsiteX2-119" fmla="*/ 1026596 w 1901727"/>
              <a:gd name="connsiteY2-120" fmla="*/ 5610 h 1985875"/>
              <a:gd name="connsiteX3-121" fmla="*/ 1020986 w 1901727"/>
              <a:gd name="connsiteY3-122" fmla="*/ 493664 h 1985875"/>
              <a:gd name="connsiteX4-123" fmla="*/ 1172451 w 1901727"/>
              <a:gd name="connsiteY4-124" fmla="*/ 605860 h 1985875"/>
              <a:gd name="connsiteX5-125" fmla="*/ 1351965 w 1901727"/>
              <a:gd name="connsiteY5-126" fmla="*/ 375858 h 1985875"/>
              <a:gd name="connsiteX6-127" fmla="*/ 1901727 w 1901727"/>
              <a:gd name="connsiteY6-128" fmla="*/ 1924167 h 1985875"/>
              <a:gd name="connsiteX7-129" fmla="*/ 992937 w 1901727"/>
              <a:gd name="connsiteY7-130" fmla="*/ 1480991 h 1985875"/>
              <a:gd name="connsiteX8-131" fmla="*/ 1054645 w 1901727"/>
              <a:gd name="connsiteY8-132" fmla="*/ 1121963 h 1985875"/>
              <a:gd name="connsiteX9-133" fmla="*/ 1088304 w 1901727"/>
              <a:gd name="connsiteY9-134" fmla="*/ 757325 h 1985875"/>
              <a:gd name="connsiteX10-135" fmla="*/ 920009 w 1901727"/>
              <a:gd name="connsiteY10-136" fmla="*/ 611470 h 1985875"/>
              <a:gd name="connsiteX11-137" fmla="*/ 729276 w 1901727"/>
              <a:gd name="connsiteY11-138" fmla="*/ 751715 h 1985875"/>
              <a:gd name="connsiteX12-139" fmla="*/ 740495 w 1901727"/>
              <a:gd name="connsiteY12-140" fmla="*/ 1161232 h 1985875"/>
              <a:gd name="connsiteX13-141" fmla="*/ 785374 w 1901727"/>
              <a:gd name="connsiteY13-142" fmla="*/ 1509040 h 1985875"/>
              <a:gd name="connsiteX14-143" fmla="*/ 0 w 1901727"/>
              <a:gd name="connsiteY14-144" fmla="*/ 1985875 h 1985875"/>
              <a:gd name="connsiteX15-145" fmla="*/ 437565 w 1901727"/>
              <a:gd name="connsiteY15-146" fmla="*/ 387077 h 1985875"/>
              <a:gd name="connsiteX16-147" fmla="*/ 650738 w 1901727"/>
              <a:gd name="connsiteY16-148" fmla="*/ 611470 h 1985875"/>
              <a:gd name="connsiteX17-149" fmla="*/ 813423 w 1901727"/>
              <a:gd name="connsiteY17-150" fmla="*/ 499274 h 1985875"/>
              <a:gd name="connsiteX18-151" fmla="*/ 790984 w 1901727"/>
              <a:gd name="connsiteY18-152" fmla="*/ 0 h 1985875"/>
              <a:gd name="connsiteX0-153" fmla="*/ 790984 w 1901727"/>
              <a:gd name="connsiteY0-154" fmla="*/ 0 h 1985875"/>
              <a:gd name="connsiteX1-155" fmla="*/ 790984 w 1901727"/>
              <a:gd name="connsiteY1-156" fmla="*/ 0 h 1985875"/>
              <a:gd name="connsiteX2-157" fmla="*/ 1026596 w 1901727"/>
              <a:gd name="connsiteY2-158" fmla="*/ 5610 h 1985875"/>
              <a:gd name="connsiteX3-159" fmla="*/ 1020986 w 1901727"/>
              <a:gd name="connsiteY3-160" fmla="*/ 493664 h 1985875"/>
              <a:gd name="connsiteX4-161" fmla="*/ 1172451 w 1901727"/>
              <a:gd name="connsiteY4-162" fmla="*/ 605860 h 1985875"/>
              <a:gd name="connsiteX5-163" fmla="*/ 1351965 w 1901727"/>
              <a:gd name="connsiteY5-164" fmla="*/ 375858 h 1985875"/>
              <a:gd name="connsiteX6-165" fmla="*/ 1901727 w 1901727"/>
              <a:gd name="connsiteY6-166" fmla="*/ 1924167 h 1985875"/>
              <a:gd name="connsiteX7-167" fmla="*/ 992937 w 1901727"/>
              <a:gd name="connsiteY7-168" fmla="*/ 1480991 h 1985875"/>
              <a:gd name="connsiteX8-169" fmla="*/ 1054645 w 1901727"/>
              <a:gd name="connsiteY8-170" fmla="*/ 1121963 h 1985875"/>
              <a:gd name="connsiteX9-171" fmla="*/ 1088304 w 1901727"/>
              <a:gd name="connsiteY9-172" fmla="*/ 757325 h 1985875"/>
              <a:gd name="connsiteX10-173" fmla="*/ 920009 w 1901727"/>
              <a:gd name="connsiteY10-174" fmla="*/ 611470 h 1985875"/>
              <a:gd name="connsiteX11-175" fmla="*/ 729276 w 1901727"/>
              <a:gd name="connsiteY11-176" fmla="*/ 751715 h 1985875"/>
              <a:gd name="connsiteX12-177" fmla="*/ 740495 w 1901727"/>
              <a:gd name="connsiteY12-178" fmla="*/ 1161232 h 1985875"/>
              <a:gd name="connsiteX13-179" fmla="*/ 785374 w 1901727"/>
              <a:gd name="connsiteY13-180" fmla="*/ 1509040 h 1985875"/>
              <a:gd name="connsiteX14-181" fmla="*/ 0 w 1901727"/>
              <a:gd name="connsiteY14-182" fmla="*/ 1985875 h 1985875"/>
              <a:gd name="connsiteX15-183" fmla="*/ 437565 w 1901727"/>
              <a:gd name="connsiteY15-184" fmla="*/ 387077 h 1985875"/>
              <a:gd name="connsiteX16-185" fmla="*/ 650738 w 1901727"/>
              <a:gd name="connsiteY16-186" fmla="*/ 611470 h 1985875"/>
              <a:gd name="connsiteX17-187" fmla="*/ 813423 w 1901727"/>
              <a:gd name="connsiteY17-188" fmla="*/ 499274 h 1985875"/>
              <a:gd name="connsiteX18-189" fmla="*/ 790984 w 1901727"/>
              <a:gd name="connsiteY18-190" fmla="*/ 0 h 1985875"/>
              <a:gd name="connsiteX0-191" fmla="*/ 790984 w 1901727"/>
              <a:gd name="connsiteY0-192" fmla="*/ 0 h 1985875"/>
              <a:gd name="connsiteX1-193" fmla="*/ 790984 w 1901727"/>
              <a:gd name="connsiteY1-194" fmla="*/ 0 h 1985875"/>
              <a:gd name="connsiteX2-195" fmla="*/ 1026596 w 1901727"/>
              <a:gd name="connsiteY2-196" fmla="*/ 5610 h 1985875"/>
              <a:gd name="connsiteX3-197" fmla="*/ 1020986 w 1901727"/>
              <a:gd name="connsiteY3-198" fmla="*/ 493664 h 1985875"/>
              <a:gd name="connsiteX4-199" fmla="*/ 1155622 w 1901727"/>
              <a:gd name="connsiteY4-200" fmla="*/ 572201 h 1985875"/>
              <a:gd name="connsiteX5-201" fmla="*/ 1351965 w 1901727"/>
              <a:gd name="connsiteY5-202" fmla="*/ 375858 h 1985875"/>
              <a:gd name="connsiteX6-203" fmla="*/ 1901727 w 1901727"/>
              <a:gd name="connsiteY6-204" fmla="*/ 1924167 h 1985875"/>
              <a:gd name="connsiteX7-205" fmla="*/ 992937 w 1901727"/>
              <a:gd name="connsiteY7-206" fmla="*/ 1480991 h 1985875"/>
              <a:gd name="connsiteX8-207" fmla="*/ 1054645 w 1901727"/>
              <a:gd name="connsiteY8-208" fmla="*/ 1121963 h 1985875"/>
              <a:gd name="connsiteX9-209" fmla="*/ 1088304 w 1901727"/>
              <a:gd name="connsiteY9-210" fmla="*/ 757325 h 1985875"/>
              <a:gd name="connsiteX10-211" fmla="*/ 920009 w 1901727"/>
              <a:gd name="connsiteY10-212" fmla="*/ 611470 h 1985875"/>
              <a:gd name="connsiteX11-213" fmla="*/ 729276 w 1901727"/>
              <a:gd name="connsiteY11-214" fmla="*/ 751715 h 1985875"/>
              <a:gd name="connsiteX12-215" fmla="*/ 740495 w 1901727"/>
              <a:gd name="connsiteY12-216" fmla="*/ 1161232 h 1985875"/>
              <a:gd name="connsiteX13-217" fmla="*/ 785374 w 1901727"/>
              <a:gd name="connsiteY13-218" fmla="*/ 1509040 h 1985875"/>
              <a:gd name="connsiteX14-219" fmla="*/ 0 w 1901727"/>
              <a:gd name="connsiteY14-220" fmla="*/ 1985875 h 1985875"/>
              <a:gd name="connsiteX15-221" fmla="*/ 437565 w 1901727"/>
              <a:gd name="connsiteY15-222" fmla="*/ 387077 h 1985875"/>
              <a:gd name="connsiteX16-223" fmla="*/ 650738 w 1901727"/>
              <a:gd name="connsiteY16-224" fmla="*/ 611470 h 1985875"/>
              <a:gd name="connsiteX17-225" fmla="*/ 813423 w 1901727"/>
              <a:gd name="connsiteY17-226" fmla="*/ 499274 h 1985875"/>
              <a:gd name="connsiteX18-227" fmla="*/ 790984 w 1901727"/>
              <a:gd name="connsiteY18-228" fmla="*/ 0 h 1985875"/>
              <a:gd name="connsiteX0-229" fmla="*/ 790984 w 1901727"/>
              <a:gd name="connsiteY0-230" fmla="*/ 0 h 1985875"/>
              <a:gd name="connsiteX1-231" fmla="*/ 790984 w 1901727"/>
              <a:gd name="connsiteY1-232" fmla="*/ 0 h 1985875"/>
              <a:gd name="connsiteX2-233" fmla="*/ 1026596 w 1901727"/>
              <a:gd name="connsiteY2-234" fmla="*/ 5610 h 1985875"/>
              <a:gd name="connsiteX3-235" fmla="*/ 1020986 w 1901727"/>
              <a:gd name="connsiteY3-236" fmla="*/ 493664 h 1985875"/>
              <a:gd name="connsiteX4-237" fmla="*/ 1155622 w 1901727"/>
              <a:gd name="connsiteY4-238" fmla="*/ 572201 h 1985875"/>
              <a:gd name="connsiteX5-239" fmla="*/ 1351965 w 1901727"/>
              <a:gd name="connsiteY5-240" fmla="*/ 375858 h 1985875"/>
              <a:gd name="connsiteX6-241" fmla="*/ 1901727 w 1901727"/>
              <a:gd name="connsiteY6-242" fmla="*/ 1924167 h 1985875"/>
              <a:gd name="connsiteX7-243" fmla="*/ 992937 w 1901727"/>
              <a:gd name="connsiteY7-244" fmla="*/ 1480991 h 1985875"/>
              <a:gd name="connsiteX8-245" fmla="*/ 1054645 w 1901727"/>
              <a:gd name="connsiteY8-246" fmla="*/ 1121963 h 1985875"/>
              <a:gd name="connsiteX9-247" fmla="*/ 1088304 w 1901727"/>
              <a:gd name="connsiteY9-248" fmla="*/ 757325 h 1985875"/>
              <a:gd name="connsiteX10-249" fmla="*/ 920009 w 1901727"/>
              <a:gd name="connsiteY10-250" fmla="*/ 611470 h 1985875"/>
              <a:gd name="connsiteX11-251" fmla="*/ 729276 w 1901727"/>
              <a:gd name="connsiteY11-252" fmla="*/ 751715 h 1985875"/>
              <a:gd name="connsiteX12-253" fmla="*/ 740495 w 1901727"/>
              <a:gd name="connsiteY12-254" fmla="*/ 1161232 h 1985875"/>
              <a:gd name="connsiteX13-255" fmla="*/ 785374 w 1901727"/>
              <a:gd name="connsiteY13-256" fmla="*/ 1509040 h 1985875"/>
              <a:gd name="connsiteX14-257" fmla="*/ 0 w 1901727"/>
              <a:gd name="connsiteY14-258" fmla="*/ 1985875 h 1985875"/>
              <a:gd name="connsiteX15-259" fmla="*/ 437565 w 1901727"/>
              <a:gd name="connsiteY15-260" fmla="*/ 387077 h 1985875"/>
              <a:gd name="connsiteX16-261" fmla="*/ 650738 w 1901727"/>
              <a:gd name="connsiteY16-262" fmla="*/ 611470 h 1985875"/>
              <a:gd name="connsiteX17-263" fmla="*/ 813423 w 1901727"/>
              <a:gd name="connsiteY17-264" fmla="*/ 499274 h 1985875"/>
              <a:gd name="connsiteX18-265" fmla="*/ 790984 w 1901727"/>
              <a:gd name="connsiteY18-266" fmla="*/ 0 h 1985875"/>
              <a:gd name="connsiteX0-267" fmla="*/ 790984 w 1901727"/>
              <a:gd name="connsiteY0-268" fmla="*/ 0 h 1985875"/>
              <a:gd name="connsiteX1-269" fmla="*/ 790984 w 1901727"/>
              <a:gd name="connsiteY1-270" fmla="*/ 0 h 1985875"/>
              <a:gd name="connsiteX2-271" fmla="*/ 1026596 w 1901727"/>
              <a:gd name="connsiteY2-272" fmla="*/ 5610 h 1985875"/>
              <a:gd name="connsiteX3-273" fmla="*/ 1020986 w 1901727"/>
              <a:gd name="connsiteY3-274" fmla="*/ 493664 h 1985875"/>
              <a:gd name="connsiteX4-275" fmla="*/ 1155622 w 1901727"/>
              <a:gd name="connsiteY4-276" fmla="*/ 572201 h 1985875"/>
              <a:gd name="connsiteX5-277" fmla="*/ 1351965 w 1901727"/>
              <a:gd name="connsiteY5-278" fmla="*/ 375858 h 1985875"/>
              <a:gd name="connsiteX6-279" fmla="*/ 1901727 w 1901727"/>
              <a:gd name="connsiteY6-280" fmla="*/ 1924167 h 1985875"/>
              <a:gd name="connsiteX7-281" fmla="*/ 992937 w 1901727"/>
              <a:gd name="connsiteY7-282" fmla="*/ 1480991 h 1985875"/>
              <a:gd name="connsiteX8-283" fmla="*/ 1054645 w 1901727"/>
              <a:gd name="connsiteY8-284" fmla="*/ 1121963 h 1985875"/>
              <a:gd name="connsiteX9-285" fmla="*/ 1088304 w 1901727"/>
              <a:gd name="connsiteY9-286" fmla="*/ 757325 h 1985875"/>
              <a:gd name="connsiteX10-287" fmla="*/ 920009 w 1901727"/>
              <a:gd name="connsiteY10-288" fmla="*/ 611470 h 1985875"/>
              <a:gd name="connsiteX11-289" fmla="*/ 729276 w 1901727"/>
              <a:gd name="connsiteY11-290" fmla="*/ 751715 h 1985875"/>
              <a:gd name="connsiteX12-291" fmla="*/ 740495 w 1901727"/>
              <a:gd name="connsiteY12-292" fmla="*/ 1161232 h 1985875"/>
              <a:gd name="connsiteX13-293" fmla="*/ 785374 w 1901727"/>
              <a:gd name="connsiteY13-294" fmla="*/ 1509040 h 1985875"/>
              <a:gd name="connsiteX14-295" fmla="*/ 0 w 1901727"/>
              <a:gd name="connsiteY14-296" fmla="*/ 1985875 h 1985875"/>
              <a:gd name="connsiteX15-297" fmla="*/ 437565 w 1901727"/>
              <a:gd name="connsiteY15-298" fmla="*/ 387077 h 1985875"/>
              <a:gd name="connsiteX16-299" fmla="*/ 650738 w 1901727"/>
              <a:gd name="connsiteY16-300" fmla="*/ 611470 h 1985875"/>
              <a:gd name="connsiteX17-301" fmla="*/ 813423 w 1901727"/>
              <a:gd name="connsiteY17-302" fmla="*/ 499274 h 1985875"/>
              <a:gd name="connsiteX18-303" fmla="*/ 790984 w 1901727"/>
              <a:gd name="connsiteY18-304" fmla="*/ 0 h 1985875"/>
              <a:gd name="connsiteX0-305" fmla="*/ 790984 w 1942424"/>
              <a:gd name="connsiteY0-306" fmla="*/ 0 h 1985875"/>
              <a:gd name="connsiteX1-307" fmla="*/ 790984 w 1942424"/>
              <a:gd name="connsiteY1-308" fmla="*/ 0 h 1985875"/>
              <a:gd name="connsiteX2-309" fmla="*/ 1026596 w 1942424"/>
              <a:gd name="connsiteY2-310" fmla="*/ 5610 h 1985875"/>
              <a:gd name="connsiteX3-311" fmla="*/ 1020986 w 1942424"/>
              <a:gd name="connsiteY3-312" fmla="*/ 493664 h 1985875"/>
              <a:gd name="connsiteX4-313" fmla="*/ 1155622 w 1942424"/>
              <a:gd name="connsiteY4-314" fmla="*/ 572201 h 1985875"/>
              <a:gd name="connsiteX5-315" fmla="*/ 1351965 w 1942424"/>
              <a:gd name="connsiteY5-316" fmla="*/ 375858 h 1985875"/>
              <a:gd name="connsiteX6-317" fmla="*/ 1901727 w 1942424"/>
              <a:gd name="connsiteY6-318" fmla="*/ 1924167 h 1985875"/>
              <a:gd name="connsiteX7-319" fmla="*/ 992937 w 1942424"/>
              <a:gd name="connsiteY7-320" fmla="*/ 1480991 h 1985875"/>
              <a:gd name="connsiteX8-321" fmla="*/ 1054645 w 1942424"/>
              <a:gd name="connsiteY8-322" fmla="*/ 1121963 h 1985875"/>
              <a:gd name="connsiteX9-323" fmla="*/ 1088304 w 1942424"/>
              <a:gd name="connsiteY9-324" fmla="*/ 757325 h 1985875"/>
              <a:gd name="connsiteX10-325" fmla="*/ 920009 w 1942424"/>
              <a:gd name="connsiteY10-326" fmla="*/ 611470 h 1985875"/>
              <a:gd name="connsiteX11-327" fmla="*/ 729276 w 1942424"/>
              <a:gd name="connsiteY11-328" fmla="*/ 751715 h 1985875"/>
              <a:gd name="connsiteX12-329" fmla="*/ 740495 w 1942424"/>
              <a:gd name="connsiteY12-330" fmla="*/ 1161232 h 1985875"/>
              <a:gd name="connsiteX13-331" fmla="*/ 785374 w 1942424"/>
              <a:gd name="connsiteY13-332" fmla="*/ 1509040 h 1985875"/>
              <a:gd name="connsiteX14-333" fmla="*/ 0 w 1942424"/>
              <a:gd name="connsiteY14-334" fmla="*/ 1985875 h 1985875"/>
              <a:gd name="connsiteX15-335" fmla="*/ 437565 w 1942424"/>
              <a:gd name="connsiteY15-336" fmla="*/ 387077 h 1985875"/>
              <a:gd name="connsiteX16-337" fmla="*/ 650738 w 1942424"/>
              <a:gd name="connsiteY16-338" fmla="*/ 611470 h 1985875"/>
              <a:gd name="connsiteX17-339" fmla="*/ 813423 w 1942424"/>
              <a:gd name="connsiteY17-340" fmla="*/ 499274 h 1985875"/>
              <a:gd name="connsiteX18-341" fmla="*/ 790984 w 1942424"/>
              <a:gd name="connsiteY18-342" fmla="*/ 0 h 1985875"/>
              <a:gd name="connsiteX0-343" fmla="*/ 790984 w 1942424"/>
              <a:gd name="connsiteY0-344" fmla="*/ 0 h 1985875"/>
              <a:gd name="connsiteX1-345" fmla="*/ 790984 w 1942424"/>
              <a:gd name="connsiteY1-346" fmla="*/ 0 h 1985875"/>
              <a:gd name="connsiteX2-347" fmla="*/ 1026596 w 1942424"/>
              <a:gd name="connsiteY2-348" fmla="*/ 5610 h 1985875"/>
              <a:gd name="connsiteX3-349" fmla="*/ 1020986 w 1942424"/>
              <a:gd name="connsiteY3-350" fmla="*/ 493664 h 1985875"/>
              <a:gd name="connsiteX4-351" fmla="*/ 1155622 w 1942424"/>
              <a:gd name="connsiteY4-352" fmla="*/ 572201 h 1985875"/>
              <a:gd name="connsiteX5-353" fmla="*/ 1351965 w 1942424"/>
              <a:gd name="connsiteY5-354" fmla="*/ 375858 h 1985875"/>
              <a:gd name="connsiteX6-355" fmla="*/ 1901727 w 1942424"/>
              <a:gd name="connsiteY6-356" fmla="*/ 1924167 h 1985875"/>
              <a:gd name="connsiteX7-357" fmla="*/ 992937 w 1942424"/>
              <a:gd name="connsiteY7-358" fmla="*/ 1480991 h 1985875"/>
              <a:gd name="connsiteX8-359" fmla="*/ 1054645 w 1942424"/>
              <a:gd name="connsiteY8-360" fmla="*/ 1121963 h 1985875"/>
              <a:gd name="connsiteX9-361" fmla="*/ 1088304 w 1942424"/>
              <a:gd name="connsiteY9-362" fmla="*/ 757325 h 1985875"/>
              <a:gd name="connsiteX10-363" fmla="*/ 920009 w 1942424"/>
              <a:gd name="connsiteY10-364" fmla="*/ 611470 h 1985875"/>
              <a:gd name="connsiteX11-365" fmla="*/ 729276 w 1942424"/>
              <a:gd name="connsiteY11-366" fmla="*/ 751715 h 1985875"/>
              <a:gd name="connsiteX12-367" fmla="*/ 740495 w 1942424"/>
              <a:gd name="connsiteY12-368" fmla="*/ 1161232 h 1985875"/>
              <a:gd name="connsiteX13-369" fmla="*/ 785374 w 1942424"/>
              <a:gd name="connsiteY13-370" fmla="*/ 1509040 h 1985875"/>
              <a:gd name="connsiteX14-371" fmla="*/ 0 w 1942424"/>
              <a:gd name="connsiteY14-372" fmla="*/ 1985875 h 1985875"/>
              <a:gd name="connsiteX15-373" fmla="*/ 437565 w 1942424"/>
              <a:gd name="connsiteY15-374" fmla="*/ 387077 h 1985875"/>
              <a:gd name="connsiteX16-375" fmla="*/ 650738 w 1942424"/>
              <a:gd name="connsiteY16-376" fmla="*/ 611470 h 1985875"/>
              <a:gd name="connsiteX17-377" fmla="*/ 813423 w 1942424"/>
              <a:gd name="connsiteY17-378" fmla="*/ 499274 h 1985875"/>
              <a:gd name="connsiteX18-379" fmla="*/ 790984 w 1942424"/>
              <a:gd name="connsiteY18-380" fmla="*/ 0 h 1985875"/>
              <a:gd name="connsiteX0-381" fmla="*/ 790984 w 1946874"/>
              <a:gd name="connsiteY0-382" fmla="*/ 0 h 1985875"/>
              <a:gd name="connsiteX1-383" fmla="*/ 790984 w 1946874"/>
              <a:gd name="connsiteY1-384" fmla="*/ 0 h 1985875"/>
              <a:gd name="connsiteX2-385" fmla="*/ 1026596 w 1946874"/>
              <a:gd name="connsiteY2-386" fmla="*/ 5610 h 1985875"/>
              <a:gd name="connsiteX3-387" fmla="*/ 1020986 w 1946874"/>
              <a:gd name="connsiteY3-388" fmla="*/ 493664 h 1985875"/>
              <a:gd name="connsiteX4-389" fmla="*/ 1155622 w 1946874"/>
              <a:gd name="connsiteY4-390" fmla="*/ 572201 h 1985875"/>
              <a:gd name="connsiteX5-391" fmla="*/ 1351965 w 1946874"/>
              <a:gd name="connsiteY5-392" fmla="*/ 375858 h 1985875"/>
              <a:gd name="connsiteX6-393" fmla="*/ 1901727 w 1946874"/>
              <a:gd name="connsiteY6-394" fmla="*/ 1924167 h 1985875"/>
              <a:gd name="connsiteX7-395" fmla="*/ 992937 w 1946874"/>
              <a:gd name="connsiteY7-396" fmla="*/ 1480991 h 1985875"/>
              <a:gd name="connsiteX8-397" fmla="*/ 1054645 w 1946874"/>
              <a:gd name="connsiteY8-398" fmla="*/ 1121963 h 1985875"/>
              <a:gd name="connsiteX9-399" fmla="*/ 1088304 w 1946874"/>
              <a:gd name="connsiteY9-400" fmla="*/ 757325 h 1985875"/>
              <a:gd name="connsiteX10-401" fmla="*/ 920009 w 1946874"/>
              <a:gd name="connsiteY10-402" fmla="*/ 611470 h 1985875"/>
              <a:gd name="connsiteX11-403" fmla="*/ 729276 w 1946874"/>
              <a:gd name="connsiteY11-404" fmla="*/ 751715 h 1985875"/>
              <a:gd name="connsiteX12-405" fmla="*/ 740495 w 1946874"/>
              <a:gd name="connsiteY12-406" fmla="*/ 1161232 h 1985875"/>
              <a:gd name="connsiteX13-407" fmla="*/ 785374 w 1946874"/>
              <a:gd name="connsiteY13-408" fmla="*/ 1509040 h 1985875"/>
              <a:gd name="connsiteX14-409" fmla="*/ 0 w 1946874"/>
              <a:gd name="connsiteY14-410" fmla="*/ 1985875 h 1985875"/>
              <a:gd name="connsiteX15-411" fmla="*/ 437565 w 1946874"/>
              <a:gd name="connsiteY15-412" fmla="*/ 387077 h 1985875"/>
              <a:gd name="connsiteX16-413" fmla="*/ 650738 w 1946874"/>
              <a:gd name="connsiteY16-414" fmla="*/ 611470 h 1985875"/>
              <a:gd name="connsiteX17-415" fmla="*/ 813423 w 1946874"/>
              <a:gd name="connsiteY17-416" fmla="*/ 499274 h 1985875"/>
              <a:gd name="connsiteX18-417" fmla="*/ 790984 w 1946874"/>
              <a:gd name="connsiteY18-418" fmla="*/ 0 h 1985875"/>
              <a:gd name="connsiteX0-419" fmla="*/ 790984 w 1946874"/>
              <a:gd name="connsiteY0-420" fmla="*/ 0 h 1985875"/>
              <a:gd name="connsiteX1-421" fmla="*/ 790984 w 1946874"/>
              <a:gd name="connsiteY1-422" fmla="*/ 0 h 1985875"/>
              <a:gd name="connsiteX2-423" fmla="*/ 1026596 w 1946874"/>
              <a:gd name="connsiteY2-424" fmla="*/ 5610 h 1985875"/>
              <a:gd name="connsiteX3-425" fmla="*/ 1020986 w 1946874"/>
              <a:gd name="connsiteY3-426" fmla="*/ 493664 h 1985875"/>
              <a:gd name="connsiteX4-427" fmla="*/ 1155622 w 1946874"/>
              <a:gd name="connsiteY4-428" fmla="*/ 572201 h 1985875"/>
              <a:gd name="connsiteX5-429" fmla="*/ 1351965 w 1946874"/>
              <a:gd name="connsiteY5-430" fmla="*/ 375858 h 1985875"/>
              <a:gd name="connsiteX6-431" fmla="*/ 1901727 w 1946874"/>
              <a:gd name="connsiteY6-432" fmla="*/ 1924167 h 1985875"/>
              <a:gd name="connsiteX7-433" fmla="*/ 992937 w 1946874"/>
              <a:gd name="connsiteY7-434" fmla="*/ 1480991 h 1985875"/>
              <a:gd name="connsiteX8-435" fmla="*/ 1054645 w 1946874"/>
              <a:gd name="connsiteY8-436" fmla="*/ 1121963 h 1985875"/>
              <a:gd name="connsiteX9-437" fmla="*/ 1088304 w 1946874"/>
              <a:gd name="connsiteY9-438" fmla="*/ 757325 h 1985875"/>
              <a:gd name="connsiteX10-439" fmla="*/ 920009 w 1946874"/>
              <a:gd name="connsiteY10-440" fmla="*/ 611470 h 1985875"/>
              <a:gd name="connsiteX11-441" fmla="*/ 729276 w 1946874"/>
              <a:gd name="connsiteY11-442" fmla="*/ 751715 h 1985875"/>
              <a:gd name="connsiteX12-443" fmla="*/ 740495 w 1946874"/>
              <a:gd name="connsiteY12-444" fmla="*/ 1161232 h 1985875"/>
              <a:gd name="connsiteX13-445" fmla="*/ 785374 w 1946874"/>
              <a:gd name="connsiteY13-446" fmla="*/ 1509040 h 1985875"/>
              <a:gd name="connsiteX14-447" fmla="*/ 0 w 1946874"/>
              <a:gd name="connsiteY14-448" fmla="*/ 1985875 h 1985875"/>
              <a:gd name="connsiteX15-449" fmla="*/ 437565 w 1946874"/>
              <a:gd name="connsiteY15-450" fmla="*/ 387077 h 1985875"/>
              <a:gd name="connsiteX16-451" fmla="*/ 650738 w 1946874"/>
              <a:gd name="connsiteY16-452" fmla="*/ 611470 h 1985875"/>
              <a:gd name="connsiteX17-453" fmla="*/ 813423 w 1946874"/>
              <a:gd name="connsiteY17-454" fmla="*/ 499274 h 1985875"/>
              <a:gd name="connsiteX18-455" fmla="*/ 790984 w 1946874"/>
              <a:gd name="connsiteY18-456" fmla="*/ 0 h 1985875"/>
              <a:gd name="connsiteX0-457" fmla="*/ 790984 w 1946874"/>
              <a:gd name="connsiteY0-458" fmla="*/ 0 h 1985875"/>
              <a:gd name="connsiteX1-459" fmla="*/ 790984 w 1946874"/>
              <a:gd name="connsiteY1-460" fmla="*/ 0 h 1985875"/>
              <a:gd name="connsiteX2-461" fmla="*/ 1026596 w 1946874"/>
              <a:gd name="connsiteY2-462" fmla="*/ 5610 h 1985875"/>
              <a:gd name="connsiteX3-463" fmla="*/ 1020986 w 1946874"/>
              <a:gd name="connsiteY3-464" fmla="*/ 493664 h 1985875"/>
              <a:gd name="connsiteX4-465" fmla="*/ 1155622 w 1946874"/>
              <a:gd name="connsiteY4-466" fmla="*/ 572201 h 1985875"/>
              <a:gd name="connsiteX5-467" fmla="*/ 1351965 w 1946874"/>
              <a:gd name="connsiteY5-468" fmla="*/ 375858 h 1985875"/>
              <a:gd name="connsiteX6-469" fmla="*/ 1901727 w 1946874"/>
              <a:gd name="connsiteY6-470" fmla="*/ 1924167 h 1985875"/>
              <a:gd name="connsiteX7-471" fmla="*/ 992937 w 1946874"/>
              <a:gd name="connsiteY7-472" fmla="*/ 1480991 h 1985875"/>
              <a:gd name="connsiteX8-473" fmla="*/ 1037816 w 1946874"/>
              <a:gd name="connsiteY8-474" fmla="*/ 1161232 h 1985875"/>
              <a:gd name="connsiteX9-475" fmla="*/ 1088304 w 1946874"/>
              <a:gd name="connsiteY9-476" fmla="*/ 757325 h 1985875"/>
              <a:gd name="connsiteX10-477" fmla="*/ 920009 w 1946874"/>
              <a:gd name="connsiteY10-478" fmla="*/ 611470 h 1985875"/>
              <a:gd name="connsiteX11-479" fmla="*/ 729276 w 1946874"/>
              <a:gd name="connsiteY11-480" fmla="*/ 751715 h 1985875"/>
              <a:gd name="connsiteX12-481" fmla="*/ 740495 w 1946874"/>
              <a:gd name="connsiteY12-482" fmla="*/ 1161232 h 1985875"/>
              <a:gd name="connsiteX13-483" fmla="*/ 785374 w 1946874"/>
              <a:gd name="connsiteY13-484" fmla="*/ 1509040 h 1985875"/>
              <a:gd name="connsiteX14-485" fmla="*/ 0 w 1946874"/>
              <a:gd name="connsiteY14-486" fmla="*/ 1985875 h 1985875"/>
              <a:gd name="connsiteX15-487" fmla="*/ 437565 w 1946874"/>
              <a:gd name="connsiteY15-488" fmla="*/ 387077 h 1985875"/>
              <a:gd name="connsiteX16-489" fmla="*/ 650738 w 1946874"/>
              <a:gd name="connsiteY16-490" fmla="*/ 611470 h 1985875"/>
              <a:gd name="connsiteX17-491" fmla="*/ 813423 w 1946874"/>
              <a:gd name="connsiteY17-492" fmla="*/ 499274 h 1985875"/>
              <a:gd name="connsiteX18-493" fmla="*/ 790984 w 1946874"/>
              <a:gd name="connsiteY18-494" fmla="*/ 0 h 1985875"/>
              <a:gd name="connsiteX0-495" fmla="*/ 790984 w 1946874"/>
              <a:gd name="connsiteY0-496" fmla="*/ 0 h 1985875"/>
              <a:gd name="connsiteX1-497" fmla="*/ 790984 w 1946874"/>
              <a:gd name="connsiteY1-498" fmla="*/ 0 h 1985875"/>
              <a:gd name="connsiteX2-499" fmla="*/ 1026596 w 1946874"/>
              <a:gd name="connsiteY2-500" fmla="*/ 5610 h 1985875"/>
              <a:gd name="connsiteX3-501" fmla="*/ 1020986 w 1946874"/>
              <a:gd name="connsiteY3-502" fmla="*/ 493664 h 1985875"/>
              <a:gd name="connsiteX4-503" fmla="*/ 1155622 w 1946874"/>
              <a:gd name="connsiteY4-504" fmla="*/ 572201 h 1985875"/>
              <a:gd name="connsiteX5-505" fmla="*/ 1351965 w 1946874"/>
              <a:gd name="connsiteY5-506" fmla="*/ 375858 h 1985875"/>
              <a:gd name="connsiteX6-507" fmla="*/ 1901727 w 1946874"/>
              <a:gd name="connsiteY6-508" fmla="*/ 1924167 h 1985875"/>
              <a:gd name="connsiteX7-509" fmla="*/ 992937 w 1946874"/>
              <a:gd name="connsiteY7-510" fmla="*/ 1480991 h 1985875"/>
              <a:gd name="connsiteX8-511" fmla="*/ 1037816 w 1946874"/>
              <a:gd name="connsiteY8-512" fmla="*/ 1161232 h 1985875"/>
              <a:gd name="connsiteX9-513" fmla="*/ 1088304 w 1946874"/>
              <a:gd name="connsiteY9-514" fmla="*/ 757325 h 1985875"/>
              <a:gd name="connsiteX10-515" fmla="*/ 920009 w 1946874"/>
              <a:gd name="connsiteY10-516" fmla="*/ 611470 h 1985875"/>
              <a:gd name="connsiteX11-517" fmla="*/ 729276 w 1946874"/>
              <a:gd name="connsiteY11-518" fmla="*/ 751715 h 1985875"/>
              <a:gd name="connsiteX12-519" fmla="*/ 740495 w 1946874"/>
              <a:gd name="connsiteY12-520" fmla="*/ 1161232 h 1985875"/>
              <a:gd name="connsiteX13-521" fmla="*/ 785374 w 1946874"/>
              <a:gd name="connsiteY13-522" fmla="*/ 1509040 h 1985875"/>
              <a:gd name="connsiteX14-523" fmla="*/ 0 w 1946874"/>
              <a:gd name="connsiteY14-524" fmla="*/ 1985875 h 1985875"/>
              <a:gd name="connsiteX15-525" fmla="*/ 437565 w 1946874"/>
              <a:gd name="connsiteY15-526" fmla="*/ 387077 h 1985875"/>
              <a:gd name="connsiteX16-527" fmla="*/ 650738 w 1946874"/>
              <a:gd name="connsiteY16-528" fmla="*/ 611470 h 1985875"/>
              <a:gd name="connsiteX17-529" fmla="*/ 813423 w 1946874"/>
              <a:gd name="connsiteY17-530" fmla="*/ 499274 h 1985875"/>
              <a:gd name="connsiteX18-531" fmla="*/ 790984 w 1946874"/>
              <a:gd name="connsiteY18-532" fmla="*/ 0 h 1985875"/>
              <a:gd name="connsiteX0-533" fmla="*/ 790984 w 1946874"/>
              <a:gd name="connsiteY0-534" fmla="*/ 0 h 1985875"/>
              <a:gd name="connsiteX1-535" fmla="*/ 790984 w 1946874"/>
              <a:gd name="connsiteY1-536" fmla="*/ 0 h 1985875"/>
              <a:gd name="connsiteX2-537" fmla="*/ 1026596 w 1946874"/>
              <a:gd name="connsiteY2-538" fmla="*/ 5610 h 1985875"/>
              <a:gd name="connsiteX3-539" fmla="*/ 1020986 w 1946874"/>
              <a:gd name="connsiteY3-540" fmla="*/ 493664 h 1985875"/>
              <a:gd name="connsiteX4-541" fmla="*/ 1155622 w 1946874"/>
              <a:gd name="connsiteY4-542" fmla="*/ 572201 h 1985875"/>
              <a:gd name="connsiteX5-543" fmla="*/ 1351965 w 1946874"/>
              <a:gd name="connsiteY5-544" fmla="*/ 375858 h 1985875"/>
              <a:gd name="connsiteX6-545" fmla="*/ 1901727 w 1946874"/>
              <a:gd name="connsiteY6-546" fmla="*/ 1924167 h 1985875"/>
              <a:gd name="connsiteX7-547" fmla="*/ 992937 w 1946874"/>
              <a:gd name="connsiteY7-548" fmla="*/ 1480991 h 1985875"/>
              <a:gd name="connsiteX8-549" fmla="*/ 1037816 w 1946874"/>
              <a:gd name="connsiteY8-550" fmla="*/ 1161232 h 1985875"/>
              <a:gd name="connsiteX9-551" fmla="*/ 1088304 w 1946874"/>
              <a:gd name="connsiteY9-552" fmla="*/ 757325 h 1985875"/>
              <a:gd name="connsiteX10-553" fmla="*/ 920009 w 1946874"/>
              <a:gd name="connsiteY10-554" fmla="*/ 611470 h 1985875"/>
              <a:gd name="connsiteX11-555" fmla="*/ 729276 w 1946874"/>
              <a:gd name="connsiteY11-556" fmla="*/ 751715 h 1985875"/>
              <a:gd name="connsiteX12-557" fmla="*/ 740495 w 1946874"/>
              <a:gd name="connsiteY12-558" fmla="*/ 1161232 h 1985875"/>
              <a:gd name="connsiteX13-559" fmla="*/ 785374 w 1946874"/>
              <a:gd name="connsiteY13-560" fmla="*/ 1509040 h 1985875"/>
              <a:gd name="connsiteX14-561" fmla="*/ 0 w 1946874"/>
              <a:gd name="connsiteY14-562" fmla="*/ 1985875 h 1985875"/>
              <a:gd name="connsiteX15-563" fmla="*/ 437565 w 1946874"/>
              <a:gd name="connsiteY15-564" fmla="*/ 387077 h 1985875"/>
              <a:gd name="connsiteX16-565" fmla="*/ 650738 w 1946874"/>
              <a:gd name="connsiteY16-566" fmla="*/ 611470 h 1985875"/>
              <a:gd name="connsiteX17-567" fmla="*/ 813423 w 1946874"/>
              <a:gd name="connsiteY17-568" fmla="*/ 499274 h 1985875"/>
              <a:gd name="connsiteX18-569" fmla="*/ 790984 w 1946874"/>
              <a:gd name="connsiteY18-570" fmla="*/ 0 h 1985875"/>
              <a:gd name="connsiteX0-571" fmla="*/ 790984 w 1946874"/>
              <a:gd name="connsiteY0-572" fmla="*/ 0 h 1985875"/>
              <a:gd name="connsiteX1-573" fmla="*/ 790984 w 1946874"/>
              <a:gd name="connsiteY1-574" fmla="*/ 0 h 1985875"/>
              <a:gd name="connsiteX2-575" fmla="*/ 1026596 w 1946874"/>
              <a:gd name="connsiteY2-576" fmla="*/ 5610 h 1985875"/>
              <a:gd name="connsiteX3-577" fmla="*/ 1020986 w 1946874"/>
              <a:gd name="connsiteY3-578" fmla="*/ 493664 h 1985875"/>
              <a:gd name="connsiteX4-579" fmla="*/ 1155622 w 1946874"/>
              <a:gd name="connsiteY4-580" fmla="*/ 572201 h 1985875"/>
              <a:gd name="connsiteX5-581" fmla="*/ 1351965 w 1946874"/>
              <a:gd name="connsiteY5-582" fmla="*/ 375858 h 1985875"/>
              <a:gd name="connsiteX6-583" fmla="*/ 1901727 w 1946874"/>
              <a:gd name="connsiteY6-584" fmla="*/ 1924167 h 1985875"/>
              <a:gd name="connsiteX7-585" fmla="*/ 992937 w 1946874"/>
              <a:gd name="connsiteY7-586" fmla="*/ 1480991 h 1985875"/>
              <a:gd name="connsiteX8-587" fmla="*/ 1037816 w 1946874"/>
              <a:gd name="connsiteY8-588" fmla="*/ 1161232 h 1985875"/>
              <a:gd name="connsiteX9-589" fmla="*/ 1088304 w 1946874"/>
              <a:gd name="connsiteY9-590" fmla="*/ 757325 h 1985875"/>
              <a:gd name="connsiteX10-591" fmla="*/ 920009 w 1946874"/>
              <a:gd name="connsiteY10-592" fmla="*/ 611470 h 1985875"/>
              <a:gd name="connsiteX11-593" fmla="*/ 729276 w 1946874"/>
              <a:gd name="connsiteY11-594" fmla="*/ 751715 h 1985875"/>
              <a:gd name="connsiteX12-595" fmla="*/ 740495 w 1946874"/>
              <a:gd name="connsiteY12-596" fmla="*/ 1161232 h 1985875"/>
              <a:gd name="connsiteX13-597" fmla="*/ 785374 w 1946874"/>
              <a:gd name="connsiteY13-598" fmla="*/ 1509040 h 1985875"/>
              <a:gd name="connsiteX14-599" fmla="*/ 0 w 1946874"/>
              <a:gd name="connsiteY14-600" fmla="*/ 1985875 h 1985875"/>
              <a:gd name="connsiteX15-601" fmla="*/ 437565 w 1946874"/>
              <a:gd name="connsiteY15-602" fmla="*/ 387077 h 1985875"/>
              <a:gd name="connsiteX16-603" fmla="*/ 650738 w 1946874"/>
              <a:gd name="connsiteY16-604" fmla="*/ 611470 h 1985875"/>
              <a:gd name="connsiteX17-605" fmla="*/ 813423 w 1946874"/>
              <a:gd name="connsiteY17-606" fmla="*/ 499274 h 1985875"/>
              <a:gd name="connsiteX18-607" fmla="*/ 790984 w 1946874"/>
              <a:gd name="connsiteY18-608" fmla="*/ 0 h 1985875"/>
              <a:gd name="connsiteX0-609" fmla="*/ 790984 w 1946874"/>
              <a:gd name="connsiteY0-610" fmla="*/ 0 h 1985875"/>
              <a:gd name="connsiteX1-611" fmla="*/ 790984 w 1946874"/>
              <a:gd name="connsiteY1-612" fmla="*/ 0 h 1985875"/>
              <a:gd name="connsiteX2-613" fmla="*/ 1026596 w 1946874"/>
              <a:gd name="connsiteY2-614" fmla="*/ 5610 h 1985875"/>
              <a:gd name="connsiteX3-615" fmla="*/ 1020986 w 1946874"/>
              <a:gd name="connsiteY3-616" fmla="*/ 493664 h 1985875"/>
              <a:gd name="connsiteX4-617" fmla="*/ 1155622 w 1946874"/>
              <a:gd name="connsiteY4-618" fmla="*/ 572201 h 1985875"/>
              <a:gd name="connsiteX5-619" fmla="*/ 1351965 w 1946874"/>
              <a:gd name="connsiteY5-620" fmla="*/ 375858 h 1985875"/>
              <a:gd name="connsiteX6-621" fmla="*/ 1901727 w 1946874"/>
              <a:gd name="connsiteY6-622" fmla="*/ 1924167 h 1985875"/>
              <a:gd name="connsiteX7-623" fmla="*/ 992937 w 1946874"/>
              <a:gd name="connsiteY7-624" fmla="*/ 1480991 h 1985875"/>
              <a:gd name="connsiteX8-625" fmla="*/ 1037816 w 1946874"/>
              <a:gd name="connsiteY8-626" fmla="*/ 1161232 h 1985875"/>
              <a:gd name="connsiteX9-627" fmla="*/ 1088304 w 1946874"/>
              <a:gd name="connsiteY9-628" fmla="*/ 757325 h 1985875"/>
              <a:gd name="connsiteX10-629" fmla="*/ 920009 w 1946874"/>
              <a:gd name="connsiteY10-630" fmla="*/ 611470 h 1985875"/>
              <a:gd name="connsiteX11-631" fmla="*/ 729276 w 1946874"/>
              <a:gd name="connsiteY11-632" fmla="*/ 751715 h 1985875"/>
              <a:gd name="connsiteX12-633" fmla="*/ 740495 w 1946874"/>
              <a:gd name="connsiteY12-634" fmla="*/ 1161232 h 1985875"/>
              <a:gd name="connsiteX13-635" fmla="*/ 785374 w 1946874"/>
              <a:gd name="connsiteY13-636" fmla="*/ 1509040 h 1985875"/>
              <a:gd name="connsiteX14-637" fmla="*/ 0 w 1946874"/>
              <a:gd name="connsiteY14-638" fmla="*/ 1985875 h 1985875"/>
              <a:gd name="connsiteX15-639" fmla="*/ 437565 w 1946874"/>
              <a:gd name="connsiteY15-640" fmla="*/ 387077 h 1985875"/>
              <a:gd name="connsiteX16-641" fmla="*/ 650738 w 1946874"/>
              <a:gd name="connsiteY16-642" fmla="*/ 611470 h 1985875"/>
              <a:gd name="connsiteX17-643" fmla="*/ 813423 w 1946874"/>
              <a:gd name="connsiteY17-644" fmla="*/ 499274 h 1985875"/>
              <a:gd name="connsiteX18-645" fmla="*/ 790984 w 1946874"/>
              <a:gd name="connsiteY18-646" fmla="*/ 0 h 1985875"/>
              <a:gd name="connsiteX0-647" fmla="*/ 790984 w 1946874"/>
              <a:gd name="connsiteY0-648" fmla="*/ 0 h 1985875"/>
              <a:gd name="connsiteX1-649" fmla="*/ 790984 w 1946874"/>
              <a:gd name="connsiteY1-650" fmla="*/ 0 h 1985875"/>
              <a:gd name="connsiteX2-651" fmla="*/ 1026596 w 1946874"/>
              <a:gd name="connsiteY2-652" fmla="*/ 5610 h 1985875"/>
              <a:gd name="connsiteX3-653" fmla="*/ 1020986 w 1946874"/>
              <a:gd name="connsiteY3-654" fmla="*/ 493664 h 1985875"/>
              <a:gd name="connsiteX4-655" fmla="*/ 1155622 w 1946874"/>
              <a:gd name="connsiteY4-656" fmla="*/ 572201 h 1985875"/>
              <a:gd name="connsiteX5-657" fmla="*/ 1351965 w 1946874"/>
              <a:gd name="connsiteY5-658" fmla="*/ 375858 h 1985875"/>
              <a:gd name="connsiteX6-659" fmla="*/ 1901727 w 1946874"/>
              <a:gd name="connsiteY6-660" fmla="*/ 1924167 h 1985875"/>
              <a:gd name="connsiteX7-661" fmla="*/ 992937 w 1946874"/>
              <a:gd name="connsiteY7-662" fmla="*/ 1480991 h 1985875"/>
              <a:gd name="connsiteX8-663" fmla="*/ 1037816 w 1946874"/>
              <a:gd name="connsiteY8-664" fmla="*/ 1161232 h 1985875"/>
              <a:gd name="connsiteX9-665" fmla="*/ 1088304 w 1946874"/>
              <a:gd name="connsiteY9-666" fmla="*/ 757325 h 1985875"/>
              <a:gd name="connsiteX10-667" fmla="*/ 920009 w 1946874"/>
              <a:gd name="connsiteY10-668" fmla="*/ 611470 h 1985875"/>
              <a:gd name="connsiteX11-669" fmla="*/ 729276 w 1946874"/>
              <a:gd name="connsiteY11-670" fmla="*/ 751715 h 1985875"/>
              <a:gd name="connsiteX12-671" fmla="*/ 740495 w 1946874"/>
              <a:gd name="connsiteY12-672" fmla="*/ 1161232 h 1985875"/>
              <a:gd name="connsiteX13-673" fmla="*/ 785374 w 1946874"/>
              <a:gd name="connsiteY13-674" fmla="*/ 1509040 h 1985875"/>
              <a:gd name="connsiteX14-675" fmla="*/ 0 w 1946874"/>
              <a:gd name="connsiteY14-676" fmla="*/ 1985875 h 1985875"/>
              <a:gd name="connsiteX15-677" fmla="*/ 437565 w 1946874"/>
              <a:gd name="connsiteY15-678" fmla="*/ 387077 h 1985875"/>
              <a:gd name="connsiteX16-679" fmla="*/ 650738 w 1946874"/>
              <a:gd name="connsiteY16-680" fmla="*/ 611470 h 1985875"/>
              <a:gd name="connsiteX17-681" fmla="*/ 813423 w 1946874"/>
              <a:gd name="connsiteY17-682" fmla="*/ 499274 h 1985875"/>
              <a:gd name="connsiteX18-683" fmla="*/ 790984 w 1946874"/>
              <a:gd name="connsiteY18-684" fmla="*/ 0 h 1985875"/>
              <a:gd name="connsiteX0-685" fmla="*/ 790984 w 1946874"/>
              <a:gd name="connsiteY0-686" fmla="*/ 0 h 1985875"/>
              <a:gd name="connsiteX1-687" fmla="*/ 790984 w 1946874"/>
              <a:gd name="connsiteY1-688" fmla="*/ 0 h 1985875"/>
              <a:gd name="connsiteX2-689" fmla="*/ 1026596 w 1946874"/>
              <a:gd name="connsiteY2-690" fmla="*/ 5610 h 1985875"/>
              <a:gd name="connsiteX3-691" fmla="*/ 1020986 w 1946874"/>
              <a:gd name="connsiteY3-692" fmla="*/ 493664 h 1985875"/>
              <a:gd name="connsiteX4-693" fmla="*/ 1155622 w 1946874"/>
              <a:gd name="connsiteY4-694" fmla="*/ 572201 h 1985875"/>
              <a:gd name="connsiteX5-695" fmla="*/ 1351965 w 1946874"/>
              <a:gd name="connsiteY5-696" fmla="*/ 375858 h 1985875"/>
              <a:gd name="connsiteX6-697" fmla="*/ 1901727 w 1946874"/>
              <a:gd name="connsiteY6-698" fmla="*/ 1924167 h 1985875"/>
              <a:gd name="connsiteX7-699" fmla="*/ 1071474 w 1946874"/>
              <a:gd name="connsiteY7-700" fmla="*/ 1480991 h 1985875"/>
              <a:gd name="connsiteX8-701" fmla="*/ 1037816 w 1946874"/>
              <a:gd name="connsiteY8-702" fmla="*/ 1161232 h 1985875"/>
              <a:gd name="connsiteX9-703" fmla="*/ 1088304 w 1946874"/>
              <a:gd name="connsiteY9-704" fmla="*/ 757325 h 1985875"/>
              <a:gd name="connsiteX10-705" fmla="*/ 920009 w 1946874"/>
              <a:gd name="connsiteY10-706" fmla="*/ 611470 h 1985875"/>
              <a:gd name="connsiteX11-707" fmla="*/ 729276 w 1946874"/>
              <a:gd name="connsiteY11-708" fmla="*/ 751715 h 1985875"/>
              <a:gd name="connsiteX12-709" fmla="*/ 740495 w 1946874"/>
              <a:gd name="connsiteY12-710" fmla="*/ 1161232 h 1985875"/>
              <a:gd name="connsiteX13-711" fmla="*/ 785374 w 1946874"/>
              <a:gd name="connsiteY13-712" fmla="*/ 1509040 h 1985875"/>
              <a:gd name="connsiteX14-713" fmla="*/ 0 w 1946874"/>
              <a:gd name="connsiteY14-714" fmla="*/ 1985875 h 1985875"/>
              <a:gd name="connsiteX15-715" fmla="*/ 437565 w 1946874"/>
              <a:gd name="connsiteY15-716" fmla="*/ 387077 h 1985875"/>
              <a:gd name="connsiteX16-717" fmla="*/ 650738 w 1946874"/>
              <a:gd name="connsiteY16-718" fmla="*/ 611470 h 1985875"/>
              <a:gd name="connsiteX17-719" fmla="*/ 813423 w 1946874"/>
              <a:gd name="connsiteY17-720" fmla="*/ 499274 h 1985875"/>
              <a:gd name="connsiteX18-721" fmla="*/ 790984 w 1946874"/>
              <a:gd name="connsiteY18-722" fmla="*/ 0 h 1985875"/>
              <a:gd name="connsiteX0-723" fmla="*/ 790984 w 1946874"/>
              <a:gd name="connsiteY0-724" fmla="*/ 0 h 1985875"/>
              <a:gd name="connsiteX1-725" fmla="*/ 790984 w 1946874"/>
              <a:gd name="connsiteY1-726" fmla="*/ 0 h 1985875"/>
              <a:gd name="connsiteX2-727" fmla="*/ 1026596 w 1946874"/>
              <a:gd name="connsiteY2-728" fmla="*/ 5610 h 1985875"/>
              <a:gd name="connsiteX3-729" fmla="*/ 1020986 w 1946874"/>
              <a:gd name="connsiteY3-730" fmla="*/ 493664 h 1985875"/>
              <a:gd name="connsiteX4-731" fmla="*/ 1155622 w 1946874"/>
              <a:gd name="connsiteY4-732" fmla="*/ 572201 h 1985875"/>
              <a:gd name="connsiteX5-733" fmla="*/ 1351965 w 1946874"/>
              <a:gd name="connsiteY5-734" fmla="*/ 375858 h 1985875"/>
              <a:gd name="connsiteX6-735" fmla="*/ 1901727 w 1946874"/>
              <a:gd name="connsiteY6-736" fmla="*/ 1924167 h 1985875"/>
              <a:gd name="connsiteX7-737" fmla="*/ 1054644 w 1946874"/>
              <a:gd name="connsiteY7-738" fmla="*/ 1486600 h 1985875"/>
              <a:gd name="connsiteX8-739" fmla="*/ 1037816 w 1946874"/>
              <a:gd name="connsiteY8-740" fmla="*/ 1161232 h 1985875"/>
              <a:gd name="connsiteX9-741" fmla="*/ 1088304 w 1946874"/>
              <a:gd name="connsiteY9-742" fmla="*/ 757325 h 1985875"/>
              <a:gd name="connsiteX10-743" fmla="*/ 920009 w 1946874"/>
              <a:gd name="connsiteY10-744" fmla="*/ 611470 h 1985875"/>
              <a:gd name="connsiteX11-745" fmla="*/ 729276 w 1946874"/>
              <a:gd name="connsiteY11-746" fmla="*/ 751715 h 1985875"/>
              <a:gd name="connsiteX12-747" fmla="*/ 740495 w 1946874"/>
              <a:gd name="connsiteY12-748" fmla="*/ 1161232 h 1985875"/>
              <a:gd name="connsiteX13-749" fmla="*/ 785374 w 1946874"/>
              <a:gd name="connsiteY13-750" fmla="*/ 1509040 h 1985875"/>
              <a:gd name="connsiteX14-751" fmla="*/ 0 w 1946874"/>
              <a:gd name="connsiteY14-752" fmla="*/ 1985875 h 1985875"/>
              <a:gd name="connsiteX15-753" fmla="*/ 437565 w 1946874"/>
              <a:gd name="connsiteY15-754" fmla="*/ 387077 h 1985875"/>
              <a:gd name="connsiteX16-755" fmla="*/ 650738 w 1946874"/>
              <a:gd name="connsiteY16-756" fmla="*/ 611470 h 1985875"/>
              <a:gd name="connsiteX17-757" fmla="*/ 813423 w 1946874"/>
              <a:gd name="connsiteY17-758" fmla="*/ 499274 h 1985875"/>
              <a:gd name="connsiteX18-759" fmla="*/ 790984 w 1946874"/>
              <a:gd name="connsiteY18-760" fmla="*/ 0 h 1985875"/>
              <a:gd name="connsiteX0-761" fmla="*/ 790984 w 1946874"/>
              <a:gd name="connsiteY0-762" fmla="*/ 0 h 1985875"/>
              <a:gd name="connsiteX1-763" fmla="*/ 790984 w 1946874"/>
              <a:gd name="connsiteY1-764" fmla="*/ 0 h 1985875"/>
              <a:gd name="connsiteX2-765" fmla="*/ 1026596 w 1946874"/>
              <a:gd name="connsiteY2-766" fmla="*/ 5610 h 1985875"/>
              <a:gd name="connsiteX3-767" fmla="*/ 1020986 w 1946874"/>
              <a:gd name="connsiteY3-768" fmla="*/ 493664 h 1985875"/>
              <a:gd name="connsiteX4-769" fmla="*/ 1155622 w 1946874"/>
              <a:gd name="connsiteY4-770" fmla="*/ 572201 h 1985875"/>
              <a:gd name="connsiteX5-771" fmla="*/ 1351965 w 1946874"/>
              <a:gd name="connsiteY5-772" fmla="*/ 375858 h 1985875"/>
              <a:gd name="connsiteX6-773" fmla="*/ 1901727 w 1946874"/>
              <a:gd name="connsiteY6-774" fmla="*/ 1924167 h 1985875"/>
              <a:gd name="connsiteX7-775" fmla="*/ 1054644 w 1946874"/>
              <a:gd name="connsiteY7-776" fmla="*/ 1486600 h 1985875"/>
              <a:gd name="connsiteX8-777" fmla="*/ 1037816 w 1946874"/>
              <a:gd name="connsiteY8-778" fmla="*/ 1161232 h 1985875"/>
              <a:gd name="connsiteX9-779" fmla="*/ 1088304 w 1946874"/>
              <a:gd name="connsiteY9-780" fmla="*/ 757325 h 1985875"/>
              <a:gd name="connsiteX10-781" fmla="*/ 920009 w 1946874"/>
              <a:gd name="connsiteY10-782" fmla="*/ 611470 h 1985875"/>
              <a:gd name="connsiteX11-783" fmla="*/ 729276 w 1946874"/>
              <a:gd name="connsiteY11-784" fmla="*/ 751715 h 1985875"/>
              <a:gd name="connsiteX12-785" fmla="*/ 740495 w 1946874"/>
              <a:gd name="connsiteY12-786" fmla="*/ 1161232 h 1985875"/>
              <a:gd name="connsiteX13-787" fmla="*/ 785374 w 1946874"/>
              <a:gd name="connsiteY13-788" fmla="*/ 1509040 h 1985875"/>
              <a:gd name="connsiteX14-789" fmla="*/ 0 w 1946874"/>
              <a:gd name="connsiteY14-790" fmla="*/ 1985875 h 1985875"/>
              <a:gd name="connsiteX15-791" fmla="*/ 437565 w 1946874"/>
              <a:gd name="connsiteY15-792" fmla="*/ 387077 h 1985875"/>
              <a:gd name="connsiteX16-793" fmla="*/ 650738 w 1946874"/>
              <a:gd name="connsiteY16-794" fmla="*/ 611470 h 1985875"/>
              <a:gd name="connsiteX17-795" fmla="*/ 813423 w 1946874"/>
              <a:gd name="connsiteY17-796" fmla="*/ 499274 h 1985875"/>
              <a:gd name="connsiteX18-797" fmla="*/ 790984 w 1946874"/>
              <a:gd name="connsiteY18-798" fmla="*/ 0 h 1985875"/>
              <a:gd name="connsiteX0-799" fmla="*/ 790984 w 1946874"/>
              <a:gd name="connsiteY0-800" fmla="*/ 0 h 1985875"/>
              <a:gd name="connsiteX1-801" fmla="*/ 790984 w 1946874"/>
              <a:gd name="connsiteY1-802" fmla="*/ 0 h 1985875"/>
              <a:gd name="connsiteX2-803" fmla="*/ 1026596 w 1946874"/>
              <a:gd name="connsiteY2-804" fmla="*/ 5610 h 1985875"/>
              <a:gd name="connsiteX3-805" fmla="*/ 1020986 w 1946874"/>
              <a:gd name="connsiteY3-806" fmla="*/ 493664 h 1985875"/>
              <a:gd name="connsiteX4-807" fmla="*/ 1155622 w 1946874"/>
              <a:gd name="connsiteY4-808" fmla="*/ 572201 h 1985875"/>
              <a:gd name="connsiteX5-809" fmla="*/ 1351965 w 1946874"/>
              <a:gd name="connsiteY5-810" fmla="*/ 375858 h 1985875"/>
              <a:gd name="connsiteX6-811" fmla="*/ 1901727 w 1946874"/>
              <a:gd name="connsiteY6-812" fmla="*/ 1924167 h 1985875"/>
              <a:gd name="connsiteX7-813" fmla="*/ 1054644 w 1946874"/>
              <a:gd name="connsiteY7-814" fmla="*/ 1486600 h 1985875"/>
              <a:gd name="connsiteX8-815" fmla="*/ 1037816 w 1946874"/>
              <a:gd name="connsiteY8-816" fmla="*/ 1161232 h 1985875"/>
              <a:gd name="connsiteX9-817" fmla="*/ 1088304 w 1946874"/>
              <a:gd name="connsiteY9-818" fmla="*/ 757325 h 1985875"/>
              <a:gd name="connsiteX10-819" fmla="*/ 920009 w 1946874"/>
              <a:gd name="connsiteY10-820" fmla="*/ 611470 h 1985875"/>
              <a:gd name="connsiteX11-821" fmla="*/ 729276 w 1946874"/>
              <a:gd name="connsiteY11-822" fmla="*/ 751715 h 1985875"/>
              <a:gd name="connsiteX12-823" fmla="*/ 740495 w 1946874"/>
              <a:gd name="connsiteY12-824" fmla="*/ 1161232 h 1985875"/>
              <a:gd name="connsiteX13-825" fmla="*/ 785374 w 1946874"/>
              <a:gd name="connsiteY13-826" fmla="*/ 1509040 h 1985875"/>
              <a:gd name="connsiteX14-827" fmla="*/ 0 w 1946874"/>
              <a:gd name="connsiteY14-828" fmla="*/ 1985875 h 1985875"/>
              <a:gd name="connsiteX15-829" fmla="*/ 437565 w 1946874"/>
              <a:gd name="connsiteY15-830" fmla="*/ 387077 h 1985875"/>
              <a:gd name="connsiteX16-831" fmla="*/ 650738 w 1946874"/>
              <a:gd name="connsiteY16-832" fmla="*/ 611470 h 1985875"/>
              <a:gd name="connsiteX17-833" fmla="*/ 813423 w 1946874"/>
              <a:gd name="connsiteY17-834" fmla="*/ 499274 h 1985875"/>
              <a:gd name="connsiteX18-835" fmla="*/ 790984 w 1946874"/>
              <a:gd name="connsiteY18-836" fmla="*/ 0 h 1985875"/>
              <a:gd name="connsiteX0-837" fmla="*/ 790984 w 1946874"/>
              <a:gd name="connsiteY0-838" fmla="*/ 0 h 1985875"/>
              <a:gd name="connsiteX1-839" fmla="*/ 790984 w 1946874"/>
              <a:gd name="connsiteY1-840" fmla="*/ 0 h 1985875"/>
              <a:gd name="connsiteX2-841" fmla="*/ 1026596 w 1946874"/>
              <a:gd name="connsiteY2-842" fmla="*/ 5610 h 1985875"/>
              <a:gd name="connsiteX3-843" fmla="*/ 1020986 w 1946874"/>
              <a:gd name="connsiteY3-844" fmla="*/ 493664 h 1985875"/>
              <a:gd name="connsiteX4-845" fmla="*/ 1155622 w 1946874"/>
              <a:gd name="connsiteY4-846" fmla="*/ 572201 h 1985875"/>
              <a:gd name="connsiteX5-847" fmla="*/ 1351965 w 1946874"/>
              <a:gd name="connsiteY5-848" fmla="*/ 375858 h 1985875"/>
              <a:gd name="connsiteX6-849" fmla="*/ 1901727 w 1946874"/>
              <a:gd name="connsiteY6-850" fmla="*/ 1924167 h 1985875"/>
              <a:gd name="connsiteX7-851" fmla="*/ 1054644 w 1946874"/>
              <a:gd name="connsiteY7-852" fmla="*/ 1486600 h 1985875"/>
              <a:gd name="connsiteX8-853" fmla="*/ 1037816 w 1946874"/>
              <a:gd name="connsiteY8-854" fmla="*/ 1161232 h 1985875"/>
              <a:gd name="connsiteX9-855" fmla="*/ 1088304 w 1946874"/>
              <a:gd name="connsiteY9-856" fmla="*/ 757325 h 1985875"/>
              <a:gd name="connsiteX10-857" fmla="*/ 920009 w 1946874"/>
              <a:gd name="connsiteY10-858" fmla="*/ 611470 h 1985875"/>
              <a:gd name="connsiteX11-859" fmla="*/ 729276 w 1946874"/>
              <a:gd name="connsiteY11-860" fmla="*/ 751715 h 1985875"/>
              <a:gd name="connsiteX12-861" fmla="*/ 740495 w 1946874"/>
              <a:gd name="connsiteY12-862" fmla="*/ 1161232 h 1985875"/>
              <a:gd name="connsiteX13-863" fmla="*/ 785374 w 1946874"/>
              <a:gd name="connsiteY13-864" fmla="*/ 1509040 h 1985875"/>
              <a:gd name="connsiteX14-865" fmla="*/ 0 w 1946874"/>
              <a:gd name="connsiteY14-866" fmla="*/ 1985875 h 1985875"/>
              <a:gd name="connsiteX15-867" fmla="*/ 437565 w 1946874"/>
              <a:gd name="connsiteY15-868" fmla="*/ 387077 h 1985875"/>
              <a:gd name="connsiteX16-869" fmla="*/ 650738 w 1946874"/>
              <a:gd name="connsiteY16-870" fmla="*/ 611470 h 1985875"/>
              <a:gd name="connsiteX17-871" fmla="*/ 813423 w 1946874"/>
              <a:gd name="connsiteY17-872" fmla="*/ 499274 h 1985875"/>
              <a:gd name="connsiteX18-873" fmla="*/ 790984 w 1946874"/>
              <a:gd name="connsiteY18-874" fmla="*/ 0 h 1985875"/>
              <a:gd name="connsiteX0-875" fmla="*/ 790984 w 1946874"/>
              <a:gd name="connsiteY0-876" fmla="*/ 0 h 1985875"/>
              <a:gd name="connsiteX1-877" fmla="*/ 790984 w 1946874"/>
              <a:gd name="connsiteY1-878" fmla="*/ 0 h 1985875"/>
              <a:gd name="connsiteX2-879" fmla="*/ 1026596 w 1946874"/>
              <a:gd name="connsiteY2-880" fmla="*/ 5610 h 1985875"/>
              <a:gd name="connsiteX3-881" fmla="*/ 1020986 w 1946874"/>
              <a:gd name="connsiteY3-882" fmla="*/ 493664 h 1985875"/>
              <a:gd name="connsiteX4-883" fmla="*/ 1155622 w 1946874"/>
              <a:gd name="connsiteY4-884" fmla="*/ 572201 h 1985875"/>
              <a:gd name="connsiteX5-885" fmla="*/ 1351965 w 1946874"/>
              <a:gd name="connsiteY5-886" fmla="*/ 375858 h 1985875"/>
              <a:gd name="connsiteX6-887" fmla="*/ 1901727 w 1946874"/>
              <a:gd name="connsiteY6-888" fmla="*/ 1924167 h 1985875"/>
              <a:gd name="connsiteX7-889" fmla="*/ 1054644 w 1946874"/>
              <a:gd name="connsiteY7-890" fmla="*/ 1486600 h 1985875"/>
              <a:gd name="connsiteX8-891" fmla="*/ 1037816 w 1946874"/>
              <a:gd name="connsiteY8-892" fmla="*/ 1161232 h 1985875"/>
              <a:gd name="connsiteX9-893" fmla="*/ 1088304 w 1946874"/>
              <a:gd name="connsiteY9-894" fmla="*/ 757325 h 1985875"/>
              <a:gd name="connsiteX10-895" fmla="*/ 920009 w 1946874"/>
              <a:gd name="connsiteY10-896" fmla="*/ 611470 h 1985875"/>
              <a:gd name="connsiteX11-897" fmla="*/ 729276 w 1946874"/>
              <a:gd name="connsiteY11-898" fmla="*/ 751715 h 1985875"/>
              <a:gd name="connsiteX12-899" fmla="*/ 740495 w 1946874"/>
              <a:gd name="connsiteY12-900" fmla="*/ 1161232 h 1985875"/>
              <a:gd name="connsiteX13-901" fmla="*/ 785374 w 1946874"/>
              <a:gd name="connsiteY13-902" fmla="*/ 1509040 h 1985875"/>
              <a:gd name="connsiteX14-903" fmla="*/ 0 w 1946874"/>
              <a:gd name="connsiteY14-904" fmla="*/ 1985875 h 1985875"/>
              <a:gd name="connsiteX15-905" fmla="*/ 437565 w 1946874"/>
              <a:gd name="connsiteY15-906" fmla="*/ 387077 h 1985875"/>
              <a:gd name="connsiteX16-907" fmla="*/ 650738 w 1946874"/>
              <a:gd name="connsiteY16-908" fmla="*/ 611470 h 1985875"/>
              <a:gd name="connsiteX17-909" fmla="*/ 813423 w 1946874"/>
              <a:gd name="connsiteY17-910" fmla="*/ 499274 h 1985875"/>
              <a:gd name="connsiteX18-911" fmla="*/ 790984 w 1946874"/>
              <a:gd name="connsiteY18-912" fmla="*/ 0 h 1985875"/>
              <a:gd name="connsiteX0-913" fmla="*/ 790984 w 1946874"/>
              <a:gd name="connsiteY0-914" fmla="*/ 0 h 1985875"/>
              <a:gd name="connsiteX1-915" fmla="*/ 790984 w 1946874"/>
              <a:gd name="connsiteY1-916" fmla="*/ 0 h 1985875"/>
              <a:gd name="connsiteX2-917" fmla="*/ 1026596 w 1946874"/>
              <a:gd name="connsiteY2-918" fmla="*/ 5610 h 1985875"/>
              <a:gd name="connsiteX3-919" fmla="*/ 1020986 w 1946874"/>
              <a:gd name="connsiteY3-920" fmla="*/ 493664 h 1985875"/>
              <a:gd name="connsiteX4-921" fmla="*/ 1155622 w 1946874"/>
              <a:gd name="connsiteY4-922" fmla="*/ 572201 h 1985875"/>
              <a:gd name="connsiteX5-923" fmla="*/ 1351965 w 1946874"/>
              <a:gd name="connsiteY5-924" fmla="*/ 375858 h 1985875"/>
              <a:gd name="connsiteX6-925" fmla="*/ 1901727 w 1946874"/>
              <a:gd name="connsiteY6-926" fmla="*/ 1924167 h 1985875"/>
              <a:gd name="connsiteX7-927" fmla="*/ 1054644 w 1946874"/>
              <a:gd name="connsiteY7-928" fmla="*/ 1486600 h 1985875"/>
              <a:gd name="connsiteX8-929" fmla="*/ 1037816 w 1946874"/>
              <a:gd name="connsiteY8-930" fmla="*/ 1144403 h 1985875"/>
              <a:gd name="connsiteX9-931" fmla="*/ 1088304 w 1946874"/>
              <a:gd name="connsiteY9-932" fmla="*/ 757325 h 1985875"/>
              <a:gd name="connsiteX10-933" fmla="*/ 920009 w 1946874"/>
              <a:gd name="connsiteY10-934" fmla="*/ 611470 h 1985875"/>
              <a:gd name="connsiteX11-935" fmla="*/ 729276 w 1946874"/>
              <a:gd name="connsiteY11-936" fmla="*/ 751715 h 1985875"/>
              <a:gd name="connsiteX12-937" fmla="*/ 740495 w 1946874"/>
              <a:gd name="connsiteY12-938" fmla="*/ 1161232 h 1985875"/>
              <a:gd name="connsiteX13-939" fmla="*/ 785374 w 1946874"/>
              <a:gd name="connsiteY13-940" fmla="*/ 1509040 h 1985875"/>
              <a:gd name="connsiteX14-941" fmla="*/ 0 w 1946874"/>
              <a:gd name="connsiteY14-942" fmla="*/ 1985875 h 1985875"/>
              <a:gd name="connsiteX15-943" fmla="*/ 437565 w 1946874"/>
              <a:gd name="connsiteY15-944" fmla="*/ 387077 h 1985875"/>
              <a:gd name="connsiteX16-945" fmla="*/ 650738 w 1946874"/>
              <a:gd name="connsiteY16-946" fmla="*/ 611470 h 1985875"/>
              <a:gd name="connsiteX17-947" fmla="*/ 813423 w 1946874"/>
              <a:gd name="connsiteY17-948" fmla="*/ 499274 h 1985875"/>
              <a:gd name="connsiteX18-949" fmla="*/ 790984 w 1946874"/>
              <a:gd name="connsiteY18-950" fmla="*/ 0 h 1985875"/>
              <a:gd name="connsiteX0-951" fmla="*/ 790984 w 1946874"/>
              <a:gd name="connsiteY0-952" fmla="*/ 0 h 1985875"/>
              <a:gd name="connsiteX1-953" fmla="*/ 790984 w 1946874"/>
              <a:gd name="connsiteY1-954" fmla="*/ 0 h 1985875"/>
              <a:gd name="connsiteX2-955" fmla="*/ 1026596 w 1946874"/>
              <a:gd name="connsiteY2-956" fmla="*/ 5610 h 1985875"/>
              <a:gd name="connsiteX3-957" fmla="*/ 1020986 w 1946874"/>
              <a:gd name="connsiteY3-958" fmla="*/ 493664 h 1985875"/>
              <a:gd name="connsiteX4-959" fmla="*/ 1155622 w 1946874"/>
              <a:gd name="connsiteY4-960" fmla="*/ 572201 h 1985875"/>
              <a:gd name="connsiteX5-961" fmla="*/ 1351965 w 1946874"/>
              <a:gd name="connsiteY5-962" fmla="*/ 375858 h 1985875"/>
              <a:gd name="connsiteX6-963" fmla="*/ 1901727 w 1946874"/>
              <a:gd name="connsiteY6-964" fmla="*/ 1924167 h 1985875"/>
              <a:gd name="connsiteX7-965" fmla="*/ 1054644 w 1946874"/>
              <a:gd name="connsiteY7-966" fmla="*/ 1486600 h 1985875"/>
              <a:gd name="connsiteX8-967" fmla="*/ 1037816 w 1946874"/>
              <a:gd name="connsiteY8-968" fmla="*/ 1144403 h 1985875"/>
              <a:gd name="connsiteX9-969" fmla="*/ 1088304 w 1946874"/>
              <a:gd name="connsiteY9-970" fmla="*/ 757325 h 1985875"/>
              <a:gd name="connsiteX10-971" fmla="*/ 920009 w 1946874"/>
              <a:gd name="connsiteY10-972" fmla="*/ 611470 h 1985875"/>
              <a:gd name="connsiteX11-973" fmla="*/ 729276 w 1946874"/>
              <a:gd name="connsiteY11-974" fmla="*/ 751715 h 1985875"/>
              <a:gd name="connsiteX12-975" fmla="*/ 740495 w 1946874"/>
              <a:gd name="connsiteY12-976" fmla="*/ 1161232 h 1985875"/>
              <a:gd name="connsiteX13-977" fmla="*/ 785374 w 1946874"/>
              <a:gd name="connsiteY13-978" fmla="*/ 1509040 h 1985875"/>
              <a:gd name="connsiteX14-979" fmla="*/ 0 w 1946874"/>
              <a:gd name="connsiteY14-980" fmla="*/ 1985875 h 1985875"/>
              <a:gd name="connsiteX15-981" fmla="*/ 437565 w 1946874"/>
              <a:gd name="connsiteY15-982" fmla="*/ 387077 h 1985875"/>
              <a:gd name="connsiteX16-983" fmla="*/ 650738 w 1946874"/>
              <a:gd name="connsiteY16-984" fmla="*/ 611470 h 1985875"/>
              <a:gd name="connsiteX17-985" fmla="*/ 813423 w 1946874"/>
              <a:gd name="connsiteY17-986" fmla="*/ 499274 h 1985875"/>
              <a:gd name="connsiteX18-987" fmla="*/ 790984 w 1946874"/>
              <a:gd name="connsiteY18-988" fmla="*/ 0 h 1985875"/>
              <a:gd name="connsiteX0-989" fmla="*/ 790984 w 1946874"/>
              <a:gd name="connsiteY0-990" fmla="*/ 0 h 1985875"/>
              <a:gd name="connsiteX1-991" fmla="*/ 790984 w 1946874"/>
              <a:gd name="connsiteY1-992" fmla="*/ 0 h 1985875"/>
              <a:gd name="connsiteX2-993" fmla="*/ 1026596 w 1946874"/>
              <a:gd name="connsiteY2-994" fmla="*/ 5610 h 1985875"/>
              <a:gd name="connsiteX3-995" fmla="*/ 1020986 w 1946874"/>
              <a:gd name="connsiteY3-996" fmla="*/ 493664 h 1985875"/>
              <a:gd name="connsiteX4-997" fmla="*/ 1155622 w 1946874"/>
              <a:gd name="connsiteY4-998" fmla="*/ 572201 h 1985875"/>
              <a:gd name="connsiteX5-999" fmla="*/ 1351965 w 1946874"/>
              <a:gd name="connsiteY5-1000" fmla="*/ 375858 h 1985875"/>
              <a:gd name="connsiteX6-1001" fmla="*/ 1901727 w 1946874"/>
              <a:gd name="connsiteY6-1002" fmla="*/ 1924167 h 1985875"/>
              <a:gd name="connsiteX7-1003" fmla="*/ 1054644 w 1946874"/>
              <a:gd name="connsiteY7-1004" fmla="*/ 1486600 h 1985875"/>
              <a:gd name="connsiteX8-1005" fmla="*/ 1037816 w 1946874"/>
              <a:gd name="connsiteY8-1006" fmla="*/ 1144403 h 1985875"/>
              <a:gd name="connsiteX9-1007" fmla="*/ 1088304 w 1946874"/>
              <a:gd name="connsiteY9-1008" fmla="*/ 757325 h 1985875"/>
              <a:gd name="connsiteX10-1009" fmla="*/ 920009 w 1946874"/>
              <a:gd name="connsiteY10-1010" fmla="*/ 611470 h 1985875"/>
              <a:gd name="connsiteX11-1011" fmla="*/ 729276 w 1946874"/>
              <a:gd name="connsiteY11-1012" fmla="*/ 751715 h 1985875"/>
              <a:gd name="connsiteX12-1013" fmla="*/ 740495 w 1946874"/>
              <a:gd name="connsiteY12-1014" fmla="*/ 1161232 h 1985875"/>
              <a:gd name="connsiteX13-1015" fmla="*/ 785374 w 1946874"/>
              <a:gd name="connsiteY13-1016" fmla="*/ 1509040 h 1985875"/>
              <a:gd name="connsiteX14-1017" fmla="*/ 0 w 1946874"/>
              <a:gd name="connsiteY14-1018" fmla="*/ 1985875 h 1985875"/>
              <a:gd name="connsiteX15-1019" fmla="*/ 437565 w 1946874"/>
              <a:gd name="connsiteY15-1020" fmla="*/ 387077 h 1985875"/>
              <a:gd name="connsiteX16-1021" fmla="*/ 650738 w 1946874"/>
              <a:gd name="connsiteY16-1022" fmla="*/ 611470 h 1985875"/>
              <a:gd name="connsiteX17-1023" fmla="*/ 813423 w 1946874"/>
              <a:gd name="connsiteY17-1024" fmla="*/ 499274 h 1985875"/>
              <a:gd name="connsiteX18-1025" fmla="*/ 790984 w 1946874"/>
              <a:gd name="connsiteY18-1026" fmla="*/ 0 h 1985875"/>
              <a:gd name="connsiteX0-1027" fmla="*/ 790984 w 1946874"/>
              <a:gd name="connsiteY0-1028" fmla="*/ 0 h 1985875"/>
              <a:gd name="connsiteX1-1029" fmla="*/ 790984 w 1946874"/>
              <a:gd name="connsiteY1-1030" fmla="*/ 0 h 1985875"/>
              <a:gd name="connsiteX2-1031" fmla="*/ 1026596 w 1946874"/>
              <a:gd name="connsiteY2-1032" fmla="*/ 5610 h 1985875"/>
              <a:gd name="connsiteX3-1033" fmla="*/ 1020986 w 1946874"/>
              <a:gd name="connsiteY3-1034" fmla="*/ 493664 h 1985875"/>
              <a:gd name="connsiteX4-1035" fmla="*/ 1155622 w 1946874"/>
              <a:gd name="connsiteY4-1036" fmla="*/ 572201 h 1985875"/>
              <a:gd name="connsiteX5-1037" fmla="*/ 1351965 w 1946874"/>
              <a:gd name="connsiteY5-1038" fmla="*/ 375858 h 1985875"/>
              <a:gd name="connsiteX6-1039" fmla="*/ 1901727 w 1946874"/>
              <a:gd name="connsiteY6-1040" fmla="*/ 1924167 h 1985875"/>
              <a:gd name="connsiteX7-1041" fmla="*/ 1054644 w 1946874"/>
              <a:gd name="connsiteY7-1042" fmla="*/ 1486600 h 1985875"/>
              <a:gd name="connsiteX8-1043" fmla="*/ 1037816 w 1946874"/>
              <a:gd name="connsiteY8-1044" fmla="*/ 1144403 h 1985875"/>
              <a:gd name="connsiteX9-1045" fmla="*/ 1088304 w 1946874"/>
              <a:gd name="connsiteY9-1046" fmla="*/ 757325 h 1985875"/>
              <a:gd name="connsiteX10-1047" fmla="*/ 920009 w 1946874"/>
              <a:gd name="connsiteY10-1048" fmla="*/ 611470 h 1985875"/>
              <a:gd name="connsiteX11-1049" fmla="*/ 729276 w 1946874"/>
              <a:gd name="connsiteY11-1050" fmla="*/ 751715 h 1985875"/>
              <a:gd name="connsiteX12-1051" fmla="*/ 740495 w 1946874"/>
              <a:gd name="connsiteY12-1052" fmla="*/ 1161232 h 1985875"/>
              <a:gd name="connsiteX13-1053" fmla="*/ 785374 w 1946874"/>
              <a:gd name="connsiteY13-1054" fmla="*/ 1509040 h 1985875"/>
              <a:gd name="connsiteX14-1055" fmla="*/ 0 w 1946874"/>
              <a:gd name="connsiteY14-1056" fmla="*/ 1985875 h 1985875"/>
              <a:gd name="connsiteX15-1057" fmla="*/ 420736 w 1946874"/>
              <a:gd name="connsiteY15-1058" fmla="*/ 375858 h 1985875"/>
              <a:gd name="connsiteX16-1059" fmla="*/ 650738 w 1946874"/>
              <a:gd name="connsiteY16-1060" fmla="*/ 611470 h 1985875"/>
              <a:gd name="connsiteX17-1061" fmla="*/ 813423 w 1946874"/>
              <a:gd name="connsiteY17-1062" fmla="*/ 499274 h 1985875"/>
              <a:gd name="connsiteX18-1063" fmla="*/ 790984 w 1946874"/>
              <a:gd name="connsiteY18-1064" fmla="*/ 0 h 1985875"/>
              <a:gd name="connsiteX0-1065" fmla="*/ 790984 w 1946874"/>
              <a:gd name="connsiteY0-1066" fmla="*/ 0 h 1985875"/>
              <a:gd name="connsiteX1-1067" fmla="*/ 790984 w 1946874"/>
              <a:gd name="connsiteY1-1068" fmla="*/ 0 h 1985875"/>
              <a:gd name="connsiteX2-1069" fmla="*/ 1026596 w 1946874"/>
              <a:gd name="connsiteY2-1070" fmla="*/ 5610 h 1985875"/>
              <a:gd name="connsiteX3-1071" fmla="*/ 1020986 w 1946874"/>
              <a:gd name="connsiteY3-1072" fmla="*/ 493664 h 1985875"/>
              <a:gd name="connsiteX4-1073" fmla="*/ 1155622 w 1946874"/>
              <a:gd name="connsiteY4-1074" fmla="*/ 572201 h 1985875"/>
              <a:gd name="connsiteX5-1075" fmla="*/ 1351965 w 1946874"/>
              <a:gd name="connsiteY5-1076" fmla="*/ 375858 h 1985875"/>
              <a:gd name="connsiteX6-1077" fmla="*/ 1901727 w 1946874"/>
              <a:gd name="connsiteY6-1078" fmla="*/ 1924167 h 1985875"/>
              <a:gd name="connsiteX7-1079" fmla="*/ 1054644 w 1946874"/>
              <a:gd name="connsiteY7-1080" fmla="*/ 1486600 h 1985875"/>
              <a:gd name="connsiteX8-1081" fmla="*/ 1037816 w 1946874"/>
              <a:gd name="connsiteY8-1082" fmla="*/ 1144403 h 1985875"/>
              <a:gd name="connsiteX9-1083" fmla="*/ 1088304 w 1946874"/>
              <a:gd name="connsiteY9-1084" fmla="*/ 757325 h 1985875"/>
              <a:gd name="connsiteX10-1085" fmla="*/ 920009 w 1946874"/>
              <a:gd name="connsiteY10-1086" fmla="*/ 611470 h 1985875"/>
              <a:gd name="connsiteX11-1087" fmla="*/ 729276 w 1946874"/>
              <a:gd name="connsiteY11-1088" fmla="*/ 751715 h 1985875"/>
              <a:gd name="connsiteX12-1089" fmla="*/ 740495 w 1946874"/>
              <a:gd name="connsiteY12-1090" fmla="*/ 1161232 h 1985875"/>
              <a:gd name="connsiteX13-1091" fmla="*/ 785374 w 1946874"/>
              <a:gd name="connsiteY13-1092" fmla="*/ 1509040 h 1985875"/>
              <a:gd name="connsiteX14-1093" fmla="*/ 0 w 1946874"/>
              <a:gd name="connsiteY14-1094" fmla="*/ 1985875 h 1985875"/>
              <a:gd name="connsiteX15-1095" fmla="*/ 420736 w 1946874"/>
              <a:gd name="connsiteY15-1096" fmla="*/ 375858 h 1985875"/>
              <a:gd name="connsiteX16-1097" fmla="*/ 650738 w 1946874"/>
              <a:gd name="connsiteY16-1098" fmla="*/ 611470 h 1985875"/>
              <a:gd name="connsiteX17-1099" fmla="*/ 813423 w 1946874"/>
              <a:gd name="connsiteY17-1100" fmla="*/ 499274 h 1985875"/>
              <a:gd name="connsiteX18-1101" fmla="*/ 790984 w 1946874"/>
              <a:gd name="connsiteY18-1102" fmla="*/ 0 h 1985875"/>
              <a:gd name="connsiteX0-1103" fmla="*/ 858302 w 2014192"/>
              <a:gd name="connsiteY0-1104" fmla="*/ 0 h 1958316"/>
              <a:gd name="connsiteX1-1105" fmla="*/ 858302 w 2014192"/>
              <a:gd name="connsiteY1-1106" fmla="*/ 0 h 1958316"/>
              <a:gd name="connsiteX2-1107" fmla="*/ 1093914 w 2014192"/>
              <a:gd name="connsiteY2-1108" fmla="*/ 5610 h 1958316"/>
              <a:gd name="connsiteX3-1109" fmla="*/ 1088304 w 2014192"/>
              <a:gd name="connsiteY3-1110" fmla="*/ 493664 h 1958316"/>
              <a:gd name="connsiteX4-1111" fmla="*/ 1222940 w 2014192"/>
              <a:gd name="connsiteY4-1112" fmla="*/ 572201 h 1958316"/>
              <a:gd name="connsiteX5-1113" fmla="*/ 1419283 w 2014192"/>
              <a:gd name="connsiteY5-1114" fmla="*/ 375858 h 1958316"/>
              <a:gd name="connsiteX6-1115" fmla="*/ 1969045 w 2014192"/>
              <a:gd name="connsiteY6-1116" fmla="*/ 1924167 h 1958316"/>
              <a:gd name="connsiteX7-1117" fmla="*/ 1121962 w 2014192"/>
              <a:gd name="connsiteY7-1118" fmla="*/ 1486600 h 1958316"/>
              <a:gd name="connsiteX8-1119" fmla="*/ 1105134 w 2014192"/>
              <a:gd name="connsiteY8-1120" fmla="*/ 1144403 h 1958316"/>
              <a:gd name="connsiteX9-1121" fmla="*/ 1155622 w 2014192"/>
              <a:gd name="connsiteY9-1122" fmla="*/ 757325 h 1958316"/>
              <a:gd name="connsiteX10-1123" fmla="*/ 987327 w 2014192"/>
              <a:gd name="connsiteY10-1124" fmla="*/ 611470 h 1958316"/>
              <a:gd name="connsiteX11-1125" fmla="*/ 796594 w 2014192"/>
              <a:gd name="connsiteY11-1126" fmla="*/ 751715 h 1958316"/>
              <a:gd name="connsiteX12-1127" fmla="*/ 807813 w 2014192"/>
              <a:gd name="connsiteY12-1128" fmla="*/ 1161232 h 1958316"/>
              <a:gd name="connsiteX13-1129" fmla="*/ 852692 w 2014192"/>
              <a:gd name="connsiteY13-1130" fmla="*/ 1509040 h 1958316"/>
              <a:gd name="connsiteX14-1131" fmla="*/ 0 w 2014192"/>
              <a:gd name="connsiteY14-1132" fmla="*/ 1952216 h 1958316"/>
              <a:gd name="connsiteX15-1133" fmla="*/ 488054 w 2014192"/>
              <a:gd name="connsiteY15-1134" fmla="*/ 375858 h 1958316"/>
              <a:gd name="connsiteX16-1135" fmla="*/ 718056 w 2014192"/>
              <a:gd name="connsiteY16-1136" fmla="*/ 611470 h 1958316"/>
              <a:gd name="connsiteX17-1137" fmla="*/ 880741 w 2014192"/>
              <a:gd name="connsiteY17-1138" fmla="*/ 499274 h 1958316"/>
              <a:gd name="connsiteX18-1139" fmla="*/ 858302 w 2014192"/>
              <a:gd name="connsiteY18-1140" fmla="*/ 0 h 1958316"/>
              <a:gd name="connsiteX0-1141" fmla="*/ 947503 w 2103393"/>
              <a:gd name="connsiteY0-1142" fmla="*/ 0 h 1958316"/>
              <a:gd name="connsiteX1-1143" fmla="*/ 947503 w 2103393"/>
              <a:gd name="connsiteY1-1144" fmla="*/ 0 h 1958316"/>
              <a:gd name="connsiteX2-1145" fmla="*/ 1183115 w 2103393"/>
              <a:gd name="connsiteY2-1146" fmla="*/ 5610 h 1958316"/>
              <a:gd name="connsiteX3-1147" fmla="*/ 1177505 w 2103393"/>
              <a:gd name="connsiteY3-1148" fmla="*/ 493664 h 1958316"/>
              <a:gd name="connsiteX4-1149" fmla="*/ 1312141 w 2103393"/>
              <a:gd name="connsiteY4-1150" fmla="*/ 572201 h 1958316"/>
              <a:gd name="connsiteX5-1151" fmla="*/ 1508484 w 2103393"/>
              <a:gd name="connsiteY5-1152" fmla="*/ 375858 h 1958316"/>
              <a:gd name="connsiteX6-1153" fmla="*/ 2058246 w 2103393"/>
              <a:gd name="connsiteY6-1154" fmla="*/ 1924167 h 1958316"/>
              <a:gd name="connsiteX7-1155" fmla="*/ 1211163 w 2103393"/>
              <a:gd name="connsiteY7-1156" fmla="*/ 1486600 h 1958316"/>
              <a:gd name="connsiteX8-1157" fmla="*/ 1194335 w 2103393"/>
              <a:gd name="connsiteY8-1158" fmla="*/ 1144403 h 1958316"/>
              <a:gd name="connsiteX9-1159" fmla="*/ 1244823 w 2103393"/>
              <a:gd name="connsiteY9-1160" fmla="*/ 757325 h 1958316"/>
              <a:gd name="connsiteX10-1161" fmla="*/ 1076528 w 2103393"/>
              <a:gd name="connsiteY10-1162" fmla="*/ 611470 h 1958316"/>
              <a:gd name="connsiteX11-1163" fmla="*/ 885795 w 2103393"/>
              <a:gd name="connsiteY11-1164" fmla="*/ 751715 h 1958316"/>
              <a:gd name="connsiteX12-1165" fmla="*/ 897014 w 2103393"/>
              <a:gd name="connsiteY12-1166" fmla="*/ 1161232 h 1958316"/>
              <a:gd name="connsiteX13-1167" fmla="*/ 941893 w 2103393"/>
              <a:gd name="connsiteY13-1168" fmla="*/ 1509040 h 1958316"/>
              <a:gd name="connsiteX14-1169" fmla="*/ 89201 w 2103393"/>
              <a:gd name="connsiteY14-1170" fmla="*/ 1952216 h 1958316"/>
              <a:gd name="connsiteX15-1171" fmla="*/ 577255 w 2103393"/>
              <a:gd name="connsiteY15-1172" fmla="*/ 375858 h 1958316"/>
              <a:gd name="connsiteX16-1173" fmla="*/ 807257 w 2103393"/>
              <a:gd name="connsiteY16-1174" fmla="*/ 611470 h 1958316"/>
              <a:gd name="connsiteX17-1175" fmla="*/ 969942 w 2103393"/>
              <a:gd name="connsiteY17-1176" fmla="*/ 499274 h 1958316"/>
              <a:gd name="connsiteX18-1177" fmla="*/ 947503 w 2103393"/>
              <a:gd name="connsiteY18-1178" fmla="*/ 0 h 1958316"/>
              <a:gd name="connsiteX0-1179" fmla="*/ 947503 w 2103393"/>
              <a:gd name="connsiteY0-1180" fmla="*/ 0 h 1958316"/>
              <a:gd name="connsiteX1-1181" fmla="*/ 947503 w 2103393"/>
              <a:gd name="connsiteY1-1182" fmla="*/ 0 h 1958316"/>
              <a:gd name="connsiteX2-1183" fmla="*/ 1183115 w 2103393"/>
              <a:gd name="connsiteY2-1184" fmla="*/ 5610 h 1958316"/>
              <a:gd name="connsiteX3-1185" fmla="*/ 1177505 w 2103393"/>
              <a:gd name="connsiteY3-1186" fmla="*/ 493664 h 1958316"/>
              <a:gd name="connsiteX4-1187" fmla="*/ 1312141 w 2103393"/>
              <a:gd name="connsiteY4-1188" fmla="*/ 572201 h 1958316"/>
              <a:gd name="connsiteX5-1189" fmla="*/ 1508484 w 2103393"/>
              <a:gd name="connsiteY5-1190" fmla="*/ 375858 h 1958316"/>
              <a:gd name="connsiteX6-1191" fmla="*/ 2058246 w 2103393"/>
              <a:gd name="connsiteY6-1192" fmla="*/ 1924167 h 1958316"/>
              <a:gd name="connsiteX7-1193" fmla="*/ 1211163 w 2103393"/>
              <a:gd name="connsiteY7-1194" fmla="*/ 1486600 h 1958316"/>
              <a:gd name="connsiteX8-1195" fmla="*/ 1194335 w 2103393"/>
              <a:gd name="connsiteY8-1196" fmla="*/ 1144403 h 1958316"/>
              <a:gd name="connsiteX9-1197" fmla="*/ 1244823 w 2103393"/>
              <a:gd name="connsiteY9-1198" fmla="*/ 757325 h 1958316"/>
              <a:gd name="connsiteX10-1199" fmla="*/ 1076528 w 2103393"/>
              <a:gd name="connsiteY10-1200" fmla="*/ 611470 h 1958316"/>
              <a:gd name="connsiteX11-1201" fmla="*/ 885795 w 2103393"/>
              <a:gd name="connsiteY11-1202" fmla="*/ 751715 h 1958316"/>
              <a:gd name="connsiteX12-1203" fmla="*/ 897014 w 2103393"/>
              <a:gd name="connsiteY12-1204" fmla="*/ 1161232 h 1958316"/>
              <a:gd name="connsiteX13-1205" fmla="*/ 941893 w 2103393"/>
              <a:gd name="connsiteY13-1206" fmla="*/ 1509040 h 1958316"/>
              <a:gd name="connsiteX14-1207" fmla="*/ 89201 w 2103393"/>
              <a:gd name="connsiteY14-1208" fmla="*/ 1952216 h 1958316"/>
              <a:gd name="connsiteX15-1209" fmla="*/ 577255 w 2103393"/>
              <a:gd name="connsiteY15-1210" fmla="*/ 375858 h 1958316"/>
              <a:gd name="connsiteX16-1211" fmla="*/ 807257 w 2103393"/>
              <a:gd name="connsiteY16-1212" fmla="*/ 611470 h 1958316"/>
              <a:gd name="connsiteX17-1213" fmla="*/ 969942 w 2103393"/>
              <a:gd name="connsiteY17-1214" fmla="*/ 499274 h 1958316"/>
              <a:gd name="connsiteX18-1215" fmla="*/ 947503 w 2103393"/>
              <a:gd name="connsiteY18-1216" fmla="*/ 0 h 1958316"/>
              <a:gd name="connsiteX0-1217" fmla="*/ 947503 w 2103393"/>
              <a:gd name="connsiteY0-1218" fmla="*/ 0 h 1958316"/>
              <a:gd name="connsiteX1-1219" fmla="*/ 947503 w 2103393"/>
              <a:gd name="connsiteY1-1220" fmla="*/ 0 h 1958316"/>
              <a:gd name="connsiteX2-1221" fmla="*/ 1183115 w 2103393"/>
              <a:gd name="connsiteY2-1222" fmla="*/ 5610 h 1958316"/>
              <a:gd name="connsiteX3-1223" fmla="*/ 1177505 w 2103393"/>
              <a:gd name="connsiteY3-1224" fmla="*/ 493664 h 1958316"/>
              <a:gd name="connsiteX4-1225" fmla="*/ 1312141 w 2103393"/>
              <a:gd name="connsiteY4-1226" fmla="*/ 572201 h 1958316"/>
              <a:gd name="connsiteX5-1227" fmla="*/ 1508484 w 2103393"/>
              <a:gd name="connsiteY5-1228" fmla="*/ 375858 h 1958316"/>
              <a:gd name="connsiteX6-1229" fmla="*/ 2058246 w 2103393"/>
              <a:gd name="connsiteY6-1230" fmla="*/ 1924167 h 1958316"/>
              <a:gd name="connsiteX7-1231" fmla="*/ 1211163 w 2103393"/>
              <a:gd name="connsiteY7-1232" fmla="*/ 1486600 h 1958316"/>
              <a:gd name="connsiteX8-1233" fmla="*/ 1194335 w 2103393"/>
              <a:gd name="connsiteY8-1234" fmla="*/ 1144403 h 1958316"/>
              <a:gd name="connsiteX9-1235" fmla="*/ 1244823 w 2103393"/>
              <a:gd name="connsiteY9-1236" fmla="*/ 757325 h 1958316"/>
              <a:gd name="connsiteX10-1237" fmla="*/ 1076528 w 2103393"/>
              <a:gd name="connsiteY10-1238" fmla="*/ 611470 h 1958316"/>
              <a:gd name="connsiteX11-1239" fmla="*/ 885795 w 2103393"/>
              <a:gd name="connsiteY11-1240" fmla="*/ 751715 h 1958316"/>
              <a:gd name="connsiteX12-1241" fmla="*/ 897014 w 2103393"/>
              <a:gd name="connsiteY12-1242" fmla="*/ 1161232 h 1958316"/>
              <a:gd name="connsiteX13-1243" fmla="*/ 930674 w 2103393"/>
              <a:gd name="connsiteY13-1244" fmla="*/ 1480991 h 1958316"/>
              <a:gd name="connsiteX14-1245" fmla="*/ 89201 w 2103393"/>
              <a:gd name="connsiteY14-1246" fmla="*/ 1952216 h 1958316"/>
              <a:gd name="connsiteX15-1247" fmla="*/ 577255 w 2103393"/>
              <a:gd name="connsiteY15-1248" fmla="*/ 375858 h 1958316"/>
              <a:gd name="connsiteX16-1249" fmla="*/ 807257 w 2103393"/>
              <a:gd name="connsiteY16-1250" fmla="*/ 611470 h 1958316"/>
              <a:gd name="connsiteX17-1251" fmla="*/ 969942 w 2103393"/>
              <a:gd name="connsiteY17-1252" fmla="*/ 499274 h 1958316"/>
              <a:gd name="connsiteX18-1253" fmla="*/ 947503 w 2103393"/>
              <a:gd name="connsiteY18-1254" fmla="*/ 0 h 1958316"/>
              <a:gd name="connsiteX0-1255" fmla="*/ 947503 w 2103393"/>
              <a:gd name="connsiteY0-1256" fmla="*/ 0 h 1958316"/>
              <a:gd name="connsiteX1-1257" fmla="*/ 947503 w 2103393"/>
              <a:gd name="connsiteY1-1258" fmla="*/ 0 h 1958316"/>
              <a:gd name="connsiteX2-1259" fmla="*/ 1183115 w 2103393"/>
              <a:gd name="connsiteY2-1260" fmla="*/ 5610 h 1958316"/>
              <a:gd name="connsiteX3-1261" fmla="*/ 1177505 w 2103393"/>
              <a:gd name="connsiteY3-1262" fmla="*/ 493664 h 1958316"/>
              <a:gd name="connsiteX4-1263" fmla="*/ 1312141 w 2103393"/>
              <a:gd name="connsiteY4-1264" fmla="*/ 572201 h 1958316"/>
              <a:gd name="connsiteX5-1265" fmla="*/ 1508484 w 2103393"/>
              <a:gd name="connsiteY5-1266" fmla="*/ 375858 h 1958316"/>
              <a:gd name="connsiteX6-1267" fmla="*/ 2058246 w 2103393"/>
              <a:gd name="connsiteY6-1268" fmla="*/ 1924167 h 1958316"/>
              <a:gd name="connsiteX7-1269" fmla="*/ 1211163 w 2103393"/>
              <a:gd name="connsiteY7-1270" fmla="*/ 1486600 h 1958316"/>
              <a:gd name="connsiteX8-1271" fmla="*/ 1194335 w 2103393"/>
              <a:gd name="connsiteY8-1272" fmla="*/ 1144403 h 1958316"/>
              <a:gd name="connsiteX9-1273" fmla="*/ 1244823 w 2103393"/>
              <a:gd name="connsiteY9-1274" fmla="*/ 757325 h 1958316"/>
              <a:gd name="connsiteX10-1275" fmla="*/ 1076528 w 2103393"/>
              <a:gd name="connsiteY10-1276" fmla="*/ 611470 h 1958316"/>
              <a:gd name="connsiteX11-1277" fmla="*/ 885795 w 2103393"/>
              <a:gd name="connsiteY11-1278" fmla="*/ 751715 h 1958316"/>
              <a:gd name="connsiteX12-1279" fmla="*/ 897014 w 2103393"/>
              <a:gd name="connsiteY12-1280" fmla="*/ 1161232 h 1958316"/>
              <a:gd name="connsiteX13-1281" fmla="*/ 930674 w 2103393"/>
              <a:gd name="connsiteY13-1282" fmla="*/ 1480991 h 1958316"/>
              <a:gd name="connsiteX14-1283" fmla="*/ 89201 w 2103393"/>
              <a:gd name="connsiteY14-1284" fmla="*/ 1952216 h 1958316"/>
              <a:gd name="connsiteX15-1285" fmla="*/ 577255 w 2103393"/>
              <a:gd name="connsiteY15-1286" fmla="*/ 375858 h 1958316"/>
              <a:gd name="connsiteX16-1287" fmla="*/ 807257 w 2103393"/>
              <a:gd name="connsiteY16-1288" fmla="*/ 611470 h 1958316"/>
              <a:gd name="connsiteX17-1289" fmla="*/ 969942 w 2103393"/>
              <a:gd name="connsiteY17-1290" fmla="*/ 499274 h 1958316"/>
              <a:gd name="connsiteX18-1291" fmla="*/ 947503 w 2103393"/>
              <a:gd name="connsiteY18-1292" fmla="*/ 0 h 1958316"/>
              <a:gd name="connsiteX0-1293" fmla="*/ 947503 w 2103393"/>
              <a:gd name="connsiteY0-1294" fmla="*/ 0 h 1958316"/>
              <a:gd name="connsiteX1-1295" fmla="*/ 947503 w 2103393"/>
              <a:gd name="connsiteY1-1296" fmla="*/ 0 h 1958316"/>
              <a:gd name="connsiteX2-1297" fmla="*/ 1183115 w 2103393"/>
              <a:gd name="connsiteY2-1298" fmla="*/ 5610 h 1958316"/>
              <a:gd name="connsiteX3-1299" fmla="*/ 1177505 w 2103393"/>
              <a:gd name="connsiteY3-1300" fmla="*/ 493664 h 1958316"/>
              <a:gd name="connsiteX4-1301" fmla="*/ 1312141 w 2103393"/>
              <a:gd name="connsiteY4-1302" fmla="*/ 572201 h 1958316"/>
              <a:gd name="connsiteX5-1303" fmla="*/ 1508484 w 2103393"/>
              <a:gd name="connsiteY5-1304" fmla="*/ 375858 h 1958316"/>
              <a:gd name="connsiteX6-1305" fmla="*/ 2058246 w 2103393"/>
              <a:gd name="connsiteY6-1306" fmla="*/ 1924167 h 1958316"/>
              <a:gd name="connsiteX7-1307" fmla="*/ 1211163 w 2103393"/>
              <a:gd name="connsiteY7-1308" fmla="*/ 1486600 h 1958316"/>
              <a:gd name="connsiteX8-1309" fmla="*/ 1194335 w 2103393"/>
              <a:gd name="connsiteY8-1310" fmla="*/ 1144403 h 1958316"/>
              <a:gd name="connsiteX9-1311" fmla="*/ 1244823 w 2103393"/>
              <a:gd name="connsiteY9-1312" fmla="*/ 757325 h 1958316"/>
              <a:gd name="connsiteX10-1313" fmla="*/ 1076528 w 2103393"/>
              <a:gd name="connsiteY10-1314" fmla="*/ 611470 h 1958316"/>
              <a:gd name="connsiteX11-1315" fmla="*/ 885795 w 2103393"/>
              <a:gd name="connsiteY11-1316" fmla="*/ 751715 h 1958316"/>
              <a:gd name="connsiteX12-1317" fmla="*/ 897014 w 2103393"/>
              <a:gd name="connsiteY12-1318" fmla="*/ 1161232 h 1958316"/>
              <a:gd name="connsiteX13-1319" fmla="*/ 930674 w 2103393"/>
              <a:gd name="connsiteY13-1320" fmla="*/ 1480991 h 1958316"/>
              <a:gd name="connsiteX14-1321" fmla="*/ 89201 w 2103393"/>
              <a:gd name="connsiteY14-1322" fmla="*/ 1952216 h 1958316"/>
              <a:gd name="connsiteX15-1323" fmla="*/ 577255 w 2103393"/>
              <a:gd name="connsiteY15-1324" fmla="*/ 375858 h 1958316"/>
              <a:gd name="connsiteX16-1325" fmla="*/ 807257 w 2103393"/>
              <a:gd name="connsiteY16-1326" fmla="*/ 611470 h 1958316"/>
              <a:gd name="connsiteX17-1327" fmla="*/ 969942 w 2103393"/>
              <a:gd name="connsiteY17-1328" fmla="*/ 499274 h 1958316"/>
              <a:gd name="connsiteX18-1329" fmla="*/ 947503 w 2103393"/>
              <a:gd name="connsiteY18-1330" fmla="*/ 0 h 1958316"/>
              <a:gd name="connsiteX0-1331" fmla="*/ 947503 w 2103393"/>
              <a:gd name="connsiteY0-1332" fmla="*/ 0 h 1958316"/>
              <a:gd name="connsiteX1-1333" fmla="*/ 947503 w 2103393"/>
              <a:gd name="connsiteY1-1334" fmla="*/ 0 h 1958316"/>
              <a:gd name="connsiteX2-1335" fmla="*/ 1183115 w 2103393"/>
              <a:gd name="connsiteY2-1336" fmla="*/ 5610 h 1958316"/>
              <a:gd name="connsiteX3-1337" fmla="*/ 1177505 w 2103393"/>
              <a:gd name="connsiteY3-1338" fmla="*/ 493664 h 1958316"/>
              <a:gd name="connsiteX4-1339" fmla="*/ 1312141 w 2103393"/>
              <a:gd name="connsiteY4-1340" fmla="*/ 572201 h 1958316"/>
              <a:gd name="connsiteX5-1341" fmla="*/ 1508484 w 2103393"/>
              <a:gd name="connsiteY5-1342" fmla="*/ 375858 h 1958316"/>
              <a:gd name="connsiteX6-1343" fmla="*/ 2058246 w 2103393"/>
              <a:gd name="connsiteY6-1344" fmla="*/ 1924167 h 1958316"/>
              <a:gd name="connsiteX7-1345" fmla="*/ 1211163 w 2103393"/>
              <a:gd name="connsiteY7-1346" fmla="*/ 1486600 h 1958316"/>
              <a:gd name="connsiteX8-1347" fmla="*/ 1194335 w 2103393"/>
              <a:gd name="connsiteY8-1348" fmla="*/ 1144403 h 1958316"/>
              <a:gd name="connsiteX9-1349" fmla="*/ 1244823 w 2103393"/>
              <a:gd name="connsiteY9-1350" fmla="*/ 757325 h 1958316"/>
              <a:gd name="connsiteX10-1351" fmla="*/ 1076528 w 2103393"/>
              <a:gd name="connsiteY10-1352" fmla="*/ 611470 h 1958316"/>
              <a:gd name="connsiteX11-1353" fmla="*/ 885795 w 2103393"/>
              <a:gd name="connsiteY11-1354" fmla="*/ 751715 h 1958316"/>
              <a:gd name="connsiteX12-1355" fmla="*/ 897014 w 2103393"/>
              <a:gd name="connsiteY12-1356" fmla="*/ 1161232 h 1958316"/>
              <a:gd name="connsiteX13-1357" fmla="*/ 930674 w 2103393"/>
              <a:gd name="connsiteY13-1358" fmla="*/ 1480991 h 1958316"/>
              <a:gd name="connsiteX14-1359" fmla="*/ 89201 w 2103393"/>
              <a:gd name="connsiteY14-1360" fmla="*/ 1952216 h 1958316"/>
              <a:gd name="connsiteX15-1361" fmla="*/ 577255 w 2103393"/>
              <a:gd name="connsiteY15-1362" fmla="*/ 375858 h 1958316"/>
              <a:gd name="connsiteX16-1363" fmla="*/ 807257 w 2103393"/>
              <a:gd name="connsiteY16-1364" fmla="*/ 611470 h 1958316"/>
              <a:gd name="connsiteX17-1365" fmla="*/ 969942 w 2103393"/>
              <a:gd name="connsiteY17-1366" fmla="*/ 499274 h 1958316"/>
              <a:gd name="connsiteX18-1367" fmla="*/ 947503 w 2103393"/>
              <a:gd name="connsiteY18-1368" fmla="*/ 0 h 1958316"/>
              <a:gd name="connsiteX0-1369" fmla="*/ 947503 w 2103393"/>
              <a:gd name="connsiteY0-1370" fmla="*/ 0 h 1958316"/>
              <a:gd name="connsiteX1-1371" fmla="*/ 947503 w 2103393"/>
              <a:gd name="connsiteY1-1372" fmla="*/ 0 h 1958316"/>
              <a:gd name="connsiteX2-1373" fmla="*/ 1183115 w 2103393"/>
              <a:gd name="connsiteY2-1374" fmla="*/ 5610 h 1958316"/>
              <a:gd name="connsiteX3-1375" fmla="*/ 1177505 w 2103393"/>
              <a:gd name="connsiteY3-1376" fmla="*/ 493664 h 1958316"/>
              <a:gd name="connsiteX4-1377" fmla="*/ 1312141 w 2103393"/>
              <a:gd name="connsiteY4-1378" fmla="*/ 572201 h 1958316"/>
              <a:gd name="connsiteX5-1379" fmla="*/ 1508484 w 2103393"/>
              <a:gd name="connsiteY5-1380" fmla="*/ 375858 h 1958316"/>
              <a:gd name="connsiteX6-1381" fmla="*/ 2058246 w 2103393"/>
              <a:gd name="connsiteY6-1382" fmla="*/ 1924167 h 1958316"/>
              <a:gd name="connsiteX7-1383" fmla="*/ 1211163 w 2103393"/>
              <a:gd name="connsiteY7-1384" fmla="*/ 1486600 h 1958316"/>
              <a:gd name="connsiteX8-1385" fmla="*/ 1194335 w 2103393"/>
              <a:gd name="connsiteY8-1386" fmla="*/ 1144403 h 1958316"/>
              <a:gd name="connsiteX9-1387" fmla="*/ 1244823 w 2103393"/>
              <a:gd name="connsiteY9-1388" fmla="*/ 757325 h 1958316"/>
              <a:gd name="connsiteX10-1389" fmla="*/ 1076528 w 2103393"/>
              <a:gd name="connsiteY10-1390" fmla="*/ 611470 h 1958316"/>
              <a:gd name="connsiteX11-1391" fmla="*/ 885795 w 2103393"/>
              <a:gd name="connsiteY11-1392" fmla="*/ 751715 h 1958316"/>
              <a:gd name="connsiteX12-1393" fmla="*/ 897014 w 2103393"/>
              <a:gd name="connsiteY12-1394" fmla="*/ 1161232 h 1958316"/>
              <a:gd name="connsiteX13-1395" fmla="*/ 930674 w 2103393"/>
              <a:gd name="connsiteY13-1396" fmla="*/ 1480991 h 1958316"/>
              <a:gd name="connsiteX14-1397" fmla="*/ 89201 w 2103393"/>
              <a:gd name="connsiteY14-1398" fmla="*/ 1952216 h 1958316"/>
              <a:gd name="connsiteX15-1399" fmla="*/ 577255 w 2103393"/>
              <a:gd name="connsiteY15-1400" fmla="*/ 375858 h 1958316"/>
              <a:gd name="connsiteX16-1401" fmla="*/ 807257 w 2103393"/>
              <a:gd name="connsiteY16-1402" fmla="*/ 611470 h 1958316"/>
              <a:gd name="connsiteX17-1403" fmla="*/ 969942 w 2103393"/>
              <a:gd name="connsiteY17-1404" fmla="*/ 499274 h 1958316"/>
              <a:gd name="connsiteX18-1405" fmla="*/ 947503 w 2103393"/>
              <a:gd name="connsiteY18-1406" fmla="*/ 0 h 1958316"/>
              <a:gd name="connsiteX0-1407" fmla="*/ 947503 w 2103393"/>
              <a:gd name="connsiteY0-1408" fmla="*/ 0 h 1958316"/>
              <a:gd name="connsiteX1-1409" fmla="*/ 947503 w 2103393"/>
              <a:gd name="connsiteY1-1410" fmla="*/ 0 h 1958316"/>
              <a:gd name="connsiteX2-1411" fmla="*/ 1183115 w 2103393"/>
              <a:gd name="connsiteY2-1412" fmla="*/ 5610 h 1958316"/>
              <a:gd name="connsiteX3-1413" fmla="*/ 1177505 w 2103393"/>
              <a:gd name="connsiteY3-1414" fmla="*/ 493664 h 1958316"/>
              <a:gd name="connsiteX4-1415" fmla="*/ 1312141 w 2103393"/>
              <a:gd name="connsiteY4-1416" fmla="*/ 572201 h 1958316"/>
              <a:gd name="connsiteX5-1417" fmla="*/ 1508484 w 2103393"/>
              <a:gd name="connsiteY5-1418" fmla="*/ 375858 h 1958316"/>
              <a:gd name="connsiteX6-1419" fmla="*/ 2058246 w 2103393"/>
              <a:gd name="connsiteY6-1420" fmla="*/ 1924167 h 1958316"/>
              <a:gd name="connsiteX7-1421" fmla="*/ 1211163 w 2103393"/>
              <a:gd name="connsiteY7-1422" fmla="*/ 1486600 h 1958316"/>
              <a:gd name="connsiteX8-1423" fmla="*/ 1194335 w 2103393"/>
              <a:gd name="connsiteY8-1424" fmla="*/ 1144403 h 1958316"/>
              <a:gd name="connsiteX9-1425" fmla="*/ 1244823 w 2103393"/>
              <a:gd name="connsiteY9-1426" fmla="*/ 757325 h 1958316"/>
              <a:gd name="connsiteX10-1427" fmla="*/ 1076528 w 2103393"/>
              <a:gd name="connsiteY10-1428" fmla="*/ 611470 h 1958316"/>
              <a:gd name="connsiteX11-1429" fmla="*/ 885795 w 2103393"/>
              <a:gd name="connsiteY11-1430" fmla="*/ 751715 h 1958316"/>
              <a:gd name="connsiteX12-1431" fmla="*/ 897014 w 2103393"/>
              <a:gd name="connsiteY12-1432" fmla="*/ 1161232 h 1958316"/>
              <a:gd name="connsiteX13-1433" fmla="*/ 891405 w 2103393"/>
              <a:gd name="connsiteY13-1434" fmla="*/ 1509040 h 1958316"/>
              <a:gd name="connsiteX14-1435" fmla="*/ 89201 w 2103393"/>
              <a:gd name="connsiteY14-1436" fmla="*/ 1952216 h 1958316"/>
              <a:gd name="connsiteX15-1437" fmla="*/ 577255 w 2103393"/>
              <a:gd name="connsiteY15-1438" fmla="*/ 375858 h 1958316"/>
              <a:gd name="connsiteX16-1439" fmla="*/ 807257 w 2103393"/>
              <a:gd name="connsiteY16-1440" fmla="*/ 611470 h 1958316"/>
              <a:gd name="connsiteX17-1441" fmla="*/ 969942 w 2103393"/>
              <a:gd name="connsiteY17-1442" fmla="*/ 499274 h 1958316"/>
              <a:gd name="connsiteX18-1443" fmla="*/ 947503 w 2103393"/>
              <a:gd name="connsiteY18-1444" fmla="*/ 0 h 1958316"/>
              <a:gd name="connsiteX0-1445" fmla="*/ 947503 w 2103393"/>
              <a:gd name="connsiteY0-1446" fmla="*/ 0 h 1958316"/>
              <a:gd name="connsiteX1-1447" fmla="*/ 947503 w 2103393"/>
              <a:gd name="connsiteY1-1448" fmla="*/ 0 h 1958316"/>
              <a:gd name="connsiteX2-1449" fmla="*/ 1183115 w 2103393"/>
              <a:gd name="connsiteY2-1450" fmla="*/ 5610 h 1958316"/>
              <a:gd name="connsiteX3-1451" fmla="*/ 1177505 w 2103393"/>
              <a:gd name="connsiteY3-1452" fmla="*/ 493664 h 1958316"/>
              <a:gd name="connsiteX4-1453" fmla="*/ 1312141 w 2103393"/>
              <a:gd name="connsiteY4-1454" fmla="*/ 572201 h 1958316"/>
              <a:gd name="connsiteX5-1455" fmla="*/ 1508484 w 2103393"/>
              <a:gd name="connsiteY5-1456" fmla="*/ 375858 h 1958316"/>
              <a:gd name="connsiteX6-1457" fmla="*/ 2058246 w 2103393"/>
              <a:gd name="connsiteY6-1458" fmla="*/ 1924167 h 1958316"/>
              <a:gd name="connsiteX7-1459" fmla="*/ 1211163 w 2103393"/>
              <a:gd name="connsiteY7-1460" fmla="*/ 1486600 h 1958316"/>
              <a:gd name="connsiteX8-1461" fmla="*/ 1194335 w 2103393"/>
              <a:gd name="connsiteY8-1462" fmla="*/ 1144403 h 1958316"/>
              <a:gd name="connsiteX9-1463" fmla="*/ 1244823 w 2103393"/>
              <a:gd name="connsiteY9-1464" fmla="*/ 757325 h 1958316"/>
              <a:gd name="connsiteX10-1465" fmla="*/ 1076528 w 2103393"/>
              <a:gd name="connsiteY10-1466" fmla="*/ 611470 h 1958316"/>
              <a:gd name="connsiteX11-1467" fmla="*/ 885795 w 2103393"/>
              <a:gd name="connsiteY11-1468" fmla="*/ 751715 h 1958316"/>
              <a:gd name="connsiteX12-1469" fmla="*/ 897014 w 2103393"/>
              <a:gd name="connsiteY12-1470" fmla="*/ 1161232 h 1958316"/>
              <a:gd name="connsiteX13-1471" fmla="*/ 891405 w 2103393"/>
              <a:gd name="connsiteY13-1472" fmla="*/ 1509040 h 1958316"/>
              <a:gd name="connsiteX14-1473" fmla="*/ 89201 w 2103393"/>
              <a:gd name="connsiteY14-1474" fmla="*/ 1952216 h 1958316"/>
              <a:gd name="connsiteX15-1475" fmla="*/ 577255 w 2103393"/>
              <a:gd name="connsiteY15-1476" fmla="*/ 375858 h 1958316"/>
              <a:gd name="connsiteX16-1477" fmla="*/ 807257 w 2103393"/>
              <a:gd name="connsiteY16-1478" fmla="*/ 611470 h 1958316"/>
              <a:gd name="connsiteX17-1479" fmla="*/ 969942 w 2103393"/>
              <a:gd name="connsiteY17-1480" fmla="*/ 499274 h 1958316"/>
              <a:gd name="connsiteX18-1481" fmla="*/ 947503 w 2103393"/>
              <a:gd name="connsiteY18-1482" fmla="*/ 0 h 1958316"/>
              <a:gd name="connsiteX0-1483" fmla="*/ 947503 w 2103393"/>
              <a:gd name="connsiteY0-1484" fmla="*/ 0 h 1958316"/>
              <a:gd name="connsiteX1-1485" fmla="*/ 947503 w 2103393"/>
              <a:gd name="connsiteY1-1486" fmla="*/ 0 h 1958316"/>
              <a:gd name="connsiteX2-1487" fmla="*/ 1183115 w 2103393"/>
              <a:gd name="connsiteY2-1488" fmla="*/ 5610 h 1958316"/>
              <a:gd name="connsiteX3-1489" fmla="*/ 1177505 w 2103393"/>
              <a:gd name="connsiteY3-1490" fmla="*/ 493664 h 1958316"/>
              <a:gd name="connsiteX4-1491" fmla="*/ 1312141 w 2103393"/>
              <a:gd name="connsiteY4-1492" fmla="*/ 572201 h 1958316"/>
              <a:gd name="connsiteX5-1493" fmla="*/ 1508484 w 2103393"/>
              <a:gd name="connsiteY5-1494" fmla="*/ 375858 h 1958316"/>
              <a:gd name="connsiteX6-1495" fmla="*/ 2058246 w 2103393"/>
              <a:gd name="connsiteY6-1496" fmla="*/ 1924167 h 1958316"/>
              <a:gd name="connsiteX7-1497" fmla="*/ 1211163 w 2103393"/>
              <a:gd name="connsiteY7-1498" fmla="*/ 1486600 h 1958316"/>
              <a:gd name="connsiteX8-1499" fmla="*/ 1194335 w 2103393"/>
              <a:gd name="connsiteY8-1500" fmla="*/ 1144403 h 1958316"/>
              <a:gd name="connsiteX9-1501" fmla="*/ 1244823 w 2103393"/>
              <a:gd name="connsiteY9-1502" fmla="*/ 757325 h 1958316"/>
              <a:gd name="connsiteX10-1503" fmla="*/ 1076528 w 2103393"/>
              <a:gd name="connsiteY10-1504" fmla="*/ 611470 h 1958316"/>
              <a:gd name="connsiteX11-1505" fmla="*/ 885795 w 2103393"/>
              <a:gd name="connsiteY11-1506" fmla="*/ 751715 h 1958316"/>
              <a:gd name="connsiteX12-1507" fmla="*/ 897014 w 2103393"/>
              <a:gd name="connsiteY12-1508" fmla="*/ 1161232 h 1958316"/>
              <a:gd name="connsiteX13-1509" fmla="*/ 891405 w 2103393"/>
              <a:gd name="connsiteY13-1510" fmla="*/ 1509040 h 1958316"/>
              <a:gd name="connsiteX14-1511" fmla="*/ 89201 w 2103393"/>
              <a:gd name="connsiteY14-1512" fmla="*/ 1952216 h 1958316"/>
              <a:gd name="connsiteX15-1513" fmla="*/ 577255 w 2103393"/>
              <a:gd name="connsiteY15-1514" fmla="*/ 375858 h 1958316"/>
              <a:gd name="connsiteX16-1515" fmla="*/ 807257 w 2103393"/>
              <a:gd name="connsiteY16-1516" fmla="*/ 611470 h 1958316"/>
              <a:gd name="connsiteX17-1517" fmla="*/ 969942 w 2103393"/>
              <a:gd name="connsiteY17-1518" fmla="*/ 499274 h 1958316"/>
              <a:gd name="connsiteX18-1519" fmla="*/ 947503 w 2103393"/>
              <a:gd name="connsiteY18-1520" fmla="*/ 0 h 1958316"/>
              <a:gd name="connsiteX0-1521" fmla="*/ 947503 w 2103393"/>
              <a:gd name="connsiteY0-1522" fmla="*/ 0 h 1958316"/>
              <a:gd name="connsiteX1-1523" fmla="*/ 947503 w 2103393"/>
              <a:gd name="connsiteY1-1524" fmla="*/ 0 h 1958316"/>
              <a:gd name="connsiteX2-1525" fmla="*/ 1183115 w 2103393"/>
              <a:gd name="connsiteY2-1526" fmla="*/ 5610 h 1958316"/>
              <a:gd name="connsiteX3-1527" fmla="*/ 1177505 w 2103393"/>
              <a:gd name="connsiteY3-1528" fmla="*/ 493664 h 1958316"/>
              <a:gd name="connsiteX4-1529" fmla="*/ 1312141 w 2103393"/>
              <a:gd name="connsiteY4-1530" fmla="*/ 572201 h 1958316"/>
              <a:gd name="connsiteX5-1531" fmla="*/ 1508484 w 2103393"/>
              <a:gd name="connsiteY5-1532" fmla="*/ 375858 h 1958316"/>
              <a:gd name="connsiteX6-1533" fmla="*/ 2058246 w 2103393"/>
              <a:gd name="connsiteY6-1534" fmla="*/ 1924167 h 1958316"/>
              <a:gd name="connsiteX7-1535" fmla="*/ 1211163 w 2103393"/>
              <a:gd name="connsiteY7-1536" fmla="*/ 1486600 h 1958316"/>
              <a:gd name="connsiteX8-1537" fmla="*/ 1194335 w 2103393"/>
              <a:gd name="connsiteY8-1538" fmla="*/ 1144403 h 1958316"/>
              <a:gd name="connsiteX9-1539" fmla="*/ 1244823 w 2103393"/>
              <a:gd name="connsiteY9-1540" fmla="*/ 757325 h 1958316"/>
              <a:gd name="connsiteX10-1541" fmla="*/ 1076528 w 2103393"/>
              <a:gd name="connsiteY10-1542" fmla="*/ 611470 h 1958316"/>
              <a:gd name="connsiteX11-1543" fmla="*/ 885795 w 2103393"/>
              <a:gd name="connsiteY11-1544" fmla="*/ 751715 h 1958316"/>
              <a:gd name="connsiteX12-1545" fmla="*/ 897014 w 2103393"/>
              <a:gd name="connsiteY12-1546" fmla="*/ 1161232 h 1958316"/>
              <a:gd name="connsiteX13-1547" fmla="*/ 891405 w 2103393"/>
              <a:gd name="connsiteY13-1548" fmla="*/ 1509040 h 1958316"/>
              <a:gd name="connsiteX14-1549" fmla="*/ 89201 w 2103393"/>
              <a:gd name="connsiteY14-1550" fmla="*/ 1952216 h 1958316"/>
              <a:gd name="connsiteX15-1551" fmla="*/ 577255 w 2103393"/>
              <a:gd name="connsiteY15-1552" fmla="*/ 375858 h 1958316"/>
              <a:gd name="connsiteX16-1553" fmla="*/ 807257 w 2103393"/>
              <a:gd name="connsiteY16-1554" fmla="*/ 611470 h 1958316"/>
              <a:gd name="connsiteX17-1555" fmla="*/ 969942 w 2103393"/>
              <a:gd name="connsiteY17-1556" fmla="*/ 499274 h 1958316"/>
              <a:gd name="connsiteX18-1557" fmla="*/ 947503 w 2103393"/>
              <a:gd name="connsiteY18-1558" fmla="*/ 0 h 1958316"/>
              <a:gd name="connsiteX0-1559" fmla="*/ 947503 w 2103393"/>
              <a:gd name="connsiteY0-1560" fmla="*/ 0 h 1958316"/>
              <a:gd name="connsiteX1-1561" fmla="*/ 947503 w 2103393"/>
              <a:gd name="connsiteY1-1562" fmla="*/ 0 h 1958316"/>
              <a:gd name="connsiteX2-1563" fmla="*/ 1183115 w 2103393"/>
              <a:gd name="connsiteY2-1564" fmla="*/ 5610 h 1958316"/>
              <a:gd name="connsiteX3-1565" fmla="*/ 1177505 w 2103393"/>
              <a:gd name="connsiteY3-1566" fmla="*/ 493664 h 1958316"/>
              <a:gd name="connsiteX4-1567" fmla="*/ 1312141 w 2103393"/>
              <a:gd name="connsiteY4-1568" fmla="*/ 572201 h 1958316"/>
              <a:gd name="connsiteX5-1569" fmla="*/ 1508484 w 2103393"/>
              <a:gd name="connsiteY5-1570" fmla="*/ 375858 h 1958316"/>
              <a:gd name="connsiteX6-1571" fmla="*/ 2058246 w 2103393"/>
              <a:gd name="connsiteY6-1572" fmla="*/ 1924167 h 1958316"/>
              <a:gd name="connsiteX7-1573" fmla="*/ 1211163 w 2103393"/>
              <a:gd name="connsiteY7-1574" fmla="*/ 1486600 h 1958316"/>
              <a:gd name="connsiteX8-1575" fmla="*/ 1194335 w 2103393"/>
              <a:gd name="connsiteY8-1576" fmla="*/ 1144403 h 1958316"/>
              <a:gd name="connsiteX9-1577" fmla="*/ 1244823 w 2103393"/>
              <a:gd name="connsiteY9-1578" fmla="*/ 757325 h 1958316"/>
              <a:gd name="connsiteX10-1579" fmla="*/ 1076528 w 2103393"/>
              <a:gd name="connsiteY10-1580" fmla="*/ 611470 h 1958316"/>
              <a:gd name="connsiteX11-1581" fmla="*/ 885795 w 2103393"/>
              <a:gd name="connsiteY11-1582" fmla="*/ 751715 h 1958316"/>
              <a:gd name="connsiteX12-1583" fmla="*/ 897014 w 2103393"/>
              <a:gd name="connsiteY12-1584" fmla="*/ 1161232 h 1958316"/>
              <a:gd name="connsiteX13-1585" fmla="*/ 891405 w 2103393"/>
              <a:gd name="connsiteY13-1586" fmla="*/ 1509040 h 1958316"/>
              <a:gd name="connsiteX14-1587" fmla="*/ 89201 w 2103393"/>
              <a:gd name="connsiteY14-1588" fmla="*/ 1952216 h 1958316"/>
              <a:gd name="connsiteX15-1589" fmla="*/ 577255 w 2103393"/>
              <a:gd name="connsiteY15-1590" fmla="*/ 375858 h 1958316"/>
              <a:gd name="connsiteX16-1591" fmla="*/ 807257 w 2103393"/>
              <a:gd name="connsiteY16-1592" fmla="*/ 611470 h 1958316"/>
              <a:gd name="connsiteX17-1593" fmla="*/ 969942 w 2103393"/>
              <a:gd name="connsiteY17-1594" fmla="*/ 499274 h 1958316"/>
              <a:gd name="connsiteX18-1595" fmla="*/ 947503 w 2103393"/>
              <a:gd name="connsiteY18-1596" fmla="*/ 0 h 1958316"/>
              <a:gd name="connsiteX0-1597" fmla="*/ 947503 w 2103393"/>
              <a:gd name="connsiteY0-1598" fmla="*/ 0 h 1958316"/>
              <a:gd name="connsiteX1-1599" fmla="*/ 947503 w 2103393"/>
              <a:gd name="connsiteY1-1600" fmla="*/ 0 h 1958316"/>
              <a:gd name="connsiteX2-1601" fmla="*/ 1183115 w 2103393"/>
              <a:gd name="connsiteY2-1602" fmla="*/ 5610 h 1958316"/>
              <a:gd name="connsiteX3-1603" fmla="*/ 1177505 w 2103393"/>
              <a:gd name="connsiteY3-1604" fmla="*/ 493664 h 1958316"/>
              <a:gd name="connsiteX4-1605" fmla="*/ 1312141 w 2103393"/>
              <a:gd name="connsiteY4-1606" fmla="*/ 572201 h 1958316"/>
              <a:gd name="connsiteX5-1607" fmla="*/ 1508484 w 2103393"/>
              <a:gd name="connsiteY5-1608" fmla="*/ 375858 h 1958316"/>
              <a:gd name="connsiteX6-1609" fmla="*/ 2058246 w 2103393"/>
              <a:gd name="connsiteY6-1610" fmla="*/ 1924167 h 1958316"/>
              <a:gd name="connsiteX7-1611" fmla="*/ 1211163 w 2103393"/>
              <a:gd name="connsiteY7-1612" fmla="*/ 1486600 h 1958316"/>
              <a:gd name="connsiteX8-1613" fmla="*/ 1194335 w 2103393"/>
              <a:gd name="connsiteY8-1614" fmla="*/ 1144403 h 1958316"/>
              <a:gd name="connsiteX9-1615" fmla="*/ 1244823 w 2103393"/>
              <a:gd name="connsiteY9-1616" fmla="*/ 757325 h 1958316"/>
              <a:gd name="connsiteX10-1617" fmla="*/ 1076528 w 2103393"/>
              <a:gd name="connsiteY10-1618" fmla="*/ 611470 h 1958316"/>
              <a:gd name="connsiteX11-1619" fmla="*/ 885795 w 2103393"/>
              <a:gd name="connsiteY11-1620" fmla="*/ 751715 h 1958316"/>
              <a:gd name="connsiteX12-1621" fmla="*/ 897014 w 2103393"/>
              <a:gd name="connsiteY12-1622" fmla="*/ 1161232 h 1958316"/>
              <a:gd name="connsiteX13-1623" fmla="*/ 891405 w 2103393"/>
              <a:gd name="connsiteY13-1624" fmla="*/ 1509040 h 1958316"/>
              <a:gd name="connsiteX14-1625" fmla="*/ 89201 w 2103393"/>
              <a:gd name="connsiteY14-1626" fmla="*/ 1952216 h 1958316"/>
              <a:gd name="connsiteX15-1627" fmla="*/ 577255 w 2103393"/>
              <a:gd name="connsiteY15-1628" fmla="*/ 375858 h 1958316"/>
              <a:gd name="connsiteX16-1629" fmla="*/ 807257 w 2103393"/>
              <a:gd name="connsiteY16-1630" fmla="*/ 611470 h 1958316"/>
              <a:gd name="connsiteX17-1631" fmla="*/ 969942 w 2103393"/>
              <a:gd name="connsiteY17-1632" fmla="*/ 499274 h 1958316"/>
              <a:gd name="connsiteX18-1633" fmla="*/ 947503 w 2103393"/>
              <a:gd name="connsiteY18-1634" fmla="*/ 0 h 1958316"/>
              <a:gd name="connsiteX0-1635" fmla="*/ 947503 w 2103393"/>
              <a:gd name="connsiteY0-1636" fmla="*/ 0 h 1958316"/>
              <a:gd name="connsiteX1-1637" fmla="*/ 947503 w 2103393"/>
              <a:gd name="connsiteY1-1638" fmla="*/ 0 h 1958316"/>
              <a:gd name="connsiteX2-1639" fmla="*/ 1183115 w 2103393"/>
              <a:gd name="connsiteY2-1640" fmla="*/ 5610 h 1958316"/>
              <a:gd name="connsiteX3-1641" fmla="*/ 1177505 w 2103393"/>
              <a:gd name="connsiteY3-1642" fmla="*/ 493664 h 1958316"/>
              <a:gd name="connsiteX4-1643" fmla="*/ 1312141 w 2103393"/>
              <a:gd name="connsiteY4-1644" fmla="*/ 572201 h 1958316"/>
              <a:gd name="connsiteX5-1645" fmla="*/ 1508484 w 2103393"/>
              <a:gd name="connsiteY5-1646" fmla="*/ 375858 h 1958316"/>
              <a:gd name="connsiteX6-1647" fmla="*/ 2058246 w 2103393"/>
              <a:gd name="connsiteY6-1648" fmla="*/ 1924167 h 1958316"/>
              <a:gd name="connsiteX7-1649" fmla="*/ 1211163 w 2103393"/>
              <a:gd name="connsiteY7-1650" fmla="*/ 1486600 h 1958316"/>
              <a:gd name="connsiteX8-1651" fmla="*/ 1194335 w 2103393"/>
              <a:gd name="connsiteY8-1652" fmla="*/ 1144403 h 1958316"/>
              <a:gd name="connsiteX9-1653" fmla="*/ 1244823 w 2103393"/>
              <a:gd name="connsiteY9-1654" fmla="*/ 757325 h 1958316"/>
              <a:gd name="connsiteX10-1655" fmla="*/ 1076528 w 2103393"/>
              <a:gd name="connsiteY10-1656" fmla="*/ 611470 h 1958316"/>
              <a:gd name="connsiteX11-1657" fmla="*/ 885795 w 2103393"/>
              <a:gd name="connsiteY11-1658" fmla="*/ 751715 h 1958316"/>
              <a:gd name="connsiteX12-1659" fmla="*/ 897014 w 2103393"/>
              <a:gd name="connsiteY12-1660" fmla="*/ 1161232 h 1958316"/>
              <a:gd name="connsiteX13-1661" fmla="*/ 891405 w 2103393"/>
              <a:gd name="connsiteY13-1662" fmla="*/ 1509040 h 1958316"/>
              <a:gd name="connsiteX14-1663" fmla="*/ 89201 w 2103393"/>
              <a:gd name="connsiteY14-1664" fmla="*/ 1952216 h 1958316"/>
              <a:gd name="connsiteX15-1665" fmla="*/ 577255 w 2103393"/>
              <a:gd name="connsiteY15-1666" fmla="*/ 375858 h 1958316"/>
              <a:gd name="connsiteX16-1667" fmla="*/ 807257 w 2103393"/>
              <a:gd name="connsiteY16-1668" fmla="*/ 611470 h 1958316"/>
              <a:gd name="connsiteX17-1669" fmla="*/ 969942 w 2103393"/>
              <a:gd name="connsiteY17-1670" fmla="*/ 499274 h 1958316"/>
              <a:gd name="connsiteX18-1671" fmla="*/ 947503 w 2103393"/>
              <a:gd name="connsiteY18-1672" fmla="*/ 0 h 1958316"/>
              <a:gd name="connsiteX0-1673" fmla="*/ 947503 w 2103393"/>
              <a:gd name="connsiteY0-1674" fmla="*/ 0 h 1958316"/>
              <a:gd name="connsiteX1-1675" fmla="*/ 947503 w 2103393"/>
              <a:gd name="connsiteY1-1676" fmla="*/ 0 h 1958316"/>
              <a:gd name="connsiteX2-1677" fmla="*/ 1183115 w 2103393"/>
              <a:gd name="connsiteY2-1678" fmla="*/ 5610 h 1958316"/>
              <a:gd name="connsiteX3-1679" fmla="*/ 1177505 w 2103393"/>
              <a:gd name="connsiteY3-1680" fmla="*/ 493664 h 1958316"/>
              <a:gd name="connsiteX4-1681" fmla="*/ 1312141 w 2103393"/>
              <a:gd name="connsiteY4-1682" fmla="*/ 572201 h 1958316"/>
              <a:gd name="connsiteX5-1683" fmla="*/ 1508484 w 2103393"/>
              <a:gd name="connsiteY5-1684" fmla="*/ 375858 h 1958316"/>
              <a:gd name="connsiteX6-1685" fmla="*/ 2058246 w 2103393"/>
              <a:gd name="connsiteY6-1686" fmla="*/ 1924167 h 1958316"/>
              <a:gd name="connsiteX7-1687" fmla="*/ 1211163 w 2103393"/>
              <a:gd name="connsiteY7-1688" fmla="*/ 1486600 h 1958316"/>
              <a:gd name="connsiteX8-1689" fmla="*/ 1194335 w 2103393"/>
              <a:gd name="connsiteY8-1690" fmla="*/ 1144403 h 1958316"/>
              <a:gd name="connsiteX9-1691" fmla="*/ 1244823 w 2103393"/>
              <a:gd name="connsiteY9-1692" fmla="*/ 757325 h 1958316"/>
              <a:gd name="connsiteX10-1693" fmla="*/ 1076528 w 2103393"/>
              <a:gd name="connsiteY10-1694" fmla="*/ 611470 h 1958316"/>
              <a:gd name="connsiteX11-1695" fmla="*/ 885795 w 2103393"/>
              <a:gd name="connsiteY11-1696" fmla="*/ 751715 h 1958316"/>
              <a:gd name="connsiteX12-1697" fmla="*/ 919453 w 2103393"/>
              <a:gd name="connsiteY12-1698" fmla="*/ 1189281 h 1958316"/>
              <a:gd name="connsiteX13-1699" fmla="*/ 891405 w 2103393"/>
              <a:gd name="connsiteY13-1700" fmla="*/ 1509040 h 1958316"/>
              <a:gd name="connsiteX14-1701" fmla="*/ 89201 w 2103393"/>
              <a:gd name="connsiteY14-1702" fmla="*/ 1952216 h 1958316"/>
              <a:gd name="connsiteX15-1703" fmla="*/ 577255 w 2103393"/>
              <a:gd name="connsiteY15-1704" fmla="*/ 375858 h 1958316"/>
              <a:gd name="connsiteX16-1705" fmla="*/ 807257 w 2103393"/>
              <a:gd name="connsiteY16-1706" fmla="*/ 611470 h 1958316"/>
              <a:gd name="connsiteX17-1707" fmla="*/ 969942 w 2103393"/>
              <a:gd name="connsiteY17-1708" fmla="*/ 499274 h 1958316"/>
              <a:gd name="connsiteX18-1709" fmla="*/ 947503 w 2103393"/>
              <a:gd name="connsiteY18-1710" fmla="*/ 0 h 1958316"/>
              <a:gd name="connsiteX0-1711" fmla="*/ 947503 w 2103393"/>
              <a:gd name="connsiteY0-1712" fmla="*/ 0 h 1958316"/>
              <a:gd name="connsiteX1-1713" fmla="*/ 947503 w 2103393"/>
              <a:gd name="connsiteY1-1714" fmla="*/ 0 h 1958316"/>
              <a:gd name="connsiteX2-1715" fmla="*/ 1183115 w 2103393"/>
              <a:gd name="connsiteY2-1716" fmla="*/ 5610 h 1958316"/>
              <a:gd name="connsiteX3-1717" fmla="*/ 1177505 w 2103393"/>
              <a:gd name="connsiteY3-1718" fmla="*/ 493664 h 1958316"/>
              <a:gd name="connsiteX4-1719" fmla="*/ 1312141 w 2103393"/>
              <a:gd name="connsiteY4-1720" fmla="*/ 572201 h 1958316"/>
              <a:gd name="connsiteX5-1721" fmla="*/ 1508484 w 2103393"/>
              <a:gd name="connsiteY5-1722" fmla="*/ 375858 h 1958316"/>
              <a:gd name="connsiteX6-1723" fmla="*/ 2058246 w 2103393"/>
              <a:gd name="connsiteY6-1724" fmla="*/ 1924167 h 1958316"/>
              <a:gd name="connsiteX7-1725" fmla="*/ 1211163 w 2103393"/>
              <a:gd name="connsiteY7-1726" fmla="*/ 1486600 h 1958316"/>
              <a:gd name="connsiteX8-1727" fmla="*/ 1194335 w 2103393"/>
              <a:gd name="connsiteY8-1728" fmla="*/ 1144403 h 1958316"/>
              <a:gd name="connsiteX9-1729" fmla="*/ 1244823 w 2103393"/>
              <a:gd name="connsiteY9-1730" fmla="*/ 757325 h 1958316"/>
              <a:gd name="connsiteX10-1731" fmla="*/ 1076528 w 2103393"/>
              <a:gd name="connsiteY10-1732" fmla="*/ 611470 h 1958316"/>
              <a:gd name="connsiteX11-1733" fmla="*/ 885795 w 2103393"/>
              <a:gd name="connsiteY11-1734" fmla="*/ 751715 h 1958316"/>
              <a:gd name="connsiteX12-1735" fmla="*/ 919453 w 2103393"/>
              <a:gd name="connsiteY12-1736" fmla="*/ 1189281 h 1958316"/>
              <a:gd name="connsiteX13-1737" fmla="*/ 891405 w 2103393"/>
              <a:gd name="connsiteY13-1738" fmla="*/ 1509040 h 1958316"/>
              <a:gd name="connsiteX14-1739" fmla="*/ 89201 w 2103393"/>
              <a:gd name="connsiteY14-1740" fmla="*/ 1952216 h 1958316"/>
              <a:gd name="connsiteX15-1741" fmla="*/ 577255 w 2103393"/>
              <a:gd name="connsiteY15-1742" fmla="*/ 375858 h 1958316"/>
              <a:gd name="connsiteX16-1743" fmla="*/ 807257 w 2103393"/>
              <a:gd name="connsiteY16-1744" fmla="*/ 611470 h 1958316"/>
              <a:gd name="connsiteX17-1745" fmla="*/ 969942 w 2103393"/>
              <a:gd name="connsiteY17-1746" fmla="*/ 499274 h 1958316"/>
              <a:gd name="connsiteX18-1747" fmla="*/ 947503 w 2103393"/>
              <a:gd name="connsiteY18-1748" fmla="*/ 0 h 1958316"/>
              <a:gd name="connsiteX0-1749" fmla="*/ 947503 w 2103393"/>
              <a:gd name="connsiteY0-1750" fmla="*/ 0 h 1958316"/>
              <a:gd name="connsiteX1-1751" fmla="*/ 947503 w 2103393"/>
              <a:gd name="connsiteY1-1752" fmla="*/ 0 h 1958316"/>
              <a:gd name="connsiteX2-1753" fmla="*/ 1183115 w 2103393"/>
              <a:gd name="connsiteY2-1754" fmla="*/ 5610 h 1958316"/>
              <a:gd name="connsiteX3-1755" fmla="*/ 1177505 w 2103393"/>
              <a:gd name="connsiteY3-1756" fmla="*/ 493664 h 1958316"/>
              <a:gd name="connsiteX4-1757" fmla="*/ 1312141 w 2103393"/>
              <a:gd name="connsiteY4-1758" fmla="*/ 572201 h 1958316"/>
              <a:gd name="connsiteX5-1759" fmla="*/ 1508484 w 2103393"/>
              <a:gd name="connsiteY5-1760" fmla="*/ 375858 h 1958316"/>
              <a:gd name="connsiteX6-1761" fmla="*/ 2058246 w 2103393"/>
              <a:gd name="connsiteY6-1762" fmla="*/ 1924167 h 1958316"/>
              <a:gd name="connsiteX7-1763" fmla="*/ 1211163 w 2103393"/>
              <a:gd name="connsiteY7-1764" fmla="*/ 1486600 h 1958316"/>
              <a:gd name="connsiteX8-1765" fmla="*/ 1194335 w 2103393"/>
              <a:gd name="connsiteY8-1766" fmla="*/ 1144403 h 1958316"/>
              <a:gd name="connsiteX9-1767" fmla="*/ 1244823 w 2103393"/>
              <a:gd name="connsiteY9-1768" fmla="*/ 757325 h 1958316"/>
              <a:gd name="connsiteX10-1769" fmla="*/ 1076528 w 2103393"/>
              <a:gd name="connsiteY10-1770" fmla="*/ 611470 h 1958316"/>
              <a:gd name="connsiteX11-1771" fmla="*/ 885795 w 2103393"/>
              <a:gd name="connsiteY11-1772" fmla="*/ 751715 h 1958316"/>
              <a:gd name="connsiteX12-1773" fmla="*/ 919453 w 2103393"/>
              <a:gd name="connsiteY12-1774" fmla="*/ 1189281 h 1958316"/>
              <a:gd name="connsiteX13-1775" fmla="*/ 891405 w 2103393"/>
              <a:gd name="connsiteY13-1776" fmla="*/ 1509040 h 1958316"/>
              <a:gd name="connsiteX14-1777" fmla="*/ 89201 w 2103393"/>
              <a:gd name="connsiteY14-1778" fmla="*/ 1952216 h 1958316"/>
              <a:gd name="connsiteX15-1779" fmla="*/ 577255 w 2103393"/>
              <a:gd name="connsiteY15-1780" fmla="*/ 375858 h 1958316"/>
              <a:gd name="connsiteX16-1781" fmla="*/ 807257 w 2103393"/>
              <a:gd name="connsiteY16-1782" fmla="*/ 611470 h 1958316"/>
              <a:gd name="connsiteX17-1783" fmla="*/ 969942 w 2103393"/>
              <a:gd name="connsiteY17-1784" fmla="*/ 499274 h 1958316"/>
              <a:gd name="connsiteX18-1785" fmla="*/ 947503 w 2103393"/>
              <a:gd name="connsiteY18-1786" fmla="*/ 0 h 1958316"/>
              <a:gd name="connsiteX0-1787" fmla="*/ 947503 w 2103393"/>
              <a:gd name="connsiteY0-1788" fmla="*/ 0 h 1958316"/>
              <a:gd name="connsiteX1-1789" fmla="*/ 947503 w 2103393"/>
              <a:gd name="connsiteY1-1790" fmla="*/ 0 h 1958316"/>
              <a:gd name="connsiteX2-1791" fmla="*/ 1183115 w 2103393"/>
              <a:gd name="connsiteY2-1792" fmla="*/ 5610 h 1958316"/>
              <a:gd name="connsiteX3-1793" fmla="*/ 1177505 w 2103393"/>
              <a:gd name="connsiteY3-1794" fmla="*/ 493664 h 1958316"/>
              <a:gd name="connsiteX4-1795" fmla="*/ 1312141 w 2103393"/>
              <a:gd name="connsiteY4-1796" fmla="*/ 572201 h 1958316"/>
              <a:gd name="connsiteX5-1797" fmla="*/ 1508484 w 2103393"/>
              <a:gd name="connsiteY5-1798" fmla="*/ 375858 h 1958316"/>
              <a:gd name="connsiteX6-1799" fmla="*/ 2058246 w 2103393"/>
              <a:gd name="connsiteY6-1800" fmla="*/ 1924167 h 1958316"/>
              <a:gd name="connsiteX7-1801" fmla="*/ 1211163 w 2103393"/>
              <a:gd name="connsiteY7-1802" fmla="*/ 1486600 h 1958316"/>
              <a:gd name="connsiteX8-1803" fmla="*/ 1227994 w 2103393"/>
              <a:gd name="connsiteY8-1804" fmla="*/ 1194891 h 1958316"/>
              <a:gd name="connsiteX9-1805" fmla="*/ 1244823 w 2103393"/>
              <a:gd name="connsiteY9-1806" fmla="*/ 757325 h 1958316"/>
              <a:gd name="connsiteX10-1807" fmla="*/ 1076528 w 2103393"/>
              <a:gd name="connsiteY10-1808" fmla="*/ 611470 h 1958316"/>
              <a:gd name="connsiteX11-1809" fmla="*/ 885795 w 2103393"/>
              <a:gd name="connsiteY11-1810" fmla="*/ 751715 h 1958316"/>
              <a:gd name="connsiteX12-1811" fmla="*/ 919453 w 2103393"/>
              <a:gd name="connsiteY12-1812" fmla="*/ 1189281 h 1958316"/>
              <a:gd name="connsiteX13-1813" fmla="*/ 891405 w 2103393"/>
              <a:gd name="connsiteY13-1814" fmla="*/ 1509040 h 1958316"/>
              <a:gd name="connsiteX14-1815" fmla="*/ 89201 w 2103393"/>
              <a:gd name="connsiteY14-1816" fmla="*/ 1952216 h 1958316"/>
              <a:gd name="connsiteX15-1817" fmla="*/ 577255 w 2103393"/>
              <a:gd name="connsiteY15-1818" fmla="*/ 375858 h 1958316"/>
              <a:gd name="connsiteX16-1819" fmla="*/ 807257 w 2103393"/>
              <a:gd name="connsiteY16-1820" fmla="*/ 611470 h 1958316"/>
              <a:gd name="connsiteX17-1821" fmla="*/ 969942 w 2103393"/>
              <a:gd name="connsiteY17-1822" fmla="*/ 499274 h 1958316"/>
              <a:gd name="connsiteX18-1823" fmla="*/ 947503 w 2103393"/>
              <a:gd name="connsiteY18-1824" fmla="*/ 0 h 1958316"/>
              <a:gd name="connsiteX0-1825" fmla="*/ 947503 w 2103393"/>
              <a:gd name="connsiteY0-1826" fmla="*/ 0 h 1958316"/>
              <a:gd name="connsiteX1-1827" fmla="*/ 947503 w 2103393"/>
              <a:gd name="connsiteY1-1828" fmla="*/ 0 h 1958316"/>
              <a:gd name="connsiteX2-1829" fmla="*/ 1183115 w 2103393"/>
              <a:gd name="connsiteY2-1830" fmla="*/ 5610 h 1958316"/>
              <a:gd name="connsiteX3-1831" fmla="*/ 1177505 w 2103393"/>
              <a:gd name="connsiteY3-1832" fmla="*/ 493664 h 1958316"/>
              <a:gd name="connsiteX4-1833" fmla="*/ 1312141 w 2103393"/>
              <a:gd name="connsiteY4-1834" fmla="*/ 572201 h 1958316"/>
              <a:gd name="connsiteX5-1835" fmla="*/ 1508484 w 2103393"/>
              <a:gd name="connsiteY5-1836" fmla="*/ 375858 h 1958316"/>
              <a:gd name="connsiteX6-1837" fmla="*/ 2058246 w 2103393"/>
              <a:gd name="connsiteY6-1838" fmla="*/ 1924167 h 1958316"/>
              <a:gd name="connsiteX7-1839" fmla="*/ 1211163 w 2103393"/>
              <a:gd name="connsiteY7-1840" fmla="*/ 1486600 h 1958316"/>
              <a:gd name="connsiteX8-1841" fmla="*/ 1227994 w 2103393"/>
              <a:gd name="connsiteY8-1842" fmla="*/ 1194891 h 1958316"/>
              <a:gd name="connsiteX9-1843" fmla="*/ 1244823 w 2103393"/>
              <a:gd name="connsiteY9-1844" fmla="*/ 757325 h 1958316"/>
              <a:gd name="connsiteX10-1845" fmla="*/ 1076528 w 2103393"/>
              <a:gd name="connsiteY10-1846" fmla="*/ 611470 h 1958316"/>
              <a:gd name="connsiteX11-1847" fmla="*/ 885795 w 2103393"/>
              <a:gd name="connsiteY11-1848" fmla="*/ 751715 h 1958316"/>
              <a:gd name="connsiteX12-1849" fmla="*/ 919453 w 2103393"/>
              <a:gd name="connsiteY12-1850" fmla="*/ 1189281 h 1958316"/>
              <a:gd name="connsiteX13-1851" fmla="*/ 891405 w 2103393"/>
              <a:gd name="connsiteY13-1852" fmla="*/ 1509040 h 1958316"/>
              <a:gd name="connsiteX14-1853" fmla="*/ 89201 w 2103393"/>
              <a:gd name="connsiteY14-1854" fmla="*/ 1952216 h 1958316"/>
              <a:gd name="connsiteX15-1855" fmla="*/ 577255 w 2103393"/>
              <a:gd name="connsiteY15-1856" fmla="*/ 375858 h 1958316"/>
              <a:gd name="connsiteX16-1857" fmla="*/ 807257 w 2103393"/>
              <a:gd name="connsiteY16-1858" fmla="*/ 611470 h 1958316"/>
              <a:gd name="connsiteX17-1859" fmla="*/ 969942 w 2103393"/>
              <a:gd name="connsiteY17-1860" fmla="*/ 499274 h 1958316"/>
              <a:gd name="connsiteX18-1861" fmla="*/ 947503 w 2103393"/>
              <a:gd name="connsiteY18-1862" fmla="*/ 0 h 1958316"/>
              <a:gd name="connsiteX0-1863" fmla="*/ 947503 w 2103393"/>
              <a:gd name="connsiteY0-1864" fmla="*/ 0 h 1959848"/>
              <a:gd name="connsiteX1-1865" fmla="*/ 947503 w 2103393"/>
              <a:gd name="connsiteY1-1866" fmla="*/ 0 h 1959848"/>
              <a:gd name="connsiteX2-1867" fmla="*/ 1183115 w 2103393"/>
              <a:gd name="connsiteY2-1868" fmla="*/ 5610 h 1959848"/>
              <a:gd name="connsiteX3-1869" fmla="*/ 1177505 w 2103393"/>
              <a:gd name="connsiteY3-1870" fmla="*/ 493664 h 1959848"/>
              <a:gd name="connsiteX4-1871" fmla="*/ 1312141 w 2103393"/>
              <a:gd name="connsiteY4-1872" fmla="*/ 572201 h 1959848"/>
              <a:gd name="connsiteX5-1873" fmla="*/ 1508484 w 2103393"/>
              <a:gd name="connsiteY5-1874" fmla="*/ 375858 h 1959848"/>
              <a:gd name="connsiteX6-1875" fmla="*/ 2058246 w 2103393"/>
              <a:gd name="connsiteY6-1876" fmla="*/ 1924167 h 1959848"/>
              <a:gd name="connsiteX7-1877" fmla="*/ 1211163 w 2103393"/>
              <a:gd name="connsiteY7-1878" fmla="*/ 1486600 h 1959848"/>
              <a:gd name="connsiteX8-1879" fmla="*/ 1227994 w 2103393"/>
              <a:gd name="connsiteY8-1880" fmla="*/ 1194891 h 1959848"/>
              <a:gd name="connsiteX9-1881" fmla="*/ 1244823 w 2103393"/>
              <a:gd name="connsiteY9-1882" fmla="*/ 757325 h 1959848"/>
              <a:gd name="connsiteX10-1883" fmla="*/ 1076528 w 2103393"/>
              <a:gd name="connsiteY10-1884" fmla="*/ 611470 h 1959848"/>
              <a:gd name="connsiteX11-1885" fmla="*/ 885795 w 2103393"/>
              <a:gd name="connsiteY11-1886" fmla="*/ 751715 h 1959848"/>
              <a:gd name="connsiteX12-1887" fmla="*/ 919453 w 2103393"/>
              <a:gd name="connsiteY12-1888" fmla="*/ 1189281 h 1959848"/>
              <a:gd name="connsiteX13-1889" fmla="*/ 891405 w 2103393"/>
              <a:gd name="connsiteY13-1890" fmla="*/ 1509040 h 1959848"/>
              <a:gd name="connsiteX14-1891" fmla="*/ 89201 w 2103393"/>
              <a:gd name="connsiteY14-1892" fmla="*/ 1952216 h 1959848"/>
              <a:gd name="connsiteX15-1893" fmla="*/ 577255 w 2103393"/>
              <a:gd name="connsiteY15-1894" fmla="*/ 375858 h 1959848"/>
              <a:gd name="connsiteX16-1895" fmla="*/ 807257 w 2103393"/>
              <a:gd name="connsiteY16-1896" fmla="*/ 611470 h 1959848"/>
              <a:gd name="connsiteX17-1897" fmla="*/ 969942 w 2103393"/>
              <a:gd name="connsiteY17-1898" fmla="*/ 499274 h 1959848"/>
              <a:gd name="connsiteX18-1899" fmla="*/ 947503 w 2103393"/>
              <a:gd name="connsiteY18-1900" fmla="*/ 0 h 1959848"/>
              <a:gd name="connsiteX0-1901" fmla="*/ 947503 w 2103393"/>
              <a:gd name="connsiteY0-1902" fmla="*/ 0 h 1959848"/>
              <a:gd name="connsiteX1-1903" fmla="*/ 947503 w 2103393"/>
              <a:gd name="connsiteY1-1904" fmla="*/ 0 h 1959848"/>
              <a:gd name="connsiteX2-1905" fmla="*/ 1183115 w 2103393"/>
              <a:gd name="connsiteY2-1906" fmla="*/ 5610 h 1959848"/>
              <a:gd name="connsiteX3-1907" fmla="*/ 1177505 w 2103393"/>
              <a:gd name="connsiteY3-1908" fmla="*/ 493664 h 1959848"/>
              <a:gd name="connsiteX4-1909" fmla="*/ 1312141 w 2103393"/>
              <a:gd name="connsiteY4-1910" fmla="*/ 572201 h 1959848"/>
              <a:gd name="connsiteX5-1911" fmla="*/ 1508484 w 2103393"/>
              <a:gd name="connsiteY5-1912" fmla="*/ 375858 h 1959848"/>
              <a:gd name="connsiteX6-1913" fmla="*/ 2058246 w 2103393"/>
              <a:gd name="connsiteY6-1914" fmla="*/ 1924167 h 1959848"/>
              <a:gd name="connsiteX7-1915" fmla="*/ 1211163 w 2103393"/>
              <a:gd name="connsiteY7-1916" fmla="*/ 1486600 h 1959848"/>
              <a:gd name="connsiteX8-1917" fmla="*/ 1222384 w 2103393"/>
              <a:gd name="connsiteY8-1918" fmla="*/ 1178062 h 1959848"/>
              <a:gd name="connsiteX9-1919" fmla="*/ 1244823 w 2103393"/>
              <a:gd name="connsiteY9-1920" fmla="*/ 757325 h 1959848"/>
              <a:gd name="connsiteX10-1921" fmla="*/ 1076528 w 2103393"/>
              <a:gd name="connsiteY10-1922" fmla="*/ 611470 h 1959848"/>
              <a:gd name="connsiteX11-1923" fmla="*/ 885795 w 2103393"/>
              <a:gd name="connsiteY11-1924" fmla="*/ 751715 h 1959848"/>
              <a:gd name="connsiteX12-1925" fmla="*/ 919453 w 2103393"/>
              <a:gd name="connsiteY12-1926" fmla="*/ 1189281 h 1959848"/>
              <a:gd name="connsiteX13-1927" fmla="*/ 891405 w 2103393"/>
              <a:gd name="connsiteY13-1928" fmla="*/ 1509040 h 1959848"/>
              <a:gd name="connsiteX14-1929" fmla="*/ 89201 w 2103393"/>
              <a:gd name="connsiteY14-1930" fmla="*/ 1952216 h 1959848"/>
              <a:gd name="connsiteX15-1931" fmla="*/ 577255 w 2103393"/>
              <a:gd name="connsiteY15-1932" fmla="*/ 375858 h 1959848"/>
              <a:gd name="connsiteX16-1933" fmla="*/ 807257 w 2103393"/>
              <a:gd name="connsiteY16-1934" fmla="*/ 611470 h 1959848"/>
              <a:gd name="connsiteX17-1935" fmla="*/ 969942 w 2103393"/>
              <a:gd name="connsiteY17-1936" fmla="*/ 499274 h 1959848"/>
              <a:gd name="connsiteX18-1937" fmla="*/ 947503 w 2103393"/>
              <a:gd name="connsiteY18-1938" fmla="*/ 0 h 1959848"/>
              <a:gd name="connsiteX0-1939" fmla="*/ 947503 w 2103393"/>
              <a:gd name="connsiteY0-1940" fmla="*/ 0 h 1959848"/>
              <a:gd name="connsiteX1-1941" fmla="*/ 947503 w 2103393"/>
              <a:gd name="connsiteY1-1942" fmla="*/ 0 h 1959848"/>
              <a:gd name="connsiteX2-1943" fmla="*/ 1183115 w 2103393"/>
              <a:gd name="connsiteY2-1944" fmla="*/ 5610 h 1959848"/>
              <a:gd name="connsiteX3-1945" fmla="*/ 1177505 w 2103393"/>
              <a:gd name="connsiteY3-1946" fmla="*/ 493664 h 1959848"/>
              <a:gd name="connsiteX4-1947" fmla="*/ 1312141 w 2103393"/>
              <a:gd name="connsiteY4-1948" fmla="*/ 572201 h 1959848"/>
              <a:gd name="connsiteX5-1949" fmla="*/ 1508484 w 2103393"/>
              <a:gd name="connsiteY5-1950" fmla="*/ 375858 h 1959848"/>
              <a:gd name="connsiteX6-1951" fmla="*/ 2058246 w 2103393"/>
              <a:gd name="connsiteY6-1952" fmla="*/ 1924167 h 1959848"/>
              <a:gd name="connsiteX7-1953" fmla="*/ 1211163 w 2103393"/>
              <a:gd name="connsiteY7-1954" fmla="*/ 1486600 h 1959848"/>
              <a:gd name="connsiteX8-1955" fmla="*/ 1205554 w 2103393"/>
              <a:gd name="connsiteY8-1956" fmla="*/ 1200502 h 1959848"/>
              <a:gd name="connsiteX9-1957" fmla="*/ 1244823 w 2103393"/>
              <a:gd name="connsiteY9-1958" fmla="*/ 757325 h 1959848"/>
              <a:gd name="connsiteX10-1959" fmla="*/ 1076528 w 2103393"/>
              <a:gd name="connsiteY10-1960" fmla="*/ 611470 h 1959848"/>
              <a:gd name="connsiteX11-1961" fmla="*/ 885795 w 2103393"/>
              <a:gd name="connsiteY11-1962" fmla="*/ 751715 h 1959848"/>
              <a:gd name="connsiteX12-1963" fmla="*/ 919453 w 2103393"/>
              <a:gd name="connsiteY12-1964" fmla="*/ 1189281 h 1959848"/>
              <a:gd name="connsiteX13-1965" fmla="*/ 891405 w 2103393"/>
              <a:gd name="connsiteY13-1966" fmla="*/ 1509040 h 1959848"/>
              <a:gd name="connsiteX14-1967" fmla="*/ 89201 w 2103393"/>
              <a:gd name="connsiteY14-1968" fmla="*/ 1952216 h 1959848"/>
              <a:gd name="connsiteX15-1969" fmla="*/ 577255 w 2103393"/>
              <a:gd name="connsiteY15-1970" fmla="*/ 375858 h 1959848"/>
              <a:gd name="connsiteX16-1971" fmla="*/ 807257 w 2103393"/>
              <a:gd name="connsiteY16-1972" fmla="*/ 611470 h 1959848"/>
              <a:gd name="connsiteX17-1973" fmla="*/ 969942 w 2103393"/>
              <a:gd name="connsiteY17-1974" fmla="*/ 499274 h 1959848"/>
              <a:gd name="connsiteX18-1975" fmla="*/ 947503 w 2103393"/>
              <a:gd name="connsiteY18-1976" fmla="*/ 0 h 1959848"/>
              <a:gd name="connsiteX0-1977" fmla="*/ 947503 w 2103393"/>
              <a:gd name="connsiteY0-1978" fmla="*/ 0 h 1959848"/>
              <a:gd name="connsiteX1-1979" fmla="*/ 947503 w 2103393"/>
              <a:gd name="connsiteY1-1980" fmla="*/ 0 h 1959848"/>
              <a:gd name="connsiteX2-1981" fmla="*/ 1183115 w 2103393"/>
              <a:gd name="connsiteY2-1982" fmla="*/ 5610 h 1959848"/>
              <a:gd name="connsiteX3-1983" fmla="*/ 1177505 w 2103393"/>
              <a:gd name="connsiteY3-1984" fmla="*/ 493664 h 1959848"/>
              <a:gd name="connsiteX4-1985" fmla="*/ 1312141 w 2103393"/>
              <a:gd name="connsiteY4-1986" fmla="*/ 572201 h 1959848"/>
              <a:gd name="connsiteX5-1987" fmla="*/ 1508484 w 2103393"/>
              <a:gd name="connsiteY5-1988" fmla="*/ 375858 h 1959848"/>
              <a:gd name="connsiteX6-1989" fmla="*/ 2058246 w 2103393"/>
              <a:gd name="connsiteY6-1990" fmla="*/ 1924167 h 1959848"/>
              <a:gd name="connsiteX7-1991" fmla="*/ 1211163 w 2103393"/>
              <a:gd name="connsiteY7-1992" fmla="*/ 1486600 h 1959848"/>
              <a:gd name="connsiteX8-1993" fmla="*/ 1205554 w 2103393"/>
              <a:gd name="connsiteY8-1994" fmla="*/ 1200502 h 1959848"/>
              <a:gd name="connsiteX9-1995" fmla="*/ 1244823 w 2103393"/>
              <a:gd name="connsiteY9-1996" fmla="*/ 757325 h 1959848"/>
              <a:gd name="connsiteX10-1997" fmla="*/ 1076528 w 2103393"/>
              <a:gd name="connsiteY10-1998" fmla="*/ 611470 h 1959848"/>
              <a:gd name="connsiteX11-1999" fmla="*/ 885795 w 2103393"/>
              <a:gd name="connsiteY11-2000" fmla="*/ 751715 h 1959848"/>
              <a:gd name="connsiteX12-2001" fmla="*/ 919453 w 2103393"/>
              <a:gd name="connsiteY12-2002" fmla="*/ 1189281 h 1959848"/>
              <a:gd name="connsiteX13-2003" fmla="*/ 891405 w 2103393"/>
              <a:gd name="connsiteY13-2004" fmla="*/ 1509040 h 1959848"/>
              <a:gd name="connsiteX14-2005" fmla="*/ 89201 w 2103393"/>
              <a:gd name="connsiteY14-2006" fmla="*/ 1952216 h 1959848"/>
              <a:gd name="connsiteX15-2007" fmla="*/ 577255 w 2103393"/>
              <a:gd name="connsiteY15-2008" fmla="*/ 375858 h 1959848"/>
              <a:gd name="connsiteX16-2009" fmla="*/ 807257 w 2103393"/>
              <a:gd name="connsiteY16-2010" fmla="*/ 611470 h 1959848"/>
              <a:gd name="connsiteX17-2011" fmla="*/ 969942 w 2103393"/>
              <a:gd name="connsiteY17-2012" fmla="*/ 499274 h 1959848"/>
              <a:gd name="connsiteX18-2013" fmla="*/ 947503 w 2103393"/>
              <a:gd name="connsiteY18-2014" fmla="*/ 0 h 1959848"/>
              <a:gd name="connsiteX0-2015" fmla="*/ 947503 w 2103393"/>
              <a:gd name="connsiteY0-2016" fmla="*/ 0 h 1959848"/>
              <a:gd name="connsiteX1-2017" fmla="*/ 947503 w 2103393"/>
              <a:gd name="connsiteY1-2018" fmla="*/ 0 h 1959848"/>
              <a:gd name="connsiteX2-2019" fmla="*/ 1183115 w 2103393"/>
              <a:gd name="connsiteY2-2020" fmla="*/ 5610 h 1959848"/>
              <a:gd name="connsiteX3-2021" fmla="*/ 1177505 w 2103393"/>
              <a:gd name="connsiteY3-2022" fmla="*/ 493664 h 1959848"/>
              <a:gd name="connsiteX4-2023" fmla="*/ 1312141 w 2103393"/>
              <a:gd name="connsiteY4-2024" fmla="*/ 572201 h 1959848"/>
              <a:gd name="connsiteX5-2025" fmla="*/ 1508484 w 2103393"/>
              <a:gd name="connsiteY5-2026" fmla="*/ 375858 h 1959848"/>
              <a:gd name="connsiteX6-2027" fmla="*/ 2058246 w 2103393"/>
              <a:gd name="connsiteY6-2028" fmla="*/ 1924167 h 1959848"/>
              <a:gd name="connsiteX7-2029" fmla="*/ 1211163 w 2103393"/>
              <a:gd name="connsiteY7-2030" fmla="*/ 1486600 h 1959848"/>
              <a:gd name="connsiteX8-2031" fmla="*/ 1205554 w 2103393"/>
              <a:gd name="connsiteY8-2032" fmla="*/ 1200502 h 1959848"/>
              <a:gd name="connsiteX9-2033" fmla="*/ 1244823 w 2103393"/>
              <a:gd name="connsiteY9-2034" fmla="*/ 757325 h 1959848"/>
              <a:gd name="connsiteX10-2035" fmla="*/ 1076528 w 2103393"/>
              <a:gd name="connsiteY10-2036" fmla="*/ 611470 h 1959848"/>
              <a:gd name="connsiteX11-2037" fmla="*/ 885795 w 2103393"/>
              <a:gd name="connsiteY11-2038" fmla="*/ 751715 h 1959848"/>
              <a:gd name="connsiteX12-2039" fmla="*/ 919453 w 2103393"/>
              <a:gd name="connsiteY12-2040" fmla="*/ 1189281 h 1959848"/>
              <a:gd name="connsiteX13-2041" fmla="*/ 891405 w 2103393"/>
              <a:gd name="connsiteY13-2042" fmla="*/ 1509040 h 1959848"/>
              <a:gd name="connsiteX14-2043" fmla="*/ 89201 w 2103393"/>
              <a:gd name="connsiteY14-2044" fmla="*/ 1952216 h 1959848"/>
              <a:gd name="connsiteX15-2045" fmla="*/ 577255 w 2103393"/>
              <a:gd name="connsiteY15-2046" fmla="*/ 375858 h 1959848"/>
              <a:gd name="connsiteX16-2047" fmla="*/ 807257 w 2103393"/>
              <a:gd name="connsiteY16-2048" fmla="*/ 611470 h 1959848"/>
              <a:gd name="connsiteX17-2049" fmla="*/ 969942 w 2103393"/>
              <a:gd name="connsiteY17-2050" fmla="*/ 499274 h 1959848"/>
              <a:gd name="connsiteX18-2051" fmla="*/ 947503 w 2103393"/>
              <a:gd name="connsiteY18-2052" fmla="*/ 0 h 1959848"/>
              <a:gd name="connsiteX0-2053" fmla="*/ 947503 w 2103393"/>
              <a:gd name="connsiteY0-2054" fmla="*/ 0 h 1959848"/>
              <a:gd name="connsiteX1-2055" fmla="*/ 947503 w 2103393"/>
              <a:gd name="connsiteY1-2056" fmla="*/ 0 h 1959848"/>
              <a:gd name="connsiteX2-2057" fmla="*/ 1183115 w 2103393"/>
              <a:gd name="connsiteY2-2058" fmla="*/ 5610 h 1959848"/>
              <a:gd name="connsiteX3-2059" fmla="*/ 1177505 w 2103393"/>
              <a:gd name="connsiteY3-2060" fmla="*/ 493664 h 1959848"/>
              <a:gd name="connsiteX4-2061" fmla="*/ 1312141 w 2103393"/>
              <a:gd name="connsiteY4-2062" fmla="*/ 572201 h 1959848"/>
              <a:gd name="connsiteX5-2063" fmla="*/ 1508484 w 2103393"/>
              <a:gd name="connsiteY5-2064" fmla="*/ 375858 h 1959848"/>
              <a:gd name="connsiteX6-2065" fmla="*/ 2058246 w 2103393"/>
              <a:gd name="connsiteY6-2066" fmla="*/ 1924167 h 1959848"/>
              <a:gd name="connsiteX7-2067" fmla="*/ 1211163 w 2103393"/>
              <a:gd name="connsiteY7-2068" fmla="*/ 1486600 h 1959848"/>
              <a:gd name="connsiteX8-2069" fmla="*/ 1205554 w 2103393"/>
              <a:gd name="connsiteY8-2070" fmla="*/ 1200502 h 1959848"/>
              <a:gd name="connsiteX9-2071" fmla="*/ 1244823 w 2103393"/>
              <a:gd name="connsiteY9-2072" fmla="*/ 757325 h 1959848"/>
              <a:gd name="connsiteX10-2073" fmla="*/ 1076528 w 2103393"/>
              <a:gd name="connsiteY10-2074" fmla="*/ 611470 h 1959848"/>
              <a:gd name="connsiteX11-2075" fmla="*/ 885795 w 2103393"/>
              <a:gd name="connsiteY11-2076" fmla="*/ 751715 h 1959848"/>
              <a:gd name="connsiteX12-2077" fmla="*/ 919453 w 2103393"/>
              <a:gd name="connsiteY12-2078" fmla="*/ 1189281 h 1959848"/>
              <a:gd name="connsiteX13-2079" fmla="*/ 891405 w 2103393"/>
              <a:gd name="connsiteY13-2080" fmla="*/ 1509040 h 1959848"/>
              <a:gd name="connsiteX14-2081" fmla="*/ 89201 w 2103393"/>
              <a:gd name="connsiteY14-2082" fmla="*/ 1952216 h 1959848"/>
              <a:gd name="connsiteX15-2083" fmla="*/ 577255 w 2103393"/>
              <a:gd name="connsiteY15-2084" fmla="*/ 375858 h 1959848"/>
              <a:gd name="connsiteX16-2085" fmla="*/ 807257 w 2103393"/>
              <a:gd name="connsiteY16-2086" fmla="*/ 611470 h 1959848"/>
              <a:gd name="connsiteX17-2087" fmla="*/ 969942 w 2103393"/>
              <a:gd name="connsiteY17-2088" fmla="*/ 499274 h 1959848"/>
              <a:gd name="connsiteX18-2089" fmla="*/ 947503 w 2103393"/>
              <a:gd name="connsiteY18-2090" fmla="*/ 0 h 1959848"/>
              <a:gd name="connsiteX0-2091" fmla="*/ 947503 w 2103393"/>
              <a:gd name="connsiteY0-2092" fmla="*/ 0 h 1959848"/>
              <a:gd name="connsiteX1-2093" fmla="*/ 947503 w 2103393"/>
              <a:gd name="connsiteY1-2094" fmla="*/ 0 h 1959848"/>
              <a:gd name="connsiteX2-2095" fmla="*/ 1183115 w 2103393"/>
              <a:gd name="connsiteY2-2096" fmla="*/ 5610 h 1959848"/>
              <a:gd name="connsiteX3-2097" fmla="*/ 1177505 w 2103393"/>
              <a:gd name="connsiteY3-2098" fmla="*/ 493664 h 1959848"/>
              <a:gd name="connsiteX4-2099" fmla="*/ 1312141 w 2103393"/>
              <a:gd name="connsiteY4-2100" fmla="*/ 572201 h 1959848"/>
              <a:gd name="connsiteX5-2101" fmla="*/ 1508484 w 2103393"/>
              <a:gd name="connsiteY5-2102" fmla="*/ 375858 h 1959848"/>
              <a:gd name="connsiteX6-2103" fmla="*/ 2058246 w 2103393"/>
              <a:gd name="connsiteY6-2104" fmla="*/ 1924167 h 1959848"/>
              <a:gd name="connsiteX7-2105" fmla="*/ 1211163 w 2103393"/>
              <a:gd name="connsiteY7-2106" fmla="*/ 1486600 h 1959848"/>
              <a:gd name="connsiteX8-2107" fmla="*/ 1205554 w 2103393"/>
              <a:gd name="connsiteY8-2108" fmla="*/ 1200502 h 1959848"/>
              <a:gd name="connsiteX9-2109" fmla="*/ 1244823 w 2103393"/>
              <a:gd name="connsiteY9-2110" fmla="*/ 757325 h 1959848"/>
              <a:gd name="connsiteX10-2111" fmla="*/ 1076528 w 2103393"/>
              <a:gd name="connsiteY10-2112" fmla="*/ 611470 h 1959848"/>
              <a:gd name="connsiteX11-2113" fmla="*/ 885795 w 2103393"/>
              <a:gd name="connsiteY11-2114" fmla="*/ 751715 h 1959848"/>
              <a:gd name="connsiteX12-2115" fmla="*/ 919453 w 2103393"/>
              <a:gd name="connsiteY12-2116" fmla="*/ 1189281 h 1959848"/>
              <a:gd name="connsiteX13-2117" fmla="*/ 891405 w 2103393"/>
              <a:gd name="connsiteY13-2118" fmla="*/ 1509040 h 1959848"/>
              <a:gd name="connsiteX14-2119" fmla="*/ 89201 w 2103393"/>
              <a:gd name="connsiteY14-2120" fmla="*/ 1952216 h 1959848"/>
              <a:gd name="connsiteX15-2121" fmla="*/ 577255 w 2103393"/>
              <a:gd name="connsiteY15-2122" fmla="*/ 375858 h 1959848"/>
              <a:gd name="connsiteX16-2123" fmla="*/ 807257 w 2103393"/>
              <a:gd name="connsiteY16-2124" fmla="*/ 611470 h 1959848"/>
              <a:gd name="connsiteX17-2125" fmla="*/ 969942 w 2103393"/>
              <a:gd name="connsiteY17-2126" fmla="*/ 499274 h 1959848"/>
              <a:gd name="connsiteX18-2127" fmla="*/ 947503 w 2103393"/>
              <a:gd name="connsiteY18-2128" fmla="*/ 0 h 1959848"/>
              <a:gd name="connsiteX0-2129" fmla="*/ 947503 w 2103393"/>
              <a:gd name="connsiteY0-2130" fmla="*/ 0 h 1959848"/>
              <a:gd name="connsiteX1-2131" fmla="*/ 947503 w 2103393"/>
              <a:gd name="connsiteY1-2132" fmla="*/ 0 h 1959848"/>
              <a:gd name="connsiteX2-2133" fmla="*/ 1183115 w 2103393"/>
              <a:gd name="connsiteY2-2134" fmla="*/ 5610 h 1959848"/>
              <a:gd name="connsiteX3-2135" fmla="*/ 1177505 w 2103393"/>
              <a:gd name="connsiteY3-2136" fmla="*/ 493664 h 1959848"/>
              <a:gd name="connsiteX4-2137" fmla="*/ 1312141 w 2103393"/>
              <a:gd name="connsiteY4-2138" fmla="*/ 572201 h 1959848"/>
              <a:gd name="connsiteX5-2139" fmla="*/ 1508484 w 2103393"/>
              <a:gd name="connsiteY5-2140" fmla="*/ 375858 h 1959848"/>
              <a:gd name="connsiteX6-2141" fmla="*/ 2058246 w 2103393"/>
              <a:gd name="connsiteY6-2142" fmla="*/ 1924167 h 1959848"/>
              <a:gd name="connsiteX7-2143" fmla="*/ 1211163 w 2103393"/>
              <a:gd name="connsiteY7-2144" fmla="*/ 1486600 h 1959848"/>
              <a:gd name="connsiteX8-2145" fmla="*/ 1205554 w 2103393"/>
              <a:gd name="connsiteY8-2146" fmla="*/ 1200502 h 1959848"/>
              <a:gd name="connsiteX9-2147" fmla="*/ 1244823 w 2103393"/>
              <a:gd name="connsiteY9-2148" fmla="*/ 757325 h 1959848"/>
              <a:gd name="connsiteX10-2149" fmla="*/ 1076528 w 2103393"/>
              <a:gd name="connsiteY10-2150" fmla="*/ 611470 h 1959848"/>
              <a:gd name="connsiteX11-2151" fmla="*/ 885795 w 2103393"/>
              <a:gd name="connsiteY11-2152" fmla="*/ 751715 h 1959848"/>
              <a:gd name="connsiteX12-2153" fmla="*/ 919453 w 2103393"/>
              <a:gd name="connsiteY12-2154" fmla="*/ 1189281 h 1959848"/>
              <a:gd name="connsiteX13-2155" fmla="*/ 891405 w 2103393"/>
              <a:gd name="connsiteY13-2156" fmla="*/ 1509040 h 1959848"/>
              <a:gd name="connsiteX14-2157" fmla="*/ 89201 w 2103393"/>
              <a:gd name="connsiteY14-2158" fmla="*/ 1952216 h 1959848"/>
              <a:gd name="connsiteX15-2159" fmla="*/ 577255 w 2103393"/>
              <a:gd name="connsiteY15-2160" fmla="*/ 375858 h 1959848"/>
              <a:gd name="connsiteX16-2161" fmla="*/ 807257 w 2103393"/>
              <a:gd name="connsiteY16-2162" fmla="*/ 611470 h 1959848"/>
              <a:gd name="connsiteX17-2163" fmla="*/ 969942 w 2103393"/>
              <a:gd name="connsiteY17-2164" fmla="*/ 499274 h 1959848"/>
              <a:gd name="connsiteX18-2165" fmla="*/ 947503 w 2103393"/>
              <a:gd name="connsiteY18-2166" fmla="*/ 0 h 1959848"/>
              <a:gd name="connsiteX0-2167" fmla="*/ 947503 w 2103393"/>
              <a:gd name="connsiteY0-2168" fmla="*/ 0 h 1961617"/>
              <a:gd name="connsiteX1-2169" fmla="*/ 947503 w 2103393"/>
              <a:gd name="connsiteY1-2170" fmla="*/ 0 h 1961617"/>
              <a:gd name="connsiteX2-2171" fmla="*/ 1183115 w 2103393"/>
              <a:gd name="connsiteY2-2172" fmla="*/ 5610 h 1961617"/>
              <a:gd name="connsiteX3-2173" fmla="*/ 1177505 w 2103393"/>
              <a:gd name="connsiteY3-2174" fmla="*/ 493664 h 1961617"/>
              <a:gd name="connsiteX4-2175" fmla="*/ 1312141 w 2103393"/>
              <a:gd name="connsiteY4-2176" fmla="*/ 572201 h 1961617"/>
              <a:gd name="connsiteX5-2177" fmla="*/ 1508484 w 2103393"/>
              <a:gd name="connsiteY5-2178" fmla="*/ 375858 h 1961617"/>
              <a:gd name="connsiteX6-2179" fmla="*/ 2058246 w 2103393"/>
              <a:gd name="connsiteY6-2180" fmla="*/ 1924167 h 1961617"/>
              <a:gd name="connsiteX7-2181" fmla="*/ 1244822 w 2103393"/>
              <a:gd name="connsiteY7-2182" fmla="*/ 1514649 h 1961617"/>
              <a:gd name="connsiteX8-2183" fmla="*/ 1205554 w 2103393"/>
              <a:gd name="connsiteY8-2184" fmla="*/ 1200502 h 1961617"/>
              <a:gd name="connsiteX9-2185" fmla="*/ 1244823 w 2103393"/>
              <a:gd name="connsiteY9-2186" fmla="*/ 757325 h 1961617"/>
              <a:gd name="connsiteX10-2187" fmla="*/ 1076528 w 2103393"/>
              <a:gd name="connsiteY10-2188" fmla="*/ 611470 h 1961617"/>
              <a:gd name="connsiteX11-2189" fmla="*/ 885795 w 2103393"/>
              <a:gd name="connsiteY11-2190" fmla="*/ 751715 h 1961617"/>
              <a:gd name="connsiteX12-2191" fmla="*/ 919453 w 2103393"/>
              <a:gd name="connsiteY12-2192" fmla="*/ 1189281 h 1961617"/>
              <a:gd name="connsiteX13-2193" fmla="*/ 891405 w 2103393"/>
              <a:gd name="connsiteY13-2194" fmla="*/ 1509040 h 1961617"/>
              <a:gd name="connsiteX14-2195" fmla="*/ 89201 w 2103393"/>
              <a:gd name="connsiteY14-2196" fmla="*/ 1952216 h 1961617"/>
              <a:gd name="connsiteX15-2197" fmla="*/ 577255 w 2103393"/>
              <a:gd name="connsiteY15-2198" fmla="*/ 375858 h 1961617"/>
              <a:gd name="connsiteX16-2199" fmla="*/ 807257 w 2103393"/>
              <a:gd name="connsiteY16-2200" fmla="*/ 611470 h 1961617"/>
              <a:gd name="connsiteX17-2201" fmla="*/ 969942 w 2103393"/>
              <a:gd name="connsiteY17-2202" fmla="*/ 499274 h 1961617"/>
              <a:gd name="connsiteX18-2203" fmla="*/ 947503 w 2103393"/>
              <a:gd name="connsiteY18-2204" fmla="*/ 0 h 1961617"/>
              <a:gd name="connsiteX0-2205" fmla="*/ 947503 w 2103393"/>
              <a:gd name="connsiteY0-2206" fmla="*/ 0 h 1961617"/>
              <a:gd name="connsiteX1-2207" fmla="*/ 947503 w 2103393"/>
              <a:gd name="connsiteY1-2208" fmla="*/ 0 h 1961617"/>
              <a:gd name="connsiteX2-2209" fmla="*/ 1183115 w 2103393"/>
              <a:gd name="connsiteY2-2210" fmla="*/ 5610 h 1961617"/>
              <a:gd name="connsiteX3-2211" fmla="*/ 1177505 w 2103393"/>
              <a:gd name="connsiteY3-2212" fmla="*/ 493664 h 1961617"/>
              <a:gd name="connsiteX4-2213" fmla="*/ 1312141 w 2103393"/>
              <a:gd name="connsiteY4-2214" fmla="*/ 572201 h 1961617"/>
              <a:gd name="connsiteX5-2215" fmla="*/ 1508484 w 2103393"/>
              <a:gd name="connsiteY5-2216" fmla="*/ 375858 h 1961617"/>
              <a:gd name="connsiteX6-2217" fmla="*/ 2058246 w 2103393"/>
              <a:gd name="connsiteY6-2218" fmla="*/ 1924167 h 1961617"/>
              <a:gd name="connsiteX7-2219" fmla="*/ 1244822 w 2103393"/>
              <a:gd name="connsiteY7-2220" fmla="*/ 1514649 h 1961617"/>
              <a:gd name="connsiteX8-2221" fmla="*/ 1205554 w 2103393"/>
              <a:gd name="connsiteY8-2222" fmla="*/ 1200502 h 1961617"/>
              <a:gd name="connsiteX9-2223" fmla="*/ 1244823 w 2103393"/>
              <a:gd name="connsiteY9-2224" fmla="*/ 757325 h 1961617"/>
              <a:gd name="connsiteX10-2225" fmla="*/ 1076528 w 2103393"/>
              <a:gd name="connsiteY10-2226" fmla="*/ 611470 h 1961617"/>
              <a:gd name="connsiteX11-2227" fmla="*/ 885795 w 2103393"/>
              <a:gd name="connsiteY11-2228" fmla="*/ 751715 h 1961617"/>
              <a:gd name="connsiteX12-2229" fmla="*/ 919453 w 2103393"/>
              <a:gd name="connsiteY12-2230" fmla="*/ 1189281 h 1961617"/>
              <a:gd name="connsiteX13-2231" fmla="*/ 891405 w 2103393"/>
              <a:gd name="connsiteY13-2232" fmla="*/ 1509040 h 1961617"/>
              <a:gd name="connsiteX14-2233" fmla="*/ 89201 w 2103393"/>
              <a:gd name="connsiteY14-2234" fmla="*/ 1952216 h 1961617"/>
              <a:gd name="connsiteX15-2235" fmla="*/ 577255 w 2103393"/>
              <a:gd name="connsiteY15-2236" fmla="*/ 375858 h 1961617"/>
              <a:gd name="connsiteX16-2237" fmla="*/ 807257 w 2103393"/>
              <a:gd name="connsiteY16-2238" fmla="*/ 611470 h 1961617"/>
              <a:gd name="connsiteX17-2239" fmla="*/ 969942 w 2103393"/>
              <a:gd name="connsiteY17-2240" fmla="*/ 499274 h 1961617"/>
              <a:gd name="connsiteX18-2241" fmla="*/ 947503 w 2103393"/>
              <a:gd name="connsiteY18-2242" fmla="*/ 0 h 1961617"/>
              <a:gd name="connsiteX0-2243" fmla="*/ 947503 w 2103393"/>
              <a:gd name="connsiteY0-2244" fmla="*/ 0 h 1963064"/>
              <a:gd name="connsiteX1-2245" fmla="*/ 947503 w 2103393"/>
              <a:gd name="connsiteY1-2246" fmla="*/ 0 h 1963064"/>
              <a:gd name="connsiteX2-2247" fmla="*/ 1183115 w 2103393"/>
              <a:gd name="connsiteY2-2248" fmla="*/ 5610 h 1963064"/>
              <a:gd name="connsiteX3-2249" fmla="*/ 1177505 w 2103393"/>
              <a:gd name="connsiteY3-2250" fmla="*/ 493664 h 1963064"/>
              <a:gd name="connsiteX4-2251" fmla="*/ 1312141 w 2103393"/>
              <a:gd name="connsiteY4-2252" fmla="*/ 572201 h 1963064"/>
              <a:gd name="connsiteX5-2253" fmla="*/ 1508484 w 2103393"/>
              <a:gd name="connsiteY5-2254" fmla="*/ 375858 h 1963064"/>
              <a:gd name="connsiteX6-2255" fmla="*/ 2058246 w 2103393"/>
              <a:gd name="connsiteY6-2256" fmla="*/ 1924167 h 1963064"/>
              <a:gd name="connsiteX7-2257" fmla="*/ 1244822 w 2103393"/>
              <a:gd name="connsiteY7-2258" fmla="*/ 1514649 h 1963064"/>
              <a:gd name="connsiteX8-2259" fmla="*/ 1205554 w 2103393"/>
              <a:gd name="connsiteY8-2260" fmla="*/ 1200502 h 1963064"/>
              <a:gd name="connsiteX9-2261" fmla="*/ 1244823 w 2103393"/>
              <a:gd name="connsiteY9-2262" fmla="*/ 757325 h 1963064"/>
              <a:gd name="connsiteX10-2263" fmla="*/ 1076528 w 2103393"/>
              <a:gd name="connsiteY10-2264" fmla="*/ 611470 h 1963064"/>
              <a:gd name="connsiteX11-2265" fmla="*/ 885795 w 2103393"/>
              <a:gd name="connsiteY11-2266" fmla="*/ 751715 h 1963064"/>
              <a:gd name="connsiteX12-2267" fmla="*/ 919453 w 2103393"/>
              <a:gd name="connsiteY12-2268" fmla="*/ 1189281 h 1963064"/>
              <a:gd name="connsiteX13-2269" fmla="*/ 891405 w 2103393"/>
              <a:gd name="connsiteY13-2270" fmla="*/ 1509040 h 1963064"/>
              <a:gd name="connsiteX14-2271" fmla="*/ 89201 w 2103393"/>
              <a:gd name="connsiteY14-2272" fmla="*/ 1952216 h 1963064"/>
              <a:gd name="connsiteX15-2273" fmla="*/ 577255 w 2103393"/>
              <a:gd name="connsiteY15-2274" fmla="*/ 375858 h 1963064"/>
              <a:gd name="connsiteX16-2275" fmla="*/ 807257 w 2103393"/>
              <a:gd name="connsiteY16-2276" fmla="*/ 611470 h 1963064"/>
              <a:gd name="connsiteX17-2277" fmla="*/ 969942 w 2103393"/>
              <a:gd name="connsiteY17-2278" fmla="*/ 499274 h 1963064"/>
              <a:gd name="connsiteX18-2279" fmla="*/ 947503 w 2103393"/>
              <a:gd name="connsiteY18-2280" fmla="*/ 0 h 1963064"/>
              <a:gd name="connsiteX0-2281" fmla="*/ 947503 w 2103393"/>
              <a:gd name="connsiteY0-2282" fmla="*/ 0 h 1964995"/>
              <a:gd name="connsiteX1-2283" fmla="*/ 947503 w 2103393"/>
              <a:gd name="connsiteY1-2284" fmla="*/ 0 h 1964995"/>
              <a:gd name="connsiteX2-2285" fmla="*/ 1183115 w 2103393"/>
              <a:gd name="connsiteY2-2286" fmla="*/ 5610 h 1964995"/>
              <a:gd name="connsiteX3-2287" fmla="*/ 1177505 w 2103393"/>
              <a:gd name="connsiteY3-2288" fmla="*/ 493664 h 1964995"/>
              <a:gd name="connsiteX4-2289" fmla="*/ 1312141 w 2103393"/>
              <a:gd name="connsiteY4-2290" fmla="*/ 572201 h 1964995"/>
              <a:gd name="connsiteX5-2291" fmla="*/ 1508484 w 2103393"/>
              <a:gd name="connsiteY5-2292" fmla="*/ 375858 h 1964995"/>
              <a:gd name="connsiteX6-2293" fmla="*/ 2058246 w 2103393"/>
              <a:gd name="connsiteY6-2294" fmla="*/ 1924167 h 1964995"/>
              <a:gd name="connsiteX7-2295" fmla="*/ 1244822 w 2103393"/>
              <a:gd name="connsiteY7-2296" fmla="*/ 1514649 h 1964995"/>
              <a:gd name="connsiteX8-2297" fmla="*/ 1205554 w 2103393"/>
              <a:gd name="connsiteY8-2298" fmla="*/ 1200502 h 1964995"/>
              <a:gd name="connsiteX9-2299" fmla="*/ 1244823 w 2103393"/>
              <a:gd name="connsiteY9-2300" fmla="*/ 757325 h 1964995"/>
              <a:gd name="connsiteX10-2301" fmla="*/ 1076528 w 2103393"/>
              <a:gd name="connsiteY10-2302" fmla="*/ 611470 h 1964995"/>
              <a:gd name="connsiteX11-2303" fmla="*/ 885795 w 2103393"/>
              <a:gd name="connsiteY11-2304" fmla="*/ 751715 h 1964995"/>
              <a:gd name="connsiteX12-2305" fmla="*/ 919453 w 2103393"/>
              <a:gd name="connsiteY12-2306" fmla="*/ 1189281 h 1964995"/>
              <a:gd name="connsiteX13-2307" fmla="*/ 891405 w 2103393"/>
              <a:gd name="connsiteY13-2308" fmla="*/ 1509040 h 1964995"/>
              <a:gd name="connsiteX14-2309" fmla="*/ 89201 w 2103393"/>
              <a:gd name="connsiteY14-2310" fmla="*/ 1952216 h 1964995"/>
              <a:gd name="connsiteX15-2311" fmla="*/ 577255 w 2103393"/>
              <a:gd name="connsiteY15-2312" fmla="*/ 375858 h 1964995"/>
              <a:gd name="connsiteX16-2313" fmla="*/ 807257 w 2103393"/>
              <a:gd name="connsiteY16-2314" fmla="*/ 611470 h 1964995"/>
              <a:gd name="connsiteX17-2315" fmla="*/ 969942 w 2103393"/>
              <a:gd name="connsiteY17-2316" fmla="*/ 499274 h 1964995"/>
              <a:gd name="connsiteX18-2317" fmla="*/ 947503 w 2103393"/>
              <a:gd name="connsiteY18-2318" fmla="*/ 0 h 1964995"/>
              <a:gd name="connsiteX0-2319" fmla="*/ 947503 w 2103393"/>
              <a:gd name="connsiteY0-2320" fmla="*/ 13781 h 1978776"/>
              <a:gd name="connsiteX1-2321" fmla="*/ 947503 w 2103393"/>
              <a:gd name="connsiteY1-2322" fmla="*/ 13781 h 1978776"/>
              <a:gd name="connsiteX2-2323" fmla="*/ 1183115 w 2103393"/>
              <a:gd name="connsiteY2-2324" fmla="*/ 19391 h 1978776"/>
              <a:gd name="connsiteX3-2325" fmla="*/ 1177505 w 2103393"/>
              <a:gd name="connsiteY3-2326" fmla="*/ 507445 h 1978776"/>
              <a:gd name="connsiteX4-2327" fmla="*/ 1312141 w 2103393"/>
              <a:gd name="connsiteY4-2328" fmla="*/ 585982 h 1978776"/>
              <a:gd name="connsiteX5-2329" fmla="*/ 1508484 w 2103393"/>
              <a:gd name="connsiteY5-2330" fmla="*/ 389639 h 1978776"/>
              <a:gd name="connsiteX6-2331" fmla="*/ 2058246 w 2103393"/>
              <a:gd name="connsiteY6-2332" fmla="*/ 1937948 h 1978776"/>
              <a:gd name="connsiteX7-2333" fmla="*/ 1244822 w 2103393"/>
              <a:gd name="connsiteY7-2334" fmla="*/ 1528430 h 1978776"/>
              <a:gd name="connsiteX8-2335" fmla="*/ 1205554 w 2103393"/>
              <a:gd name="connsiteY8-2336" fmla="*/ 1214283 h 1978776"/>
              <a:gd name="connsiteX9-2337" fmla="*/ 1244823 w 2103393"/>
              <a:gd name="connsiteY9-2338" fmla="*/ 771106 h 1978776"/>
              <a:gd name="connsiteX10-2339" fmla="*/ 1076528 w 2103393"/>
              <a:gd name="connsiteY10-2340" fmla="*/ 625251 h 1978776"/>
              <a:gd name="connsiteX11-2341" fmla="*/ 885795 w 2103393"/>
              <a:gd name="connsiteY11-2342" fmla="*/ 765496 h 1978776"/>
              <a:gd name="connsiteX12-2343" fmla="*/ 919453 w 2103393"/>
              <a:gd name="connsiteY12-2344" fmla="*/ 1203062 h 1978776"/>
              <a:gd name="connsiteX13-2345" fmla="*/ 891405 w 2103393"/>
              <a:gd name="connsiteY13-2346" fmla="*/ 1522821 h 1978776"/>
              <a:gd name="connsiteX14-2347" fmla="*/ 89201 w 2103393"/>
              <a:gd name="connsiteY14-2348" fmla="*/ 1965997 h 1978776"/>
              <a:gd name="connsiteX15-2349" fmla="*/ 577255 w 2103393"/>
              <a:gd name="connsiteY15-2350" fmla="*/ 389639 h 1978776"/>
              <a:gd name="connsiteX16-2351" fmla="*/ 807257 w 2103393"/>
              <a:gd name="connsiteY16-2352" fmla="*/ 625251 h 1978776"/>
              <a:gd name="connsiteX17-2353" fmla="*/ 969942 w 2103393"/>
              <a:gd name="connsiteY17-2354" fmla="*/ 513055 h 1978776"/>
              <a:gd name="connsiteX18-2355" fmla="*/ 947503 w 2103393"/>
              <a:gd name="connsiteY18-2356" fmla="*/ 13781 h 1978776"/>
              <a:gd name="connsiteX0-2357" fmla="*/ 964333 w 2103393"/>
              <a:gd name="connsiteY0-2358" fmla="*/ 55026 h 1980752"/>
              <a:gd name="connsiteX1-2359" fmla="*/ 947503 w 2103393"/>
              <a:gd name="connsiteY1-2360" fmla="*/ 15757 h 1980752"/>
              <a:gd name="connsiteX2-2361" fmla="*/ 1183115 w 2103393"/>
              <a:gd name="connsiteY2-2362" fmla="*/ 21367 h 1980752"/>
              <a:gd name="connsiteX3-2363" fmla="*/ 1177505 w 2103393"/>
              <a:gd name="connsiteY3-2364" fmla="*/ 509421 h 1980752"/>
              <a:gd name="connsiteX4-2365" fmla="*/ 1312141 w 2103393"/>
              <a:gd name="connsiteY4-2366" fmla="*/ 587958 h 1980752"/>
              <a:gd name="connsiteX5-2367" fmla="*/ 1508484 w 2103393"/>
              <a:gd name="connsiteY5-2368" fmla="*/ 391615 h 1980752"/>
              <a:gd name="connsiteX6-2369" fmla="*/ 2058246 w 2103393"/>
              <a:gd name="connsiteY6-2370" fmla="*/ 1939924 h 1980752"/>
              <a:gd name="connsiteX7-2371" fmla="*/ 1244822 w 2103393"/>
              <a:gd name="connsiteY7-2372" fmla="*/ 1530406 h 1980752"/>
              <a:gd name="connsiteX8-2373" fmla="*/ 1205554 w 2103393"/>
              <a:gd name="connsiteY8-2374" fmla="*/ 1216259 h 1980752"/>
              <a:gd name="connsiteX9-2375" fmla="*/ 1244823 w 2103393"/>
              <a:gd name="connsiteY9-2376" fmla="*/ 773082 h 1980752"/>
              <a:gd name="connsiteX10-2377" fmla="*/ 1076528 w 2103393"/>
              <a:gd name="connsiteY10-2378" fmla="*/ 627227 h 1980752"/>
              <a:gd name="connsiteX11-2379" fmla="*/ 885795 w 2103393"/>
              <a:gd name="connsiteY11-2380" fmla="*/ 767472 h 1980752"/>
              <a:gd name="connsiteX12-2381" fmla="*/ 919453 w 2103393"/>
              <a:gd name="connsiteY12-2382" fmla="*/ 1205038 h 1980752"/>
              <a:gd name="connsiteX13-2383" fmla="*/ 891405 w 2103393"/>
              <a:gd name="connsiteY13-2384" fmla="*/ 1524797 h 1980752"/>
              <a:gd name="connsiteX14-2385" fmla="*/ 89201 w 2103393"/>
              <a:gd name="connsiteY14-2386" fmla="*/ 1967973 h 1980752"/>
              <a:gd name="connsiteX15-2387" fmla="*/ 577255 w 2103393"/>
              <a:gd name="connsiteY15-2388" fmla="*/ 391615 h 1980752"/>
              <a:gd name="connsiteX16-2389" fmla="*/ 807257 w 2103393"/>
              <a:gd name="connsiteY16-2390" fmla="*/ 627227 h 1980752"/>
              <a:gd name="connsiteX17-2391" fmla="*/ 969942 w 2103393"/>
              <a:gd name="connsiteY17-2392" fmla="*/ 515031 h 1980752"/>
              <a:gd name="connsiteX18-2393" fmla="*/ 964333 w 2103393"/>
              <a:gd name="connsiteY18-2394" fmla="*/ 55026 h 1980752"/>
              <a:gd name="connsiteX0-2395" fmla="*/ 913845 w 2103393"/>
              <a:gd name="connsiteY0-2396" fmla="*/ 72662 h 1981559"/>
              <a:gd name="connsiteX1-2397" fmla="*/ 947503 w 2103393"/>
              <a:gd name="connsiteY1-2398" fmla="*/ 16564 h 1981559"/>
              <a:gd name="connsiteX2-2399" fmla="*/ 1183115 w 2103393"/>
              <a:gd name="connsiteY2-2400" fmla="*/ 22174 h 1981559"/>
              <a:gd name="connsiteX3-2401" fmla="*/ 1177505 w 2103393"/>
              <a:gd name="connsiteY3-2402" fmla="*/ 510228 h 1981559"/>
              <a:gd name="connsiteX4-2403" fmla="*/ 1312141 w 2103393"/>
              <a:gd name="connsiteY4-2404" fmla="*/ 588765 h 1981559"/>
              <a:gd name="connsiteX5-2405" fmla="*/ 1508484 w 2103393"/>
              <a:gd name="connsiteY5-2406" fmla="*/ 392422 h 1981559"/>
              <a:gd name="connsiteX6-2407" fmla="*/ 2058246 w 2103393"/>
              <a:gd name="connsiteY6-2408" fmla="*/ 1940731 h 1981559"/>
              <a:gd name="connsiteX7-2409" fmla="*/ 1244822 w 2103393"/>
              <a:gd name="connsiteY7-2410" fmla="*/ 1531213 h 1981559"/>
              <a:gd name="connsiteX8-2411" fmla="*/ 1205554 w 2103393"/>
              <a:gd name="connsiteY8-2412" fmla="*/ 1217066 h 1981559"/>
              <a:gd name="connsiteX9-2413" fmla="*/ 1244823 w 2103393"/>
              <a:gd name="connsiteY9-2414" fmla="*/ 773889 h 1981559"/>
              <a:gd name="connsiteX10-2415" fmla="*/ 1076528 w 2103393"/>
              <a:gd name="connsiteY10-2416" fmla="*/ 628034 h 1981559"/>
              <a:gd name="connsiteX11-2417" fmla="*/ 885795 w 2103393"/>
              <a:gd name="connsiteY11-2418" fmla="*/ 768279 h 1981559"/>
              <a:gd name="connsiteX12-2419" fmla="*/ 919453 w 2103393"/>
              <a:gd name="connsiteY12-2420" fmla="*/ 1205845 h 1981559"/>
              <a:gd name="connsiteX13-2421" fmla="*/ 891405 w 2103393"/>
              <a:gd name="connsiteY13-2422" fmla="*/ 1525604 h 1981559"/>
              <a:gd name="connsiteX14-2423" fmla="*/ 89201 w 2103393"/>
              <a:gd name="connsiteY14-2424" fmla="*/ 1968780 h 1981559"/>
              <a:gd name="connsiteX15-2425" fmla="*/ 577255 w 2103393"/>
              <a:gd name="connsiteY15-2426" fmla="*/ 392422 h 1981559"/>
              <a:gd name="connsiteX16-2427" fmla="*/ 807257 w 2103393"/>
              <a:gd name="connsiteY16-2428" fmla="*/ 628034 h 1981559"/>
              <a:gd name="connsiteX17-2429" fmla="*/ 969942 w 2103393"/>
              <a:gd name="connsiteY17-2430" fmla="*/ 515838 h 1981559"/>
              <a:gd name="connsiteX18-2431" fmla="*/ 913845 w 2103393"/>
              <a:gd name="connsiteY18-2432" fmla="*/ 72662 h 1981559"/>
              <a:gd name="connsiteX0-2433" fmla="*/ 913845 w 2103393"/>
              <a:gd name="connsiteY0-2434" fmla="*/ 103017 h 2011914"/>
              <a:gd name="connsiteX1-2435" fmla="*/ 1003601 w 2103393"/>
              <a:gd name="connsiteY1-2436" fmla="*/ 2040 h 2011914"/>
              <a:gd name="connsiteX2-2437" fmla="*/ 1183115 w 2103393"/>
              <a:gd name="connsiteY2-2438" fmla="*/ 52529 h 2011914"/>
              <a:gd name="connsiteX3-2439" fmla="*/ 1177505 w 2103393"/>
              <a:gd name="connsiteY3-2440" fmla="*/ 540583 h 2011914"/>
              <a:gd name="connsiteX4-2441" fmla="*/ 1312141 w 2103393"/>
              <a:gd name="connsiteY4-2442" fmla="*/ 619120 h 2011914"/>
              <a:gd name="connsiteX5-2443" fmla="*/ 1508484 w 2103393"/>
              <a:gd name="connsiteY5-2444" fmla="*/ 422777 h 2011914"/>
              <a:gd name="connsiteX6-2445" fmla="*/ 2058246 w 2103393"/>
              <a:gd name="connsiteY6-2446" fmla="*/ 1971086 h 2011914"/>
              <a:gd name="connsiteX7-2447" fmla="*/ 1244822 w 2103393"/>
              <a:gd name="connsiteY7-2448" fmla="*/ 1561568 h 2011914"/>
              <a:gd name="connsiteX8-2449" fmla="*/ 1205554 w 2103393"/>
              <a:gd name="connsiteY8-2450" fmla="*/ 1247421 h 2011914"/>
              <a:gd name="connsiteX9-2451" fmla="*/ 1244823 w 2103393"/>
              <a:gd name="connsiteY9-2452" fmla="*/ 804244 h 2011914"/>
              <a:gd name="connsiteX10-2453" fmla="*/ 1076528 w 2103393"/>
              <a:gd name="connsiteY10-2454" fmla="*/ 658389 h 2011914"/>
              <a:gd name="connsiteX11-2455" fmla="*/ 885795 w 2103393"/>
              <a:gd name="connsiteY11-2456" fmla="*/ 798634 h 2011914"/>
              <a:gd name="connsiteX12-2457" fmla="*/ 919453 w 2103393"/>
              <a:gd name="connsiteY12-2458" fmla="*/ 1236200 h 2011914"/>
              <a:gd name="connsiteX13-2459" fmla="*/ 891405 w 2103393"/>
              <a:gd name="connsiteY13-2460" fmla="*/ 1555959 h 2011914"/>
              <a:gd name="connsiteX14-2461" fmla="*/ 89201 w 2103393"/>
              <a:gd name="connsiteY14-2462" fmla="*/ 1999135 h 2011914"/>
              <a:gd name="connsiteX15-2463" fmla="*/ 577255 w 2103393"/>
              <a:gd name="connsiteY15-2464" fmla="*/ 422777 h 2011914"/>
              <a:gd name="connsiteX16-2465" fmla="*/ 807257 w 2103393"/>
              <a:gd name="connsiteY16-2466" fmla="*/ 658389 h 2011914"/>
              <a:gd name="connsiteX17-2467" fmla="*/ 969942 w 2103393"/>
              <a:gd name="connsiteY17-2468" fmla="*/ 546193 h 2011914"/>
              <a:gd name="connsiteX18-2469" fmla="*/ 913845 w 2103393"/>
              <a:gd name="connsiteY18-2470" fmla="*/ 103017 h 2011914"/>
              <a:gd name="connsiteX0-2471" fmla="*/ 930675 w 2103393"/>
              <a:gd name="connsiteY0-2472" fmla="*/ 67702 h 2010258"/>
              <a:gd name="connsiteX1-2473" fmla="*/ 1003601 w 2103393"/>
              <a:gd name="connsiteY1-2474" fmla="*/ 384 h 2010258"/>
              <a:gd name="connsiteX2-2475" fmla="*/ 1183115 w 2103393"/>
              <a:gd name="connsiteY2-2476" fmla="*/ 50873 h 2010258"/>
              <a:gd name="connsiteX3-2477" fmla="*/ 1177505 w 2103393"/>
              <a:gd name="connsiteY3-2478" fmla="*/ 538927 h 2010258"/>
              <a:gd name="connsiteX4-2479" fmla="*/ 1312141 w 2103393"/>
              <a:gd name="connsiteY4-2480" fmla="*/ 617464 h 2010258"/>
              <a:gd name="connsiteX5-2481" fmla="*/ 1508484 w 2103393"/>
              <a:gd name="connsiteY5-2482" fmla="*/ 421121 h 2010258"/>
              <a:gd name="connsiteX6-2483" fmla="*/ 2058246 w 2103393"/>
              <a:gd name="connsiteY6-2484" fmla="*/ 1969430 h 2010258"/>
              <a:gd name="connsiteX7-2485" fmla="*/ 1244822 w 2103393"/>
              <a:gd name="connsiteY7-2486" fmla="*/ 1559912 h 2010258"/>
              <a:gd name="connsiteX8-2487" fmla="*/ 1205554 w 2103393"/>
              <a:gd name="connsiteY8-2488" fmla="*/ 1245765 h 2010258"/>
              <a:gd name="connsiteX9-2489" fmla="*/ 1244823 w 2103393"/>
              <a:gd name="connsiteY9-2490" fmla="*/ 802588 h 2010258"/>
              <a:gd name="connsiteX10-2491" fmla="*/ 1076528 w 2103393"/>
              <a:gd name="connsiteY10-2492" fmla="*/ 656733 h 2010258"/>
              <a:gd name="connsiteX11-2493" fmla="*/ 885795 w 2103393"/>
              <a:gd name="connsiteY11-2494" fmla="*/ 796978 h 2010258"/>
              <a:gd name="connsiteX12-2495" fmla="*/ 919453 w 2103393"/>
              <a:gd name="connsiteY12-2496" fmla="*/ 1234544 h 2010258"/>
              <a:gd name="connsiteX13-2497" fmla="*/ 891405 w 2103393"/>
              <a:gd name="connsiteY13-2498" fmla="*/ 1554303 h 2010258"/>
              <a:gd name="connsiteX14-2499" fmla="*/ 89201 w 2103393"/>
              <a:gd name="connsiteY14-2500" fmla="*/ 1997479 h 2010258"/>
              <a:gd name="connsiteX15-2501" fmla="*/ 577255 w 2103393"/>
              <a:gd name="connsiteY15-2502" fmla="*/ 421121 h 2010258"/>
              <a:gd name="connsiteX16-2503" fmla="*/ 807257 w 2103393"/>
              <a:gd name="connsiteY16-2504" fmla="*/ 656733 h 2010258"/>
              <a:gd name="connsiteX17-2505" fmla="*/ 969942 w 2103393"/>
              <a:gd name="connsiteY17-2506" fmla="*/ 544537 h 2010258"/>
              <a:gd name="connsiteX18-2507" fmla="*/ 930675 w 2103393"/>
              <a:gd name="connsiteY18-2508" fmla="*/ 67702 h 2010258"/>
              <a:gd name="connsiteX0-2509" fmla="*/ 930675 w 2103393"/>
              <a:gd name="connsiteY0-2510" fmla="*/ 69239 h 2011795"/>
              <a:gd name="connsiteX1-2511" fmla="*/ 1183115 w 2103393"/>
              <a:gd name="connsiteY1-2512" fmla="*/ 52410 h 2011795"/>
              <a:gd name="connsiteX2-2513" fmla="*/ 1177505 w 2103393"/>
              <a:gd name="connsiteY2-2514" fmla="*/ 540464 h 2011795"/>
              <a:gd name="connsiteX3-2515" fmla="*/ 1312141 w 2103393"/>
              <a:gd name="connsiteY3-2516" fmla="*/ 619001 h 2011795"/>
              <a:gd name="connsiteX4-2517" fmla="*/ 1508484 w 2103393"/>
              <a:gd name="connsiteY4-2518" fmla="*/ 422658 h 2011795"/>
              <a:gd name="connsiteX5-2519" fmla="*/ 2058246 w 2103393"/>
              <a:gd name="connsiteY5-2520" fmla="*/ 1970967 h 2011795"/>
              <a:gd name="connsiteX6-2521" fmla="*/ 1244822 w 2103393"/>
              <a:gd name="connsiteY6-2522" fmla="*/ 1561449 h 2011795"/>
              <a:gd name="connsiteX7-2523" fmla="*/ 1205554 w 2103393"/>
              <a:gd name="connsiteY7-2524" fmla="*/ 1247302 h 2011795"/>
              <a:gd name="connsiteX8-2525" fmla="*/ 1244823 w 2103393"/>
              <a:gd name="connsiteY8-2526" fmla="*/ 804125 h 2011795"/>
              <a:gd name="connsiteX9-2527" fmla="*/ 1076528 w 2103393"/>
              <a:gd name="connsiteY9-2528" fmla="*/ 658270 h 2011795"/>
              <a:gd name="connsiteX10-2529" fmla="*/ 885795 w 2103393"/>
              <a:gd name="connsiteY10-2530" fmla="*/ 798515 h 2011795"/>
              <a:gd name="connsiteX11-2531" fmla="*/ 919453 w 2103393"/>
              <a:gd name="connsiteY11-2532" fmla="*/ 1236081 h 2011795"/>
              <a:gd name="connsiteX12-2533" fmla="*/ 891405 w 2103393"/>
              <a:gd name="connsiteY12-2534" fmla="*/ 1555840 h 2011795"/>
              <a:gd name="connsiteX13-2535" fmla="*/ 89201 w 2103393"/>
              <a:gd name="connsiteY13-2536" fmla="*/ 1999016 h 2011795"/>
              <a:gd name="connsiteX14-2537" fmla="*/ 577255 w 2103393"/>
              <a:gd name="connsiteY14-2538" fmla="*/ 422658 h 2011795"/>
              <a:gd name="connsiteX15-2539" fmla="*/ 807257 w 2103393"/>
              <a:gd name="connsiteY15-2540" fmla="*/ 658270 h 2011795"/>
              <a:gd name="connsiteX16-2541" fmla="*/ 969942 w 2103393"/>
              <a:gd name="connsiteY16-2542" fmla="*/ 546074 h 2011795"/>
              <a:gd name="connsiteX17-2543" fmla="*/ 930675 w 2103393"/>
              <a:gd name="connsiteY17-2544" fmla="*/ 69239 h 2011795"/>
              <a:gd name="connsiteX0-2545" fmla="*/ 930675 w 2103393"/>
              <a:gd name="connsiteY0-2546" fmla="*/ 63795 h 2006351"/>
              <a:gd name="connsiteX1-2547" fmla="*/ 1183115 w 2103393"/>
              <a:gd name="connsiteY1-2548" fmla="*/ 46966 h 2006351"/>
              <a:gd name="connsiteX2-2549" fmla="*/ 1177505 w 2103393"/>
              <a:gd name="connsiteY2-2550" fmla="*/ 535020 h 2006351"/>
              <a:gd name="connsiteX3-2551" fmla="*/ 1312141 w 2103393"/>
              <a:gd name="connsiteY3-2552" fmla="*/ 613557 h 2006351"/>
              <a:gd name="connsiteX4-2553" fmla="*/ 1508484 w 2103393"/>
              <a:gd name="connsiteY4-2554" fmla="*/ 417214 h 2006351"/>
              <a:gd name="connsiteX5-2555" fmla="*/ 2058246 w 2103393"/>
              <a:gd name="connsiteY5-2556" fmla="*/ 1965523 h 2006351"/>
              <a:gd name="connsiteX6-2557" fmla="*/ 1244822 w 2103393"/>
              <a:gd name="connsiteY6-2558" fmla="*/ 1556005 h 2006351"/>
              <a:gd name="connsiteX7-2559" fmla="*/ 1205554 w 2103393"/>
              <a:gd name="connsiteY7-2560" fmla="*/ 1241858 h 2006351"/>
              <a:gd name="connsiteX8-2561" fmla="*/ 1244823 w 2103393"/>
              <a:gd name="connsiteY8-2562" fmla="*/ 798681 h 2006351"/>
              <a:gd name="connsiteX9-2563" fmla="*/ 1076528 w 2103393"/>
              <a:gd name="connsiteY9-2564" fmla="*/ 652826 h 2006351"/>
              <a:gd name="connsiteX10-2565" fmla="*/ 885795 w 2103393"/>
              <a:gd name="connsiteY10-2566" fmla="*/ 793071 h 2006351"/>
              <a:gd name="connsiteX11-2567" fmla="*/ 919453 w 2103393"/>
              <a:gd name="connsiteY11-2568" fmla="*/ 1230637 h 2006351"/>
              <a:gd name="connsiteX12-2569" fmla="*/ 891405 w 2103393"/>
              <a:gd name="connsiteY12-2570" fmla="*/ 1550396 h 2006351"/>
              <a:gd name="connsiteX13-2571" fmla="*/ 89201 w 2103393"/>
              <a:gd name="connsiteY13-2572" fmla="*/ 1993572 h 2006351"/>
              <a:gd name="connsiteX14-2573" fmla="*/ 577255 w 2103393"/>
              <a:gd name="connsiteY14-2574" fmla="*/ 417214 h 2006351"/>
              <a:gd name="connsiteX15-2575" fmla="*/ 807257 w 2103393"/>
              <a:gd name="connsiteY15-2576" fmla="*/ 652826 h 2006351"/>
              <a:gd name="connsiteX16-2577" fmla="*/ 969942 w 2103393"/>
              <a:gd name="connsiteY16-2578" fmla="*/ 540630 h 2006351"/>
              <a:gd name="connsiteX17-2579" fmla="*/ 930675 w 2103393"/>
              <a:gd name="connsiteY17-2580" fmla="*/ 63795 h 2006351"/>
              <a:gd name="connsiteX0-2581" fmla="*/ 930675 w 2103393"/>
              <a:gd name="connsiteY0-2582" fmla="*/ 51191 h 2016186"/>
              <a:gd name="connsiteX1-2583" fmla="*/ 1183115 w 2103393"/>
              <a:gd name="connsiteY1-2584" fmla="*/ 56801 h 2016186"/>
              <a:gd name="connsiteX2-2585" fmla="*/ 1177505 w 2103393"/>
              <a:gd name="connsiteY2-2586" fmla="*/ 544855 h 2016186"/>
              <a:gd name="connsiteX3-2587" fmla="*/ 1312141 w 2103393"/>
              <a:gd name="connsiteY3-2588" fmla="*/ 623392 h 2016186"/>
              <a:gd name="connsiteX4-2589" fmla="*/ 1508484 w 2103393"/>
              <a:gd name="connsiteY4-2590" fmla="*/ 427049 h 2016186"/>
              <a:gd name="connsiteX5-2591" fmla="*/ 2058246 w 2103393"/>
              <a:gd name="connsiteY5-2592" fmla="*/ 1975358 h 2016186"/>
              <a:gd name="connsiteX6-2593" fmla="*/ 1244822 w 2103393"/>
              <a:gd name="connsiteY6-2594" fmla="*/ 1565840 h 2016186"/>
              <a:gd name="connsiteX7-2595" fmla="*/ 1205554 w 2103393"/>
              <a:gd name="connsiteY7-2596" fmla="*/ 1251693 h 2016186"/>
              <a:gd name="connsiteX8-2597" fmla="*/ 1244823 w 2103393"/>
              <a:gd name="connsiteY8-2598" fmla="*/ 808516 h 2016186"/>
              <a:gd name="connsiteX9-2599" fmla="*/ 1076528 w 2103393"/>
              <a:gd name="connsiteY9-2600" fmla="*/ 662661 h 2016186"/>
              <a:gd name="connsiteX10-2601" fmla="*/ 885795 w 2103393"/>
              <a:gd name="connsiteY10-2602" fmla="*/ 802906 h 2016186"/>
              <a:gd name="connsiteX11-2603" fmla="*/ 919453 w 2103393"/>
              <a:gd name="connsiteY11-2604" fmla="*/ 1240472 h 2016186"/>
              <a:gd name="connsiteX12-2605" fmla="*/ 891405 w 2103393"/>
              <a:gd name="connsiteY12-2606" fmla="*/ 1560231 h 2016186"/>
              <a:gd name="connsiteX13-2607" fmla="*/ 89201 w 2103393"/>
              <a:gd name="connsiteY13-2608" fmla="*/ 2003407 h 2016186"/>
              <a:gd name="connsiteX14-2609" fmla="*/ 577255 w 2103393"/>
              <a:gd name="connsiteY14-2610" fmla="*/ 427049 h 2016186"/>
              <a:gd name="connsiteX15-2611" fmla="*/ 807257 w 2103393"/>
              <a:gd name="connsiteY15-2612" fmla="*/ 662661 h 2016186"/>
              <a:gd name="connsiteX16-2613" fmla="*/ 969942 w 2103393"/>
              <a:gd name="connsiteY16-2614" fmla="*/ 550465 h 2016186"/>
              <a:gd name="connsiteX17-2615" fmla="*/ 930675 w 2103393"/>
              <a:gd name="connsiteY17-2616" fmla="*/ 51191 h 2016186"/>
              <a:gd name="connsiteX0-2617" fmla="*/ 930675 w 2103393"/>
              <a:gd name="connsiteY0-2618" fmla="*/ 47103 h 2012098"/>
              <a:gd name="connsiteX1-2619" fmla="*/ 1183115 w 2103393"/>
              <a:gd name="connsiteY1-2620" fmla="*/ 52713 h 2012098"/>
              <a:gd name="connsiteX2-2621" fmla="*/ 1177505 w 2103393"/>
              <a:gd name="connsiteY2-2622" fmla="*/ 540767 h 2012098"/>
              <a:gd name="connsiteX3-2623" fmla="*/ 1312141 w 2103393"/>
              <a:gd name="connsiteY3-2624" fmla="*/ 619304 h 2012098"/>
              <a:gd name="connsiteX4-2625" fmla="*/ 1508484 w 2103393"/>
              <a:gd name="connsiteY4-2626" fmla="*/ 422961 h 2012098"/>
              <a:gd name="connsiteX5-2627" fmla="*/ 2058246 w 2103393"/>
              <a:gd name="connsiteY5-2628" fmla="*/ 1971270 h 2012098"/>
              <a:gd name="connsiteX6-2629" fmla="*/ 1244822 w 2103393"/>
              <a:gd name="connsiteY6-2630" fmla="*/ 1561752 h 2012098"/>
              <a:gd name="connsiteX7-2631" fmla="*/ 1205554 w 2103393"/>
              <a:gd name="connsiteY7-2632" fmla="*/ 1247605 h 2012098"/>
              <a:gd name="connsiteX8-2633" fmla="*/ 1244823 w 2103393"/>
              <a:gd name="connsiteY8-2634" fmla="*/ 804428 h 2012098"/>
              <a:gd name="connsiteX9-2635" fmla="*/ 1076528 w 2103393"/>
              <a:gd name="connsiteY9-2636" fmla="*/ 658573 h 2012098"/>
              <a:gd name="connsiteX10-2637" fmla="*/ 885795 w 2103393"/>
              <a:gd name="connsiteY10-2638" fmla="*/ 798818 h 2012098"/>
              <a:gd name="connsiteX11-2639" fmla="*/ 919453 w 2103393"/>
              <a:gd name="connsiteY11-2640" fmla="*/ 1236384 h 2012098"/>
              <a:gd name="connsiteX12-2641" fmla="*/ 891405 w 2103393"/>
              <a:gd name="connsiteY12-2642" fmla="*/ 1556143 h 2012098"/>
              <a:gd name="connsiteX13-2643" fmla="*/ 89201 w 2103393"/>
              <a:gd name="connsiteY13-2644" fmla="*/ 1999319 h 2012098"/>
              <a:gd name="connsiteX14-2645" fmla="*/ 577255 w 2103393"/>
              <a:gd name="connsiteY14-2646" fmla="*/ 422961 h 2012098"/>
              <a:gd name="connsiteX15-2647" fmla="*/ 807257 w 2103393"/>
              <a:gd name="connsiteY15-2648" fmla="*/ 658573 h 2012098"/>
              <a:gd name="connsiteX16-2649" fmla="*/ 969942 w 2103393"/>
              <a:gd name="connsiteY16-2650" fmla="*/ 546377 h 2012098"/>
              <a:gd name="connsiteX17-2651" fmla="*/ 930675 w 2103393"/>
              <a:gd name="connsiteY17-2652" fmla="*/ 47103 h 2012098"/>
              <a:gd name="connsiteX0-2653" fmla="*/ 930675 w 2103393"/>
              <a:gd name="connsiteY0-2654" fmla="*/ 47103 h 2012098"/>
              <a:gd name="connsiteX1-2655" fmla="*/ 1183115 w 2103393"/>
              <a:gd name="connsiteY1-2656" fmla="*/ 52713 h 2012098"/>
              <a:gd name="connsiteX2-2657" fmla="*/ 1177505 w 2103393"/>
              <a:gd name="connsiteY2-2658" fmla="*/ 540767 h 2012098"/>
              <a:gd name="connsiteX3-2659" fmla="*/ 1312141 w 2103393"/>
              <a:gd name="connsiteY3-2660" fmla="*/ 619304 h 2012098"/>
              <a:gd name="connsiteX4-2661" fmla="*/ 1508484 w 2103393"/>
              <a:gd name="connsiteY4-2662" fmla="*/ 422961 h 2012098"/>
              <a:gd name="connsiteX5-2663" fmla="*/ 2058246 w 2103393"/>
              <a:gd name="connsiteY5-2664" fmla="*/ 1971270 h 2012098"/>
              <a:gd name="connsiteX6-2665" fmla="*/ 1244822 w 2103393"/>
              <a:gd name="connsiteY6-2666" fmla="*/ 1561752 h 2012098"/>
              <a:gd name="connsiteX7-2667" fmla="*/ 1205554 w 2103393"/>
              <a:gd name="connsiteY7-2668" fmla="*/ 1247605 h 2012098"/>
              <a:gd name="connsiteX8-2669" fmla="*/ 1244823 w 2103393"/>
              <a:gd name="connsiteY8-2670" fmla="*/ 804428 h 2012098"/>
              <a:gd name="connsiteX9-2671" fmla="*/ 1076528 w 2103393"/>
              <a:gd name="connsiteY9-2672" fmla="*/ 658573 h 2012098"/>
              <a:gd name="connsiteX10-2673" fmla="*/ 885795 w 2103393"/>
              <a:gd name="connsiteY10-2674" fmla="*/ 798818 h 2012098"/>
              <a:gd name="connsiteX11-2675" fmla="*/ 919453 w 2103393"/>
              <a:gd name="connsiteY11-2676" fmla="*/ 1236384 h 2012098"/>
              <a:gd name="connsiteX12-2677" fmla="*/ 891405 w 2103393"/>
              <a:gd name="connsiteY12-2678" fmla="*/ 1556143 h 2012098"/>
              <a:gd name="connsiteX13-2679" fmla="*/ 89201 w 2103393"/>
              <a:gd name="connsiteY13-2680" fmla="*/ 1999319 h 2012098"/>
              <a:gd name="connsiteX14-2681" fmla="*/ 577255 w 2103393"/>
              <a:gd name="connsiteY14-2682" fmla="*/ 422961 h 2012098"/>
              <a:gd name="connsiteX15-2683" fmla="*/ 807257 w 2103393"/>
              <a:gd name="connsiteY15-2684" fmla="*/ 658573 h 2012098"/>
              <a:gd name="connsiteX16-2685" fmla="*/ 969942 w 2103393"/>
              <a:gd name="connsiteY16-2686" fmla="*/ 546377 h 2012098"/>
              <a:gd name="connsiteX17-2687" fmla="*/ 930675 w 2103393"/>
              <a:gd name="connsiteY17-2688" fmla="*/ 47103 h 2012098"/>
              <a:gd name="connsiteX0-2689" fmla="*/ 930675 w 2103393"/>
              <a:gd name="connsiteY0-2690" fmla="*/ 24191 h 2051098"/>
              <a:gd name="connsiteX1-2691" fmla="*/ 1183115 w 2103393"/>
              <a:gd name="connsiteY1-2692" fmla="*/ 91713 h 2051098"/>
              <a:gd name="connsiteX2-2693" fmla="*/ 1177505 w 2103393"/>
              <a:gd name="connsiteY2-2694" fmla="*/ 579767 h 2051098"/>
              <a:gd name="connsiteX3-2695" fmla="*/ 1312141 w 2103393"/>
              <a:gd name="connsiteY3-2696" fmla="*/ 658304 h 2051098"/>
              <a:gd name="connsiteX4-2697" fmla="*/ 1508484 w 2103393"/>
              <a:gd name="connsiteY4-2698" fmla="*/ 461961 h 2051098"/>
              <a:gd name="connsiteX5-2699" fmla="*/ 2058246 w 2103393"/>
              <a:gd name="connsiteY5-2700" fmla="*/ 2010270 h 2051098"/>
              <a:gd name="connsiteX6-2701" fmla="*/ 1244822 w 2103393"/>
              <a:gd name="connsiteY6-2702" fmla="*/ 1600752 h 2051098"/>
              <a:gd name="connsiteX7-2703" fmla="*/ 1205554 w 2103393"/>
              <a:gd name="connsiteY7-2704" fmla="*/ 1286605 h 2051098"/>
              <a:gd name="connsiteX8-2705" fmla="*/ 1244823 w 2103393"/>
              <a:gd name="connsiteY8-2706" fmla="*/ 843428 h 2051098"/>
              <a:gd name="connsiteX9-2707" fmla="*/ 1076528 w 2103393"/>
              <a:gd name="connsiteY9-2708" fmla="*/ 697573 h 2051098"/>
              <a:gd name="connsiteX10-2709" fmla="*/ 885795 w 2103393"/>
              <a:gd name="connsiteY10-2710" fmla="*/ 837818 h 2051098"/>
              <a:gd name="connsiteX11-2711" fmla="*/ 919453 w 2103393"/>
              <a:gd name="connsiteY11-2712" fmla="*/ 1275384 h 2051098"/>
              <a:gd name="connsiteX12-2713" fmla="*/ 891405 w 2103393"/>
              <a:gd name="connsiteY12-2714" fmla="*/ 1595143 h 2051098"/>
              <a:gd name="connsiteX13-2715" fmla="*/ 89201 w 2103393"/>
              <a:gd name="connsiteY13-2716" fmla="*/ 2038319 h 2051098"/>
              <a:gd name="connsiteX14-2717" fmla="*/ 577255 w 2103393"/>
              <a:gd name="connsiteY14-2718" fmla="*/ 461961 h 2051098"/>
              <a:gd name="connsiteX15-2719" fmla="*/ 807257 w 2103393"/>
              <a:gd name="connsiteY15-2720" fmla="*/ 697573 h 2051098"/>
              <a:gd name="connsiteX16-2721" fmla="*/ 969942 w 2103393"/>
              <a:gd name="connsiteY16-2722" fmla="*/ 585377 h 2051098"/>
              <a:gd name="connsiteX17-2723" fmla="*/ 930675 w 2103393"/>
              <a:gd name="connsiteY17-2724" fmla="*/ 24191 h 2051098"/>
              <a:gd name="connsiteX0-2725" fmla="*/ 930675 w 2103393"/>
              <a:gd name="connsiteY0-2726" fmla="*/ 51153 h 2078060"/>
              <a:gd name="connsiteX1-2727" fmla="*/ 1190398 w 2103393"/>
              <a:gd name="connsiteY1-2728" fmla="*/ 49480 h 2078060"/>
              <a:gd name="connsiteX2-2729" fmla="*/ 1177505 w 2103393"/>
              <a:gd name="connsiteY2-2730" fmla="*/ 606729 h 2078060"/>
              <a:gd name="connsiteX3-2731" fmla="*/ 1312141 w 2103393"/>
              <a:gd name="connsiteY3-2732" fmla="*/ 685266 h 2078060"/>
              <a:gd name="connsiteX4-2733" fmla="*/ 1508484 w 2103393"/>
              <a:gd name="connsiteY4-2734" fmla="*/ 488923 h 2078060"/>
              <a:gd name="connsiteX5-2735" fmla="*/ 2058246 w 2103393"/>
              <a:gd name="connsiteY5-2736" fmla="*/ 2037232 h 2078060"/>
              <a:gd name="connsiteX6-2737" fmla="*/ 1244822 w 2103393"/>
              <a:gd name="connsiteY6-2738" fmla="*/ 1627714 h 2078060"/>
              <a:gd name="connsiteX7-2739" fmla="*/ 1205554 w 2103393"/>
              <a:gd name="connsiteY7-2740" fmla="*/ 1313567 h 2078060"/>
              <a:gd name="connsiteX8-2741" fmla="*/ 1244823 w 2103393"/>
              <a:gd name="connsiteY8-2742" fmla="*/ 870390 h 2078060"/>
              <a:gd name="connsiteX9-2743" fmla="*/ 1076528 w 2103393"/>
              <a:gd name="connsiteY9-2744" fmla="*/ 724535 h 2078060"/>
              <a:gd name="connsiteX10-2745" fmla="*/ 885795 w 2103393"/>
              <a:gd name="connsiteY10-2746" fmla="*/ 864780 h 2078060"/>
              <a:gd name="connsiteX11-2747" fmla="*/ 919453 w 2103393"/>
              <a:gd name="connsiteY11-2748" fmla="*/ 1302346 h 2078060"/>
              <a:gd name="connsiteX12-2749" fmla="*/ 891405 w 2103393"/>
              <a:gd name="connsiteY12-2750" fmla="*/ 1622105 h 2078060"/>
              <a:gd name="connsiteX13-2751" fmla="*/ 89201 w 2103393"/>
              <a:gd name="connsiteY13-2752" fmla="*/ 2065281 h 2078060"/>
              <a:gd name="connsiteX14-2753" fmla="*/ 577255 w 2103393"/>
              <a:gd name="connsiteY14-2754" fmla="*/ 488923 h 2078060"/>
              <a:gd name="connsiteX15-2755" fmla="*/ 807257 w 2103393"/>
              <a:gd name="connsiteY15-2756" fmla="*/ 724535 h 2078060"/>
              <a:gd name="connsiteX16-2757" fmla="*/ 969942 w 2103393"/>
              <a:gd name="connsiteY16-2758" fmla="*/ 612339 h 2078060"/>
              <a:gd name="connsiteX17-2759" fmla="*/ 930675 w 2103393"/>
              <a:gd name="connsiteY17-2760" fmla="*/ 51153 h 2078060"/>
              <a:gd name="connsiteX0-2761" fmla="*/ 930675 w 2103393"/>
              <a:gd name="connsiteY0-2762" fmla="*/ 57180 h 2084087"/>
              <a:gd name="connsiteX1-2763" fmla="*/ 1190398 w 2103393"/>
              <a:gd name="connsiteY1-2764" fmla="*/ 55507 h 2084087"/>
              <a:gd name="connsiteX2-2765" fmla="*/ 1177505 w 2103393"/>
              <a:gd name="connsiteY2-2766" fmla="*/ 612756 h 2084087"/>
              <a:gd name="connsiteX3-2767" fmla="*/ 1312141 w 2103393"/>
              <a:gd name="connsiteY3-2768" fmla="*/ 691293 h 2084087"/>
              <a:gd name="connsiteX4-2769" fmla="*/ 1508484 w 2103393"/>
              <a:gd name="connsiteY4-2770" fmla="*/ 494950 h 2084087"/>
              <a:gd name="connsiteX5-2771" fmla="*/ 2058246 w 2103393"/>
              <a:gd name="connsiteY5-2772" fmla="*/ 2043259 h 2084087"/>
              <a:gd name="connsiteX6-2773" fmla="*/ 1244822 w 2103393"/>
              <a:gd name="connsiteY6-2774" fmla="*/ 1633741 h 2084087"/>
              <a:gd name="connsiteX7-2775" fmla="*/ 1205554 w 2103393"/>
              <a:gd name="connsiteY7-2776" fmla="*/ 1319594 h 2084087"/>
              <a:gd name="connsiteX8-2777" fmla="*/ 1244823 w 2103393"/>
              <a:gd name="connsiteY8-2778" fmla="*/ 876417 h 2084087"/>
              <a:gd name="connsiteX9-2779" fmla="*/ 1076528 w 2103393"/>
              <a:gd name="connsiteY9-2780" fmla="*/ 730562 h 2084087"/>
              <a:gd name="connsiteX10-2781" fmla="*/ 885795 w 2103393"/>
              <a:gd name="connsiteY10-2782" fmla="*/ 870807 h 2084087"/>
              <a:gd name="connsiteX11-2783" fmla="*/ 919453 w 2103393"/>
              <a:gd name="connsiteY11-2784" fmla="*/ 1308373 h 2084087"/>
              <a:gd name="connsiteX12-2785" fmla="*/ 891405 w 2103393"/>
              <a:gd name="connsiteY12-2786" fmla="*/ 1628132 h 2084087"/>
              <a:gd name="connsiteX13-2787" fmla="*/ 89201 w 2103393"/>
              <a:gd name="connsiteY13-2788" fmla="*/ 2071308 h 2084087"/>
              <a:gd name="connsiteX14-2789" fmla="*/ 577255 w 2103393"/>
              <a:gd name="connsiteY14-2790" fmla="*/ 494950 h 2084087"/>
              <a:gd name="connsiteX15-2791" fmla="*/ 807257 w 2103393"/>
              <a:gd name="connsiteY15-2792" fmla="*/ 730562 h 2084087"/>
              <a:gd name="connsiteX16-2793" fmla="*/ 969942 w 2103393"/>
              <a:gd name="connsiteY16-2794" fmla="*/ 618366 h 2084087"/>
              <a:gd name="connsiteX17-2795" fmla="*/ 930675 w 2103393"/>
              <a:gd name="connsiteY17-2796" fmla="*/ 57180 h 2084087"/>
              <a:gd name="connsiteX0-2797" fmla="*/ 930675 w 2103393"/>
              <a:gd name="connsiteY0-2798" fmla="*/ 65797 h 2092704"/>
              <a:gd name="connsiteX1-2799" fmla="*/ 1190398 w 2103393"/>
              <a:gd name="connsiteY1-2800" fmla="*/ 64124 h 2092704"/>
              <a:gd name="connsiteX2-2801" fmla="*/ 1177505 w 2103393"/>
              <a:gd name="connsiteY2-2802" fmla="*/ 621373 h 2092704"/>
              <a:gd name="connsiteX3-2803" fmla="*/ 1312141 w 2103393"/>
              <a:gd name="connsiteY3-2804" fmla="*/ 699910 h 2092704"/>
              <a:gd name="connsiteX4-2805" fmla="*/ 1508484 w 2103393"/>
              <a:gd name="connsiteY4-2806" fmla="*/ 503567 h 2092704"/>
              <a:gd name="connsiteX5-2807" fmla="*/ 2058246 w 2103393"/>
              <a:gd name="connsiteY5-2808" fmla="*/ 2051876 h 2092704"/>
              <a:gd name="connsiteX6-2809" fmla="*/ 1244822 w 2103393"/>
              <a:gd name="connsiteY6-2810" fmla="*/ 1642358 h 2092704"/>
              <a:gd name="connsiteX7-2811" fmla="*/ 1205554 w 2103393"/>
              <a:gd name="connsiteY7-2812" fmla="*/ 1328211 h 2092704"/>
              <a:gd name="connsiteX8-2813" fmla="*/ 1244823 w 2103393"/>
              <a:gd name="connsiteY8-2814" fmla="*/ 885034 h 2092704"/>
              <a:gd name="connsiteX9-2815" fmla="*/ 1076528 w 2103393"/>
              <a:gd name="connsiteY9-2816" fmla="*/ 739179 h 2092704"/>
              <a:gd name="connsiteX10-2817" fmla="*/ 885795 w 2103393"/>
              <a:gd name="connsiteY10-2818" fmla="*/ 879424 h 2092704"/>
              <a:gd name="connsiteX11-2819" fmla="*/ 919453 w 2103393"/>
              <a:gd name="connsiteY11-2820" fmla="*/ 1316990 h 2092704"/>
              <a:gd name="connsiteX12-2821" fmla="*/ 891405 w 2103393"/>
              <a:gd name="connsiteY12-2822" fmla="*/ 1636749 h 2092704"/>
              <a:gd name="connsiteX13-2823" fmla="*/ 89201 w 2103393"/>
              <a:gd name="connsiteY13-2824" fmla="*/ 2079925 h 2092704"/>
              <a:gd name="connsiteX14-2825" fmla="*/ 577255 w 2103393"/>
              <a:gd name="connsiteY14-2826" fmla="*/ 503567 h 2092704"/>
              <a:gd name="connsiteX15-2827" fmla="*/ 807257 w 2103393"/>
              <a:gd name="connsiteY15-2828" fmla="*/ 739179 h 2092704"/>
              <a:gd name="connsiteX16-2829" fmla="*/ 969942 w 2103393"/>
              <a:gd name="connsiteY16-2830" fmla="*/ 626983 h 2092704"/>
              <a:gd name="connsiteX17-2831" fmla="*/ 930675 w 2103393"/>
              <a:gd name="connsiteY17-2832" fmla="*/ 65797 h 2092704"/>
              <a:gd name="connsiteX0-2833" fmla="*/ 930675 w 2103393"/>
              <a:gd name="connsiteY0-2834" fmla="*/ 65797 h 2092704"/>
              <a:gd name="connsiteX1-2835" fmla="*/ 1190398 w 2103393"/>
              <a:gd name="connsiteY1-2836" fmla="*/ 64124 h 2092704"/>
              <a:gd name="connsiteX2-2837" fmla="*/ 1177505 w 2103393"/>
              <a:gd name="connsiteY2-2838" fmla="*/ 621373 h 2092704"/>
              <a:gd name="connsiteX3-2839" fmla="*/ 1312141 w 2103393"/>
              <a:gd name="connsiteY3-2840" fmla="*/ 699910 h 2092704"/>
              <a:gd name="connsiteX4-2841" fmla="*/ 1508484 w 2103393"/>
              <a:gd name="connsiteY4-2842" fmla="*/ 503567 h 2092704"/>
              <a:gd name="connsiteX5-2843" fmla="*/ 2058246 w 2103393"/>
              <a:gd name="connsiteY5-2844" fmla="*/ 2051876 h 2092704"/>
              <a:gd name="connsiteX6-2845" fmla="*/ 1244822 w 2103393"/>
              <a:gd name="connsiteY6-2846" fmla="*/ 1642358 h 2092704"/>
              <a:gd name="connsiteX7-2847" fmla="*/ 1205554 w 2103393"/>
              <a:gd name="connsiteY7-2848" fmla="*/ 1328211 h 2092704"/>
              <a:gd name="connsiteX8-2849" fmla="*/ 1244823 w 2103393"/>
              <a:gd name="connsiteY8-2850" fmla="*/ 885034 h 2092704"/>
              <a:gd name="connsiteX9-2851" fmla="*/ 1076528 w 2103393"/>
              <a:gd name="connsiteY9-2852" fmla="*/ 739179 h 2092704"/>
              <a:gd name="connsiteX10-2853" fmla="*/ 885795 w 2103393"/>
              <a:gd name="connsiteY10-2854" fmla="*/ 879424 h 2092704"/>
              <a:gd name="connsiteX11-2855" fmla="*/ 919453 w 2103393"/>
              <a:gd name="connsiteY11-2856" fmla="*/ 1316990 h 2092704"/>
              <a:gd name="connsiteX12-2857" fmla="*/ 891405 w 2103393"/>
              <a:gd name="connsiteY12-2858" fmla="*/ 1636749 h 2092704"/>
              <a:gd name="connsiteX13-2859" fmla="*/ 89201 w 2103393"/>
              <a:gd name="connsiteY13-2860" fmla="*/ 2079925 h 2092704"/>
              <a:gd name="connsiteX14-2861" fmla="*/ 577255 w 2103393"/>
              <a:gd name="connsiteY14-2862" fmla="*/ 503567 h 2092704"/>
              <a:gd name="connsiteX15-2863" fmla="*/ 807257 w 2103393"/>
              <a:gd name="connsiteY15-2864" fmla="*/ 739179 h 2092704"/>
              <a:gd name="connsiteX16-2865" fmla="*/ 969942 w 2103393"/>
              <a:gd name="connsiteY16-2866" fmla="*/ 626983 h 2092704"/>
              <a:gd name="connsiteX17-2867" fmla="*/ 930675 w 2103393"/>
              <a:gd name="connsiteY17-2868" fmla="*/ 65797 h 2092704"/>
              <a:gd name="connsiteX0-2869" fmla="*/ 930675 w 2103393"/>
              <a:gd name="connsiteY0-2870" fmla="*/ 73853 h 2100760"/>
              <a:gd name="connsiteX1-2871" fmla="*/ 1190398 w 2103393"/>
              <a:gd name="connsiteY1-2872" fmla="*/ 72180 h 2100760"/>
              <a:gd name="connsiteX2-2873" fmla="*/ 1177505 w 2103393"/>
              <a:gd name="connsiteY2-2874" fmla="*/ 629429 h 2100760"/>
              <a:gd name="connsiteX3-2875" fmla="*/ 1312141 w 2103393"/>
              <a:gd name="connsiteY3-2876" fmla="*/ 707966 h 2100760"/>
              <a:gd name="connsiteX4-2877" fmla="*/ 1508484 w 2103393"/>
              <a:gd name="connsiteY4-2878" fmla="*/ 511623 h 2100760"/>
              <a:gd name="connsiteX5-2879" fmla="*/ 2058246 w 2103393"/>
              <a:gd name="connsiteY5-2880" fmla="*/ 2059932 h 2100760"/>
              <a:gd name="connsiteX6-2881" fmla="*/ 1244822 w 2103393"/>
              <a:gd name="connsiteY6-2882" fmla="*/ 1650414 h 2100760"/>
              <a:gd name="connsiteX7-2883" fmla="*/ 1205554 w 2103393"/>
              <a:gd name="connsiteY7-2884" fmla="*/ 1336267 h 2100760"/>
              <a:gd name="connsiteX8-2885" fmla="*/ 1244823 w 2103393"/>
              <a:gd name="connsiteY8-2886" fmla="*/ 893090 h 2100760"/>
              <a:gd name="connsiteX9-2887" fmla="*/ 1076528 w 2103393"/>
              <a:gd name="connsiteY9-2888" fmla="*/ 747235 h 2100760"/>
              <a:gd name="connsiteX10-2889" fmla="*/ 885795 w 2103393"/>
              <a:gd name="connsiteY10-2890" fmla="*/ 887480 h 2100760"/>
              <a:gd name="connsiteX11-2891" fmla="*/ 919453 w 2103393"/>
              <a:gd name="connsiteY11-2892" fmla="*/ 1325046 h 2100760"/>
              <a:gd name="connsiteX12-2893" fmla="*/ 891405 w 2103393"/>
              <a:gd name="connsiteY12-2894" fmla="*/ 1644805 h 2100760"/>
              <a:gd name="connsiteX13-2895" fmla="*/ 89201 w 2103393"/>
              <a:gd name="connsiteY13-2896" fmla="*/ 2087981 h 2100760"/>
              <a:gd name="connsiteX14-2897" fmla="*/ 577255 w 2103393"/>
              <a:gd name="connsiteY14-2898" fmla="*/ 511623 h 2100760"/>
              <a:gd name="connsiteX15-2899" fmla="*/ 807257 w 2103393"/>
              <a:gd name="connsiteY15-2900" fmla="*/ 747235 h 2100760"/>
              <a:gd name="connsiteX16-2901" fmla="*/ 969942 w 2103393"/>
              <a:gd name="connsiteY16-2902" fmla="*/ 635039 h 2100760"/>
              <a:gd name="connsiteX17-2903" fmla="*/ 930675 w 2103393"/>
              <a:gd name="connsiteY17-2904" fmla="*/ 73853 h 2100760"/>
              <a:gd name="connsiteX0-2905" fmla="*/ 930675 w 2103393"/>
              <a:gd name="connsiteY0-2906" fmla="*/ 77953 h 2104860"/>
              <a:gd name="connsiteX1-2907" fmla="*/ 1190398 w 2103393"/>
              <a:gd name="connsiteY1-2908" fmla="*/ 76280 h 2104860"/>
              <a:gd name="connsiteX2-2909" fmla="*/ 1177505 w 2103393"/>
              <a:gd name="connsiteY2-2910" fmla="*/ 633529 h 2104860"/>
              <a:gd name="connsiteX3-2911" fmla="*/ 1312141 w 2103393"/>
              <a:gd name="connsiteY3-2912" fmla="*/ 712066 h 2104860"/>
              <a:gd name="connsiteX4-2913" fmla="*/ 1508484 w 2103393"/>
              <a:gd name="connsiteY4-2914" fmla="*/ 515723 h 2104860"/>
              <a:gd name="connsiteX5-2915" fmla="*/ 2058246 w 2103393"/>
              <a:gd name="connsiteY5-2916" fmla="*/ 2064032 h 2104860"/>
              <a:gd name="connsiteX6-2917" fmla="*/ 1244822 w 2103393"/>
              <a:gd name="connsiteY6-2918" fmla="*/ 1654514 h 2104860"/>
              <a:gd name="connsiteX7-2919" fmla="*/ 1205554 w 2103393"/>
              <a:gd name="connsiteY7-2920" fmla="*/ 1340367 h 2104860"/>
              <a:gd name="connsiteX8-2921" fmla="*/ 1244823 w 2103393"/>
              <a:gd name="connsiteY8-2922" fmla="*/ 897190 h 2104860"/>
              <a:gd name="connsiteX9-2923" fmla="*/ 1076528 w 2103393"/>
              <a:gd name="connsiteY9-2924" fmla="*/ 751335 h 2104860"/>
              <a:gd name="connsiteX10-2925" fmla="*/ 885795 w 2103393"/>
              <a:gd name="connsiteY10-2926" fmla="*/ 891580 h 2104860"/>
              <a:gd name="connsiteX11-2927" fmla="*/ 919453 w 2103393"/>
              <a:gd name="connsiteY11-2928" fmla="*/ 1329146 h 2104860"/>
              <a:gd name="connsiteX12-2929" fmla="*/ 891405 w 2103393"/>
              <a:gd name="connsiteY12-2930" fmla="*/ 1648905 h 2104860"/>
              <a:gd name="connsiteX13-2931" fmla="*/ 89201 w 2103393"/>
              <a:gd name="connsiteY13-2932" fmla="*/ 2092081 h 2104860"/>
              <a:gd name="connsiteX14-2933" fmla="*/ 577255 w 2103393"/>
              <a:gd name="connsiteY14-2934" fmla="*/ 515723 h 2104860"/>
              <a:gd name="connsiteX15-2935" fmla="*/ 807257 w 2103393"/>
              <a:gd name="connsiteY15-2936" fmla="*/ 751335 h 2104860"/>
              <a:gd name="connsiteX16-2937" fmla="*/ 969942 w 2103393"/>
              <a:gd name="connsiteY16-2938" fmla="*/ 639139 h 2104860"/>
              <a:gd name="connsiteX17-2939" fmla="*/ 930675 w 2103393"/>
              <a:gd name="connsiteY17-2940" fmla="*/ 77953 h 2104860"/>
              <a:gd name="connsiteX0-2941" fmla="*/ 930675 w 2103393"/>
              <a:gd name="connsiteY0-2942" fmla="*/ 71187 h 2098094"/>
              <a:gd name="connsiteX1-2943" fmla="*/ 1190398 w 2103393"/>
              <a:gd name="connsiteY1-2944" fmla="*/ 69514 h 2098094"/>
              <a:gd name="connsiteX2-2945" fmla="*/ 1177505 w 2103393"/>
              <a:gd name="connsiteY2-2946" fmla="*/ 626763 h 2098094"/>
              <a:gd name="connsiteX3-2947" fmla="*/ 1312141 w 2103393"/>
              <a:gd name="connsiteY3-2948" fmla="*/ 705300 h 2098094"/>
              <a:gd name="connsiteX4-2949" fmla="*/ 1508484 w 2103393"/>
              <a:gd name="connsiteY4-2950" fmla="*/ 508957 h 2098094"/>
              <a:gd name="connsiteX5-2951" fmla="*/ 2058246 w 2103393"/>
              <a:gd name="connsiteY5-2952" fmla="*/ 2057266 h 2098094"/>
              <a:gd name="connsiteX6-2953" fmla="*/ 1244822 w 2103393"/>
              <a:gd name="connsiteY6-2954" fmla="*/ 1647748 h 2098094"/>
              <a:gd name="connsiteX7-2955" fmla="*/ 1205554 w 2103393"/>
              <a:gd name="connsiteY7-2956" fmla="*/ 1333601 h 2098094"/>
              <a:gd name="connsiteX8-2957" fmla="*/ 1244823 w 2103393"/>
              <a:gd name="connsiteY8-2958" fmla="*/ 890424 h 2098094"/>
              <a:gd name="connsiteX9-2959" fmla="*/ 1076528 w 2103393"/>
              <a:gd name="connsiteY9-2960" fmla="*/ 744569 h 2098094"/>
              <a:gd name="connsiteX10-2961" fmla="*/ 885795 w 2103393"/>
              <a:gd name="connsiteY10-2962" fmla="*/ 884814 h 2098094"/>
              <a:gd name="connsiteX11-2963" fmla="*/ 919453 w 2103393"/>
              <a:gd name="connsiteY11-2964" fmla="*/ 1322380 h 2098094"/>
              <a:gd name="connsiteX12-2965" fmla="*/ 891405 w 2103393"/>
              <a:gd name="connsiteY12-2966" fmla="*/ 1642139 h 2098094"/>
              <a:gd name="connsiteX13-2967" fmla="*/ 89201 w 2103393"/>
              <a:gd name="connsiteY13-2968" fmla="*/ 2085315 h 2098094"/>
              <a:gd name="connsiteX14-2969" fmla="*/ 577255 w 2103393"/>
              <a:gd name="connsiteY14-2970" fmla="*/ 508957 h 2098094"/>
              <a:gd name="connsiteX15-2971" fmla="*/ 807257 w 2103393"/>
              <a:gd name="connsiteY15-2972" fmla="*/ 744569 h 2098094"/>
              <a:gd name="connsiteX16-2973" fmla="*/ 969942 w 2103393"/>
              <a:gd name="connsiteY16-2974" fmla="*/ 632373 h 2098094"/>
              <a:gd name="connsiteX17-2975" fmla="*/ 930675 w 2103393"/>
              <a:gd name="connsiteY17-2976" fmla="*/ 71187 h 2098094"/>
              <a:gd name="connsiteX0-2977" fmla="*/ 930675 w 2103393"/>
              <a:gd name="connsiteY0-2978" fmla="*/ 75207 h 2102114"/>
              <a:gd name="connsiteX1-2979" fmla="*/ 1190398 w 2103393"/>
              <a:gd name="connsiteY1-2980" fmla="*/ 73534 h 2102114"/>
              <a:gd name="connsiteX2-2981" fmla="*/ 1177505 w 2103393"/>
              <a:gd name="connsiteY2-2982" fmla="*/ 630783 h 2102114"/>
              <a:gd name="connsiteX3-2983" fmla="*/ 1312141 w 2103393"/>
              <a:gd name="connsiteY3-2984" fmla="*/ 709320 h 2102114"/>
              <a:gd name="connsiteX4-2985" fmla="*/ 1508484 w 2103393"/>
              <a:gd name="connsiteY4-2986" fmla="*/ 512977 h 2102114"/>
              <a:gd name="connsiteX5-2987" fmla="*/ 2058246 w 2103393"/>
              <a:gd name="connsiteY5-2988" fmla="*/ 2061286 h 2102114"/>
              <a:gd name="connsiteX6-2989" fmla="*/ 1244822 w 2103393"/>
              <a:gd name="connsiteY6-2990" fmla="*/ 1651768 h 2102114"/>
              <a:gd name="connsiteX7-2991" fmla="*/ 1205554 w 2103393"/>
              <a:gd name="connsiteY7-2992" fmla="*/ 1337621 h 2102114"/>
              <a:gd name="connsiteX8-2993" fmla="*/ 1244823 w 2103393"/>
              <a:gd name="connsiteY8-2994" fmla="*/ 894444 h 2102114"/>
              <a:gd name="connsiteX9-2995" fmla="*/ 1076528 w 2103393"/>
              <a:gd name="connsiteY9-2996" fmla="*/ 748589 h 2102114"/>
              <a:gd name="connsiteX10-2997" fmla="*/ 885795 w 2103393"/>
              <a:gd name="connsiteY10-2998" fmla="*/ 888834 h 2102114"/>
              <a:gd name="connsiteX11-2999" fmla="*/ 919453 w 2103393"/>
              <a:gd name="connsiteY11-3000" fmla="*/ 1326400 h 2102114"/>
              <a:gd name="connsiteX12-3001" fmla="*/ 891405 w 2103393"/>
              <a:gd name="connsiteY12-3002" fmla="*/ 1646159 h 2102114"/>
              <a:gd name="connsiteX13-3003" fmla="*/ 89201 w 2103393"/>
              <a:gd name="connsiteY13-3004" fmla="*/ 2089335 h 2102114"/>
              <a:gd name="connsiteX14-3005" fmla="*/ 577255 w 2103393"/>
              <a:gd name="connsiteY14-3006" fmla="*/ 512977 h 2102114"/>
              <a:gd name="connsiteX15-3007" fmla="*/ 807257 w 2103393"/>
              <a:gd name="connsiteY15-3008" fmla="*/ 748589 h 2102114"/>
              <a:gd name="connsiteX16-3009" fmla="*/ 969942 w 2103393"/>
              <a:gd name="connsiteY16-3010" fmla="*/ 636393 h 2102114"/>
              <a:gd name="connsiteX17-3011" fmla="*/ 930675 w 2103393"/>
              <a:gd name="connsiteY17-3012" fmla="*/ 75207 h 21021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Freeform 48"/>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Freeform 49"/>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1" fmla="*/ 1054645 w 3259303"/>
              <a:gd name="connsiteY0-2" fmla="*/ 0 h 3225645"/>
              <a:gd name="connsiteX1-3" fmla="*/ 1469772 w 3259303"/>
              <a:gd name="connsiteY1-4" fmla="*/ 5610 h 3225645"/>
              <a:gd name="connsiteX2-5" fmla="*/ 1682945 w 3259303"/>
              <a:gd name="connsiteY2-6" fmla="*/ 718057 h 3225645"/>
              <a:gd name="connsiteX3-7" fmla="*/ 2417830 w 3259303"/>
              <a:gd name="connsiteY3-8" fmla="*/ 544153 h 3225645"/>
              <a:gd name="connsiteX4-9" fmla="*/ 3259303 w 3259303"/>
              <a:gd name="connsiteY4-10" fmla="*/ 1811971 h 3225645"/>
              <a:gd name="connsiteX5-11" fmla="*/ 2311244 w 3259303"/>
              <a:gd name="connsiteY5-12" fmla="*/ 3091009 h 3225645"/>
              <a:gd name="connsiteX6-13" fmla="*/ 622689 w 3259303"/>
              <a:gd name="connsiteY6-14" fmla="*/ 2647834 h 3225645"/>
              <a:gd name="connsiteX7-15" fmla="*/ 398297 w 3259303"/>
              <a:gd name="connsiteY7-16" fmla="*/ 3225645 h 3225645"/>
              <a:gd name="connsiteX8-17" fmla="*/ 0 w 3259303"/>
              <a:gd name="connsiteY8-18" fmla="*/ 3220035 h 3225645"/>
              <a:gd name="connsiteX9-19" fmla="*/ 218783 w 3259303"/>
              <a:gd name="connsiteY9-20" fmla="*/ 2311245 h 3225645"/>
              <a:gd name="connsiteX10-21" fmla="*/ 1593187 w 3259303"/>
              <a:gd name="connsiteY10-22" fmla="*/ 1974656 h 3225645"/>
              <a:gd name="connsiteX11-23" fmla="*/ 1250989 w 3259303"/>
              <a:gd name="connsiteY11-24" fmla="*/ 942450 h 3225645"/>
              <a:gd name="connsiteX12-25" fmla="*/ 1054645 w 3259303"/>
              <a:gd name="connsiteY12-26" fmla="*/ 0 h 3225645"/>
              <a:gd name="connsiteX0-27" fmla="*/ 1054645 w 3259303"/>
              <a:gd name="connsiteY0-28" fmla="*/ 0 h 3242475"/>
              <a:gd name="connsiteX1-29" fmla="*/ 1469772 w 3259303"/>
              <a:gd name="connsiteY1-30" fmla="*/ 22440 h 3242475"/>
              <a:gd name="connsiteX2-31" fmla="*/ 1682945 w 3259303"/>
              <a:gd name="connsiteY2-32" fmla="*/ 734887 h 3242475"/>
              <a:gd name="connsiteX3-33" fmla="*/ 2417830 w 3259303"/>
              <a:gd name="connsiteY3-34" fmla="*/ 560983 h 3242475"/>
              <a:gd name="connsiteX4-35" fmla="*/ 3259303 w 3259303"/>
              <a:gd name="connsiteY4-36" fmla="*/ 1828801 h 3242475"/>
              <a:gd name="connsiteX5-37" fmla="*/ 2311244 w 3259303"/>
              <a:gd name="connsiteY5-38" fmla="*/ 3107839 h 3242475"/>
              <a:gd name="connsiteX6-39" fmla="*/ 622689 w 3259303"/>
              <a:gd name="connsiteY6-40" fmla="*/ 2664664 h 3242475"/>
              <a:gd name="connsiteX7-41" fmla="*/ 398297 w 3259303"/>
              <a:gd name="connsiteY7-42" fmla="*/ 3242475 h 3242475"/>
              <a:gd name="connsiteX8-43" fmla="*/ 0 w 3259303"/>
              <a:gd name="connsiteY8-44" fmla="*/ 3236865 h 3242475"/>
              <a:gd name="connsiteX9-45" fmla="*/ 218783 w 3259303"/>
              <a:gd name="connsiteY9-46" fmla="*/ 2328075 h 3242475"/>
              <a:gd name="connsiteX10-47" fmla="*/ 1593187 w 3259303"/>
              <a:gd name="connsiteY10-48" fmla="*/ 1991486 h 3242475"/>
              <a:gd name="connsiteX11-49" fmla="*/ 1250989 w 3259303"/>
              <a:gd name="connsiteY11-50" fmla="*/ 959280 h 3242475"/>
              <a:gd name="connsiteX12-51" fmla="*/ 1054645 w 3259303"/>
              <a:gd name="connsiteY12-52" fmla="*/ 0 h 3242475"/>
              <a:gd name="connsiteX0-53" fmla="*/ 1054645 w 3259303"/>
              <a:gd name="connsiteY0-54" fmla="*/ 0 h 3242475"/>
              <a:gd name="connsiteX1-55" fmla="*/ 1464162 w 3259303"/>
              <a:gd name="connsiteY1-56" fmla="*/ 1 h 3242475"/>
              <a:gd name="connsiteX2-57" fmla="*/ 1682945 w 3259303"/>
              <a:gd name="connsiteY2-58" fmla="*/ 734887 h 3242475"/>
              <a:gd name="connsiteX3-59" fmla="*/ 2417830 w 3259303"/>
              <a:gd name="connsiteY3-60" fmla="*/ 560983 h 3242475"/>
              <a:gd name="connsiteX4-61" fmla="*/ 3259303 w 3259303"/>
              <a:gd name="connsiteY4-62" fmla="*/ 1828801 h 3242475"/>
              <a:gd name="connsiteX5-63" fmla="*/ 2311244 w 3259303"/>
              <a:gd name="connsiteY5-64" fmla="*/ 3107839 h 3242475"/>
              <a:gd name="connsiteX6-65" fmla="*/ 622689 w 3259303"/>
              <a:gd name="connsiteY6-66" fmla="*/ 2664664 h 3242475"/>
              <a:gd name="connsiteX7-67" fmla="*/ 398297 w 3259303"/>
              <a:gd name="connsiteY7-68" fmla="*/ 3242475 h 3242475"/>
              <a:gd name="connsiteX8-69" fmla="*/ 0 w 3259303"/>
              <a:gd name="connsiteY8-70" fmla="*/ 3236865 h 3242475"/>
              <a:gd name="connsiteX9-71" fmla="*/ 218783 w 3259303"/>
              <a:gd name="connsiteY9-72" fmla="*/ 2328075 h 3242475"/>
              <a:gd name="connsiteX10-73" fmla="*/ 1593187 w 3259303"/>
              <a:gd name="connsiteY10-74" fmla="*/ 1991486 h 3242475"/>
              <a:gd name="connsiteX11-75" fmla="*/ 1250989 w 3259303"/>
              <a:gd name="connsiteY11-76" fmla="*/ 959280 h 3242475"/>
              <a:gd name="connsiteX12-77" fmla="*/ 1054645 w 3259303"/>
              <a:gd name="connsiteY12-78" fmla="*/ 0 h 3242475"/>
              <a:gd name="connsiteX0-79" fmla="*/ 1065864 w 3259303"/>
              <a:gd name="connsiteY0-80" fmla="*/ 5609 h 3242474"/>
              <a:gd name="connsiteX1-81" fmla="*/ 1464162 w 3259303"/>
              <a:gd name="connsiteY1-82" fmla="*/ 0 h 3242474"/>
              <a:gd name="connsiteX2-83" fmla="*/ 1682945 w 3259303"/>
              <a:gd name="connsiteY2-84" fmla="*/ 734886 h 3242474"/>
              <a:gd name="connsiteX3-85" fmla="*/ 2417830 w 3259303"/>
              <a:gd name="connsiteY3-86" fmla="*/ 560982 h 3242474"/>
              <a:gd name="connsiteX4-87" fmla="*/ 3259303 w 3259303"/>
              <a:gd name="connsiteY4-88" fmla="*/ 1828800 h 3242474"/>
              <a:gd name="connsiteX5-89" fmla="*/ 2311244 w 3259303"/>
              <a:gd name="connsiteY5-90" fmla="*/ 3107838 h 3242474"/>
              <a:gd name="connsiteX6-91" fmla="*/ 622689 w 3259303"/>
              <a:gd name="connsiteY6-92" fmla="*/ 2664663 h 3242474"/>
              <a:gd name="connsiteX7-93" fmla="*/ 398297 w 3259303"/>
              <a:gd name="connsiteY7-94" fmla="*/ 3242474 h 3242474"/>
              <a:gd name="connsiteX8-95" fmla="*/ 0 w 3259303"/>
              <a:gd name="connsiteY8-96" fmla="*/ 3236864 h 3242474"/>
              <a:gd name="connsiteX9-97" fmla="*/ 218783 w 3259303"/>
              <a:gd name="connsiteY9-98" fmla="*/ 2328074 h 3242474"/>
              <a:gd name="connsiteX10-99" fmla="*/ 1593187 w 3259303"/>
              <a:gd name="connsiteY10-100" fmla="*/ 1991485 h 3242474"/>
              <a:gd name="connsiteX11-101" fmla="*/ 1250989 w 3259303"/>
              <a:gd name="connsiteY11-102" fmla="*/ 959279 h 3242474"/>
              <a:gd name="connsiteX12-103" fmla="*/ 1065864 w 3259303"/>
              <a:gd name="connsiteY12-104" fmla="*/ 5609 h 3242474"/>
              <a:gd name="connsiteX0-105" fmla="*/ 1065864 w 3259303"/>
              <a:gd name="connsiteY0-106" fmla="*/ 16828 h 3242474"/>
              <a:gd name="connsiteX1-107" fmla="*/ 1464162 w 3259303"/>
              <a:gd name="connsiteY1-108" fmla="*/ 0 h 3242474"/>
              <a:gd name="connsiteX2-109" fmla="*/ 1682945 w 3259303"/>
              <a:gd name="connsiteY2-110" fmla="*/ 734886 h 3242474"/>
              <a:gd name="connsiteX3-111" fmla="*/ 2417830 w 3259303"/>
              <a:gd name="connsiteY3-112" fmla="*/ 560982 h 3242474"/>
              <a:gd name="connsiteX4-113" fmla="*/ 3259303 w 3259303"/>
              <a:gd name="connsiteY4-114" fmla="*/ 1828800 h 3242474"/>
              <a:gd name="connsiteX5-115" fmla="*/ 2311244 w 3259303"/>
              <a:gd name="connsiteY5-116" fmla="*/ 3107838 h 3242474"/>
              <a:gd name="connsiteX6-117" fmla="*/ 622689 w 3259303"/>
              <a:gd name="connsiteY6-118" fmla="*/ 2664663 h 3242474"/>
              <a:gd name="connsiteX7-119" fmla="*/ 398297 w 3259303"/>
              <a:gd name="connsiteY7-120" fmla="*/ 3242474 h 3242474"/>
              <a:gd name="connsiteX8-121" fmla="*/ 0 w 3259303"/>
              <a:gd name="connsiteY8-122" fmla="*/ 3236864 h 3242474"/>
              <a:gd name="connsiteX9-123" fmla="*/ 218783 w 3259303"/>
              <a:gd name="connsiteY9-124" fmla="*/ 2328074 h 3242474"/>
              <a:gd name="connsiteX10-125" fmla="*/ 1593187 w 3259303"/>
              <a:gd name="connsiteY10-126" fmla="*/ 1991485 h 3242474"/>
              <a:gd name="connsiteX11-127" fmla="*/ 1250989 w 3259303"/>
              <a:gd name="connsiteY11-128" fmla="*/ 959279 h 3242474"/>
              <a:gd name="connsiteX12-129" fmla="*/ 1065864 w 3259303"/>
              <a:gd name="connsiteY12-130" fmla="*/ 16828 h 3242474"/>
              <a:gd name="connsiteX0-131" fmla="*/ 1065864 w 3259303"/>
              <a:gd name="connsiteY0-132" fmla="*/ 16828 h 3242474"/>
              <a:gd name="connsiteX1-133" fmla="*/ 1464162 w 3259303"/>
              <a:gd name="connsiteY1-134" fmla="*/ 0 h 3242474"/>
              <a:gd name="connsiteX2-135" fmla="*/ 1682945 w 3259303"/>
              <a:gd name="connsiteY2-136" fmla="*/ 734886 h 3242474"/>
              <a:gd name="connsiteX3-137" fmla="*/ 2417830 w 3259303"/>
              <a:gd name="connsiteY3-138" fmla="*/ 560982 h 3242474"/>
              <a:gd name="connsiteX4-139" fmla="*/ 3259303 w 3259303"/>
              <a:gd name="connsiteY4-140" fmla="*/ 1828800 h 3242474"/>
              <a:gd name="connsiteX5-141" fmla="*/ 2311244 w 3259303"/>
              <a:gd name="connsiteY5-142" fmla="*/ 3107838 h 3242474"/>
              <a:gd name="connsiteX6-143" fmla="*/ 622689 w 3259303"/>
              <a:gd name="connsiteY6-144" fmla="*/ 2664663 h 3242474"/>
              <a:gd name="connsiteX7-145" fmla="*/ 398297 w 3259303"/>
              <a:gd name="connsiteY7-146" fmla="*/ 3242474 h 3242474"/>
              <a:gd name="connsiteX8-147" fmla="*/ 0 w 3259303"/>
              <a:gd name="connsiteY8-148" fmla="*/ 3236864 h 3242474"/>
              <a:gd name="connsiteX9-149" fmla="*/ 218783 w 3259303"/>
              <a:gd name="connsiteY9-150" fmla="*/ 2328074 h 3242474"/>
              <a:gd name="connsiteX10-151" fmla="*/ 1593187 w 3259303"/>
              <a:gd name="connsiteY10-152" fmla="*/ 1991485 h 3242474"/>
              <a:gd name="connsiteX11-153" fmla="*/ 1250989 w 3259303"/>
              <a:gd name="connsiteY11-154" fmla="*/ 959279 h 3242474"/>
              <a:gd name="connsiteX12-155" fmla="*/ 1065864 w 3259303"/>
              <a:gd name="connsiteY12-156" fmla="*/ 16828 h 3242474"/>
              <a:gd name="connsiteX0-157" fmla="*/ 1065864 w 3259303"/>
              <a:gd name="connsiteY0-158" fmla="*/ 16828 h 3242474"/>
              <a:gd name="connsiteX1-159" fmla="*/ 1464162 w 3259303"/>
              <a:gd name="connsiteY1-160" fmla="*/ 0 h 3242474"/>
              <a:gd name="connsiteX2-161" fmla="*/ 1682945 w 3259303"/>
              <a:gd name="connsiteY2-162" fmla="*/ 734886 h 3242474"/>
              <a:gd name="connsiteX3-163" fmla="*/ 2417830 w 3259303"/>
              <a:gd name="connsiteY3-164" fmla="*/ 560982 h 3242474"/>
              <a:gd name="connsiteX4-165" fmla="*/ 3259303 w 3259303"/>
              <a:gd name="connsiteY4-166" fmla="*/ 1828800 h 3242474"/>
              <a:gd name="connsiteX5-167" fmla="*/ 2311244 w 3259303"/>
              <a:gd name="connsiteY5-168" fmla="*/ 3107838 h 3242474"/>
              <a:gd name="connsiteX6-169" fmla="*/ 622689 w 3259303"/>
              <a:gd name="connsiteY6-170" fmla="*/ 2664663 h 3242474"/>
              <a:gd name="connsiteX7-171" fmla="*/ 398297 w 3259303"/>
              <a:gd name="connsiteY7-172" fmla="*/ 3242474 h 3242474"/>
              <a:gd name="connsiteX8-173" fmla="*/ 0 w 3259303"/>
              <a:gd name="connsiteY8-174" fmla="*/ 3236864 h 3242474"/>
              <a:gd name="connsiteX9-175" fmla="*/ 218783 w 3259303"/>
              <a:gd name="connsiteY9-176" fmla="*/ 2328074 h 3242474"/>
              <a:gd name="connsiteX10-177" fmla="*/ 1593187 w 3259303"/>
              <a:gd name="connsiteY10-178" fmla="*/ 1991485 h 3242474"/>
              <a:gd name="connsiteX11-179" fmla="*/ 1250989 w 3259303"/>
              <a:gd name="connsiteY11-180" fmla="*/ 959279 h 3242474"/>
              <a:gd name="connsiteX12-181" fmla="*/ 1065864 w 3259303"/>
              <a:gd name="connsiteY12-182" fmla="*/ 16828 h 3242474"/>
              <a:gd name="connsiteX0-183" fmla="*/ 1065864 w 3259303"/>
              <a:gd name="connsiteY0-184" fmla="*/ 16828 h 3242474"/>
              <a:gd name="connsiteX1-185" fmla="*/ 1464162 w 3259303"/>
              <a:gd name="connsiteY1-186" fmla="*/ 0 h 3242474"/>
              <a:gd name="connsiteX2-187" fmla="*/ 1682945 w 3259303"/>
              <a:gd name="connsiteY2-188" fmla="*/ 734886 h 3242474"/>
              <a:gd name="connsiteX3-189" fmla="*/ 2417830 w 3259303"/>
              <a:gd name="connsiteY3-190" fmla="*/ 560982 h 3242474"/>
              <a:gd name="connsiteX4-191" fmla="*/ 3259303 w 3259303"/>
              <a:gd name="connsiteY4-192" fmla="*/ 1828800 h 3242474"/>
              <a:gd name="connsiteX5-193" fmla="*/ 2311244 w 3259303"/>
              <a:gd name="connsiteY5-194" fmla="*/ 3107838 h 3242474"/>
              <a:gd name="connsiteX6-195" fmla="*/ 622689 w 3259303"/>
              <a:gd name="connsiteY6-196" fmla="*/ 2664663 h 3242474"/>
              <a:gd name="connsiteX7-197" fmla="*/ 398297 w 3259303"/>
              <a:gd name="connsiteY7-198" fmla="*/ 3242474 h 3242474"/>
              <a:gd name="connsiteX8-199" fmla="*/ 0 w 3259303"/>
              <a:gd name="connsiteY8-200" fmla="*/ 3236864 h 3242474"/>
              <a:gd name="connsiteX9-201" fmla="*/ 218783 w 3259303"/>
              <a:gd name="connsiteY9-202" fmla="*/ 2328074 h 3242474"/>
              <a:gd name="connsiteX10-203" fmla="*/ 1593187 w 3259303"/>
              <a:gd name="connsiteY10-204" fmla="*/ 1991485 h 3242474"/>
              <a:gd name="connsiteX11-205" fmla="*/ 1250989 w 3259303"/>
              <a:gd name="connsiteY11-206" fmla="*/ 959279 h 3242474"/>
              <a:gd name="connsiteX12-207" fmla="*/ 1065864 w 3259303"/>
              <a:gd name="connsiteY12-208" fmla="*/ 16828 h 3242474"/>
              <a:gd name="connsiteX0-209" fmla="*/ 1065864 w 3259303"/>
              <a:gd name="connsiteY0-210" fmla="*/ 16828 h 3242474"/>
              <a:gd name="connsiteX1-211" fmla="*/ 1464162 w 3259303"/>
              <a:gd name="connsiteY1-212" fmla="*/ 0 h 3242474"/>
              <a:gd name="connsiteX2-213" fmla="*/ 1682945 w 3259303"/>
              <a:gd name="connsiteY2-214" fmla="*/ 734886 h 3242474"/>
              <a:gd name="connsiteX3-215" fmla="*/ 2417830 w 3259303"/>
              <a:gd name="connsiteY3-216" fmla="*/ 560982 h 3242474"/>
              <a:gd name="connsiteX4-217" fmla="*/ 3259303 w 3259303"/>
              <a:gd name="connsiteY4-218" fmla="*/ 1828800 h 3242474"/>
              <a:gd name="connsiteX5-219" fmla="*/ 2311244 w 3259303"/>
              <a:gd name="connsiteY5-220" fmla="*/ 3107838 h 3242474"/>
              <a:gd name="connsiteX6-221" fmla="*/ 622689 w 3259303"/>
              <a:gd name="connsiteY6-222" fmla="*/ 2664663 h 3242474"/>
              <a:gd name="connsiteX7-223" fmla="*/ 398297 w 3259303"/>
              <a:gd name="connsiteY7-224" fmla="*/ 3242474 h 3242474"/>
              <a:gd name="connsiteX8-225" fmla="*/ 0 w 3259303"/>
              <a:gd name="connsiteY8-226" fmla="*/ 3236864 h 3242474"/>
              <a:gd name="connsiteX9-227" fmla="*/ 218783 w 3259303"/>
              <a:gd name="connsiteY9-228" fmla="*/ 2328074 h 3242474"/>
              <a:gd name="connsiteX10-229" fmla="*/ 1593187 w 3259303"/>
              <a:gd name="connsiteY10-230" fmla="*/ 1991485 h 3242474"/>
              <a:gd name="connsiteX11-231" fmla="*/ 1250989 w 3259303"/>
              <a:gd name="connsiteY11-232" fmla="*/ 959279 h 3242474"/>
              <a:gd name="connsiteX12-233" fmla="*/ 1065864 w 3259303"/>
              <a:gd name="connsiteY12-234" fmla="*/ 16828 h 3242474"/>
              <a:gd name="connsiteX0-235" fmla="*/ 1065864 w 3259303"/>
              <a:gd name="connsiteY0-236" fmla="*/ 16828 h 3242474"/>
              <a:gd name="connsiteX1-237" fmla="*/ 1464162 w 3259303"/>
              <a:gd name="connsiteY1-238" fmla="*/ 0 h 3242474"/>
              <a:gd name="connsiteX2-239" fmla="*/ 1682945 w 3259303"/>
              <a:gd name="connsiteY2-240" fmla="*/ 734886 h 3242474"/>
              <a:gd name="connsiteX3-241" fmla="*/ 2417830 w 3259303"/>
              <a:gd name="connsiteY3-242" fmla="*/ 560982 h 3242474"/>
              <a:gd name="connsiteX4-243" fmla="*/ 3259303 w 3259303"/>
              <a:gd name="connsiteY4-244" fmla="*/ 1828800 h 3242474"/>
              <a:gd name="connsiteX5-245" fmla="*/ 2311244 w 3259303"/>
              <a:gd name="connsiteY5-246" fmla="*/ 3107838 h 3242474"/>
              <a:gd name="connsiteX6-247" fmla="*/ 622689 w 3259303"/>
              <a:gd name="connsiteY6-248" fmla="*/ 2664663 h 3242474"/>
              <a:gd name="connsiteX7-249" fmla="*/ 398297 w 3259303"/>
              <a:gd name="connsiteY7-250" fmla="*/ 3242474 h 3242474"/>
              <a:gd name="connsiteX8-251" fmla="*/ 0 w 3259303"/>
              <a:gd name="connsiteY8-252" fmla="*/ 3236864 h 3242474"/>
              <a:gd name="connsiteX9-253" fmla="*/ 218783 w 3259303"/>
              <a:gd name="connsiteY9-254" fmla="*/ 2328074 h 3242474"/>
              <a:gd name="connsiteX10-255" fmla="*/ 1593187 w 3259303"/>
              <a:gd name="connsiteY10-256" fmla="*/ 1991485 h 3242474"/>
              <a:gd name="connsiteX11-257" fmla="*/ 1250989 w 3259303"/>
              <a:gd name="connsiteY11-258" fmla="*/ 959279 h 3242474"/>
              <a:gd name="connsiteX12-259" fmla="*/ 1065864 w 3259303"/>
              <a:gd name="connsiteY12-260" fmla="*/ 16828 h 3242474"/>
              <a:gd name="connsiteX0-261" fmla="*/ 1065864 w 3259303"/>
              <a:gd name="connsiteY0-262" fmla="*/ 16828 h 3242474"/>
              <a:gd name="connsiteX1-263" fmla="*/ 1464162 w 3259303"/>
              <a:gd name="connsiteY1-264" fmla="*/ 0 h 3242474"/>
              <a:gd name="connsiteX2-265" fmla="*/ 1682945 w 3259303"/>
              <a:gd name="connsiteY2-266" fmla="*/ 734886 h 3242474"/>
              <a:gd name="connsiteX3-267" fmla="*/ 2417830 w 3259303"/>
              <a:gd name="connsiteY3-268" fmla="*/ 560982 h 3242474"/>
              <a:gd name="connsiteX4-269" fmla="*/ 3259303 w 3259303"/>
              <a:gd name="connsiteY4-270" fmla="*/ 1828800 h 3242474"/>
              <a:gd name="connsiteX5-271" fmla="*/ 2311244 w 3259303"/>
              <a:gd name="connsiteY5-272" fmla="*/ 3107838 h 3242474"/>
              <a:gd name="connsiteX6-273" fmla="*/ 622689 w 3259303"/>
              <a:gd name="connsiteY6-274" fmla="*/ 2664663 h 3242474"/>
              <a:gd name="connsiteX7-275" fmla="*/ 398297 w 3259303"/>
              <a:gd name="connsiteY7-276" fmla="*/ 3242474 h 3242474"/>
              <a:gd name="connsiteX8-277" fmla="*/ 0 w 3259303"/>
              <a:gd name="connsiteY8-278" fmla="*/ 3236864 h 3242474"/>
              <a:gd name="connsiteX9-279" fmla="*/ 218783 w 3259303"/>
              <a:gd name="connsiteY9-280" fmla="*/ 2328074 h 3242474"/>
              <a:gd name="connsiteX10-281" fmla="*/ 1593187 w 3259303"/>
              <a:gd name="connsiteY10-282" fmla="*/ 1991485 h 3242474"/>
              <a:gd name="connsiteX11-283" fmla="*/ 1250989 w 3259303"/>
              <a:gd name="connsiteY11-284" fmla="*/ 959279 h 3242474"/>
              <a:gd name="connsiteX12-285" fmla="*/ 1065864 w 3259303"/>
              <a:gd name="connsiteY12-286" fmla="*/ 16828 h 3242474"/>
              <a:gd name="connsiteX0-287" fmla="*/ 1065864 w 3259303"/>
              <a:gd name="connsiteY0-288" fmla="*/ 16828 h 3242474"/>
              <a:gd name="connsiteX1-289" fmla="*/ 1464162 w 3259303"/>
              <a:gd name="connsiteY1-290" fmla="*/ 0 h 3242474"/>
              <a:gd name="connsiteX2-291" fmla="*/ 1682945 w 3259303"/>
              <a:gd name="connsiteY2-292" fmla="*/ 734886 h 3242474"/>
              <a:gd name="connsiteX3-293" fmla="*/ 2417830 w 3259303"/>
              <a:gd name="connsiteY3-294" fmla="*/ 560982 h 3242474"/>
              <a:gd name="connsiteX4-295" fmla="*/ 3259303 w 3259303"/>
              <a:gd name="connsiteY4-296" fmla="*/ 1828800 h 3242474"/>
              <a:gd name="connsiteX5-297" fmla="*/ 2311244 w 3259303"/>
              <a:gd name="connsiteY5-298" fmla="*/ 3107838 h 3242474"/>
              <a:gd name="connsiteX6-299" fmla="*/ 622689 w 3259303"/>
              <a:gd name="connsiteY6-300" fmla="*/ 2664663 h 3242474"/>
              <a:gd name="connsiteX7-301" fmla="*/ 398297 w 3259303"/>
              <a:gd name="connsiteY7-302" fmla="*/ 3242474 h 3242474"/>
              <a:gd name="connsiteX8-303" fmla="*/ 0 w 3259303"/>
              <a:gd name="connsiteY8-304" fmla="*/ 3236864 h 3242474"/>
              <a:gd name="connsiteX9-305" fmla="*/ 218783 w 3259303"/>
              <a:gd name="connsiteY9-306" fmla="*/ 2328074 h 3242474"/>
              <a:gd name="connsiteX10-307" fmla="*/ 1593187 w 3259303"/>
              <a:gd name="connsiteY10-308" fmla="*/ 1991485 h 3242474"/>
              <a:gd name="connsiteX11-309" fmla="*/ 1250989 w 3259303"/>
              <a:gd name="connsiteY11-310" fmla="*/ 959279 h 3242474"/>
              <a:gd name="connsiteX12-311" fmla="*/ 1065864 w 3259303"/>
              <a:gd name="connsiteY12-312" fmla="*/ 16828 h 3242474"/>
              <a:gd name="connsiteX0-313" fmla="*/ 1065864 w 3259303"/>
              <a:gd name="connsiteY0-314" fmla="*/ 16828 h 3242474"/>
              <a:gd name="connsiteX1-315" fmla="*/ 1464162 w 3259303"/>
              <a:gd name="connsiteY1-316" fmla="*/ 0 h 3242474"/>
              <a:gd name="connsiteX2-317" fmla="*/ 1682945 w 3259303"/>
              <a:gd name="connsiteY2-318" fmla="*/ 734886 h 3242474"/>
              <a:gd name="connsiteX3-319" fmla="*/ 2417830 w 3259303"/>
              <a:gd name="connsiteY3-320" fmla="*/ 560982 h 3242474"/>
              <a:gd name="connsiteX4-321" fmla="*/ 3259303 w 3259303"/>
              <a:gd name="connsiteY4-322" fmla="*/ 1828800 h 3242474"/>
              <a:gd name="connsiteX5-323" fmla="*/ 2311244 w 3259303"/>
              <a:gd name="connsiteY5-324" fmla="*/ 3107838 h 3242474"/>
              <a:gd name="connsiteX6-325" fmla="*/ 622689 w 3259303"/>
              <a:gd name="connsiteY6-326" fmla="*/ 2664663 h 3242474"/>
              <a:gd name="connsiteX7-327" fmla="*/ 398297 w 3259303"/>
              <a:gd name="connsiteY7-328" fmla="*/ 3242474 h 3242474"/>
              <a:gd name="connsiteX8-329" fmla="*/ 0 w 3259303"/>
              <a:gd name="connsiteY8-330" fmla="*/ 3236864 h 3242474"/>
              <a:gd name="connsiteX9-331" fmla="*/ 218783 w 3259303"/>
              <a:gd name="connsiteY9-332" fmla="*/ 2328074 h 3242474"/>
              <a:gd name="connsiteX10-333" fmla="*/ 1593187 w 3259303"/>
              <a:gd name="connsiteY10-334" fmla="*/ 1991485 h 3242474"/>
              <a:gd name="connsiteX11-335" fmla="*/ 1250989 w 3259303"/>
              <a:gd name="connsiteY11-336" fmla="*/ 959279 h 3242474"/>
              <a:gd name="connsiteX12-337" fmla="*/ 1065864 w 3259303"/>
              <a:gd name="connsiteY12-338" fmla="*/ 16828 h 3242474"/>
              <a:gd name="connsiteX0-339" fmla="*/ 1065864 w 3259303"/>
              <a:gd name="connsiteY0-340" fmla="*/ 16828 h 3242474"/>
              <a:gd name="connsiteX1-341" fmla="*/ 1464162 w 3259303"/>
              <a:gd name="connsiteY1-342" fmla="*/ 0 h 3242474"/>
              <a:gd name="connsiteX2-343" fmla="*/ 1682945 w 3259303"/>
              <a:gd name="connsiteY2-344" fmla="*/ 734886 h 3242474"/>
              <a:gd name="connsiteX3-345" fmla="*/ 2417830 w 3259303"/>
              <a:gd name="connsiteY3-346" fmla="*/ 560982 h 3242474"/>
              <a:gd name="connsiteX4-347" fmla="*/ 3259303 w 3259303"/>
              <a:gd name="connsiteY4-348" fmla="*/ 1828800 h 3242474"/>
              <a:gd name="connsiteX5-349" fmla="*/ 2311244 w 3259303"/>
              <a:gd name="connsiteY5-350" fmla="*/ 3107838 h 3242474"/>
              <a:gd name="connsiteX6-351" fmla="*/ 622689 w 3259303"/>
              <a:gd name="connsiteY6-352" fmla="*/ 2664663 h 3242474"/>
              <a:gd name="connsiteX7-353" fmla="*/ 398297 w 3259303"/>
              <a:gd name="connsiteY7-354" fmla="*/ 3242474 h 3242474"/>
              <a:gd name="connsiteX8-355" fmla="*/ 0 w 3259303"/>
              <a:gd name="connsiteY8-356" fmla="*/ 3236864 h 3242474"/>
              <a:gd name="connsiteX9-357" fmla="*/ 218783 w 3259303"/>
              <a:gd name="connsiteY9-358" fmla="*/ 2328074 h 3242474"/>
              <a:gd name="connsiteX10-359" fmla="*/ 1593187 w 3259303"/>
              <a:gd name="connsiteY10-360" fmla="*/ 1991485 h 3242474"/>
              <a:gd name="connsiteX11-361" fmla="*/ 1250989 w 3259303"/>
              <a:gd name="connsiteY11-362" fmla="*/ 959279 h 3242474"/>
              <a:gd name="connsiteX12-363" fmla="*/ 1065864 w 3259303"/>
              <a:gd name="connsiteY12-364" fmla="*/ 16828 h 3242474"/>
              <a:gd name="connsiteX0-365" fmla="*/ 1065864 w 3259303"/>
              <a:gd name="connsiteY0-366" fmla="*/ 16828 h 3242474"/>
              <a:gd name="connsiteX1-367" fmla="*/ 1464162 w 3259303"/>
              <a:gd name="connsiteY1-368" fmla="*/ 0 h 3242474"/>
              <a:gd name="connsiteX2-369" fmla="*/ 1682945 w 3259303"/>
              <a:gd name="connsiteY2-370" fmla="*/ 734886 h 3242474"/>
              <a:gd name="connsiteX3-371" fmla="*/ 2417830 w 3259303"/>
              <a:gd name="connsiteY3-372" fmla="*/ 560982 h 3242474"/>
              <a:gd name="connsiteX4-373" fmla="*/ 3259303 w 3259303"/>
              <a:gd name="connsiteY4-374" fmla="*/ 1828800 h 3242474"/>
              <a:gd name="connsiteX5-375" fmla="*/ 2311244 w 3259303"/>
              <a:gd name="connsiteY5-376" fmla="*/ 3107838 h 3242474"/>
              <a:gd name="connsiteX6-377" fmla="*/ 622689 w 3259303"/>
              <a:gd name="connsiteY6-378" fmla="*/ 2664663 h 3242474"/>
              <a:gd name="connsiteX7-379" fmla="*/ 398297 w 3259303"/>
              <a:gd name="connsiteY7-380" fmla="*/ 3242474 h 3242474"/>
              <a:gd name="connsiteX8-381" fmla="*/ 0 w 3259303"/>
              <a:gd name="connsiteY8-382" fmla="*/ 3236864 h 3242474"/>
              <a:gd name="connsiteX9-383" fmla="*/ 218783 w 3259303"/>
              <a:gd name="connsiteY9-384" fmla="*/ 2328074 h 3242474"/>
              <a:gd name="connsiteX10-385" fmla="*/ 1593187 w 3259303"/>
              <a:gd name="connsiteY10-386" fmla="*/ 1991485 h 3242474"/>
              <a:gd name="connsiteX11-387" fmla="*/ 1250989 w 3259303"/>
              <a:gd name="connsiteY11-388" fmla="*/ 959279 h 3242474"/>
              <a:gd name="connsiteX12-389" fmla="*/ 1065864 w 3259303"/>
              <a:gd name="connsiteY12-390" fmla="*/ 16828 h 3242474"/>
              <a:gd name="connsiteX0-391" fmla="*/ 1065864 w 3259303"/>
              <a:gd name="connsiteY0-392" fmla="*/ 16828 h 3242474"/>
              <a:gd name="connsiteX1-393" fmla="*/ 1464162 w 3259303"/>
              <a:gd name="connsiteY1-394" fmla="*/ 0 h 3242474"/>
              <a:gd name="connsiteX2-395" fmla="*/ 1682945 w 3259303"/>
              <a:gd name="connsiteY2-396" fmla="*/ 734886 h 3242474"/>
              <a:gd name="connsiteX3-397" fmla="*/ 2417830 w 3259303"/>
              <a:gd name="connsiteY3-398" fmla="*/ 560982 h 3242474"/>
              <a:gd name="connsiteX4-399" fmla="*/ 3259303 w 3259303"/>
              <a:gd name="connsiteY4-400" fmla="*/ 1828800 h 3242474"/>
              <a:gd name="connsiteX5-401" fmla="*/ 2311244 w 3259303"/>
              <a:gd name="connsiteY5-402" fmla="*/ 3107838 h 3242474"/>
              <a:gd name="connsiteX6-403" fmla="*/ 622689 w 3259303"/>
              <a:gd name="connsiteY6-404" fmla="*/ 2664663 h 3242474"/>
              <a:gd name="connsiteX7-405" fmla="*/ 398297 w 3259303"/>
              <a:gd name="connsiteY7-406" fmla="*/ 3242474 h 3242474"/>
              <a:gd name="connsiteX8-407" fmla="*/ 0 w 3259303"/>
              <a:gd name="connsiteY8-408" fmla="*/ 3236864 h 3242474"/>
              <a:gd name="connsiteX9-409" fmla="*/ 437566 w 3259303"/>
              <a:gd name="connsiteY9-410" fmla="*/ 2260757 h 3242474"/>
              <a:gd name="connsiteX10-411" fmla="*/ 1593187 w 3259303"/>
              <a:gd name="connsiteY10-412" fmla="*/ 1991485 h 3242474"/>
              <a:gd name="connsiteX11-413" fmla="*/ 1250989 w 3259303"/>
              <a:gd name="connsiteY11-414" fmla="*/ 959279 h 3242474"/>
              <a:gd name="connsiteX12-415" fmla="*/ 1065864 w 3259303"/>
              <a:gd name="connsiteY12-416" fmla="*/ 16828 h 3242474"/>
              <a:gd name="connsiteX0-417" fmla="*/ 1065864 w 3259303"/>
              <a:gd name="connsiteY0-418" fmla="*/ 16828 h 3242474"/>
              <a:gd name="connsiteX1-419" fmla="*/ 1464162 w 3259303"/>
              <a:gd name="connsiteY1-420" fmla="*/ 0 h 3242474"/>
              <a:gd name="connsiteX2-421" fmla="*/ 1682945 w 3259303"/>
              <a:gd name="connsiteY2-422" fmla="*/ 734886 h 3242474"/>
              <a:gd name="connsiteX3-423" fmla="*/ 2417830 w 3259303"/>
              <a:gd name="connsiteY3-424" fmla="*/ 560982 h 3242474"/>
              <a:gd name="connsiteX4-425" fmla="*/ 3259303 w 3259303"/>
              <a:gd name="connsiteY4-426" fmla="*/ 1828800 h 3242474"/>
              <a:gd name="connsiteX5-427" fmla="*/ 2311244 w 3259303"/>
              <a:gd name="connsiteY5-428" fmla="*/ 3107838 h 3242474"/>
              <a:gd name="connsiteX6-429" fmla="*/ 622689 w 3259303"/>
              <a:gd name="connsiteY6-430" fmla="*/ 2664663 h 3242474"/>
              <a:gd name="connsiteX7-431" fmla="*/ 398297 w 3259303"/>
              <a:gd name="connsiteY7-432" fmla="*/ 3242474 h 3242474"/>
              <a:gd name="connsiteX8-433" fmla="*/ 0 w 3259303"/>
              <a:gd name="connsiteY8-434" fmla="*/ 3236864 h 3242474"/>
              <a:gd name="connsiteX9-435" fmla="*/ 437566 w 3259303"/>
              <a:gd name="connsiteY9-436" fmla="*/ 2260757 h 3242474"/>
              <a:gd name="connsiteX10-437" fmla="*/ 1593187 w 3259303"/>
              <a:gd name="connsiteY10-438" fmla="*/ 1991485 h 3242474"/>
              <a:gd name="connsiteX11-439" fmla="*/ 1250989 w 3259303"/>
              <a:gd name="connsiteY11-440" fmla="*/ 959279 h 3242474"/>
              <a:gd name="connsiteX12-441" fmla="*/ 1065864 w 3259303"/>
              <a:gd name="connsiteY12-442" fmla="*/ 16828 h 3242474"/>
              <a:gd name="connsiteX0-443" fmla="*/ 1065864 w 3259303"/>
              <a:gd name="connsiteY0-444" fmla="*/ 16828 h 3242474"/>
              <a:gd name="connsiteX1-445" fmla="*/ 1464162 w 3259303"/>
              <a:gd name="connsiteY1-446" fmla="*/ 0 h 3242474"/>
              <a:gd name="connsiteX2-447" fmla="*/ 1682945 w 3259303"/>
              <a:gd name="connsiteY2-448" fmla="*/ 734886 h 3242474"/>
              <a:gd name="connsiteX3-449" fmla="*/ 2417830 w 3259303"/>
              <a:gd name="connsiteY3-450" fmla="*/ 560982 h 3242474"/>
              <a:gd name="connsiteX4-451" fmla="*/ 3259303 w 3259303"/>
              <a:gd name="connsiteY4-452" fmla="*/ 1828800 h 3242474"/>
              <a:gd name="connsiteX5-453" fmla="*/ 2311244 w 3259303"/>
              <a:gd name="connsiteY5-454" fmla="*/ 3107838 h 3242474"/>
              <a:gd name="connsiteX6-455" fmla="*/ 622689 w 3259303"/>
              <a:gd name="connsiteY6-456" fmla="*/ 2664663 h 3242474"/>
              <a:gd name="connsiteX7-457" fmla="*/ 398297 w 3259303"/>
              <a:gd name="connsiteY7-458" fmla="*/ 3242474 h 3242474"/>
              <a:gd name="connsiteX8-459" fmla="*/ 0 w 3259303"/>
              <a:gd name="connsiteY8-460" fmla="*/ 3236864 h 3242474"/>
              <a:gd name="connsiteX9-461" fmla="*/ 448785 w 3259303"/>
              <a:gd name="connsiteY9-462" fmla="*/ 2232708 h 3242474"/>
              <a:gd name="connsiteX10-463" fmla="*/ 1593187 w 3259303"/>
              <a:gd name="connsiteY10-464" fmla="*/ 1991485 h 3242474"/>
              <a:gd name="connsiteX11-465" fmla="*/ 1250989 w 3259303"/>
              <a:gd name="connsiteY11-466" fmla="*/ 959279 h 3242474"/>
              <a:gd name="connsiteX12-467" fmla="*/ 1065864 w 3259303"/>
              <a:gd name="connsiteY12-468" fmla="*/ 16828 h 3242474"/>
              <a:gd name="connsiteX0-469" fmla="*/ 1065864 w 3259303"/>
              <a:gd name="connsiteY0-470" fmla="*/ 16828 h 3242474"/>
              <a:gd name="connsiteX1-471" fmla="*/ 1464162 w 3259303"/>
              <a:gd name="connsiteY1-472" fmla="*/ 0 h 3242474"/>
              <a:gd name="connsiteX2-473" fmla="*/ 1682945 w 3259303"/>
              <a:gd name="connsiteY2-474" fmla="*/ 734886 h 3242474"/>
              <a:gd name="connsiteX3-475" fmla="*/ 2417830 w 3259303"/>
              <a:gd name="connsiteY3-476" fmla="*/ 560982 h 3242474"/>
              <a:gd name="connsiteX4-477" fmla="*/ 3259303 w 3259303"/>
              <a:gd name="connsiteY4-478" fmla="*/ 1828800 h 3242474"/>
              <a:gd name="connsiteX5-479" fmla="*/ 2311244 w 3259303"/>
              <a:gd name="connsiteY5-480" fmla="*/ 3107838 h 3242474"/>
              <a:gd name="connsiteX6-481" fmla="*/ 622689 w 3259303"/>
              <a:gd name="connsiteY6-482" fmla="*/ 2664663 h 3242474"/>
              <a:gd name="connsiteX7-483" fmla="*/ 398297 w 3259303"/>
              <a:gd name="connsiteY7-484" fmla="*/ 3242474 h 3242474"/>
              <a:gd name="connsiteX8-485" fmla="*/ 0 w 3259303"/>
              <a:gd name="connsiteY8-486" fmla="*/ 3236864 h 3242474"/>
              <a:gd name="connsiteX9-487" fmla="*/ 448785 w 3259303"/>
              <a:gd name="connsiteY9-488" fmla="*/ 2232708 h 3242474"/>
              <a:gd name="connsiteX10-489" fmla="*/ 1593187 w 3259303"/>
              <a:gd name="connsiteY10-490" fmla="*/ 1991485 h 3242474"/>
              <a:gd name="connsiteX11-491" fmla="*/ 1250989 w 3259303"/>
              <a:gd name="connsiteY11-492" fmla="*/ 959279 h 3242474"/>
              <a:gd name="connsiteX12-493" fmla="*/ 1065864 w 3259303"/>
              <a:gd name="connsiteY12-494" fmla="*/ 16828 h 3242474"/>
              <a:gd name="connsiteX0-495" fmla="*/ 1065864 w 3259303"/>
              <a:gd name="connsiteY0-496" fmla="*/ 16828 h 3242474"/>
              <a:gd name="connsiteX1-497" fmla="*/ 1464162 w 3259303"/>
              <a:gd name="connsiteY1-498" fmla="*/ 0 h 3242474"/>
              <a:gd name="connsiteX2-499" fmla="*/ 1682945 w 3259303"/>
              <a:gd name="connsiteY2-500" fmla="*/ 734886 h 3242474"/>
              <a:gd name="connsiteX3-501" fmla="*/ 2417830 w 3259303"/>
              <a:gd name="connsiteY3-502" fmla="*/ 560982 h 3242474"/>
              <a:gd name="connsiteX4-503" fmla="*/ 3259303 w 3259303"/>
              <a:gd name="connsiteY4-504" fmla="*/ 1828800 h 3242474"/>
              <a:gd name="connsiteX5-505" fmla="*/ 2311244 w 3259303"/>
              <a:gd name="connsiteY5-506" fmla="*/ 3107838 h 3242474"/>
              <a:gd name="connsiteX6-507" fmla="*/ 622689 w 3259303"/>
              <a:gd name="connsiteY6-508" fmla="*/ 2664663 h 3242474"/>
              <a:gd name="connsiteX7-509" fmla="*/ 398297 w 3259303"/>
              <a:gd name="connsiteY7-510" fmla="*/ 3242474 h 3242474"/>
              <a:gd name="connsiteX8-511" fmla="*/ 0 w 3259303"/>
              <a:gd name="connsiteY8-512" fmla="*/ 3236864 h 3242474"/>
              <a:gd name="connsiteX9-513" fmla="*/ 448785 w 3259303"/>
              <a:gd name="connsiteY9-514" fmla="*/ 2232708 h 3242474"/>
              <a:gd name="connsiteX10-515" fmla="*/ 1593187 w 3259303"/>
              <a:gd name="connsiteY10-516" fmla="*/ 1991485 h 3242474"/>
              <a:gd name="connsiteX11-517" fmla="*/ 1250989 w 3259303"/>
              <a:gd name="connsiteY11-518" fmla="*/ 959279 h 3242474"/>
              <a:gd name="connsiteX12-519" fmla="*/ 1065864 w 3259303"/>
              <a:gd name="connsiteY12-520" fmla="*/ 16828 h 3242474"/>
              <a:gd name="connsiteX0-521" fmla="*/ 1065864 w 3259303"/>
              <a:gd name="connsiteY0-522" fmla="*/ 16828 h 3242474"/>
              <a:gd name="connsiteX1-523" fmla="*/ 1464162 w 3259303"/>
              <a:gd name="connsiteY1-524" fmla="*/ 0 h 3242474"/>
              <a:gd name="connsiteX2-525" fmla="*/ 1682945 w 3259303"/>
              <a:gd name="connsiteY2-526" fmla="*/ 734886 h 3242474"/>
              <a:gd name="connsiteX3-527" fmla="*/ 2417830 w 3259303"/>
              <a:gd name="connsiteY3-528" fmla="*/ 560982 h 3242474"/>
              <a:gd name="connsiteX4-529" fmla="*/ 3259303 w 3259303"/>
              <a:gd name="connsiteY4-530" fmla="*/ 1828800 h 3242474"/>
              <a:gd name="connsiteX5-531" fmla="*/ 2311244 w 3259303"/>
              <a:gd name="connsiteY5-532" fmla="*/ 3107838 h 3242474"/>
              <a:gd name="connsiteX6-533" fmla="*/ 622689 w 3259303"/>
              <a:gd name="connsiteY6-534" fmla="*/ 2664663 h 3242474"/>
              <a:gd name="connsiteX7-535" fmla="*/ 398297 w 3259303"/>
              <a:gd name="connsiteY7-536" fmla="*/ 3242474 h 3242474"/>
              <a:gd name="connsiteX8-537" fmla="*/ 0 w 3259303"/>
              <a:gd name="connsiteY8-538" fmla="*/ 3236864 h 3242474"/>
              <a:gd name="connsiteX9-539" fmla="*/ 448785 w 3259303"/>
              <a:gd name="connsiteY9-540" fmla="*/ 2232708 h 3242474"/>
              <a:gd name="connsiteX10-541" fmla="*/ 1593187 w 3259303"/>
              <a:gd name="connsiteY10-542" fmla="*/ 1991485 h 3242474"/>
              <a:gd name="connsiteX11-543" fmla="*/ 1250989 w 3259303"/>
              <a:gd name="connsiteY11-544" fmla="*/ 959279 h 3242474"/>
              <a:gd name="connsiteX12-545" fmla="*/ 1065864 w 3259303"/>
              <a:gd name="connsiteY12-546" fmla="*/ 16828 h 3242474"/>
              <a:gd name="connsiteX0-547" fmla="*/ 1065864 w 3259303"/>
              <a:gd name="connsiteY0-548" fmla="*/ 16828 h 3242474"/>
              <a:gd name="connsiteX1-549" fmla="*/ 1464162 w 3259303"/>
              <a:gd name="connsiteY1-550" fmla="*/ 0 h 3242474"/>
              <a:gd name="connsiteX2-551" fmla="*/ 1682945 w 3259303"/>
              <a:gd name="connsiteY2-552" fmla="*/ 734886 h 3242474"/>
              <a:gd name="connsiteX3-553" fmla="*/ 2417830 w 3259303"/>
              <a:gd name="connsiteY3-554" fmla="*/ 560982 h 3242474"/>
              <a:gd name="connsiteX4-555" fmla="*/ 3259303 w 3259303"/>
              <a:gd name="connsiteY4-556" fmla="*/ 1828800 h 3242474"/>
              <a:gd name="connsiteX5-557" fmla="*/ 2311244 w 3259303"/>
              <a:gd name="connsiteY5-558" fmla="*/ 3107838 h 3242474"/>
              <a:gd name="connsiteX6-559" fmla="*/ 622689 w 3259303"/>
              <a:gd name="connsiteY6-560" fmla="*/ 2664663 h 3242474"/>
              <a:gd name="connsiteX7-561" fmla="*/ 398297 w 3259303"/>
              <a:gd name="connsiteY7-562" fmla="*/ 3242474 h 3242474"/>
              <a:gd name="connsiteX8-563" fmla="*/ 0 w 3259303"/>
              <a:gd name="connsiteY8-564" fmla="*/ 3236864 h 3242474"/>
              <a:gd name="connsiteX9-565" fmla="*/ 448785 w 3259303"/>
              <a:gd name="connsiteY9-566" fmla="*/ 2232708 h 3242474"/>
              <a:gd name="connsiteX10-567" fmla="*/ 1593187 w 3259303"/>
              <a:gd name="connsiteY10-568" fmla="*/ 1991485 h 3242474"/>
              <a:gd name="connsiteX11-569" fmla="*/ 1250989 w 3259303"/>
              <a:gd name="connsiteY11-570" fmla="*/ 959279 h 3242474"/>
              <a:gd name="connsiteX12-571" fmla="*/ 1065864 w 3259303"/>
              <a:gd name="connsiteY12-572" fmla="*/ 16828 h 3242474"/>
              <a:gd name="connsiteX0-573" fmla="*/ 1065864 w 3259303"/>
              <a:gd name="connsiteY0-574" fmla="*/ 16828 h 3242474"/>
              <a:gd name="connsiteX1-575" fmla="*/ 1464162 w 3259303"/>
              <a:gd name="connsiteY1-576" fmla="*/ 0 h 3242474"/>
              <a:gd name="connsiteX2-577" fmla="*/ 1682945 w 3259303"/>
              <a:gd name="connsiteY2-578" fmla="*/ 734886 h 3242474"/>
              <a:gd name="connsiteX3-579" fmla="*/ 2417830 w 3259303"/>
              <a:gd name="connsiteY3-580" fmla="*/ 560982 h 3242474"/>
              <a:gd name="connsiteX4-581" fmla="*/ 3259303 w 3259303"/>
              <a:gd name="connsiteY4-582" fmla="*/ 1828800 h 3242474"/>
              <a:gd name="connsiteX5-583" fmla="*/ 2311244 w 3259303"/>
              <a:gd name="connsiteY5-584" fmla="*/ 3107838 h 3242474"/>
              <a:gd name="connsiteX6-585" fmla="*/ 622689 w 3259303"/>
              <a:gd name="connsiteY6-586" fmla="*/ 2664663 h 3242474"/>
              <a:gd name="connsiteX7-587" fmla="*/ 398297 w 3259303"/>
              <a:gd name="connsiteY7-588" fmla="*/ 3242474 h 3242474"/>
              <a:gd name="connsiteX8-589" fmla="*/ 0 w 3259303"/>
              <a:gd name="connsiteY8-590" fmla="*/ 3236864 h 3242474"/>
              <a:gd name="connsiteX9-591" fmla="*/ 448785 w 3259303"/>
              <a:gd name="connsiteY9-592" fmla="*/ 2232708 h 3242474"/>
              <a:gd name="connsiteX10-593" fmla="*/ 1593187 w 3259303"/>
              <a:gd name="connsiteY10-594" fmla="*/ 1991485 h 3242474"/>
              <a:gd name="connsiteX11-595" fmla="*/ 1250989 w 3259303"/>
              <a:gd name="connsiteY11-596" fmla="*/ 959279 h 3242474"/>
              <a:gd name="connsiteX12-597" fmla="*/ 1065864 w 3259303"/>
              <a:gd name="connsiteY12-598" fmla="*/ 16828 h 3242474"/>
              <a:gd name="connsiteX0-599" fmla="*/ 1065864 w 3259303"/>
              <a:gd name="connsiteY0-600" fmla="*/ 16828 h 3242474"/>
              <a:gd name="connsiteX1-601" fmla="*/ 1464162 w 3259303"/>
              <a:gd name="connsiteY1-602" fmla="*/ 0 h 3242474"/>
              <a:gd name="connsiteX2-603" fmla="*/ 1682945 w 3259303"/>
              <a:gd name="connsiteY2-604" fmla="*/ 734886 h 3242474"/>
              <a:gd name="connsiteX3-605" fmla="*/ 2417830 w 3259303"/>
              <a:gd name="connsiteY3-606" fmla="*/ 560982 h 3242474"/>
              <a:gd name="connsiteX4-607" fmla="*/ 3259303 w 3259303"/>
              <a:gd name="connsiteY4-608" fmla="*/ 1828800 h 3242474"/>
              <a:gd name="connsiteX5-609" fmla="*/ 2311244 w 3259303"/>
              <a:gd name="connsiteY5-610" fmla="*/ 3107838 h 3242474"/>
              <a:gd name="connsiteX6-611" fmla="*/ 622689 w 3259303"/>
              <a:gd name="connsiteY6-612" fmla="*/ 2664663 h 3242474"/>
              <a:gd name="connsiteX7-613" fmla="*/ 398297 w 3259303"/>
              <a:gd name="connsiteY7-614" fmla="*/ 3242474 h 3242474"/>
              <a:gd name="connsiteX8-615" fmla="*/ 0 w 3259303"/>
              <a:gd name="connsiteY8-616" fmla="*/ 3236864 h 3242474"/>
              <a:gd name="connsiteX9-617" fmla="*/ 448785 w 3259303"/>
              <a:gd name="connsiteY9-618" fmla="*/ 2232708 h 3242474"/>
              <a:gd name="connsiteX10-619" fmla="*/ 1576358 w 3259303"/>
              <a:gd name="connsiteY10-620" fmla="*/ 1991485 h 3242474"/>
              <a:gd name="connsiteX11-621" fmla="*/ 1250989 w 3259303"/>
              <a:gd name="connsiteY11-622" fmla="*/ 959279 h 3242474"/>
              <a:gd name="connsiteX12-623" fmla="*/ 1065864 w 3259303"/>
              <a:gd name="connsiteY12-624" fmla="*/ 16828 h 3242474"/>
              <a:gd name="connsiteX0-625" fmla="*/ 1065864 w 3259303"/>
              <a:gd name="connsiteY0-626" fmla="*/ 16828 h 3242474"/>
              <a:gd name="connsiteX1-627" fmla="*/ 1464162 w 3259303"/>
              <a:gd name="connsiteY1-628" fmla="*/ 0 h 3242474"/>
              <a:gd name="connsiteX2-629" fmla="*/ 1682945 w 3259303"/>
              <a:gd name="connsiteY2-630" fmla="*/ 734886 h 3242474"/>
              <a:gd name="connsiteX3-631" fmla="*/ 2417830 w 3259303"/>
              <a:gd name="connsiteY3-632" fmla="*/ 560982 h 3242474"/>
              <a:gd name="connsiteX4-633" fmla="*/ 3259303 w 3259303"/>
              <a:gd name="connsiteY4-634" fmla="*/ 1828800 h 3242474"/>
              <a:gd name="connsiteX5-635" fmla="*/ 2311244 w 3259303"/>
              <a:gd name="connsiteY5-636" fmla="*/ 3107838 h 3242474"/>
              <a:gd name="connsiteX6-637" fmla="*/ 622689 w 3259303"/>
              <a:gd name="connsiteY6-638" fmla="*/ 2664663 h 3242474"/>
              <a:gd name="connsiteX7-639" fmla="*/ 398297 w 3259303"/>
              <a:gd name="connsiteY7-640" fmla="*/ 3242474 h 3242474"/>
              <a:gd name="connsiteX8-641" fmla="*/ 0 w 3259303"/>
              <a:gd name="connsiteY8-642" fmla="*/ 3236864 h 3242474"/>
              <a:gd name="connsiteX9-643" fmla="*/ 448785 w 3259303"/>
              <a:gd name="connsiteY9-644" fmla="*/ 2232708 h 3242474"/>
              <a:gd name="connsiteX10-645" fmla="*/ 1576358 w 3259303"/>
              <a:gd name="connsiteY10-646" fmla="*/ 1991485 h 3242474"/>
              <a:gd name="connsiteX11-647" fmla="*/ 1250989 w 3259303"/>
              <a:gd name="connsiteY11-648" fmla="*/ 959279 h 3242474"/>
              <a:gd name="connsiteX12-649" fmla="*/ 1065864 w 3259303"/>
              <a:gd name="connsiteY12-650" fmla="*/ 16828 h 3242474"/>
              <a:gd name="connsiteX0-651" fmla="*/ 1004156 w 3197595"/>
              <a:gd name="connsiteY0-652" fmla="*/ 16828 h 3242474"/>
              <a:gd name="connsiteX1-653" fmla="*/ 1402454 w 3197595"/>
              <a:gd name="connsiteY1-654" fmla="*/ 0 h 3242474"/>
              <a:gd name="connsiteX2-655" fmla="*/ 1621237 w 3197595"/>
              <a:gd name="connsiteY2-656" fmla="*/ 734886 h 3242474"/>
              <a:gd name="connsiteX3-657" fmla="*/ 2356122 w 3197595"/>
              <a:gd name="connsiteY3-658" fmla="*/ 560982 h 3242474"/>
              <a:gd name="connsiteX4-659" fmla="*/ 3197595 w 3197595"/>
              <a:gd name="connsiteY4-660" fmla="*/ 1828800 h 3242474"/>
              <a:gd name="connsiteX5-661" fmla="*/ 2249536 w 3197595"/>
              <a:gd name="connsiteY5-662" fmla="*/ 3107838 h 3242474"/>
              <a:gd name="connsiteX6-663" fmla="*/ 560981 w 3197595"/>
              <a:gd name="connsiteY6-664" fmla="*/ 2664663 h 3242474"/>
              <a:gd name="connsiteX7-665" fmla="*/ 336589 w 3197595"/>
              <a:gd name="connsiteY7-666" fmla="*/ 3242474 h 3242474"/>
              <a:gd name="connsiteX8-667" fmla="*/ 0 w 3197595"/>
              <a:gd name="connsiteY8-668" fmla="*/ 3236864 h 3242474"/>
              <a:gd name="connsiteX9-669" fmla="*/ 387077 w 3197595"/>
              <a:gd name="connsiteY9-670" fmla="*/ 2232708 h 3242474"/>
              <a:gd name="connsiteX10-671" fmla="*/ 1514650 w 3197595"/>
              <a:gd name="connsiteY10-672" fmla="*/ 1991485 h 3242474"/>
              <a:gd name="connsiteX11-673" fmla="*/ 1189281 w 3197595"/>
              <a:gd name="connsiteY11-674" fmla="*/ 959279 h 3242474"/>
              <a:gd name="connsiteX12-675" fmla="*/ 1004156 w 3197595"/>
              <a:gd name="connsiteY12-676" fmla="*/ 16828 h 3242474"/>
              <a:gd name="connsiteX0-677" fmla="*/ 1011476 w 3204915"/>
              <a:gd name="connsiteY0-678" fmla="*/ 16828 h 3242474"/>
              <a:gd name="connsiteX1-679" fmla="*/ 1409774 w 3204915"/>
              <a:gd name="connsiteY1-680" fmla="*/ 0 h 3242474"/>
              <a:gd name="connsiteX2-681" fmla="*/ 1628557 w 3204915"/>
              <a:gd name="connsiteY2-682" fmla="*/ 734886 h 3242474"/>
              <a:gd name="connsiteX3-683" fmla="*/ 2363442 w 3204915"/>
              <a:gd name="connsiteY3-684" fmla="*/ 560982 h 3242474"/>
              <a:gd name="connsiteX4-685" fmla="*/ 3204915 w 3204915"/>
              <a:gd name="connsiteY4-686" fmla="*/ 1828800 h 3242474"/>
              <a:gd name="connsiteX5-687" fmla="*/ 2256856 w 3204915"/>
              <a:gd name="connsiteY5-688" fmla="*/ 3107838 h 3242474"/>
              <a:gd name="connsiteX6-689" fmla="*/ 568301 w 3204915"/>
              <a:gd name="connsiteY6-690" fmla="*/ 2664663 h 3242474"/>
              <a:gd name="connsiteX7-691" fmla="*/ 343909 w 3204915"/>
              <a:gd name="connsiteY7-692" fmla="*/ 3242474 h 3242474"/>
              <a:gd name="connsiteX8-693" fmla="*/ 7320 w 3204915"/>
              <a:gd name="connsiteY8-694" fmla="*/ 3236864 h 3242474"/>
              <a:gd name="connsiteX9-695" fmla="*/ 394397 w 3204915"/>
              <a:gd name="connsiteY9-696" fmla="*/ 2232708 h 3242474"/>
              <a:gd name="connsiteX10-697" fmla="*/ 1521970 w 3204915"/>
              <a:gd name="connsiteY10-698" fmla="*/ 1991485 h 3242474"/>
              <a:gd name="connsiteX11-699" fmla="*/ 1196601 w 3204915"/>
              <a:gd name="connsiteY11-700" fmla="*/ 959279 h 3242474"/>
              <a:gd name="connsiteX12-701" fmla="*/ 1011476 w 3204915"/>
              <a:gd name="connsiteY12-702" fmla="*/ 16828 h 3242474"/>
              <a:gd name="connsiteX0-703" fmla="*/ 1007292 w 3200731"/>
              <a:gd name="connsiteY0-704" fmla="*/ 16828 h 3242474"/>
              <a:gd name="connsiteX1-705" fmla="*/ 1405590 w 3200731"/>
              <a:gd name="connsiteY1-706" fmla="*/ 0 h 3242474"/>
              <a:gd name="connsiteX2-707" fmla="*/ 1624373 w 3200731"/>
              <a:gd name="connsiteY2-708" fmla="*/ 734886 h 3242474"/>
              <a:gd name="connsiteX3-709" fmla="*/ 2359258 w 3200731"/>
              <a:gd name="connsiteY3-710" fmla="*/ 560982 h 3242474"/>
              <a:gd name="connsiteX4-711" fmla="*/ 3200731 w 3200731"/>
              <a:gd name="connsiteY4-712" fmla="*/ 1828800 h 3242474"/>
              <a:gd name="connsiteX5-713" fmla="*/ 2252672 w 3200731"/>
              <a:gd name="connsiteY5-714" fmla="*/ 3107838 h 3242474"/>
              <a:gd name="connsiteX6-715" fmla="*/ 564117 w 3200731"/>
              <a:gd name="connsiteY6-716" fmla="*/ 2664663 h 3242474"/>
              <a:gd name="connsiteX7-717" fmla="*/ 339725 w 3200731"/>
              <a:gd name="connsiteY7-718" fmla="*/ 3242474 h 3242474"/>
              <a:gd name="connsiteX8-719" fmla="*/ 3136 w 3200731"/>
              <a:gd name="connsiteY8-720" fmla="*/ 3236864 h 3242474"/>
              <a:gd name="connsiteX9-721" fmla="*/ 390213 w 3200731"/>
              <a:gd name="connsiteY9-722" fmla="*/ 2232708 h 3242474"/>
              <a:gd name="connsiteX10-723" fmla="*/ 1517786 w 3200731"/>
              <a:gd name="connsiteY10-724" fmla="*/ 1991485 h 3242474"/>
              <a:gd name="connsiteX11-725" fmla="*/ 1192417 w 3200731"/>
              <a:gd name="connsiteY11-726" fmla="*/ 959279 h 3242474"/>
              <a:gd name="connsiteX12-727" fmla="*/ 1007292 w 3200731"/>
              <a:gd name="connsiteY12-728" fmla="*/ 16828 h 3242474"/>
              <a:gd name="connsiteX0-729" fmla="*/ 1051443 w 3244882"/>
              <a:gd name="connsiteY0-730" fmla="*/ 16828 h 3242474"/>
              <a:gd name="connsiteX1-731" fmla="*/ 1449741 w 3244882"/>
              <a:gd name="connsiteY1-732" fmla="*/ 0 h 3242474"/>
              <a:gd name="connsiteX2-733" fmla="*/ 1668524 w 3244882"/>
              <a:gd name="connsiteY2-734" fmla="*/ 734886 h 3242474"/>
              <a:gd name="connsiteX3-735" fmla="*/ 2403409 w 3244882"/>
              <a:gd name="connsiteY3-736" fmla="*/ 560982 h 3242474"/>
              <a:gd name="connsiteX4-737" fmla="*/ 3244882 w 3244882"/>
              <a:gd name="connsiteY4-738" fmla="*/ 1828800 h 3242474"/>
              <a:gd name="connsiteX5-739" fmla="*/ 2296823 w 3244882"/>
              <a:gd name="connsiteY5-740" fmla="*/ 3107838 h 3242474"/>
              <a:gd name="connsiteX6-741" fmla="*/ 608268 w 3244882"/>
              <a:gd name="connsiteY6-742" fmla="*/ 2664663 h 3242474"/>
              <a:gd name="connsiteX7-743" fmla="*/ 383876 w 3244882"/>
              <a:gd name="connsiteY7-744" fmla="*/ 3242474 h 3242474"/>
              <a:gd name="connsiteX8-745" fmla="*/ 2408 w 3244882"/>
              <a:gd name="connsiteY8-746" fmla="*/ 3236864 h 3242474"/>
              <a:gd name="connsiteX9-747" fmla="*/ 434364 w 3244882"/>
              <a:gd name="connsiteY9-748" fmla="*/ 2232708 h 3242474"/>
              <a:gd name="connsiteX10-749" fmla="*/ 1561937 w 3244882"/>
              <a:gd name="connsiteY10-750" fmla="*/ 1991485 h 3242474"/>
              <a:gd name="connsiteX11-751" fmla="*/ 1236568 w 3244882"/>
              <a:gd name="connsiteY11-752" fmla="*/ 959279 h 3242474"/>
              <a:gd name="connsiteX12-753" fmla="*/ 1051443 w 3244882"/>
              <a:gd name="connsiteY12-754" fmla="*/ 16828 h 3242474"/>
              <a:gd name="connsiteX0-755" fmla="*/ 1049313 w 3242752"/>
              <a:gd name="connsiteY0-756" fmla="*/ 16828 h 3242474"/>
              <a:gd name="connsiteX1-757" fmla="*/ 1447611 w 3242752"/>
              <a:gd name="connsiteY1-758" fmla="*/ 0 h 3242474"/>
              <a:gd name="connsiteX2-759" fmla="*/ 1666394 w 3242752"/>
              <a:gd name="connsiteY2-760" fmla="*/ 734886 h 3242474"/>
              <a:gd name="connsiteX3-761" fmla="*/ 2401279 w 3242752"/>
              <a:gd name="connsiteY3-762" fmla="*/ 560982 h 3242474"/>
              <a:gd name="connsiteX4-763" fmla="*/ 3242752 w 3242752"/>
              <a:gd name="connsiteY4-764" fmla="*/ 1828800 h 3242474"/>
              <a:gd name="connsiteX5-765" fmla="*/ 2294693 w 3242752"/>
              <a:gd name="connsiteY5-766" fmla="*/ 3107838 h 3242474"/>
              <a:gd name="connsiteX6-767" fmla="*/ 606138 w 3242752"/>
              <a:gd name="connsiteY6-768" fmla="*/ 2664663 h 3242474"/>
              <a:gd name="connsiteX7-769" fmla="*/ 381746 w 3242752"/>
              <a:gd name="connsiteY7-770" fmla="*/ 3242474 h 3242474"/>
              <a:gd name="connsiteX8-771" fmla="*/ 278 w 3242752"/>
              <a:gd name="connsiteY8-772" fmla="*/ 3236864 h 3242474"/>
              <a:gd name="connsiteX9-773" fmla="*/ 432234 w 3242752"/>
              <a:gd name="connsiteY9-774" fmla="*/ 2232708 h 3242474"/>
              <a:gd name="connsiteX10-775" fmla="*/ 1559807 w 3242752"/>
              <a:gd name="connsiteY10-776" fmla="*/ 1991485 h 3242474"/>
              <a:gd name="connsiteX11-777" fmla="*/ 1234438 w 3242752"/>
              <a:gd name="connsiteY11-778" fmla="*/ 959279 h 3242474"/>
              <a:gd name="connsiteX12-779" fmla="*/ 1049313 w 3242752"/>
              <a:gd name="connsiteY12-780" fmla="*/ 16828 h 3242474"/>
              <a:gd name="connsiteX0-781" fmla="*/ 1049035 w 3242474"/>
              <a:gd name="connsiteY0-782" fmla="*/ 16828 h 3242474"/>
              <a:gd name="connsiteX1-783" fmla="*/ 1447333 w 3242474"/>
              <a:gd name="connsiteY1-784" fmla="*/ 0 h 3242474"/>
              <a:gd name="connsiteX2-785" fmla="*/ 1666116 w 3242474"/>
              <a:gd name="connsiteY2-786" fmla="*/ 734886 h 3242474"/>
              <a:gd name="connsiteX3-787" fmla="*/ 2401001 w 3242474"/>
              <a:gd name="connsiteY3-788" fmla="*/ 560982 h 3242474"/>
              <a:gd name="connsiteX4-789" fmla="*/ 3242474 w 3242474"/>
              <a:gd name="connsiteY4-790" fmla="*/ 1828800 h 3242474"/>
              <a:gd name="connsiteX5-791" fmla="*/ 2294415 w 3242474"/>
              <a:gd name="connsiteY5-792" fmla="*/ 3107838 h 3242474"/>
              <a:gd name="connsiteX6-793" fmla="*/ 605860 w 3242474"/>
              <a:gd name="connsiteY6-794" fmla="*/ 2664663 h 3242474"/>
              <a:gd name="connsiteX7-795" fmla="*/ 381468 w 3242474"/>
              <a:gd name="connsiteY7-796" fmla="*/ 3242474 h 3242474"/>
              <a:gd name="connsiteX8-797" fmla="*/ 0 w 3242474"/>
              <a:gd name="connsiteY8-798" fmla="*/ 3236864 h 3242474"/>
              <a:gd name="connsiteX9-799" fmla="*/ 431956 w 3242474"/>
              <a:gd name="connsiteY9-800" fmla="*/ 2232708 h 3242474"/>
              <a:gd name="connsiteX10-801" fmla="*/ 1559529 w 3242474"/>
              <a:gd name="connsiteY10-802" fmla="*/ 1991485 h 3242474"/>
              <a:gd name="connsiteX11-803" fmla="*/ 1234160 w 3242474"/>
              <a:gd name="connsiteY11-804" fmla="*/ 959279 h 3242474"/>
              <a:gd name="connsiteX12-805" fmla="*/ 1049035 w 3242474"/>
              <a:gd name="connsiteY12-806" fmla="*/ 16828 h 3242474"/>
              <a:gd name="connsiteX0-807" fmla="*/ 1049035 w 3242474"/>
              <a:gd name="connsiteY0-808" fmla="*/ 16828 h 3242474"/>
              <a:gd name="connsiteX1-809" fmla="*/ 1447333 w 3242474"/>
              <a:gd name="connsiteY1-810" fmla="*/ 0 h 3242474"/>
              <a:gd name="connsiteX2-811" fmla="*/ 1666116 w 3242474"/>
              <a:gd name="connsiteY2-812" fmla="*/ 734886 h 3242474"/>
              <a:gd name="connsiteX3-813" fmla="*/ 2401001 w 3242474"/>
              <a:gd name="connsiteY3-814" fmla="*/ 560982 h 3242474"/>
              <a:gd name="connsiteX4-815" fmla="*/ 3242474 w 3242474"/>
              <a:gd name="connsiteY4-816" fmla="*/ 1828800 h 3242474"/>
              <a:gd name="connsiteX5-817" fmla="*/ 2294415 w 3242474"/>
              <a:gd name="connsiteY5-818" fmla="*/ 3107838 h 3242474"/>
              <a:gd name="connsiteX6-819" fmla="*/ 605860 w 3242474"/>
              <a:gd name="connsiteY6-820" fmla="*/ 2664663 h 3242474"/>
              <a:gd name="connsiteX7-821" fmla="*/ 381468 w 3242474"/>
              <a:gd name="connsiteY7-822" fmla="*/ 3242474 h 3242474"/>
              <a:gd name="connsiteX8-823" fmla="*/ 0 w 3242474"/>
              <a:gd name="connsiteY8-824" fmla="*/ 3236864 h 3242474"/>
              <a:gd name="connsiteX9-825" fmla="*/ 431956 w 3242474"/>
              <a:gd name="connsiteY9-826" fmla="*/ 2232708 h 3242474"/>
              <a:gd name="connsiteX10-827" fmla="*/ 1559529 w 3242474"/>
              <a:gd name="connsiteY10-828" fmla="*/ 1991485 h 3242474"/>
              <a:gd name="connsiteX11-829" fmla="*/ 1234160 w 3242474"/>
              <a:gd name="connsiteY11-830" fmla="*/ 959279 h 3242474"/>
              <a:gd name="connsiteX12-831" fmla="*/ 1049035 w 3242474"/>
              <a:gd name="connsiteY12-832" fmla="*/ 16828 h 3242474"/>
              <a:gd name="connsiteX0-833" fmla="*/ 1049035 w 3242474"/>
              <a:gd name="connsiteY0-834" fmla="*/ 16828 h 3242474"/>
              <a:gd name="connsiteX1-835" fmla="*/ 1447333 w 3242474"/>
              <a:gd name="connsiteY1-836" fmla="*/ 0 h 3242474"/>
              <a:gd name="connsiteX2-837" fmla="*/ 1666116 w 3242474"/>
              <a:gd name="connsiteY2-838" fmla="*/ 734886 h 3242474"/>
              <a:gd name="connsiteX3-839" fmla="*/ 2401001 w 3242474"/>
              <a:gd name="connsiteY3-840" fmla="*/ 560982 h 3242474"/>
              <a:gd name="connsiteX4-841" fmla="*/ 3242474 w 3242474"/>
              <a:gd name="connsiteY4-842" fmla="*/ 1828800 h 3242474"/>
              <a:gd name="connsiteX5-843" fmla="*/ 2294415 w 3242474"/>
              <a:gd name="connsiteY5-844" fmla="*/ 3107838 h 3242474"/>
              <a:gd name="connsiteX6-845" fmla="*/ 605860 w 3242474"/>
              <a:gd name="connsiteY6-846" fmla="*/ 2664663 h 3242474"/>
              <a:gd name="connsiteX7-847" fmla="*/ 381468 w 3242474"/>
              <a:gd name="connsiteY7-848" fmla="*/ 3242474 h 3242474"/>
              <a:gd name="connsiteX8-849" fmla="*/ 0 w 3242474"/>
              <a:gd name="connsiteY8-850" fmla="*/ 3236864 h 3242474"/>
              <a:gd name="connsiteX9-851" fmla="*/ 431956 w 3242474"/>
              <a:gd name="connsiteY9-852" fmla="*/ 2232708 h 3242474"/>
              <a:gd name="connsiteX10-853" fmla="*/ 1559529 w 3242474"/>
              <a:gd name="connsiteY10-854" fmla="*/ 1991485 h 3242474"/>
              <a:gd name="connsiteX11-855" fmla="*/ 1234160 w 3242474"/>
              <a:gd name="connsiteY11-856" fmla="*/ 959279 h 3242474"/>
              <a:gd name="connsiteX12-857" fmla="*/ 1049035 w 3242474"/>
              <a:gd name="connsiteY12-858" fmla="*/ 16828 h 3242474"/>
              <a:gd name="connsiteX0-859" fmla="*/ 1049035 w 3242474"/>
              <a:gd name="connsiteY0-860" fmla="*/ 16828 h 3242474"/>
              <a:gd name="connsiteX1-861" fmla="*/ 1447333 w 3242474"/>
              <a:gd name="connsiteY1-862" fmla="*/ 0 h 3242474"/>
              <a:gd name="connsiteX2-863" fmla="*/ 1666116 w 3242474"/>
              <a:gd name="connsiteY2-864" fmla="*/ 734886 h 3242474"/>
              <a:gd name="connsiteX3-865" fmla="*/ 2401001 w 3242474"/>
              <a:gd name="connsiteY3-866" fmla="*/ 560982 h 3242474"/>
              <a:gd name="connsiteX4-867" fmla="*/ 3242474 w 3242474"/>
              <a:gd name="connsiteY4-868" fmla="*/ 1828800 h 3242474"/>
              <a:gd name="connsiteX5-869" fmla="*/ 2294415 w 3242474"/>
              <a:gd name="connsiteY5-870" fmla="*/ 3107838 h 3242474"/>
              <a:gd name="connsiteX6-871" fmla="*/ 605860 w 3242474"/>
              <a:gd name="connsiteY6-872" fmla="*/ 2664663 h 3242474"/>
              <a:gd name="connsiteX7-873" fmla="*/ 381468 w 3242474"/>
              <a:gd name="connsiteY7-874" fmla="*/ 3242474 h 3242474"/>
              <a:gd name="connsiteX8-875" fmla="*/ 0 w 3242474"/>
              <a:gd name="connsiteY8-876" fmla="*/ 3236864 h 3242474"/>
              <a:gd name="connsiteX9-877" fmla="*/ 431956 w 3242474"/>
              <a:gd name="connsiteY9-878" fmla="*/ 2232708 h 3242474"/>
              <a:gd name="connsiteX10-879" fmla="*/ 1559529 w 3242474"/>
              <a:gd name="connsiteY10-880" fmla="*/ 1991485 h 3242474"/>
              <a:gd name="connsiteX11-881" fmla="*/ 1234160 w 3242474"/>
              <a:gd name="connsiteY11-882" fmla="*/ 959279 h 3242474"/>
              <a:gd name="connsiteX12-883" fmla="*/ 1049035 w 3242474"/>
              <a:gd name="connsiteY12-884" fmla="*/ 16828 h 3242474"/>
              <a:gd name="connsiteX0-885" fmla="*/ 1049035 w 3242474"/>
              <a:gd name="connsiteY0-886" fmla="*/ 16828 h 3242474"/>
              <a:gd name="connsiteX1-887" fmla="*/ 1447333 w 3242474"/>
              <a:gd name="connsiteY1-888" fmla="*/ 0 h 3242474"/>
              <a:gd name="connsiteX2-889" fmla="*/ 1666116 w 3242474"/>
              <a:gd name="connsiteY2-890" fmla="*/ 734886 h 3242474"/>
              <a:gd name="connsiteX3-891" fmla="*/ 2401001 w 3242474"/>
              <a:gd name="connsiteY3-892" fmla="*/ 560982 h 3242474"/>
              <a:gd name="connsiteX4-893" fmla="*/ 3242474 w 3242474"/>
              <a:gd name="connsiteY4-894" fmla="*/ 1828800 h 3242474"/>
              <a:gd name="connsiteX5-895" fmla="*/ 2300025 w 3242474"/>
              <a:gd name="connsiteY5-896" fmla="*/ 3046130 h 3242474"/>
              <a:gd name="connsiteX6-897" fmla="*/ 605860 w 3242474"/>
              <a:gd name="connsiteY6-898" fmla="*/ 2664663 h 3242474"/>
              <a:gd name="connsiteX7-899" fmla="*/ 381468 w 3242474"/>
              <a:gd name="connsiteY7-900" fmla="*/ 3242474 h 3242474"/>
              <a:gd name="connsiteX8-901" fmla="*/ 0 w 3242474"/>
              <a:gd name="connsiteY8-902" fmla="*/ 3236864 h 3242474"/>
              <a:gd name="connsiteX9-903" fmla="*/ 431956 w 3242474"/>
              <a:gd name="connsiteY9-904" fmla="*/ 2232708 h 3242474"/>
              <a:gd name="connsiteX10-905" fmla="*/ 1559529 w 3242474"/>
              <a:gd name="connsiteY10-906" fmla="*/ 1991485 h 3242474"/>
              <a:gd name="connsiteX11-907" fmla="*/ 1234160 w 3242474"/>
              <a:gd name="connsiteY11-908" fmla="*/ 959279 h 3242474"/>
              <a:gd name="connsiteX12-909" fmla="*/ 1049035 w 3242474"/>
              <a:gd name="connsiteY12-910" fmla="*/ 16828 h 3242474"/>
              <a:gd name="connsiteX0-911" fmla="*/ 1049035 w 3242474"/>
              <a:gd name="connsiteY0-912" fmla="*/ 16828 h 3242474"/>
              <a:gd name="connsiteX1-913" fmla="*/ 1447333 w 3242474"/>
              <a:gd name="connsiteY1-914" fmla="*/ 0 h 3242474"/>
              <a:gd name="connsiteX2-915" fmla="*/ 1666116 w 3242474"/>
              <a:gd name="connsiteY2-916" fmla="*/ 734886 h 3242474"/>
              <a:gd name="connsiteX3-917" fmla="*/ 2401001 w 3242474"/>
              <a:gd name="connsiteY3-918" fmla="*/ 560982 h 3242474"/>
              <a:gd name="connsiteX4-919" fmla="*/ 3242474 w 3242474"/>
              <a:gd name="connsiteY4-920" fmla="*/ 1828800 h 3242474"/>
              <a:gd name="connsiteX5-921" fmla="*/ 2300025 w 3242474"/>
              <a:gd name="connsiteY5-922" fmla="*/ 3046130 h 3242474"/>
              <a:gd name="connsiteX6-923" fmla="*/ 605860 w 3242474"/>
              <a:gd name="connsiteY6-924" fmla="*/ 2664663 h 3242474"/>
              <a:gd name="connsiteX7-925" fmla="*/ 381468 w 3242474"/>
              <a:gd name="connsiteY7-926" fmla="*/ 3242474 h 3242474"/>
              <a:gd name="connsiteX8-927" fmla="*/ 0 w 3242474"/>
              <a:gd name="connsiteY8-928" fmla="*/ 3236864 h 3242474"/>
              <a:gd name="connsiteX9-929" fmla="*/ 431956 w 3242474"/>
              <a:gd name="connsiteY9-930" fmla="*/ 2232708 h 3242474"/>
              <a:gd name="connsiteX10-931" fmla="*/ 1559529 w 3242474"/>
              <a:gd name="connsiteY10-932" fmla="*/ 1991485 h 3242474"/>
              <a:gd name="connsiteX11-933" fmla="*/ 1234160 w 3242474"/>
              <a:gd name="connsiteY11-934" fmla="*/ 959279 h 3242474"/>
              <a:gd name="connsiteX12-935" fmla="*/ 1049035 w 3242474"/>
              <a:gd name="connsiteY12-936" fmla="*/ 16828 h 3242474"/>
              <a:gd name="connsiteX0-937" fmla="*/ 1049035 w 3242474"/>
              <a:gd name="connsiteY0-938" fmla="*/ 16828 h 3242474"/>
              <a:gd name="connsiteX1-939" fmla="*/ 1447333 w 3242474"/>
              <a:gd name="connsiteY1-940" fmla="*/ 0 h 3242474"/>
              <a:gd name="connsiteX2-941" fmla="*/ 1666116 w 3242474"/>
              <a:gd name="connsiteY2-942" fmla="*/ 734886 h 3242474"/>
              <a:gd name="connsiteX3-943" fmla="*/ 2401001 w 3242474"/>
              <a:gd name="connsiteY3-944" fmla="*/ 560982 h 3242474"/>
              <a:gd name="connsiteX4-945" fmla="*/ 3242474 w 3242474"/>
              <a:gd name="connsiteY4-946" fmla="*/ 1828800 h 3242474"/>
              <a:gd name="connsiteX5-947" fmla="*/ 2300025 w 3242474"/>
              <a:gd name="connsiteY5-948" fmla="*/ 3046130 h 3242474"/>
              <a:gd name="connsiteX6-949" fmla="*/ 605860 w 3242474"/>
              <a:gd name="connsiteY6-950" fmla="*/ 2664663 h 3242474"/>
              <a:gd name="connsiteX7-951" fmla="*/ 381468 w 3242474"/>
              <a:gd name="connsiteY7-952" fmla="*/ 3242474 h 3242474"/>
              <a:gd name="connsiteX8-953" fmla="*/ 0 w 3242474"/>
              <a:gd name="connsiteY8-954" fmla="*/ 3236864 h 3242474"/>
              <a:gd name="connsiteX9-955" fmla="*/ 431956 w 3242474"/>
              <a:gd name="connsiteY9-956" fmla="*/ 2232708 h 3242474"/>
              <a:gd name="connsiteX10-957" fmla="*/ 1559529 w 3242474"/>
              <a:gd name="connsiteY10-958" fmla="*/ 1991485 h 3242474"/>
              <a:gd name="connsiteX11-959" fmla="*/ 1234160 w 3242474"/>
              <a:gd name="connsiteY11-960" fmla="*/ 959279 h 3242474"/>
              <a:gd name="connsiteX12-961" fmla="*/ 1049035 w 3242474"/>
              <a:gd name="connsiteY12-962" fmla="*/ 16828 h 3242474"/>
              <a:gd name="connsiteX0-963" fmla="*/ 1049035 w 3242474"/>
              <a:gd name="connsiteY0-964" fmla="*/ 16828 h 3242474"/>
              <a:gd name="connsiteX1-965" fmla="*/ 1447333 w 3242474"/>
              <a:gd name="connsiteY1-966" fmla="*/ 0 h 3242474"/>
              <a:gd name="connsiteX2-967" fmla="*/ 1666116 w 3242474"/>
              <a:gd name="connsiteY2-968" fmla="*/ 734886 h 3242474"/>
              <a:gd name="connsiteX3-969" fmla="*/ 2401001 w 3242474"/>
              <a:gd name="connsiteY3-970" fmla="*/ 560982 h 3242474"/>
              <a:gd name="connsiteX4-971" fmla="*/ 3242474 w 3242474"/>
              <a:gd name="connsiteY4-972" fmla="*/ 1828800 h 3242474"/>
              <a:gd name="connsiteX5-973" fmla="*/ 2300025 w 3242474"/>
              <a:gd name="connsiteY5-974" fmla="*/ 3046130 h 3242474"/>
              <a:gd name="connsiteX6-975" fmla="*/ 605860 w 3242474"/>
              <a:gd name="connsiteY6-976" fmla="*/ 2664663 h 3242474"/>
              <a:gd name="connsiteX7-977" fmla="*/ 381468 w 3242474"/>
              <a:gd name="connsiteY7-978" fmla="*/ 3242474 h 3242474"/>
              <a:gd name="connsiteX8-979" fmla="*/ 0 w 3242474"/>
              <a:gd name="connsiteY8-980" fmla="*/ 3236864 h 3242474"/>
              <a:gd name="connsiteX9-981" fmla="*/ 431956 w 3242474"/>
              <a:gd name="connsiteY9-982" fmla="*/ 2232708 h 3242474"/>
              <a:gd name="connsiteX10-983" fmla="*/ 1559529 w 3242474"/>
              <a:gd name="connsiteY10-984" fmla="*/ 1991485 h 3242474"/>
              <a:gd name="connsiteX11-985" fmla="*/ 1234160 w 3242474"/>
              <a:gd name="connsiteY11-986" fmla="*/ 959279 h 3242474"/>
              <a:gd name="connsiteX12-987" fmla="*/ 1049035 w 3242474"/>
              <a:gd name="connsiteY12-988" fmla="*/ 16828 h 3242474"/>
              <a:gd name="connsiteX0-989" fmla="*/ 1049035 w 3186376"/>
              <a:gd name="connsiteY0-990" fmla="*/ 16828 h 3242474"/>
              <a:gd name="connsiteX1-991" fmla="*/ 1447333 w 3186376"/>
              <a:gd name="connsiteY1-992" fmla="*/ 0 h 3242474"/>
              <a:gd name="connsiteX2-993" fmla="*/ 1666116 w 3186376"/>
              <a:gd name="connsiteY2-994" fmla="*/ 734886 h 3242474"/>
              <a:gd name="connsiteX3-995" fmla="*/ 2401001 w 3186376"/>
              <a:gd name="connsiteY3-996" fmla="*/ 560982 h 3242474"/>
              <a:gd name="connsiteX4-997" fmla="*/ 3186376 w 3186376"/>
              <a:gd name="connsiteY4-998" fmla="*/ 1828800 h 3242474"/>
              <a:gd name="connsiteX5-999" fmla="*/ 2300025 w 3186376"/>
              <a:gd name="connsiteY5-1000" fmla="*/ 3046130 h 3242474"/>
              <a:gd name="connsiteX6-1001" fmla="*/ 605860 w 3186376"/>
              <a:gd name="connsiteY6-1002" fmla="*/ 2664663 h 3242474"/>
              <a:gd name="connsiteX7-1003" fmla="*/ 381468 w 3186376"/>
              <a:gd name="connsiteY7-1004" fmla="*/ 3242474 h 3242474"/>
              <a:gd name="connsiteX8-1005" fmla="*/ 0 w 3186376"/>
              <a:gd name="connsiteY8-1006" fmla="*/ 3236864 h 3242474"/>
              <a:gd name="connsiteX9-1007" fmla="*/ 431956 w 3186376"/>
              <a:gd name="connsiteY9-1008" fmla="*/ 2232708 h 3242474"/>
              <a:gd name="connsiteX10-1009" fmla="*/ 1559529 w 3186376"/>
              <a:gd name="connsiteY10-1010" fmla="*/ 1991485 h 3242474"/>
              <a:gd name="connsiteX11-1011" fmla="*/ 1234160 w 3186376"/>
              <a:gd name="connsiteY11-1012" fmla="*/ 959279 h 3242474"/>
              <a:gd name="connsiteX12-1013" fmla="*/ 1049035 w 3186376"/>
              <a:gd name="connsiteY12-1014" fmla="*/ 16828 h 3242474"/>
              <a:gd name="connsiteX0-1015" fmla="*/ 1049035 w 3186376"/>
              <a:gd name="connsiteY0-1016" fmla="*/ 16828 h 3242474"/>
              <a:gd name="connsiteX1-1017" fmla="*/ 1447333 w 3186376"/>
              <a:gd name="connsiteY1-1018" fmla="*/ 0 h 3242474"/>
              <a:gd name="connsiteX2-1019" fmla="*/ 1666116 w 3186376"/>
              <a:gd name="connsiteY2-1020" fmla="*/ 734886 h 3242474"/>
              <a:gd name="connsiteX3-1021" fmla="*/ 2401001 w 3186376"/>
              <a:gd name="connsiteY3-1022" fmla="*/ 560982 h 3242474"/>
              <a:gd name="connsiteX4-1023" fmla="*/ 3186376 w 3186376"/>
              <a:gd name="connsiteY4-1024" fmla="*/ 1828800 h 3242474"/>
              <a:gd name="connsiteX5-1025" fmla="*/ 2300025 w 3186376"/>
              <a:gd name="connsiteY5-1026" fmla="*/ 3046130 h 3242474"/>
              <a:gd name="connsiteX6-1027" fmla="*/ 605860 w 3186376"/>
              <a:gd name="connsiteY6-1028" fmla="*/ 2664663 h 3242474"/>
              <a:gd name="connsiteX7-1029" fmla="*/ 381468 w 3186376"/>
              <a:gd name="connsiteY7-1030" fmla="*/ 3242474 h 3242474"/>
              <a:gd name="connsiteX8-1031" fmla="*/ 0 w 3186376"/>
              <a:gd name="connsiteY8-1032" fmla="*/ 3236864 h 3242474"/>
              <a:gd name="connsiteX9-1033" fmla="*/ 431956 w 3186376"/>
              <a:gd name="connsiteY9-1034" fmla="*/ 2232708 h 3242474"/>
              <a:gd name="connsiteX10-1035" fmla="*/ 1559529 w 3186376"/>
              <a:gd name="connsiteY10-1036" fmla="*/ 1991485 h 3242474"/>
              <a:gd name="connsiteX11-1037" fmla="*/ 1234160 w 3186376"/>
              <a:gd name="connsiteY11-1038" fmla="*/ 959279 h 3242474"/>
              <a:gd name="connsiteX12-1039" fmla="*/ 1049035 w 3186376"/>
              <a:gd name="connsiteY12-1040" fmla="*/ 16828 h 3242474"/>
              <a:gd name="connsiteX0-1041" fmla="*/ 1049035 w 3186376"/>
              <a:gd name="connsiteY0-1042" fmla="*/ 16828 h 3242474"/>
              <a:gd name="connsiteX1-1043" fmla="*/ 1447333 w 3186376"/>
              <a:gd name="connsiteY1-1044" fmla="*/ 0 h 3242474"/>
              <a:gd name="connsiteX2-1045" fmla="*/ 1666116 w 3186376"/>
              <a:gd name="connsiteY2-1046" fmla="*/ 734886 h 3242474"/>
              <a:gd name="connsiteX3-1047" fmla="*/ 2401001 w 3186376"/>
              <a:gd name="connsiteY3-1048" fmla="*/ 560982 h 3242474"/>
              <a:gd name="connsiteX4-1049" fmla="*/ 3186376 w 3186376"/>
              <a:gd name="connsiteY4-1050" fmla="*/ 1828800 h 3242474"/>
              <a:gd name="connsiteX5-1051" fmla="*/ 2300025 w 3186376"/>
              <a:gd name="connsiteY5-1052" fmla="*/ 3046130 h 3242474"/>
              <a:gd name="connsiteX6-1053" fmla="*/ 605860 w 3186376"/>
              <a:gd name="connsiteY6-1054" fmla="*/ 2664663 h 3242474"/>
              <a:gd name="connsiteX7-1055" fmla="*/ 381468 w 3186376"/>
              <a:gd name="connsiteY7-1056" fmla="*/ 3242474 h 3242474"/>
              <a:gd name="connsiteX8-1057" fmla="*/ 0 w 3186376"/>
              <a:gd name="connsiteY8-1058" fmla="*/ 3236864 h 3242474"/>
              <a:gd name="connsiteX9-1059" fmla="*/ 431956 w 3186376"/>
              <a:gd name="connsiteY9-1060" fmla="*/ 2232708 h 3242474"/>
              <a:gd name="connsiteX10-1061" fmla="*/ 1559529 w 3186376"/>
              <a:gd name="connsiteY10-1062" fmla="*/ 1991485 h 3242474"/>
              <a:gd name="connsiteX11-1063" fmla="*/ 1234160 w 3186376"/>
              <a:gd name="connsiteY11-1064" fmla="*/ 959279 h 3242474"/>
              <a:gd name="connsiteX12-1065" fmla="*/ 1049035 w 3186376"/>
              <a:gd name="connsiteY12-1066" fmla="*/ 16828 h 3242474"/>
              <a:gd name="connsiteX0-1067" fmla="*/ 1049035 w 3203206"/>
              <a:gd name="connsiteY0-1068" fmla="*/ 16828 h 3242474"/>
              <a:gd name="connsiteX1-1069" fmla="*/ 1447333 w 3203206"/>
              <a:gd name="connsiteY1-1070" fmla="*/ 0 h 3242474"/>
              <a:gd name="connsiteX2-1071" fmla="*/ 1666116 w 3203206"/>
              <a:gd name="connsiteY2-1072" fmla="*/ 734886 h 3242474"/>
              <a:gd name="connsiteX3-1073" fmla="*/ 2401001 w 3203206"/>
              <a:gd name="connsiteY3-1074" fmla="*/ 560982 h 3242474"/>
              <a:gd name="connsiteX4-1075" fmla="*/ 3203206 w 3203206"/>
              <a:gd name="connsiteY4-1076" fmla="*/ 1823190 h 3242474"/>
              <a:gd name="connsiteX5-1077" fmla="*/ 2300025 w 3203206"/>
              <a:gd name="connsiteY5-1078" fmla="*/ 3046130 h 3242474"/>
              <a:gd name="connsiteX6-1079" fmla="*/ 605860 w 3203206"/>
              <a:gd name="connsiteY6-1080" fmla="*/ 2664663 h 3242474"/>
              <a:gd name="connsiteX7-1081" fmla="*/ 381468 w 3203206"/>
              <a:gd name="connsiteY7-1082" fmla="*/ 3242474 h 3242474"/>
              <a:gd name="connsiteX8-1083" fmla="*/ 0 w 3203206"/>
              <a:gd name="connsiteY8-1084" fmla="*/ 3236864 h 3242474"/>
              <a:gd name="connsiteX9-1085" fmla="*/ 431956 w 3203206"/>
              <a:gd name="connsiteY9-1086" fmla="*/ 2232708 h 3242474"/>
              <a:gd name="connsiteX10-1087" fmla="*/ 1559529 w 3203206"/>
              <a:gd name="connsiteY10-1088" fmla="*/ 1991485 h 3242474"/>
              <a:gd name="connsiteX11-1089" fmla="*/ 1234160 w 3203206"/>
              <a:gd name="connsiteY11-1090" fmla="*/ 959279 h 3242474"/>
              <a:gd name="connsiteX12-1091" fmla="*/ 1049035 w 3203206"/>
              <a:gd name="connsiteY12-1092" fmla="*/ 16828 h 3242474"/>
              <a:gd name="connsiteX0-1093" fmla="*/ 1049035 w 3203206"/>
              <a:gd name="connsiteY0-1094" fmla="*/ 16828 h 3242474"/>
              <a:gd name="connsiteX1-1095" fmla="*/ 1447333 w 3203206"/>
              <a:gd name="connsiteY1-1096" fmla="*/ 0 h 3242474"/>
              <a:gd name="connsiteX2-1097" fmla="*/ 1666116 w 3203206"/>
              <a:gd name="connsiteY2-1098" fmla="*/ 734886 h 3242474"/>
              <a:gd name="connsiteX3-1099" fmla="*/ 2401001 w 3203206"/>
              <a:gd name="connsiteY3-1100" fmla="*/ 560982 h 3242474"/>
              <a:gd name="connsiteX4-1101" fmla="*/ 3203206 w 3203206"/>
              <a:gd name="connsiteY4-1102" fmla="*/ 1823190 h 3242474"/>
              <a:gd name="connsiteX5-1103" fmla="*/ 2300025 w 3203206"/>
              <a:gd name="connsiteY5-1104" fmla="*/ 3046130 h 3242474"/>
              <a:gd name="connsiteX6-1105" fmla="*/ 605860 w 3203206"/>
              <a:gd name="connsiteY6-1106" fmla="*/ 2664663 h 3242474"/>
              <a:gd name="connsiteX7-1107" fmla="*/ 381468 w 3203206"/>
              <a:gd name="connsiteY7-1108" fmla="*/ 3242474 h 3242474"/>
              <a:gd name="connsiteX8-1109" fmla="*/ 0 w 3203206"/>
              <a:gd name="connsiteY8-1110" fmla="*/ 3236864 h 3242474"/>
              <a:gd name="connsiteX9-1111" fmla="*/ 431956 w 3203206"/>
              <a:gd name="connsiteY9-1112" fmla="*/ 2232708 h 3242474"/>
              <a:gd name="connsiteX10-1113" fmla="*/ 1559529 w 3203206"/>
              <a:gd name="connsiteY10-1114" fmla="*/ 1991485 h 3242474"/>
              <a:gd name="connsiteX11-1115" fmla="*/ 1234160 w 3203206"/>
              <a:gd name="connsiteY11-1116" fmla="*/ 959279 h 3242474"/>
              <a:gd name="connsiteX12-1117" fmla="*/ 1049035 w 3203206"/>
              <a:gd name="connsiteY12-1118" fmla="*/ 16828 h 3242474"/>
              <a:gd name="connsiteX0-1119" fmla="*/ 1049035 w 3203206"/>
              <a:gd name="connsiteY0-1120" fmla="*/ 16828 h 3242474"/>
              <a:gd name="connsiteX1-1121" fmla="*/ 1447333 w 3203206"/>
              <a:gd name="connsiteY1-1122" fmla="*/ 0 h 3242474"/>
              <a:gd name="connsiteX2-1123" fmla="*/ 1666116 w 3203206"/>
              <a:gd name="connsiteY2-1124" fmla="*/ 734886 h 3242474"/>
              <a:gd name="connsiteX3-1125" fmla="*/ 2401001 w 3203206"/>
              <a:gd name="connsiteY3-1126" fmla="*/ 560982 h 3242474"/>
              <a:gd name="connsiteX4-1127" fmla="*/ 3203206 w 3203206"/>
              <a:gd name="connsiteY4-1128" fmla="*/ 1823190 h 3242474"/>
              <a:gd name="connsiteX5-1129" fmla="*/ 2300025 w 3203206"/>
              <a:gd name="connsiteY5-1130" fmla="*/ 3046130 h 3242474"/>
              <a:gd name="connsiteX6-1131" fmla="*/ 605860 w 3203206"/>
              <a:gd name="connsiteY6-1132" fmla="*/ 2664663 h 3242474"/>
              <a:gd name="connsiteX7-1133" fmla="*/ 381468 w 3203206"/>
              <a:gd name="connsiteY7-1134" fmla="*/ 3242474 h 3242474"/>
              <a:gd name="connsiteX8-1135" fmla="*/ 0 w 3203206"/>
              <a:gd name="connsiteY8-1136" fmla="*/ 3236864 h 3242474"/>
              <a:gd name="connsiteX9-1137" fmla="*/ 431956 w 3203206"/>
              <a:gd name="connsiteY9-1138" fmla="*/ 2232708 h 3242474"/>
              <a:gd name="connsiteX10-1139" fmla="*/ 1559529 w 3203206"/>
              <a:gd name="connsiteY10-1140" fmla="*/ 1991485 h 3242474"/>
              <a:gd name="connsiteX11-1141" fmla="*/ 1234160 w 3203206"/>
              <a:gd name="connsiteY11-1142" fmla="*/ 959279 h 3242474"/>
              <a:gd name="connsiteX12-1143" fmla="*/ 1049035 w 3203206"/>
              <a:gd name="connsiteY12-1144" fmla="*/ 16828 h 3242474"/>
              <a:gd name="connsiteX0-1145" fmla="*/ 1049035 w 3175157"/>
              <a:gd name="connsiteY0-1146" fmla="*/ 16828 h 3242474"/>
              <a:gd name="connsiteX1-1147" fmla="*/ 1447333 w 3175157"/>
              <a:gd name="connsiteY1-1148" fmla="*/ 0 h 3242474"/>
              <a:gd name="connsiteX2-1149" fmla="*/ 1666116 w 3175157"/>
              <a:gd name="connsiteY2-1150" fmla="*/ 734886 h 3242474"/>
              <a:gd name="connsiteX3-1151" fmla="*/ 2401001 w 3175157"/>
              <a:gd name="connsiteY3-1152" fmla="*/ 560982 h 3242474"/>
              <a:gd name="connsiteX4-1153" fmla="*/ 3175157 w 3175157"/>
              <a:gd name="connsiteY4-1154" fmla="*/ 1834409 h 3242474"/>
              <a:gd name="connsiteX5-1155" fmla="*/ 2300025 w 3175157"/>
              <a:gd name="connsiteY5-1156" fmla="*/ 3046130 h 3242474"/>
              <a:gd name="connsiteX6-1157" fmla="*/ 605860 w 3175157"/>
              <a:gd name="connsiteY6-1158" fmla="*/ 2664663 h 3242474"/>
              <a:gd name="connsiteX7-1159" fmla="*/ 381468 w 3175157"/>
              <a:gd name="connsiteY7-1160" fmla="*/ 3242474 h 3242474"/>
              <a:gd name="connsiteX8-1161" fmla="*/ 0 w 3175157"/>
              <a:gd name="connsiteY8-1162" fmla="*/ 3236864 h 3242474"/>
              <a:gd name="connsiteX9-1163" fmla="*/ 431956 w 3175157"/>
              <a:gd name="connsiteY9-1164" fmla="*/ 2232708 h 3242474"/>
              <a:gd name="connsiteX10-1165" fmla="*/ 1559529 w 3175157"/>
              <a:gd name="connsiteY10-1166" fmla="*/ 1991485 h 3242474"/>
              <a:gd name="connsiteX11-1167" fmla="*/ 1234160 w 3175157"/>
              <a:gd name="connsiteY11-1168" fmla="*/ 959279 h 3242474"/>
              <a:gd name="connsiteX12-1169" fmla="*/ 1049035 w 3175157"/>
              <a:gd name="connsiteY12-1170" fmla="*/ 16828 h 3242474"/>
              <a:gd name="connsiteX0-1171" fmla="*/ 1049035 w 3175157"/>
              <a:gd name="connsiteY0-1172" fmla="*/ 16828 h 3242474"/>
              <a:gd name="connsiteX1-1173" fmla="*/ 1447333 w 3175157"/>
              <a:gd name="connsiteY1-1174" fmla="*/ 0 h 3242474"/>
              <a:gd name="connsiteX2-1175" fmla="*/ 1666116 w 3175157"/>
              <a:gd name="connsiteY2-1176" fmla="*/ 734886 h 3242474"/>
              <a:gd name="connsiteX3-1177" fmla="*/ 2401001 w 3175157"/>
              <a:gd name="connsiteY3-1178" fmla="*/ 560982 h 3242474"/>
              <a:gd name="connsiteX4-1179" fmla="*/ 3175157 w 3175157"/>
              <a:gd name="connsiteY4-1180" fmla="*/ 1834409 h 3242474"/>
              <a:gd name="connsiteX5-1181" fmla="*/ 2300025 w 3175157"/>
              <a:gd name="connsiteY5-1182" fmla="*/ 3046130 h 3242474"/>
              <a:gd name="connsiteX6-1183" fmla="*/ 605860 w 3175157"/>
              <a:gd name="connsiteY6-1184" fmla="*/ 2664663 h 3242474"/>
              <a:gd name="connsiteX7-1185" fmla="*/ 381468 w 3175157"/>
              <a:gd name="connsiteY7-1186" fmla="*/ 3242474 h 3242474"/>
              <a:gd name="connsiteX8-1187" fmla="*/ 0 w 3175157"/>
              <a:gd name="connsiteY8-1188" fmla="*/ 3236864 h 3242474"/>
              <a:gd name="connsiteX9-1189" fmla="*/ 431956 w 3175157"/>
              <a:gd name="connsiteY9-1190" fmla="*/ 2232708 h 3242474"/>
              <a:gd name="connsiteX10-1191" fmla="*/ 1559529 w 3175157"/>
              <a:gd name="connsiteY10-1192" fmla="*/ 1991485 h 3242474"/>
              <a:gd name="connsiteX11-1193" fmla="*/ 1234160 w 3175157"/>
              <a:gd name="connsiteY11-1194" fmla="*/ 959279 h 3242474"/>
              <a:gd name="connsiteX12-1195" fmla="*/ 1049035 w 3175157"/>
              <a:gd name="connsiteY12-1196" fmla="*/ 16828 h 3242474"/>
              <a:gd name="connsiteX0-1197" fmla="*/ 1049035 w 3175157"/>
              <a:gd name="connsiteY0-1198" fmla="*/ 16828 h 3242474"/>
              <a:gd name="connsiteX1-1199" fmla="*/ 1447333 w 3175157"/>
              <a:gd name="connsiteY1-1200" fmla="*/ 0 h 3242474"/>
              <a:gd name="connsiteX2-1201" fmla="*/ 1666116 w 3175157"/>
              <a:gd name="connsiteY2-1202" fmla="*/ 734886 h 3242474"/>
              <a:gd name="connsiteX3-1203" fmla="*/ 2401001 w 3175157"/>
              <a:gd name="connsiteY3-1204" fmla="*/ 560982 h 3242474"/>
              <a:gd name="connsiteX4-1205" fmla="*/ 3175157 w 3175157"/>
              <a:gd name="connsiteY4-1206" fmla="*/ 1834409 h 3242474"/>
              <a:gd name="connsiteX5-1207" fmla="*/ 2300025 w 3175157"/>
              <a:gd name="connsiteY5-1208" fmla="*/ 3046130 h 3242474"/>
              <a:gd name="connsiteX6-1209" fmla="*/ 605860 w 3175157"/>
              <a:gd name="connsiteY6-1210" fmla="*/ 2664663 h 3242474"/>
              <a:gd name="connsiteX7-1211" fmla="*/ 381468 w 3175157"/>
              <a:gd name="connsiteY7-1212" fmla="*/ 3242474 h 3242474"/>
              <a:gd name="connsiteX8-1213" fmla="*/ 0 w 3175157"/>
              <a:gd name="connsiteY8-1214" fmla="*/ 3236864 h 3242474"/>
              <a:gd name="connsiteX9-1215" fmla="*/ 431956 w 3175157"/>
              <a:gd name="connsiteY9-1216" fmla="*/ 2232708 h 3242474"/>
              <a:gd name="connsiteX10-1217" fmla="*/ 1559529 w 3175157"/>
              <a:gd name="connsiteY10-1218" fmla="*/ 1991485 h 3242474"/>
              <a:gd name="connsiteX11-1219" fmla="*/ 1234160 w 3175157"/>
              <a:gd name="connsiteY11-1220" fmla="*/ 959279 h 3242474"/>
              <a:gd name="connsiteX12-1221" fmla="*/ 1049035 w 3175157"/>
              <a:gd name="connsiteY12-1222" fmla="*/ 16828 h 3242474"/>
              <a:gd name="connsiteX0-1223" fmla="*/ 1049035 w 3175157"/>
              <a:gd name="connsiteY0-1224" fmla="*/ 16828 h 3242474"/>
              <a:gd name="connsiteX1-1225" fmla="*/ 1447333 w 3175157"/>
              <a:gd name="connsiteY1-1226" fmla="*/ 0 h 3242474"/>
              <a:gd name="connsiteX2-1227" fmla="*/ 1666116 w 3175157"/>
              <a:gd name="connsiteY2-1228" fmla="*/ 734886 h 3242474"/>
              <a:gd name="connsiteX3-1229" fmla="*/ 2401001 w 3175157"/>
              <a:gd name="connsiteY3-1230" fmla="*/ 560982 h 3242474"/>
              <a:gd name="connsiteX4-1231" fmla="*/ 3175157 w 3175157"/>
              <a:gd name="connsiteY4-1232" fmla="*/ 1834409 h 3242474"/>
              <a:gd name="connsiteX5-1233" fmla="*/ 2300025 w 3175157"/>
              <a:gd name="connsiteY5-1234" fmla="*/ 3046130 h 3242474"/>
              <a:gd name="connsiteX6-1235" fmla="*/ 605860 w 3175157"/>
              <a:gd name="connsiteY6-1236" fmla="*/ 2664663 h 3242474"/>
              <a:gd name="connsiteX7-1237" fmla="*/ 381468 w 3175157"/>
              <a:gd name="connsiteY7-1238" fmla="*/ 3242474 h 3242474"/>
              <a:gd name="connsiteX8-1239" fmla="*/ 0 w 3175157"/>
              <a:gd name="connsiteY8-1240" fmla="*/ 3236864 h 3242474"/>
              <a:gd name="connsiteX9-1241" fmla="*/ 431956 w 3175157"/>
              <a:gd name="connsiteY9-1242" fmla="*/ 2232708 h 3242474"/>
              <a:gd name="connsiteX10-1243" fmla="*/ 1559529 w 3175157"/>
              <a:gd name="connsiteY10-1244" fmla="*/ 1991485 h 3242474"/>
              <a:gd name="connsiteX11-1245" fmla="*/ 1234160 w 3175157"/>
              <a:gd name="connsiteY11-1246" fmla="*/ 959279 h 3242474"/>
              <a:gd name="connsiteX12-1247" fmla="*/ 1049035 w 3175157"/>
              <a:gd name="connsiteY12-1248" fmla="*/ 16828 h 3242474"/>
              <a:gd name="connsiteX0-1249" fmla="*/ 1049035 w 3175157"/>
              <a:gd name="connsiteY0-1250" fmla="*/ 16828 h 3242474"/>
              <a:gd name="connsiteX1-1251" fmla="*/ 1447333 w 3175157"/>
              <a:gd name="connsiteY1-1252" fmla="*/ 0 h 3242474"/>
              <a:gd name="connsiteX2-1253" fmla="*/ 1666116 w 3175157"/>
              <a:gd name="connsiteY2-1254" fmla="*/ 734886 h 3242474"/>
              <a:gd name="connsiteX3-1255" fmla="*/ 2401001 w 3175157"/>
              <a:gd name="connsiteY3-1256" fmla="*/ 560982 h 3242474"/>
              <a:gd name="connsiteX4-1257" fmla="*/ 3175157 w 3175157"/>
              <a:gd name="connsiteY4-1258" fmla="*/ 1834409 h 3242474"/>
              <a:gd name="connsiteX5-1259" fmla="*/ 2300025 w 3175157"/>
              <a:gd name="connsiteY5-1260" fmla="*/ 3046130 h 3242474"/>
              <a:gd name="connsiteX6-1261" fmla="*/ 605860 w 3175157"/>
              <a:gd name="connsiteY6-1262" fmla="*/ 2664663 h 3242474"/>
              <a:gd name="connsiteX7-1263" fmla="*/ 381468 w 3175157"/>
              <a:gd name="connsiteY7-1264" fmla="*/ 3242474 h 3242474"/>
              <a:gd name="connsiteX8-1265" fmla="*/ 0 w 3175157"/>
              <a:gd name="connsiteY8-1266" fmla="*/ 3236864 h 3242474"/>
              <a:gd name="connsiteX9-1267" fmla="*/ 431956 w 3175157"/>
              <a:gd name="connsiteY9-1268" fmla="*/ 2232708 h 3242474"/>
              <a:gd name="connsiteX10-1269" fmla="*/ 1559529 w 3175157"/>
              <a:gd name="connsiteY10-1270" fmla="*/ 1991485 h 3242474"/>
              <a:gd name="connsiteX11-1271" fmla="*/ 1234160 w 3175157"/>
              <a:gd name="connsiteY11-1272" fmla="*/ 959279 h 3242474"/>
              <a:gd name="connsiteX12-1273" fmla="*/ 1049035 w 3175157"/>
              <a:gd name="connsiteY12-1274" fmla="*/ 16828 h 3242474"/>
              <a:gd name="connsiteX0-1275" fmla="*/ 1049035 w 3175157"/>
              <a:gd name="connsiteY0-1276" fmla="*/ 16828 h 3242474"/>
              <a:gd name="connsiteX1-1277" fmla="*/ 1447333 w 3175157"/>
              <a:gd name="connsiteY1-1278" fmla="*/ 0 h 3242474"/>
              <a:gd name="connsiteX2-1279" fmla="*/ 1666116 w 3175157"/>
              <a:gd name="connsiteY2-1280" fmla="*/ 734886 h 3242474"/>
              <a:gd name="connsiteX3-1281" fmla="*/ 2401001 w 3175157"/>
              <a:gd name="connsiteY3-1282" fmla="*/ 560982 h 3242474"/>
              <a:gd name="connsiteX4-1283" fmla="*/ 3175157 w 3175157"/>
              <a:gd name="connsiteY4-1284" fmla="*/ 1834409 h 3242474"/>
              <a:gd name="connsiteX5-1285" fmla="*/ 2300025 w 3175157"/>
              <a:gd name="connsiteY5-1286" fmla="*/ 3046130 h 3242474"/>
              <a:gd name="connsiteX6-1287" fmla="*/ 605860 w 3175157"/>
              <a:gd name="connsiteY6-1288" fmla="*/ 2664663 h 3242474"/>
              <a:gd name="connsiteX7-1289" fmla="*/ 381468 w 3175157"/>
              <a:gd name="connsiteY7-1290" fmla="*/ 3242474 h 3242474"/>
              <a:gd name="connsiteX8-1291" fmla="*/ 0 w 3175157"/>
              <a:gd name="connsiteY8-1292" fmla="*/ 3236864 h 3242474"/>
              <a:gd name="connsiteX9-1293" fmla="*/ 431956 w 3175157"/>
              <a:gd name="connsiteY9-1294" fmla="*/ 2232708 h 3242474"/>
              <a:gd name="connsiteX10-1295" fmla="*/ 1559529 w 3175157"/>
              <a:gd name="connsiteY10-1296" fmla="*/ 1991485 h 3242474"/>
              <a:gd name="connsiteX11-1297" fmla="*/ 1234160 w 3175157"/>
              <a:gd name="connsiteY11-1298" fmla="*/ 959279 h 3242474"/>
              <a:gd name="connsiteX12-1299" fmla="*/ 1049035 w 3175157"/>
              <a:gd name="connsiteY12-1300" fmla="*/ 16828 h 3242474"/>
              <a:gd name="connsiteX0-1301" fmla="*/ 1049035 w 3175157"/>
              <a:gd name="connsiteY0-1302" fmla="*/ 16828 h 3242474"/>
              <a:gd name="connsiteX1-1303" fmla="*/ 1447333 w 3175157"/>
              <a:gd name="connsiteY1-1304" fmla="*/ 0 h 3242474"/>
              <a:gd name="connsiteX2-1305" fmla="*/ 1666116 w 3175157"/>
              <a:gd name="connsiteY2-1306" fmla="*/ 734886 h 3242474"/>
              <a:gd name="connsiteX3-1307" fmla="*/ 2401001 w 3175157"/>
              <a:gd name="connsiteY3-1308" fmla="*/ 560982 h 3242474"/>
              <a:gd name="connsiteX4-1309" fmla="*/ 3175157 w 3175157"/>
              <a:gd name="connsiteY4-1310" fmla="*/ 1834409 h 3242474"/>
              <a:gd name="connsiteX5-1311" fmla="*/ 2300025 w 3175157"/>
              <a:gd name="connsiteY5-1312" fmla="*/ 3046130 h 3242474"/>
              <a:gd name="connsiteX6-1313" fmla="*/ 605860 w 3175157"/>
              <a:gd name="connsiteY6-1314" fmla="*/ 2664663 h 3242474"/>
              <a:gd name="connsiteX7-1315" fmla="*/ 381468 w 3175157"/>
              <a:gd name="connsiteY7-1316" fmla="*/ 3242474 h 3242474"/>
              <a:gd name="connsiteX8-1317" fmla="*/ 0 w 3175157"/>
              <a:gd name="connsiteY8-1318" fmla="*/ 3236864 h 3242474"/>
              <a:gd name="connsiteX9-1319" fmla="*/ 431956 w 3175157"/>
              <a:gd name="connsiteY9-1320" fmla="*/ 2232708 h 3242474"/>
              <a:gd name="connsiteX10-1321" fmla="*/ 1559529 w 3175157"/>
              <a:gd name="connsiteY10-1322" fmla="*/ 1991485 h 3242474"/>
              <a:gd name="connsiteX11-1323" fmla="*/ 1234160 w 3175157"/>
              <a:gd name="connsiteY11-1324" fmla="*/ 959279 h 3242474"/>
              <a:gd name="connsiteX12-1325" fmla="*/ 1049035 w 3175157"/>
              <a:gd name="connsiteY12-1326" fmla="*/ 16828 h 3242474"/>
              <a:gd name="connsiteX0-1327" fmla="*/ 1049035 w 3175157"/>
              <a:gd name="connsiteY0-1328" fmla="*/ 16828 h 3242474"/>
              <a:gd name="connsiteX1-1329" fmla="*/ 1447333 w 3175157"/>
              <a:gd name="connsiteY1-1330" fmla="*/ 0 h 3242474"/>
              <a:gd name="connsiteX2-1331" fmla="*/ 1666116 w 3175157"/>
              <a:gd name="connsiteY2-1332" fmla="*/ 734886 h 3242474"/>
              <a:gd name="connsiteX3-1333" fmla="*/ 2401001 w 3175157"/>
              <a:gd name="connsiteY3-1334" fmla="*/ 560982 h 3242474"/>
              <a:gd name="connsiteX4-1335" fmla="*/ 3175157 w 3175157"/>
              <a:gd name="connsiteY4-1336" fmla="*/ 1834409 h 3242474"/>
              <a:gd name="connsiteX5-1337" fmla="*/ 2300025 w 3175157"/>
              <a:gd name="connsiteY5-1338" fmla="*/ 3046130 h 3242474"/>
              <a:gd name="connsiteX6-1339" fmla="*/ 605860 w 3175157"/>
              <a:gd name="connsiteY6-1340" fmla="*/ 2664663 h 3242474"/>
              <a:gd name="connsiteX7-1341" fmla="*/ 381468 w 3175157"/>
              <a:gd name="connsiteY7-1342" fmla="*/ 3242474 h 3242474"/>
              <a:gd name="connsiteX8-1343" fmla="*/ 0 w 3175157"/>
              <a:gd name="connsiteY8-1344" fmla="*/ 3236864 h 3242474"/>
              <a:gd name="connsiteX9-1345" fmla="*/ 431956 w 3175157"/>
              <a:gd name="connsiteY9-1346" fmla="*/ 2232708 h 3242474"/>
              <a:gd name="connsiteX10-1347" fmla="*/ 1559529 w 3175157"/>
              <a:gd name="connsiteY10-1348" fmla="*/ 1991485 h 3242474"/>
              <a:gd name="connsiteX11-1349" fmla="*/ 1234160 w 3175157"/>
              <a:gd name="connsiteY11-1350" fmla="*/ 959279 h 3242474"/>
              <a:gd name="connsiteX12-1351" fmla="*/ 1049035 w 3175157"/>
              <a:gd name="connsiteY12-1352" fmla="*/ 16828 h 3242474"/>
              <a:gd name="connsiteX0-1353" fmla="*/ 1049035 w 3175157"/>
              <a:gd name="connsiteY0-1354" fmla="*/ 16828 h 3242474"/>
              <a:gd name="connsiteX1-1355" fmla="*/ 1447333 w 3175157"/>
              <a:gd name="connsiteY1-1356" fmla="*/ 0 h 3242474"/>
              <a:gd name="connsiteX2-1357" fmla="*/ 1666116 w 3175157"/>
              <a:gd name="connsiteY2-1358" fmla="*/ 734886 h 3242474"/>
              <a:gd name="connsiteX3-1359" fmla="*/ 2401001 w 3175157"/>
              <a:gd name="connsiteY3-1360" fmla="*/ 560982 h 3242474"/>
              <a:gd name="connsiteX4-1361" fmla="*/ 3175157 w 3175157"/>
              <a:gd name="connsiteY4-1362" fmla="*/ 1834409 h 3242474"/>
              <a:gd name="connsiteX5-1363" fmla="*/ 2300025 w 3175157"/>
              <a:gd name="connsiteY5-1364" fmla="*/ 3046130 h 3242474"/>
              <a:gd name="connsiteX6-1365" fmla="*/ 605860 w 3175157"/>
              <a:gd name="connsiteY6-1366" fmla="*/ 2664663 h 3242474"/>
              <a:gd name="connsiteX7-1367" fmla="*/ 381468 w 3175157"/>
              <a:gd name="connsiteY7-1368" fmla="*/ 3242474 h 3242474"/>
              <a:gd name="connsiteX8-1369" fmla="*/ 0 w 3175157"/>
              <a:gd name="connsiteY8-1370" fmla="*/ 3236864 h 3242474"/>
              <a:gd name="connsiteX9-1371" fmla="*/ 431956 w 3175157"/>
              <a:gd name="connsiteY9-1372" fmla="*/ 2232708 h 3242474"/>
              <a:gd name="connsiteX10-1373" fmla="*/ 1559529 w 3175157"/>
              <a:gd name="connsiteY10-1374" fmla="*/ 1991485 h 3242474"/>
              <a:gd name="connsiteX11-1375" fmla="*/ 1234160 w 3175157"/>
              <a:gd name="connsiteY11-1376" fmla="*/ 959279 h 3242474"/>
              <a:gd name="connsiteX12-1377" fmla="*/ 1049035 w 3175157"/>
              <a:gd name="connsiteY12-1378" fmla="*/ 16828 h 3242474"/>
              <a:gd name="connsiteX0-1379" fmla="*/ 1049035 w 3175157"/>
              <a:gd name="connsiteY0-1380" fmla="*/ 16828 h 3242474"/>
              <a:gd name="connsiteX1-1381" fmla="*/ 1447333 w 3175157"/>
              <a:gd name="connsiteY1-1382" fmla="*/ 0 h 3242474"/>
              <a:gd name="connsiteX2-1383" fmla="*/ 1666116 w 3175157"/>
              <a:gd name="connsiteY2-1384" fmla="*/ 734886 h 3242474"/>
              <a:gd name="connsiteX3-1385" fmla="*/ 2401001 w 3175157"/>
              <a:gd name="connsiteY3-1386" fmla="*/ 560982 h 3242474"/>
              <a:gd name="connsiteX4-1387" fmla="*/ 3175157 w 3175157"/>
              <a:gd name="connsiteY4-1388" fmla="*/ 1834409 h 3242474"/>
              <a:gd name="connsiteX5-1389" fmla="*/ 2300025 w 3175157"/>
              <a:gd name="connsiteY5-1390" fmla="*/ 3046130 h 3242474"/>
              <a:gd name="connsiteX6-1391" fmla="*/ 605860 w 3175157"/>
              <a:gd name="connsiteY6-1392" fmla="*/ 2664663 h 3242474"/>
              <a:gd name="connsiteX7-1393" fmla="*/ 381468 w 3175157"/>
              <a:gd name="connsiteY7-1394" fmla="*/ 3242474 h 3242474"/>
              <a:gd name="connsiteX8-1395" fmla="*/ 0 w 3175157"/>
              <a:gd name="connsiteY8-1396" fmla="*/ 3236864 h 3242474"/>
              <a:gd name="connsiteX9-1397" fmla="*/ 431956 w 3175157"/>
              <a:gd name="connsiteY9-1398" fmla="*/ 2232708 h 3242474"/>
              <a:gd name="connsiteX10-1399" fmla="*/ 1559529 w 3175157"/>
              <a:gd name="connsiteY10-1400" fmla="*/ 1991485 h 3242474"/>
              <a:gd name="connsiteX11-1401" fmla="*/ 1234160 w 3175157"/>
              <a:gd name="connsiteY11-1402" fmla="*/ 959279 h 3242474"/>
              <a:gd name="connsiteX12-1403" fmla="*/ 1049035 w 3175157"/>
              <a:gd name="connsiteY12-1404" fmla="*/ 16828 h 3242474"/>
              <a:gd name="connsiteX0-1405" fmla="*/ 1049035 w 3175157"/>
              <a:gd name="connsiteY0-1406" fmla="*/ 16828 h 3242474"/>
              <a:gd name="connsiteX1-1407" fmla="*/ 1447333 w 3175157"/>
              <a:gd name="connsiteY1-1408" fmla="*/ 0 h 3242474"/>
              <a:gd name="connsiteX2-1409" fmla="*/ 1666116 w 3175157"/>
              <a:gd name="connsiteY2-1410" fmla="*/ 734886 h 3242474"/>
              <a:gd name="connsiteX3-1411" fmla="*/ 2401001 w 3175157"/>
              <a:gd name="connsiteY3-1412" fmla="*/ 560982 h 3242474"/>
              <a:gd name="connsiteX4-1413" fmla="*/ 3175157 w 3175157"/>
              <a:gd name="connsiteY4-1414" fmla="*/ 1834409 h 3242474"/>
              <a:gd name="connsiteX5-1415" fmla="*/ 2300025 w 3175157"/>
              <a:gd name="connsiteY5-1416" fmla="*/ 3046130 h 3242474"/>
              <a:gd name="connsiteX6-1417" fmla="*/ 605860 w 3175157"/>
              <a:gd name="connsiteY6-1418" fmla="*/ 2664663 h 3242474"/>
              <a:gd name="connsiteX7-1419" fmla="*/ 381468 w 3175157"/>
              <a:gd name="connsiteY7-1420" fmla="*/ 3242474 h 3242474"/>
              <a:gd name="connsiteX8-1421" fmla="*/ 0 w 3175157"/>
              <a:gd name="connsiteY8-1422" fmla="*/ 3236864 h 3242474"/>
              <a:gd name="connsiteX9-1423" fmla="*/ 431956 w 3175157"/>
              <a:gd name="connsiteY9-1424" fmla="*/ 2232708 h 3242474"/>
              <a:gd name="connsiteX10-1425" fmla="*/ 1559529 w 3175157"/>
              <a:gd name="connsiteY10-1426" fmla="*/ 1991485 h 3242474"/>
              <a:gd name="connsiteX11-1427" fmla="*/ 1234160 w 3175157"/>
              <a:gd name="connsiteY11-1428" fmla="*/ 959279 h 3242474"/>
              <a:gd name="connsiteX12-1429" fmla="*/ 1049035 w 3175157"/>
              <a:gd name="connsiteY12-1430" fmla="*/ 16828 h 3242474"/>
              <a:gd name="connsiteX0-1431" fmla="*/ 1049035 w 3175157"/>
              <a:gd name="connsiteY0-1432" fmla="*/ 16828 h 3242474"/>
              <a:gd name="connsiteX1-1433" fmla="*/ 1447333 w 3175157"/>
              <a:gd name="connsiteY1-1434" fmla="*/ 0 h 3242474"/>
              <a:gd name="connsiteX2-1435" fmla="*/ 1666116 w 3175157"/>
              <a:gd name="connsiteY2-1436" fmla="*/ 734886 h 3242474"/>
              <a:gd name="connsiteX3-1437" fmla="*/ 2401001 w 3175157"/>
              <a:gd name="connsiteY3-1438" fmla="*/ 560982 h 3242474"/>
              <a:gd name="connsiteX4-1439" fmla="*/ 3175157 w 3175157"/>
              <a:gd name="connsiteY4-1440" fmla="*/ 1834409 h 3242474"/>
              <a:gd name="connsiteX5-1441" fmla="*/ 2300025 w 3175157"/>
              <a:gd name="connsiteY5-1442" fmla="*/ 3046130 h 3242474"/>
              <a:gd name="connsiteX6-1443" fmla="*/ 605860 w 3175157"/>
              <a:gd name="connsiteY6-1444" fmla="*/ 2664663 h 3242474"/>
              <a:gd name="connsiteX7-1445" fmla="*/ 381468 w 3175157"/>
              <a:gd name="connsiteY7-1446" fmla="*/ 3242474 h 3242474"/>
              <a:gd name="connsiteX8-1447" fmla="*/ 0 w 3175157"/>
              <a:gd name="connsiteY8-1448" fmla="*/ 3236864 h 3242474"/>
              <a:gd name="connsiteX9-1449" fmla="*/ 516103 w 3175157"/>
              <a:gd name="connsiteY9-1450" fmla="*/ 2249538 h 3242474"/>
              <a:gd name="connsiteX10-1451" fmla="*/ 1559529 w 3175157"/>
              <a:gd name="connsiteY10-1452" fmla="*/ 1991485 h 3242474"/>
              <a:gd name="connsiteX11-1453" fmla="*/ 1234160 w 3175157"/>
              <a:gd name="connsiteY11-1454" fmla="*/ 959279 h 3242474"/>
              <a:gd name="connsiteX12-1455" fmla="*/ 1049035 w 3175157"/>
              <a:gd name="connsiteY12-1456" fmla="*/ 16828 h 3242474"/>
              <a:gd name="connsiteX0-1457" fmla="*/ 1049035 w 3175157"/>
              <a:gd name="connsiteY0-1458" fmla="*/ 16828 h 3242474"/>
              <a:gd name="connsiteX1-1459" fmla="*/ 1447333 w 3175157"/>
              <a:gd name="connsiteY1-1460" fmla="*/ 0 h 3242474"/>
              <a:gd name="connsiteX2-1461" fmla="*/ 1666116 w 3175157"/>
              <a:gd name="connsiteY2-1462" fmla="*/ 734886 h 3242474"/>
              <a:gd name="connsiteX3-1463" fmla="*/ 2401001 w 3175157"/>
              <a:gd name="connsiteY3-1464" fmla="*/ 560982 h 3242474"/>
              <a:gd name="connsiteX4-1465" fmla="*/ 3175157 w 3175157"/>
              <a:gd name="connsiteY4-1466" fmla="*/ 1834409 h 3242474"/>
              <a:gd name="connsiteX5-1467" fmla="*/ 2300025 w 3175157"/>
              <a:gd name="connsiteY5-1468" fmla="*/ 3046130 h 3242474"/>
              <a:gd name="connsiteX6-1469" fmla="*/ 605860 w 3175157"/>
              <a:gd name="connsiteY6-1470" fmla="*/ 2664663 h 3242474"/>
              <a:gd name="connsiteX7-1471" fmla="*/ 381468 w 3175157"/>
              <a:gd name="connsiteY7-1472" fmla="*/ 3242474 h 3242474"/>
              <a:gd name="connsiteX8-1473" fmla="*/ 0 w 3175157"/>
              <a:gd name="connsiteY8-1474" fmla="*/ 3236864 h 3242474"/>
              <a:gd name="connsiteX9-1475" fmla="*/ 516103 w 3175157"/>
              <a:gd name="connsiteY9-1476" fmla="*/ 2249538 h 3242474"/>
              <a:gd name="connsiteX10-1477" fmla="*/ 1559529 w 3175157"/>
              <a:gd name="connsiteY10-1478" fmla="*/ 1991485 h 3242474"/>
              <a:gd name="connsiteX11-1479" fmla="*/ 1234160 w 3175157"/>
              <a:gd name="connsiteY11-1480" fmla="*/ 959279 h 3242474"/>
              <a:gd name="connsiteX12-1481" fmla="*/ 1049035 w 3175157"/>
              <a:gd name="connsiteY12-1482" fmla="*/ 16828 h 3242474"/>
              <a:gd name="connsiteX0-1483" fmla="*/ 1049035 w 3175157"/>
              <a:gd name="connsiteY0-1484" fmla="*/ 16828 h 3242474"/>
              <a:gd name="connsiteX1-1485" fmla="*/ 1447333 w 3175157"/>
              <a:gd name="connsiteY1-1486" fmla="*/ 0 h 3242474"/>
              <a:gd name="connsiteX2-1487" fmla="*/ 1666116 w 3175157"/>
              <a:gd name="connsiteY2-1488" fmla="*/ 734886 h 3242474"/>
              <a:gd name="connsiteX3-1489" fmla="*/ 2401001 w 3175157"/>
              <a:gd name="connsiteY3-1490" fmla="*/ 560982 h 3242474"/>
              <a:gd name="connsiteX4-1491" fmla="*/ 3175157 w 3175157"/>
              <a:gd name="connsiteY4-1492" fmla="*/ 1834409 h 3242474"/>
              <a:gd name="connsiteX5-1493" fmla="*/ 2300025 w 3175157"/>
              <a:gd name="connsiteY5-1494" fmla="*/ 3046130 h 3242474"/>
              <a:gd name="connsiteX6-1495" fmla="*/ 605860 w 3175157"/>
              <a:gd name="connsiteY6-1496" fmla="*/ 2664663 h 3242474"/>
              <a:gd name="connsiteX7-1497" fmla="*/ 381468 w 3175157"/>
              <a:gd name="connsiteY7-1498" fmla="*/ 3242474 h 3242474"/>
              <a:gd name="connsiteX8-1499" fmla="*/ 0 w 3175157"/>
              <a:gd name="connsiteY8-1500" fmla="*/ 3236864 h 3242474"/>
              <a:gd name="connsiteX9-1501" fmla="*/ 516103 w 3175157"/>
              <a:gd name="connsiteY9-1502" fmla="*/ 2249538 h 3242474"/>
              <a:gd name="connsiteX10-1503" fmla="*/ 1559529 w 3175157"/>
              <a:gd name="connsiteY10-1504" fmla="*/ 1991485 h 3242474"/>
              <a:gd name="connsiteX11-1505" fmla="*/ 1234160 w 3175157"/>
              <a:gd name="connsiteY11-1506" fmla="*/ 959279 h 3242474"/>
              <a:gd name="connsiteX12-1507" fmla="*/ 1049035 w 3175157"/>
              <a:gd name="connsiteY12-1508" fmla="*/ 16828 h 3242474"/>
              <a:gd name="connsiteX0-1509" fmla="*/ 1049035 w 3175157"/>
              <a:gd name="connsiteY0-1510" fmla="*/ 16828 h 3242474"/>
              <a:gd name="connsiteX1-1511" fmla="*/ 1447333 w 3175157"/>
              <a:gd name="connsiteY1-1512" fmla="*/ 0 h 3242474"/>
              <a:gd name="connsiteX2-1513" fmla="*/ 1666116 w 3175157"/>
              <a:gd name="connsiteY2-1514" fmla="*/ 734886 h 3242474"/>
              <a:gd name="connsiteX3-1515" fmla="*/ 2401001 w 3175157"/>
              <a:gd name="connsiteY3-1516" fmla="*/ 560982 h 3242474"/>
              <a:gd name="connsiteX4-1517" fmla="*/ 3175157 w 3175157"/>
              <a:gd name="connsiteY4-1518" fmla="*/ 1834409 h 3242474"/>
              <a:gd name="connsiteX5-1519" fmla="*/ 2300025 w 3175157"/>
              <a:gd name="connsiteY5-1520" fmla="*/ 3046130 h 3242474"/>
              <a:gd name="connsiteX6-1521" fmla="*/ 605860 w 3175157"/>
              <a:gd name="connsiteY6-1522" fmla="*/ 2664663 h 3242474"/>
              <a:gd name="connsiteX7-1523" fmla="*/ 381468 w 3175157"/>
              <a:gd name="connsiteY7-1524" fmla="*/ 3242474 h 3242474"/>
              <a:gd name="connsiteX8-1525" fmla="*/ 0 w 3175157"/>
              <a:gd name="connsiteY8-1526" fmla="*/ 3236864 h 3242474"/>
              <a:gd name="connsiteX9-1527" fmla="*/ 516103 w 3175157"/>
              <a:gd name="connsiteY9-1528" fmla="*/ 2249538 h 3242474"/>
              <a:gd name="connsiteX10-1529" fmla="*/ 1559529 w 3175157"/>
              <a:gd name="connsiteY10-1530" fmla="*/ 1991485 h 3242474"/>
              <a:gd name="connsiteX11-1531" fmla="*/ 1234160 w 3175157"/>
              <a:gd name="connsiteY11-1532" fmla="*/ 959279 h 3242474"/>
              <a:gd name="connsiteX12-1533" fmla="*/ 1049035 w 3175157"/>
              <a:gd name="connsiteY12-1534" fmla="*/ 16828 h 3242474"/>
              <a:gd name="connsiteX0-1535" fmla="*/ 1049035 w 3203206"/>
              <a:gd name="connsiteY0-1536" fmla="*/ 16828 h 3242474"/>
              <a:gd name="connsiteX1-1537" fmla="*/ 1447333 w 3203206"/>
              <a:gd name="connsiteY1-1538" fmla="*/ 0 h 3242474"/>
              <a:gd name="connsiteX2-1539" fmla="*/ 1666116 w 3203206"/>
              <a:gd name="connsiteY2-1540" fmla="*/ 734886 h 3242474"/>
              <a:gd name="connsiteX3-1541" fmla="*/ 2401001 w 3203206"/>
              <a:gd name="connsiteY3-1542" fmla="*/ 560982 h 3242474"/>
              <a:gd name="connsiteX4-1543" fmla="*/ 3203206 w 3203206"/>
              <a:gd name="connsiteY4-1544" fmla="*/ 1834409 h 3242474"/>
              <a:gd name="connsiteX5-1545" fmla="*/ 2300025 w 3203206"/>
              <a:gd name="connsiteY5-1546" fmla="*/ 3046130 h 3242474"/>
              <a:gd name="connsiteX6-1547" fmla="*/ 605860 w 3203206"/>
              <a:gd name="connsiteY6-1548" fmla="*/ 2664663 h 3242474"/>
              <a:gd name="connsiteX7-1549" fmla="*/ 381468 w 3203206"/>
              <a:gd name="connsiteY7-1550" fmla="*/ 3242474 h 3242474"/>
              <a:gd name="connsiteX8-1551" fmla="*/ 0 w 3203206"/>
              <a:gd name="connsiteY8-1552" fmla="*/ 3236864 h 3242474"/>
              <a:gd name="connsiteX9-1553" fmla="*/ 516103 w 3203206"/>
              <a:gd name="connsiteY9-1554" fmla="*/ 2249538 h 3242474"/>
              <a:gd name="connsiteX10-1555" fmla="*/ 1559529 w 3203206"/>
              <a:gd name="connsiteY10-1556" fmla="*/ 1991485 h 3242474"/>
              <a:gd name="connsiteX11-1557" fmla="*/ 1234160 w 3203206"/>
              <a:gd name="connsiteY11-1558" fmla="*/ 959279 h 3242474"/>
              <a:gd name="connsiteX12-1559" fmla="*/ 1049035 w 3203206"/>
              <a:gd name="connsiteY12-1560" fmla="*/ 16828 h 3242474"/>
              <a:gd name="connsiteX0-1561" fmla="*/ 1049035 w 3203570"/>
              <a:gd name="connsiteY0-1562" fmla="*/ 16828 h 3242474"/>
              <a:gd name="connsiteX1-1563" fmla="*/ 1447333 w 3203570"/>
              <a:gd name="connsiteY1-1564" fmla="*/ 0 h 3242474"/>
              <a:gd name="connsiteX2-1565" fmla="*/ 1666116 w 3203570"/>
              <a:gd name="connsiteY2-1566" fmla="*/ 734886 h 3242474"/>
              <a:gd name="connsiteX3-1567" fmla="*/ 2401001 w 3203570"/>
              <a:gd name="connsiteY3-1568" fmla="*/ 560982 h 3242474"/>
              <a:gd name="connsiteX4-1569" fmla="*/ 3203206 w 3203570"/>
              <a:gd name="connsiteY4-1570" fmla="*/ 1834409 h 3242474"/>
              <a:gd name="connsiteX5-1571" fmla="*/ 2300025 w 3203570"/>
              <a:gd name="connsiteY5-1572" fmla="*/ 3046130 h 3242474"/>
              <a:gd name="connsiteX6-1573" fmla="*/ 605860 w 3203570"/>
              <a:gd name="connsiteY6-1574" fmla="*/ 2664663 h 3242474"/>
              <a:gd name="connsiteX7-1575" fmla="*/ 381468 w 3203570"/>
              <a:gd name="connsiteY7-1576" fmla="*/ 3242474 h 3242474"/>
              <a:gd name="connsiteX8-1577" fmla="*/ 0 w 3203570"/>
              <a:gd name="connsiteY8-1578" fmla="*/ 3236864 h 3242474"/>
              <a:gd name="connsiteX9-1579" fmla="*/ 516103 w 3203570"/>
              <a:gd name="connsiteY9-1580" fmla="*/ 2249538 h 3242474"/>
              <a:gd name="connsiteX10-1581" fmla="*/ 1559529 w 3203570"/>
              <a:gd name="connsiteY10-1582" fmla="*/ 1991485 h 3242474"/>
              <a:gd name="connsiteX11-1583" fmla="*/ 1234160 w 3203570"/>
              <a:gd name="connsiteY11-1584" fmla="*/ 959279 h 3242474"/>
              <a:gd name="connsiteX12-1585" fmla="*/ 1049035 w 3203570"/>
              <a:gd name="connsiteY12-1586" fmla="*/ 16828 h 3242474"/>
              <a:gd name="connsiteX0-1587" fmla="*/ 1049035 w 3203570"/>
              <a:gd name="connsiteY0-1588" fmla="*/ 16828 h 3242474"/>
              <a:gd name="connsiteX1-1589" fmla="*/ 1447333 w 3203570"/>
              <a:gd name="connsiteY1-1590" fmla="*/ 0 h 3242474"/>
              <a:gd name="connsiteX2-1591" fmla="*/ 1666116 w 3203570"/>
              <a:gd name="connsiteY2-1592" fmla="*/ 734886 h 3242474"/>
              <a:gd name="connsiteX3-1593" fmla="*/ 2401001 w 3203570"/>
              <a:gd name="connsiteY3-1594" fmla="*/ 560982 h 3242474"/>
              <a:gd name="connsiteX4-1595" fmla="*/ 3203206 w 3203570"/>
              <a:gd name="connsiteY4-1596" fmla="*/ 1834409 h 3242474"/>
              <a:gd name="connsiteX5-1597" fmla="*/ 2300025 w 3203570"/>
              <a:gd name="connsiteY5-1598" fmla="*/ 3046130 h 3242474"/>
              <a:gd name="connsiteX6-1599" fmla="*/ 605860 w 3203570"/>
              <a:gd name="connsiteY6-1600" fmla="*/ 2664663 h 3242474"/>
              <a:gd name="connsiteX7-1601" fmla="*/ 381468 w 3203570"/>
              <a:gd name="connsiteY7-1602" fmla="*/ 3242474 h 3242474"/>
              <a:gd name="connsiteX8-1603" fmla="*/ 0 w 3203570"/>
              <a:gd name="connsiteY8-1604" fmla="*/ 3236864 h 3242474"/>
              <a:gd name="connsiteX9-1605" fmla="*/ 516103 w 3203570"/>
              <a:gd name="connsiteY9-1606" fmla="*/ 2249538 h 3242474"/>
              <a:gd name="connsiteX10-1607" fmla="*/ 1559529 w 3203570"/>
              <a:gd name="connsiteY10-1608" fmla="*/ 1991485 h 3242474"/>
              <a:gd name="connsiteX11-1609" fmla="*/ 1234160 w 3203570"/>
              <a:gd name="connsiteY11-1610" fmla="*/ 959279 h 3242474"/>
              <a:gd name="connsiteX12-1611" fmla="*/ 1049035 w 3203570"/>
              <a:gd name="connsiteY12-1612" fmla="*/ 16828 h 3242474"/>
              <a:gd name="connsiteX0-1613" fmla="*/ 1049035 w 3203570"/>
              <a:gd name="connsiteY0-1614" fmla="*/ 16828 h 3242474"/>
              <a:gd name="connsiteX1-1615" fmla="*/ 1447333 w 3203570"/>
              <a:gd name="connsiteY1-1616" fmla="*/ 0 h 3242474"/>
              <a:gd name="connsiteX2-1617" fmla="*/ 1666116 w 3203570"/>
              <a:gd name="connsiteY2-1618" fmla="*/ 734886 h 3242474"/>
              <a:gd name="connsiteX3-1619" fmla="*/ 2401001 w 3203570"/>
              <a:gd name="connsiteY3-1620" fmla="*/ 560982 h 3242474"/>
              <a:gd name="connsiteX4-1621" fmla="*/ 3203206 w 3203570"/>
              <a:gd name="connsiteY4-1622" fmla="*/ 1834409 h 3242474"/>
              <a:gd name="connsiteX5-1623" fmla="*/ 2300025 w 3203570"/>
              <a:gd name="connsiteY5-1624" fmla="*/ 3046130 h 3242474"/>
              <a:gd name="connsiteX6-1625" fmla="*/ 605860 w 3203570"/>
              <a:gd name="connsiteY6-1626" fmla="*/ 2664663 h 3242474"/>
              <a:gd name="connsiteX7-1627" fmla="*/ 381468 w 3203570"/>
              <a:gd name="connsiteY7-1628" fmla="*/ 3242474 h 3242474"/>
              <a:gd name="connsiteX8-1629" fmla="*/ 0 w 3203570"/>
              <a:gd name="connsiteY8-1630" fmla="*/ 3236864 h 3242474"/>
              <a:gd name="connsiteX9-1631" fmla="*/ 516103 w 3203570"/>
              <a:gd name="connsiteY9-1632" fmla="*/ 2249538 h 3242474"/>
              <a:gd name="connsiteX10-1633" fmla="*/ 1559529 w 3203570"/>
              <a:gd name="connsiteY10-1634" fmla="*/ 1991485 h 3242474"/>
              <a:gd name="connsiteX11-1635" fmla="*/ 1234160 w 3203570"/>
              <a:gd name="connsiteY11-1636" fmla="*/ 959279 h 3242474"/>
              <a:gd name="connsiteX12-1637" fmla="*/ 1049035 w 3203570"/>
              <a:gd name="connsiteY12-1638" fmla="*/ 16828 h 3242474"/>
              <a:gd name="connsiteX0-1639" fmla="*/ 1049035 w 3203570"/>
              <a:gd name="connsiteY0-1640" fmla="*/ 16828 h 3242474"/>
              <a:gd name="connsiteX1-1641" fmla="*/ 1447333 w 3203570"/>
              <a:gd name="connsiteY1-1642" fmla="*/ 0 h 3242474"/>
              <a:gd name="connsiteX2-1643" fmla="*/ 1666116 w 3203570"/>
              <a:gd name="connsiteY2-1644" fmla="*/ 734886 h 3242474"/>
              <a:gd name="connsiteX3-1645" fmla="*/ 2401001 w 3203570"/>
              <a:gd name="connsiteY3-1646" fmla="*/ 560982 h 3242474"/>
              <a:gd name="connsiteX4-1647" fmla="*/ 3203206 w 3203570"/>
              <a:gd name="connsiteY4-1648" fmla="*/ 1834409 h 3242474"/>
              <a:gd name="connsiteX5-1649" fmla="*/ 2300025 w 3203570"/>
              <a:gd name="connsiteY5-1650" fmla="*/ 3046130 h 3242474"/>
              <a:gd name="connsiteX6-1651" fmla="*/ 605860 w 3203570"/>
              <a:gd name="connsiteY6-1652" fmla="*/ 2664663 h 3242474"/>
              <a:gd name="connsiteX7-1653" fmla="*/ 381468 w 3203570"/>
              <a:gd name="connsiteY7-1654" fmla="*/ 3242474 h 3242474"/>
              <a:gd name="connsiteX8-1655" fmla="*/ 0 w 3203570"/>
              <a:gd name="connsiteY8-1656" fmla="*/ 3236864 h 3242474"/>
              <a:gd name="connsiteX9-1657" fmla="*/ 516103 w 3203570"/>
              <a:gd name="connsiteY9-1658" fmla="*/ 2249538 h 3242474"/>
              <a:gd name="connsiteX10-1659" fmla="*/ 1559529 w 3203570"/>
              <a:gd name="connsiteY10-1660" fmla="*/ 1991485 h 3242474"/>
              <a:gd name="connsiteX11-1661" fmla="*/ 1234160 w 3203570"/>
              <a:gd name="connsiteY11-1662" fmla="*/ 959279 h 3242474"/>
              <a:gd name="connsiteX12-1663" fmla="*/ 1049035 w 3203570"/>
              <a:gd name="connsiteY12-1664" fmla="*/ 16828 h 32424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7" name="Freeform 50"/>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8" name="Teardrop 9"/>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Freeform 97"/>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Donut 22"/>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1" name="Freeform 99"/>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Oval 10"/>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3" name="Freeform 101"/>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1" fmla="*/ 143301 w 1910686"/>
              <a:gd name="connsiteY0-2" fmla="*/ 27296 h 3261815"/>
              <a:gd name="connsiteX1-3" fmla="*/ 0 w 1910686"/>
              <a:gd name="connsiteY1-4" fmla="*/ 1699146 h 3261815"/>
              <a:gd name="connsiteX2-5" fmla="*/ 436728 w 1910686"/>
              <a:gd name="connsiteY2-6" fmla="*/ 3261815 h 3261815"/>
              <a:gd name="connsiteX3-7" fmla="*/ 928047 w 1910686"/>
              <a:gd name="connsiteY3-8" fmla="*/ 1937982 h 3261815"/>
              <a:gd name="connsiteX4-9" fmla="*/ 1364776 w 1910686"/>
              <a:gd name="connsiteY4-10" fmla="*/ 3261815 h 3261815"/>
              <a:gd name="connsiteX5-11" fmla="*/ 1910686 w 1910686"/>
              <a:gd name="connsiteY5-12" fmla="*/ 1719618 h 3261815"/>
              <a:gd name="connsiteX6-13" fmla="*/ 1603612 w 1910686"/>
              <a:gd name="connsiteY6-14" fmla="*/ 0 h 3261815"/>
              <a:gd name="connsiteX7-15" fmla="*/ 1521725 w 1910686"/>
              <a:gd name="connsiteY7-16" fmla="*/ 13648 h 3261815"/>
              <a:gd name="connsiteX8-17" fmla="*/ 907576 w 1910686"/>
              <a:gd name="connsiteY8-18" fmla="*/ 156949 h 3261815"/>
              <a:gd name="connsiteX9-19" fmla="*/ 143301 w 1910686"/>
              <a:gd name="connsiteY9-20" fmla="*/ 27296 h 3261815"/>
              <a:gd name="connsiteX0-21" fmla="*/ 143301 w 1910686"/>
              <a:gd name="connsiteY0-22" fmla="*/ 27296 h 3261815"/>
              <a:gd name="connsiteX1-23" fmla="*/ 0 w 1910686"/>
              <a:gd name="connsiteY1-24" fmla="*/ 1699146 h 3261815"/>
              <a:gd name="connsiteX2-25" fmla="*/ 436728 w 1910686"/>
              <a:gd name="connsiteY2-26" fmla="*/ 3261815 h 3261815"/>
              <a:gd name="connsiteX3-27" fmla="*/ 928047 w 1910686"/>
              <a:gd name="connsiteY3-28" fmla="*/ 1937982 h 3261815"/>
              <a:gd name="connsiteX4-29" fmla="*/ 1364776 w 1910686"/>
              <a:gd name="connsiteY4-30" fmla="*/ 3261815 h 3261815"/>
              <a:gd name="connsiteX5-31" fmla="*/ 1910686 w 1910686"/>
              <a:gd name="connsiteY5-32" fmla="*/ 1719618 h 3261815"/>
              <a:gd name="connsiteX6-33" fmla="*/ 1603612 w 1910686"/>
              <a:gd name="connsiteY6-34" fmla="*/ 0 h 3261815"/>
              <a:gd name="connsiteX7-35" fmla="*/ 1521725 w 1910686"/>
              <a:gd name="connsiteY7-36" fmla="*/ 13648 h 3261815"/>
              <a:gd name="connsiteX8-37" fmla="*/ 907576 w 1910686"/>
              <a:gd name="connsiteY8-38" fmla="*/ 156949 h 3261815"/>
              <a:gd name="connsiteX9-39" fmla="*/ 143301 w 1910686"/>
              <a:gd name="connsiteY9-40" fmla="*/ 27296 h 3261815"/>
              <a:gd name="connsiteX0-41" fmla="*/ 326627 w 2094012"/>
              <a:gd name="connsiteY0-42" fmla="*/ 27296 h 3261815"/>
              <a:gd name="connsiteX1-43" fmla="*/ 183326 w 2094012"/>
              <a:gd name="connsiteY1-44" fmla="*/ 1699146 h 3261815"/>
              <a:gd name="connsiteX2-45" fmla="*/ 620054 w 2094012"/>
              <a:gd name="connsiteY2-46" fmla="*/ 3261815 h 3261815"/>
              <a:gd name="connsiteX3-47" fmla="*/ 1111373 w 2094012"/>
              <a:gd name="connsiteY3-48" fmla="*/ 1937982 h 3261815"/>
              <a:gd name="connsiteX4-49" fmla="*/ 1548102 w 2094012"/>
              <a:gd name="connsiteY4-50" fmla="*/ 3261815 h 3261815"/>
              <a:gd name="connsiteX5-51" fmla="*/ 2094012 w 2094012"/>
              <a:gd name="connsiteY5-52" fmla="*/ 1719618 h 3261815"/>
              <a:gd name="connsiteX6-53" fmla="*/ 1786938 w 2094012"/>
              <a:gd name="connsiteY6-54" fmla="*/ 0 h 3261815"/>
              <a:gd name="connsiteX7-55" fmla="*/ 1705051 w 2094012"/>
              <a:gd name="connsiteY7-56" fmla="*/ 13648 h 3261815"/>
              <a:gd name="connsiteX8-57" fmla="*/ 1090902 w 2094012"/>
              <a:gd name="connsiteY8-58" fmla="*/ 156949 h 3261815"/>
              <a:gd name="connsiteX9-59" fmla="*/ 326627 w 2094012"/>
              <a:gd name="connsiteY9-60" fmla="*/ 27296 h 3261815"/>
              <a:gd name="connsiteX0-61" fmla="*/ 402442 w 2169827"/>
              <a:gd name="connsiteY0-62" fmla="*/ 27296 h 3261815"/>
              <a:gd name="connsiteX1-63" fmla="*/ 259141 w 2169827"/>
              <a:gd name="connsiteY1-64" fmla="*/ 1699146 h 3261815"/>
              <a:gd name="connsiteX2-65" fmla="*/ 695869 w 2169827"/>
              <a:gd name="connsiteY2-66" fmla="*/ 3261815 h 3261815"/>
              <a:gd name="connsiteX3-67" fmla="*/ 1187188 w 2169827"/>
              <a:gd name="connsiteY3-68" fmla="*/ 1937982 h 3261815"/>
              <a:gd name="connsiteX4-69" fmla="*/ 1623917 w 2169827"/>
              <a:gd name="connsiteY4-70" fmla="*/ 3261815 h 3261815"/>
              <a:gd name="connsiteX5-71" fmla="*/ 2169827 w 2169827"/>
              <a:gd name="connsiteY5-72" fmla="*/ 1719618 h 3261815"/>
              <a:gd name="connsiteX6-73" fmla="*/ 1862753 w 2169827"/>
              <a:gd name="connsiteY6-74" fmla="*/ 0 h 3261815"/>
              <a:gd name="connsiteX7-75" fmla="*/ 1780866 w 2169827"/>
              <a:gd name="connsiteY7-76" fmla="*/ 13648 h 3261815"/>
              <a:gd name="connsiteX8-77" fmla="*/ 1166717 w 2169827"/>
              <a:gd name="connsiteY8-78" fmla="*/ 156949 h 3261815"/>
              <a:gd name="connsiteX9-79" fmla="*/ 402442 w 2169827"/>
              <a:gd name="connsiteY9-80" fmla="*/ 27296 h 3261815"/>
              <a:gd name="connsiteX0-81" fmla="*/ 402442 w 2169827"/>
              <a:gd name="connsiteY0-82" fmla="*/ 27296 h 3261815"/>
              <a:gd name="connsiteX1-83" fmla="*/ 259141 w 2169827"/>
              <a:gd name="connsiteY1-84" fmla="*/ 1699146 h 3261815"/>
              <a:gd name="connsiteX2-85" fmla="*/ 695869 w 2169827"/>
              <a:gd name="connsiteY2-86" fmla="*/ 3261815 h 3261815"/>
              <a:gd name="connsiteX3-87" fmla="*/ 1187188 w 2169827"/>
              <a:gd name="connsiteY3-88" fmla="*/ 1937982 h 3261815"/>
              <a:gd name="connsiteX4-89" fmla="*/ 1623917 w 2169827"/>
              <a:gd name="connsiteY4-90" fmla="*/ 3261815 h 3261815"/>
              <a:gd name="connsiteX5-91" fmla="*/ 2169827 w 2169827"/>
              <a:gd name="connsiteY5-92" fmla="*/ 1719618 h 3261815"/>
              <a:gd name="connsiteX6-93" fmla="*/ 1862753 w 2169827"/>
              <a:gd name="connsiteY6-94" fmla="*/ 0 h 3261815"/>
              <a:gd name="connsiteX7-95" fmla="*/ 1780866 w 2169827"/>
              <a:gd name="connsiteY7-96" fmla="*/ 13648 h 3261815"/>
              <a:gd name="connsiteX8-97" fmla="*/ 1166717 w 2169827"/>
              <a:gd name="connsiteY8-98" fmla="*/ 156949 h 3261815"/>
              <a:gd name="connsiteX9-99" fmla="*/ 402442 w 2169827"/>
              <a:gd name="connsiteY9-100" fmla="*/ 27296 h 3261815"/>
              <a:gd name="connsiteX0-101" fmla="*/ 377501 w 2144886"/>
              <a:gd name="connsiteY0-102" fmla="*/ 27296 h 3261815"/>
              <a:gd name="connsiteX1-103" fmla="*/ 295615 w 2144886"/>
              <a:gd name="connsiteY1-104" fmla="*/ 1774209 h 3261815"/>
              <a:gd name="connsiteX2-105" fmla="*/ 670928 w 2144886"/>
              <a:gd name="connsiteY2-106" fmla="*/ 3261815 h 3261815"/>
              <a:gd name="connsiteX3-107" fmla="*/ 1162247 w 2144886"/>
              <a:gd name="connsiteY3-108" fmla="*/ 1937982 h 3261815"/>
              <a:gd name="connsiteX4-109" fmla="*/ 1598976 w 2144886"/>
              <a:gd name="connsiteY4-110" fmla="*/ 3261815 h 3261815"/>
              <a:gd name="connsiteX5-111" fmla="*/ 2144886 w 2144886"/>
              <a:gd name="connsiteY5-112" fmla="*/ 1719618 h 3261815"/>
              <a:gd name="connsiteX6-113" fmla="*/ 1837812 w 2144886"/>
              <a:gd name="connsiteY6-114" fmla="*/ 0 h 3261815"/>
              <a:gd name="connsiteX7-115" fmla="*/ 1755925 w 2144886"/>
              <a:gd name="connsiteY7-116" fmla="*/ 13648 h 3261815"/>
              <a:gd name="connsiteX8-117" fmla="*/ 1141776 w 2144886"/>
              <a:gd name="connsiteY8-118" fmla="*/ 156949 h 3261815"/>
              <a:gd name="connsiteX9-119" fmla="*/ 377501 w 2144886"/>
              <a:gd name="connsiteY9-120" fmla="*/ 27296 h 3261815"/>
              <a:gd name="connsiteX0-121" fmla="*/ 408239 w 2175624"/>
              <a:gd name="connsiteY0-122" fmla="*/ 27296 h 3261815"/>
              <a:gd name="connsiteX1-123" fmla="*/ 326353 w 2175624"/>
              <a:gd name="connsiteY1-124" fmla="*/ 1774209 h 3261815"/>
              <a:gd name="connsiteX2-125" fmla="*/ 701666 w 2175624"/>
              <a:gd name="connsiteY2-126" fmla="*/ 3261815 h 3261815"/>
              <a:gd name="connsiteX3-127" fmla="*/ 1192985 w 2175624"/>
              <a:gd name="connsiteY3-128" fmla="*/ 1937982 h 3261815"/>
              <a:gd name="connsiteX4-129" fmla="*/ 1629714 w 2175624"/>
              <a:gd name="connsiteY4-130" fmla="*/ 3261815 h 3261815"/>
              <a:gd name="connsiteX5-131" fmla="*/ 2175624 w 2175624"/>
              <a:gd name="connsiteY5-132" fmla="*/ 1719618 h 3261815"/>
              <a:gd name="connsiteX6-133" fmla="*/ 1868550 w 2175624"/>
              <a:gd name="connsiteY6-134" fmla="*/ 0 h 3261815"/>
              <a:gd name="connsiteX7-135" fmla="*/ 1786663 w 2175624"/>
              <a:gd name="connsiteY7-136" fmla="*/ 13648 h 3261815"/>
              <a:gd name="connsiteX8-137" fmla="*/ 1172514 w 2175624"/>
              <a:gd name="connsiteY8-138" fmla="*/ 156949 h 3261815"/>
              <a:gd name="connsiteX9-139" fmla="*/ 408239 w 2175624"/>
              <a:gd name="connsiteY9-140" fmla="*/ 27296 h 3261815"/>
              <a:gd name="connsiteX0-141" fmla="*/ 408239 w 2175624"/>
              <a:gd name="connsiteY0-142" fmla="*/ 27296 h 3261815"/>
              <a:gd name="connsiteX1-143" fmla="*/ 326353 w 2175624"/>
              <a:gd name="connsiteY1-144" fmla="*/ 1774209 h 3261815"/>
              <a:gd name="connsiteX2-145" fmla="*/ 701666 w 2175624"/>
              <a:gd name="connsiteY2-146" fmla="*/ 3261815 h 3261815"/>
              <a:gd name="connsiteX3-147" fmla="*/ 1192985 w 2175624"/>
              <a:gd name="connsiteY3-148" fmla="*/ 1937982 h 3261815"/>
              <a:gd name="connsiteX4-149" fmla="*/ 1629714 w 2175624"/>
              <a:gd name="connsiteY4-150" fmla="*/ 3261815 h 3261815"/>
              <a:gd name="connsiteX5-151" fmla="*/ 2175624 w 2175624"/>
              <a:gd name="connsiteY5-152" fmla="*/ 1719618 h 3261815"/>
              <a:gd name="connsiteX6-153" fmla="*/ 1868550 w 2175624"/>
              <a:gd name="connsiteY6-154" fmla="*/ 0 h 3261815"/>
              <a:gd name="connsiteX7-155" fmla="*/ 1786663 w 2175624"/>
              <a:gd name="connsiteY7-156" fmla="*/ 13648 h 3261815"/>
              <a:gd name="connsiteX8-157" fmla="*/ 1172514 w 2175624"/>
              <a:gd name="connsiteY8-158" fmla="*/ 156949 h 3261815"/>
              <a:gd name="connsiteX9-159" fmla="*/ 408239 w 2175624"/>
              <a:gd name="connsiteY9-160" fmla="*/ 27296 h 3261815"/>
              <a:gd name="connsiteX0-161" fmla="*/ 408239 w 2175624"/>
              <a:gd name="connsiteY0-162" fmla="*/ 27296 h 3261815"/>
              <a:gd name="connsiteX1-163" fmla="*/ 326353 w 2175624"/>
              <a:gd name="connsiteY1-164" fmla="*/ 1774209 h 3261815"/>
              <a:gd name="connsiteX2-165" fmla="*/ 701666 w 2175624"/>
              <a:gd name="connsiteY2-166" fmla="*/ 3261815 h 3261815"/>
              <a:gd name="connsiteX3-167" fmla="*/ 1192985 w 2175624"/>
              <a:gd name="connsiteY3-168" fmla="*/ 1937982 h 3261815"/>
              <a:gd name="connsiteX4-169" fmla="*/ 1629714 w 2175624"/>
              <a:gd name="connsiteY4-170" fmla="*/ 3261815 h 3261815"/>
              <a:gd name="connsiteX5-171" fmla="*/ 2175624 w 2175624"/>
              <a:gd name="connsiteY5-172" fmla="*/ 1719618 h 3261815"/>
              <a:gd name="connsiteX6-173" fmla="*/ 1868550 w 2175624"/>
              <a:gd name="connsiteY6-174" fmla="*/ 0 h 3261815"/>
              <a:gd name="connsiteX7-175" fmla="*/ 1786663 w 2175624"/>
              <a:gd name="connsiteY7-176" fmla="*/ 13648 h 3261815"/>
              <a:gd name="connsiteX8-177" fmla="*/ 1172514 w 2175624"/>
              <a:gd name="connsiteY8-178" fmla="*/ 156949 h 3261815"/>
              <a:gd name="connsiteX9-179" fmla="*/ 408239 w 2175624"/>
              <a:gd name="connsiteY9-180" fmla="*/ 27296 h 3261815"/>
              <a:gd name="connsiteX0-181" fmla="*/ 408239 w 2175624"/>
              <a:gd name="connsiteY0-182" fmla="*/ 27296 h 3261815"/>
              <a:gd name="connsiteX1-183" fmla="*/ 326353 w 2175624"/>
              <a:gd name="connsiteY1-184" fmla="*/ 1774209 h 3261815"/>
              <a:gd name="connsiteX2-185" fmla="*/ 701666 w 2175624"/>
              <a:gd name="connsiteY2-186" fmla="*/ 3261815 h 3261815"/>
              <a:gd name="connsiteX3-187" fmla="*/ 1192985 w 2175624"/>
              <a:gd name="connsiteY3-188" fmla="*/ 1937982 h 3261815"/>
              <a:gd name="connsiteX4-189" fmla="*/ 1629714 w 2175624"/>
              <a:gd name="connsiteY4-190" fmla="*/ 3261815 h 3261815"/>
              <a:gd name="connsiteX5-191" fmla="*/ 2175624 w 2175624"/>
              <a:gd name="connsiteY5-192" fmla="*/ 1719618 h 3261815"/>
              <a:gd name="connsiteX6-193" fmla="*/ 1868550 w 2175624"/>
              <a:gd name="connsiteY6-194" fmla="*/ 0 h 3261815"/>
              <a:gd name="connsiteX7-195" fmla="*/ 1786663 w 2175624"/>
              <a:gd name="connsiteY7-196" fmla="*/ 13648 h 3261815"/>
              <a:gd name="connsiteX8-197" fmla="*/ 1172514 w 2175624"/>
              <a:gd name="connsiteY8-198" fmla="*/ 156949 h 3261815"/>
              <a:gd name="connsiteX9-199" fmla="*/ 408239 w 2175624"/>
              <a:gd name="connsiteY9-200" fmla="*/ 27296 h 3261815"/>
              <a:gd name="connsiteX0-201" fmla="*/ 411154 w 2178539"/>
              <a:gd name="connsiteY0-202" fmla="*/ 27296 h 3261815"/>
              <a:gd name="connsiteX1-203" fmla="*/ 322444 w 2178539"/>
              <a:gd name="connsiteY1-204" fmla="*/ 1801504 h 3261815"/>
              <a:gd name="connsiteX2-205" fmla="*/ 704581 w 2178539"/>
              <a:gd name="connsiteY2-206" fmla="*/ 3261815 h 3261815"/>
              <a:gd name="connsiteX3-207" fmla="*/ 1195900 w 2178539"/>
              <a:gd name="connsiteY3-208" fmla="*/ 1937982 h 3261815"/>
              <a:gd name="connsiteX4-209" fmla="*/ 1632629 w 2178539"/>
              <a:gd name="connsiteY4-210" fmla="*/ 3261815 h 3261815"/>
              <a:gd name="connsiteX5-211" fmla="*/ 2178539 w 2178539"/>
              <a:gd name="connsiteY5-212" fmla="*/ 1719618 h 3261815"/>
              <a:gd name="connsiteX6-213" fmla="*/ 1871465 w 2178539"/>
              <a:gd name="connsiteY6-214" fmla="*/ 0 h 3261815"/>
              <a:gd name="connsiteX7-215" fmla="*/ 1789578 w 2178539"/>
              <a:gd name="connsiteY7-216" fmla="*/ 13648 h 3261815"/>
              <a:gd name="connsiteX8-217" fmla="*/ 1175429 w 2178539"/>
              <a:gd name="connsiteY8-218" fmla="*/ 156949 h 3261815"/>
              <a:gd name="connsiteX9-219" fmla="*/ 411154 w 2178539"/>
              <a:gd name="connsiteY9-220" fmla="*/ 27296 h 3261815"/>
              <a:gd name="connsiteX0-221" fmla="*/ 411154 w 2178539"/>
              <a:gd name="connsiteY0-222" fmla="*/ 27296 h 3261815"/>
              <a:gd name="connsiteX1-223" fmla="*/ 322444 w 2178539"/>
              <a:gd name="connsiteY1-224" fmla="*/ 1801504 h 3261815"/>
              <a:gd name="connsiteX2-225" fmla="*/ 704581 w 2178539"/>
              <a:gd name="connsiteY2-226" fmla="*/ 3261815 h 3261815"/>
              <a:gd name="connsiteX3-227" fmla="*/ 1195900 w 2178539"/>
              <a:gd name="connsiteY3-228" fmla="*/ 1937982 h 3261815"/>
              <a:gd name="connsiteX4-229" fmla="*/ 1632629 w 2178539"/>
              <a:gd name="connsiteY4-230" fmla="*/ 3261815 h 3261815"/>
              <a:gd name="connsiteX5-231" fmla="*/ 2178539 w 2178539"/>
              <a:gd name="connsiteY5-232" fmla="*/ 1719618 h 3261815"/>
              <a:gd name="connsiteX6-233" fmla="*/ 1871465 w 2178539"/>
              <a:gd name="connsiteY6-234" fmla="*/ 0 h 3261815"/>
              <a:gd name="connsiteX7-235" fmla="*/ 1789578 w 2178539"/>
              <a:gd name="connsiteY7-236" fmla="*/ 13648 h 3261815"/>
              <a:gd name="connsiteX8-237" fmla="*/ 1175429 w 2178539"/>
              <a:gd name="connsiteY8-238" fmla="*/ 156949 h 3261815"/>
              <a:gd name="connsiteX9-239" fmla="*/ 411154 w 2178539"/>
              <a:gd name="connsiteY9-240" fmla="*/ 27296 h 3261815"/>
              <a:gd name="connsiteX0-241" fmla="*/ 411154 w 2178539"/>
              <a:gd name="connsiteY0-242" fmla="*/ 27296 h 3261815"/>
              <a:gd name="connsiteX1-243" fmla="*/ 322444 w 2178539"/>
              <a:gd name="connsiteY1-244" fmla="*/ 1801504 h 3261815"/>
              <a:gd name="connsiteX2-245" fmla="*/ 704581 w 2178539"/>
              <a:gd name="connsiteY2-246" fmla="*/ 3261815 h 3261815"/>
              <a:gd name="connsiteX3-247" fmla="*/ 1195900 w 2178539"/>
              <a:gd name="connsiteY3-248" fmla="*/ 1937982 h 3261815"/>
              <a:gd name="connsiteX4-249" fmla="*/ 1632629 w 2178539"/>
              <a:gd name="connsiteY4-250" fmla="*/ 3261815 h 3261815"/>
              <a:gd name="connsiteX5-251" fmla="*/ 2178539 w 2178539"/>
              <a:gd name="connsiteY5-252" fmla="*/ 1719618 h 3261815"/>
              <a:gd name="connsiteX6-253" fmla="*/ 1871465 w 2178539"/>
              <a:gd name="connsiteY6-254" fmla="*/ 0 h 3261815"/>
              <a:gd name="connsiteX7-255" fmla="*/ 1789578 w 2178539"/>
              <a:gd name="connsiteY7-256" fmla="*/ 13648 h 3261815"/>
              <a:gd name="connsiteX8-257" fmla="*/ 1175429 w 2178539"/>
              <a:gd name="connsiteY8-258" fmla="*/ 156949 h 3261815"/>
              <a:gd name="connsiteX9-259" fmla="*/ 411154 w 2178539"/>
              <a:gd name="connsiteY9-260" fmla="*/ 27296 h 3261815"/>
              <a:gd name="connsiteX0-261" fmla="*/ 411154 w 2178539"/>
              <a:gd name="connsiteY0-262" fmla="*/ 27296 h 3261815"/>
              <a:gd name="connsiteX1-263" fmla="*/ 322444 w 2178539"/>
              <a:gd name="connsiteY1-264" fmla="*/ 1801504 h 3261815"/>
              <a:gd name="connsiteX2-265" fmla="*/ 704581 w 2178539"/>
              <a:gd name="connsiteY2-266" fmla="*/ 3261815 h 3261815"/>
              <a:gd name="connsiteX3-267" fmla="*/ 1195900 w 2178539"/>
              <a:gd name="connsiteY3-268" fmla="*/ 1937982 h 3261815"/>
              <a:gd name="connsiteX4-269" fmla="*/ 1632629 w 2178539"/>
              <a:gd name="connsiteY4-270" fmla="*/ 3261815 h 3261815"/>
              <a:gd name="connsiteX5-271" fmla="*/ 2178539 w 2178539"/>
              <a:gd name="connsiteY5-272" fmla="*/ 1719618 h 3261815"/>
              <a:gd name="connsiteX6-273" fmla="*/ 1871465 w 2178539"/>
              <a:gd name="connsiteY6-274" fmla="*/ 0 h 3261815"/>
              <a:gd name="connsiteX7-275" fmla="*/ 1789578 w 2178539"/>
              <a:gd name="connsiteY7-276" fmla="*/ 13648 h 3261815"/>
              <a:gd name="connsiteX8-277" fmla="*/ 1175429 w 2178539"/>
              <a:gd name="connsiteY8-278" fmla="*/ 156949 h 3261815"/>
              <a:gd name="connsiteX9-279" fmla="*/ 411154 w 2178539"/>
              <a:gd name="connsiteY9-280" fmla="*/ 27296 h 3261815"/>
              <a:gd name="connsiteX0-281" fmla="*/ 411154 w 2178539"/>
              <a:gd name="connsiteY0-282" fmla="*/ 27296 h 3261815"/>
              <a:gd name="connsiteX1-283" fmla="*/ 322444 w 2178539"/>
              <a:gd name="connsiteY1-284" fmla="*/ 1801504 h 3261815"/>
              <a:gd name="connsiteX2-285" fmla="*/ 704581 w 2178539"/>
              <a:gd name="connsiteY2-286" fmla="*/ 3261815 h 3261815"/>
              <a:gd name="connsiteX3-287" fmla="*/ 1195900 w 2178539"/>
              <a:gd name="connsiteY3-288" fmla="*/ 1937982 h 3261815"/>
              <a:gd name="connsiteX4-289" fmla="*/ 1632629 w 2178539"/>
              <a:gd name="connsiteY4-290" fmla="*/ 3261815 h 3261815"/>
              <a:gd name="connsiteX5-291" fmla="*/ 2178539 w 2178539"/>
              <a:gd name="connsiteY5-292" fmla="*/ 1719618 h 3261815"/>
              <a:gd name="connsiteX6-293" fmla="*/ 1871465 w 2178539"/>
              <a:gd name="connsiteY6-294" fmla="*/ 0 h 3261815"/>
              <a:gd name="connsiteX7-295" fmla="*/ 1789578 w 2178539"/>
              <a:gd name="connsiteY7-296" fmla="*/ 13648 h 3261815"/>
              <a:gd name="connsiteX8-297" fmla="*/ 1175429 w 2178539"/>
              <a:gd name="connsiteY8-298" fmla="*/ 156949 h 3261815"/>
              <a:gd name="connsiteX9-299" fmla="*/ 411154 w 2178539"/>
              <a:gd name="connsiteY9-300" fmla="*/ 27296 h 3261815"/>
              <a:gd name="connsiteX0-301" fmla="*/ 411154 w 2178539"/>
              <a:gd name="connsiteY0-302" fmla="*/ 27296 h 3261815"/>
              <a:gd name="connsiteX1-303" fmla="*/ 322444 w 2178539"/>
              <a:gd name="connsiteY1-304" fmla="*/ 1801504 h 3261815"/>
              <a:gd name="connsiteX2-305" fmla="*/ 704581 w 2178539"/>
              <a:gd name="connsiteY2-306" fmla="*/ 3261815 h 3261815"/>
              <a:gd name="connsiteX3-307" fmla="*/ 1195900 w 2178539"/>
              <a:gd name="connsiteY3-308" fmla="*/ 1937982 h 3261815"/>
              <a:gd name="connsiteX4-309" fmla="*/ 1632629 w 2178539"/>
              <a:gd name="connsiteY4-310" fmla="*/ 3261815 h 3261815"/>
              <a:gd name="connsiteX5-311" fmla="*/ 2178539 w 2178539"/>
              <a:gd name="connsiteY5-312" fmla="*/ 1719618 h 3261815"/>
              <a:gd name="connsiteX6-313" fmla="*/ 1871465 w 2178539"/>
              <a:gd name="connsiteY6-314" fmla="*/ 0 h 3261815"/>
              <a:gd name="connsiteX7-315" fmla="*/ 1789578 w 2178539"/>
              <a:gd name="connsiteY7-316" fmla="*/ 13648 h 3261815"/>
              <a:gd name="connsiteX8-317" fmla="*/ 1175429 w 2178539"/>
              <a:gd name="connsiteY8-318" fmla="*/ 156949 h 3261815"/>
              <a:gd name="connsiteX9-319" fmla="*/ 411154 w 2178539"/>
              <a:gd name="connsiteY9-320" fmla="*/ 27296 h 3261815"/>
              <a:gd name="connsiteX0-321" fmla="*/ 411154 w 2178539"/>
              <a:gd name="connsiteY0-322" fmla="*/ 27296 h 3261815"/>
              <a:gd name="connsiteX1-323" fmla="*/ 322444 w 2178539"/>
              <a:gd name="connsiteY1-324" fmla="*/ 1801504 h 3261815"/>
              <a:gd name="connsiteX2-325" fmla="*/ 704581 w 2178539"/>
              <a:gd name="connsiteY2-326" fmla="*/ 3261815 h 3261815"/>
              <a:gd name="connsiteX3-327" fmla="*/ 1216372 w 2178539"/>
              <a:gd name="connsiteY3-328" fmla="*/ 1951629 h 3261815"/>
              <a:gd name="connsiteX4-329" fmla="*/ 1632629 w 2178539"/>
              <a:gd name="connsiteY4-330" fmla="*/ 3261815 h 3261815"/>
              <a:gd name="connsiteX5-331" fmla="*/ 2178539 w 2178539"/>
              <a:gd name="connsiteY5-332" fmla="*/ 1719618 h 3261815"/>
              <a:gd name="connsiteX6-333" fmla="*/ 1871465 w 2178539"/>
              <a:gd name="connsiteY6-334" fmla="*/ 0 h 3261815"/>
              <a:gd name="connsiteX7-335" fmla="*/ 1789578 w 2178539"/>
              <a:gd name="connsiteY7-336" fmla="*/ 13648 h 3261815"/>
              <a:gd name="connsiteX8-337" fmla="*/ 1175429 w 2178539"/>
              <a:gd name="connsiteY8-338" fmla="*/ 156949 h 3261815"/>
              <a:gd name="connsiteX9-339" fmla="*/ 411154 w 2178539"/>
              <a:gd name="connsiteY9-340" fmla="*/ 27296 h 3261815"/>
              <a:gd name="connsiteX0-341" fmla="*/ 411154 w 2178539"/>
              <a:gd name="connsiteY0-342" fmla="*/ 27296 h 3261815"/>
              <a:gd name="connsiteX1-343" fmla="*/ 322444 w 2178539"/>
              <a:gd name="connsiteY1-344" fmla="*/ 1801504 h 3261815"/>
              <a:gd name="connsiteX2-345" fmla="*/ 704581 w 2178539"/>
              <a:gd name="connsiteY2-346" fmla="*/ 3261815 h 3261815"/>
              <a:gd name="connsiteX3-347" fmla="*/ 1216372 w 2178539"/>
              <a:gd name="connsiteY3-348" fmla="*/ 1951629 h 3261815"/>
              <a:gd name="connsiteX4-349" fmla="*/ 1632629 w 2178539"/>
              <a:gd name="connsiteY4-350" fmla="*/ 3261815 h 3261815"/>
              <a:gd name="connsiteX5-351" fmla="*/ 2178539 w 2178539"/>
              <a:gd name="connsiteY5-352" fmla="*/ 1719618 h 3261815"/>
              <a:gd name="connsiteX6-353" fmla="*/ 1871465 w 2178539"/>
              <a:gd name="connsiteY6-354" fmla="*/ 0 h 3261815"/>
              <a:gd name="connsiteX7-355" fmla="*/ 1789578 w 2178539"/>
              <a:gd name="connsiteY7-356" fmla="*/ 13648 h 3261815"/>
              <a:gd name="connsiteX8-357" fmla="*/ 1175429 w 2178539"/>
              <a:gd name="connsiteY8-358" fmla="*/ 156949 h 3261815"/>
              <a:gd name="connsiteX9-359" fmla="*/ 411154 w 2178539"/>
              <a:gd name="connsiteY9-360" fmla="*/ 27296 h 3261815"/>
              <a:gd name="connsiteX0-361" fmla="*/ 411154 w 2178539"/>
              <a:gd name="connsiteY0-362" fmla="*/ 27296 h 3261815"/>
              <a:gd name="connsiteX1-363" fmla="*/ 322444 w 2178539"/>
              <a:gd name="connsiteY1-364" fmla="*/ 1801504 h 3261815"/>
              <a:gd name="connsiteX2-365" fmla="*/ 704581 w 2178539"/>
              <a:gd name="connsiteY2-366" fmla="*/ 3261815 h 3261815"/>
              <a:gd name="connsiteX3-367" fmla="*/ 1216372 w 2178539"/>
              <a:gd name="connsiteY3-368" fmla="*/ 1951629 h 3261815"/>
              <a:gd name="connsiteX4-369" fmla="*/ 1632629 w 2178539"/>
              <a:gd name="connsiteY4-370" fmla="*/ 3261815 h 3261815"/>
              <a:gd name="connsiteX5-371" fmla="*/ 2178539 w 2178539"/>
              <a:gd name="connsiteY5-372" fmla="*/ 1719618 h 3261815"/>
              <a:gd name="connsiteX6-373" fmla="*/ 1871465 w 2178539"/>
              <a:gd name="connsiteY6-374" fmla="*/ 0 h 3261815"/>
              <a:gd name="connsiteX7-375" fmla="*/ 1789578 w 2178539"/>
              <a:gd name="connsiteY7-376" fmla="*/ 13648 h 3261815"/>
              <a:gd name="connsiteX8-377" fmla="*/ 1175429 w 2178539"/>
              <a:gd name="connsiteY8-378" fmla="*/ 156949 h 3261815"/>
              <a:gd name="connsiteX9-379" fmla="*/ 411154 w 2178539"/>
              <a:gd name="connsiteY9-380" fmla="*/ 27296 h 3261815"/>
              <a:gd name="connsiteX0-381" fmla="*/ 411154 w 2178539"/>
              <a:gd name="connsiteY0-382" fmla="*/ 27296 h 3261815"/>
              <a:gd name="connsiteX1-383" fmla="*/ 322444 w 2178539"/>
              <a:gd name="connsiteY1-384" fmla="*/ 1801504 h 3261815"/>
              <a:gd name="connsiteX2-385" fmla="*/ 704581 w 2178539"/>
              <a:gd name="connsiteY2-386" fmla="*/ 3261815 h 3261815"/>
              <a:gd name="connsiteX3-387" fmla="*/ 1216372 w 2178539"/>
              <a:gd name="connsiteY3-388" fmla="*/ 1951629 h 3261815"/>
              <a:gd name="connsiteX4-389" fmla="*/ 1632629 w 2178539"/>
              <a:gd name="connsiteY4-390" fmla="*/ 3261815 h 3261815"/>
              <a:gd name="connsiteX5-391" fmla="*/ 2178539 w 2178539"/>
              <a:gd name="connsiteY5-392" fmla="*/ 1719618 h 3261815"/>
              <a:gd name="connsiteX6-393" fmla="*/ 1871465 w 2178539"/>
              <a:gd name="connsiteY6-394" fmla="*/ 0 h 3261815"/>
              <a:gd name="connsiteX7-395" fmla="*/ 1789578 w 2178539"/>
              <a:gd name="connsiteY7-396" fmla="*/ 13648 h 3261815"/>
              <a:gd name="connsiteX8-397" fmla="*/ 1175429 w 2178539"/>
              <a:gd name="connsiteY8-398" fmla="*/ 156949 h 3261815"/>
              <a:gd name="connsiteX9-399" fmla="*/ 411154 w 2178539"/>
              <a:gd name="connsiteY9-400" fmla="*/ 27296 h 3261815"/>
              <a:gd name="connsiteX0-401" fmla="*/ 411154 w 2178539"/>
              <a:gd name="connsiteY0-402" fmla="*/ 27296 h 3261815"/>
              <a:gd name="connsiteX1-403" fmla="*/ 322444 w 2178539"/>
              <a:gd name="connsiteY1-404" fmla="*/ 1801504 h 3261815"/>
              <a:gd name="connsiteX2-405" fmla="*/ 704581 w 2178539"/>
              <a:gd name="connsiteY2-406" fmla="*/ 3261815 h 3261815"/>
              <a:gd name="connsiteX3-407" fmla="*/ 1216372 w 2178539"/>
              <a:gd name="connsiteY3-408" fmla="*/ 1951629 h 3261815"/>
              <a:gd name="connsiteX4-409" fmla="*/ 1632629 w 2178539"/>
              <a:gd name="connsiteY4-410" fmla="*/ 3261815 h 3261815"/>
              <a:gd name="connsiteX5-411" fmla="*/ 2178539 w 2178539"/>
              <a:gd name="connsiteY5-412" fmla="*/ 1719618 h 3261815"/>
              <a:gd name="connsiteX6-413" fmla="*/ 1871465 w 2178539"/>
              <a:gd name="connsiteY6-414" fmla="*/ 0 h 3261815"/>
              <a:gd name="connsiteX7-415" fmla="*/ 1789578 w 2178539"/>
              <a:gd name="connsiteY7-416" fmla="*/ 13648 h 3261815"/>
              <a:gd name="connsiteX8-417" fmla="*/ 1175429 w 2178539"/>
              <a:gd name="connsiteY8-418" fmla="*/ 156949 h 3261815"/>
              <a:gd name="connsiteX9-419" fmla="*/ 411154 w 2178539"/>
              <a:gd name="connsiteY9-420" fmla="*/ 27296 h 3261815"/>
              <a:gd name="connsiteX0-421" fmla="*/ 411154 w 2178539"/>
              <a:gd name="connsiteY0-422" fmla="*/ 27296 h 3261815"/>
              <a:gd name="connsiteX1-423" fmla="*/ 322444 w 2178539"/>
              <a:gd name="connsiteY1-424" fmla="*/ 1801504 h 3261815"/>
              <a:gd name="connsiteX2-425" fmla="*/ 704581 w 2178539"/>
              <a:gd name="connsiteY2-426" fmla="*/ 3261815 h 3261815"/>
              <a:gd name="connsiteX3-427" fmla="*/ 1216372 w 2178539"/>
              <a:gd name="connsiteY3-428" fmla="*/ 1951629 h 3261815"/>
              <a:gd name="connsiteX4-429" fmla="*/ 1632629 w 2178539"/>
              <a:gd name="connsiteY4-430" fmla="*/ 3261815 h 3261815"/>
              <a:gd name="connsiteX5-431" fmla="*/ 2178539 w 2178539"/>
              <a:gd name="connsiteY5-432" fmla="*/ 1719618 h 3261815"/>
              <a:gd name="connsiteX6-433" fmla="*/ 1871465 w 2178539"/>
              <a:gd name="connsiteY6-434" fmla="*/ 0 h 3261815"/>
              <a:gd name="connsiteX7-435" fmla="*/ 1789578 w 2178539"/>
              <a:gd name="connsiteY7-436" fmla="*/ 13648 h 3261815"/>
              <a:gd name="connsiteX8-437" fmla="*/ 1175429 w 2178539"/>
              <a:gd name="connsiteY8-438" fmla="*/ 156949 h 3261815"/>
              <a:gd name="connsiteX9-439" fmla="*/ 411154 w 2178539"/>
              <a:gd name="connsiteY9-440" fmla="*/ 27296 h 3261815"/>
              <a:gd name="connsiteX0-441" fmla="*/ 411154 w 2178539"/>
              <a:gd name="connsiteY0-442" fmla="*/ 27296 h 3261815"/>
              <a:gd name="connsiteX1-443" fmla="*/ 322444 w 2178539"/>
              <a:gd name="connsiteY1-444" fmla="*/ 1801504 h 3261815"/>
              <a:gd name="connsiteX2-445" fmla="*/ 704581 w 2178539"/>
              <a:gd name="connsiteY2-446" fmla="*/ 3261815 h 3261815"/>
              <a:gd name="connsiteX3-447" fmla="*/ 1216372 w 2178539"/>
              <a:gd name="connsiteY3-448" fmla="*/ 1951629 h 3261815"/>
              <a:gd name="connsiteX4-449" fmla="*/ 1680396 w 2178539"/>
              <a:gd name="connsiteY4-450" fmla="*/ 3261815 h 3261815"/>
              <a:gd name="connsiteX5-451" fmla="*/ 2178539 w 2178539"/>
              <a:gd name="connsiteY5-452" fmla="*/ 1719618 h 3261815"/>
              <a:gd name="connsiteX6-453" fmla="*/ 1871465 w 2178539"/>
              <a:gd name="connsiteY6-454" fmla="*/ 0 h 3261815"/>
              <a:gd name="connsiteX7-455" fmla="*/ 1789578 w 2178539"/>
              <a:gd name="connsiteY7-456" fmla="*/ 13648 h 3261815"/>
              <a:gd name="connsiteX8-457" fmla="*/ 1175429 w 2178539"/>
              <a:gd name="connsiteY8-458" fmla="*/ 156949 h 3261815"/>
              <a:gd name="connsiteX9-459" fmla="*/ 411154 w 2178539"/>
              <a:gd name="connsiteY9-460" fmla="*/ 27296 h 3261815"/>
              <a:gd name="connsiteX0-461" fmla="*/ 411154 w 2178539"/>
              <a:gd name="connsiteY0-462" fmla="*/ 27296 h 3261815"/>
              <a:gd name="connsiteX1-463" fmla="*/ 322444 w 2178539"/>
              <a:gd name="connsiteY1-464" fmla="*/ 1801504 h 3261815"/>
              <a:gd name="connsiteX2-465" fmla="*/ 704581 w 2178539"/>
              <a:gd name="connsiteY2-466" fmla="*/ 3261815 h 3261815"/>
              <a:gd name="connsiteX3-467" fmla="*/ 1216372 w 2178539"/>
              <a:gd name="connsiteY3-468" fmla="*/ 1951629 h 3261815"/>
              <a:gd name="connsiteX4-469" fmla="*/ 1707692 w 2178539"/>
              <a:gd name="connsiteY4-470" fmla="*/ 3254991 h 3261815"/>
              <a:gd name="connsiteX5-471" fmla="*/ 2178539 w 2178539"/>
              <a:gd name="connsiteY5-472" fmla="*/ 1719618 h 3261815"/>
              <a:gd name="connsiteX6-473" fmla="*/ 1871465 w 2178539"/>
              <a:gd name="connsiteY6-474" fmla="*/ 0 h 3261815"/>
              <a:gd name="connsiteX7-475" fmla="*/ 1789578 w 2178539"/>
              <a:gd name="connsiteY7-476" fmla="*/ 13648 h 3261815"/>
              <a:gd name="connsiteX8-477" fmla="*/ 1175429 w 2178539"/>
              <a:gd name="connsiteY8-478" fmla="*/ 156949 h 3261815"/>
              <a:gd name="connsiteX9-479" fmla="*/ 411154 w 2178539"/>
              <a:gd name="connsiteY9-480" fmla="*/ 27296 h 3261815"/>
              <a:gd name="connsiteX0-481" fmla="*/ 411154 w 2178539"/>
              <a:gd name="connsiteY0-482" fmla="*/ 27296 h 3261815"/>
              <a:gd name="connsiteX1-483" fmla="*/ 322444 w 2178539"/>
              <a:gd name="connsiteY1-484" fmla="*/ 1801504 h 3261815"/>
              <a:gd name="connsiteX2-485" fmla="*/ 704581 w 2178539"/>
              <a:gd name="connsiteY2-486" fmla="*/ 3261815 h 3261815"/>
              <a:gd name="connsiteX3-487" fmla="*/ 1216372 w 2178539"/>
              <a:gd name="connsiteY3-488" fmla="*/ 1951629 h 3261815"/>
              <a:gd name="connsiteX4-489" fmla="*/ 1707692 w 2178539"/>
              <a:gd name="connsiteY4-490" fmla="*/ 3254991 h 3261815"/>
              <a:gd name="connsiteX5-491" fmla="*/ 2178539 w 2178539"/>
              <a:gd name="connsiteY5-492" fmla="*/ 1719618 h 3261815"/>
              <a:gd name="connsiteX6-493" fmla="*/ 1871465 w 2178539"/>
              <a:gd name="connsiteY6-494" fmla="*/ 0 h 3261815"/>
              <a:gd name="connsiteX7-495" fmla="*/ 1789578 w 2178539"/>
              <a:gd name="connsiteY7-496" fmla="*/ 13648 h 3261815"/>
              <a:gd name="connsiteX8-497" fmla="*/ 1175429 w 2178539"/>
              <a:gd name="connsiteY8-498" fmla="*/ 156949 h 3261815"/>
              <a:gd name="connsiteX9-499" fmla="*/ 411154 w 2178539"/>
              <a:gd name="connsiteY9-500" fmla="*/ 27296 h 3261815"/>
              <a:gd name="connsiteX0-501" fmla="*/ 411154 w 2178539"/>
              <a:gd name="connsiteY0-502" fmla="*/ 27296 h 3261815"/>
              <a:gd name="connsiteX1-503" fmla="*/ 322444 w 2178539"/>
              <a:gd name="connsiteY1-504" fmla="*/ 1801504 h 3261815"/>
              <a:gd name="connsiteX2-505" fmla="*/ 704581 w 2178539"/>
              <a:gd name="connsiteY2-506" fmla="*/ 3261815 h 3261815"/>
              <a:gd name="connsiteX3-507" fmla="*/ 1216372 w 2178539"/>
              <a:gd name="connsiteY3-508" fmla="*/ 1951629 h 3261815"/>
              <a:gd name="connsiteX4-509" fmla="*/ 1707692 w 2178539"/>
              <a:gd name="connsiteY4-510" fmla="*/ 3254991 h 3261815"/>
              <a:gd name="connsiteX5-511" fmla="*/ 2178539 w 2178539"/>
              <a:gd name="connsiteY5-512" fmla="*/ 1719618 h 3261815"/>
              <a:gd name="connsiteX6-513" fmla="*/ 1871465 w 2178539"/>
              <a:gd name="connsiteY6-514" fmla="*/ 0 h 3261815"/>
              <a:gd name="connsiteX7-515" fmla="*/ 1789578 w 2178539"/>
              <a:gd name="connsiteY7-516" fmla="*/ 13648 h 3261815"/>
              <a:gd name="connsiteX8-517" fmla="*/ 1175429 w 2178539"/>
              <a:gd name="connsiteY8-518" fmla="*/ 156949 h 3261815"/>
              <a:gd name="connsiteX9-519" fmla="*/ 411154 w 2178539"/>
              <a:gd name="connsiteY9-520" fmla="*/ 27296 h 3261815"/>
              <a:gd name="connsiteX0-521" fmla="*/ 411154 w 2178539"/>
              <a:gd name="connsiteY0-522" fmla="*/ 27296 h 3261815"/>
              <a:gd name="connsiteX1-523" fmla="*/ 322444 w 2178539"/>
              <a:gd name="connsiteY1-524" fmla="*/ 1801504 h 3261815"/>
              <a:gd name="connsiteX2-525" fmla="*/ 704581 w 2178539"/>
              <a:gd name="connsiteY2-526" fmla="*/ 3261815 h 3261815"/>
              <a:gd name="connsiteX3-527" fmla="*/ 1216372 w 2178539"/>
              <a:gd name="connsiteY3-528" fmla="*/ 1951629 h 3261815"/>
              <a:gd name="connsiteX4-529" fmla="*/ 1707692 w 2178539"/>
              <a:gd name="connsiteY4-530" fmla="*/ 3254991 h 3261815"/>
              <a:gd name="connsiteX5-531" fmla="*/ 2178539 w 2178539"/>
              <a:gd name="connsiteY5-532" fmla="*/ 1719618 h 3261815"/>
              <a:gd name="connsiteX6-533" fmla="*/ 1871465 w 2178539"/>
              <a:gd name="connsiteY6-534" fmla="*/ 0 h 3261815"/>
              <a:gd name="connsiteX7-535" fmla="*/ 1789578 w 2178539"/>
              <a:gd name="connsiteY7-536" fmla="*/ 13648 h 3261815"/>
              <a:gd name="connsiteX8-537" fmla="*/ 1175429 w 2178539"/>
              <a:gd name="connsiteY8-538" fmla="*/ 156949 h 3261815"/>
              <a:gd name="connsiteX9-539" fmla="*/ 411154 w 2178539"/>
              <a:gd name="connsiteY9-540" fmla="*/ 27296 h 3261815"/>
              <a:gd name="connsiteX0-541" fmla="*/ 411154 w 2178539"/>
              <a:gd name="connsiteY0-542" fmla="*/ 27296 h 3261815"/>
              <a:gd name="connsiteX1-543" fmla="*/ 322444 w 2178539"/>
              <a:gd name="connsiteY1-544" fmla="*/ 1801504 h 3261815"/>
              <a:gd name="connsiteX2-545" fmla="*/ 704581 w 2178539"/>
              <a:gd name="connsiteY2-546" fmla="*/ 3261815 h 3261815"/>
              <a:gd name="connsiteX3-547" fmla="*/ 1216372 w 2178539"/>
              <a:gd name="connsiteY3-548" fmla="*/ 1951629 h 3261815"/>
              <a:gd name="connsiteX4-549" fmla="*/ 1707692 w 2178539"/>
              <a:gd name="connsiteY4-550" fmla="*/ 3254991 h 3261815"/>
              <a:gd name="connsiteX5-551" fmla="*/ 2178539 w 2178539"/>
              <a:gd name="connsiteY5-552" fmla="*/ 1719618 h 3261815"/>
              <a:gd name="connsiteX6-553" fmla="*/ 1871465 w 2178539"/>
              <a:gd name="connsiteY6-554" fmla="*/ 0 h 3261815"/>
              <a:gd name="connsiteX7-555" fmla="*/ 1789578 w 2178539"/>
              <a:gd name="connsiteY7-556" fmla="*/ 13648 h 3261815"/>
              <a:gd name="connsiteX8-557" fmla="*/ 1175429 w 2178539"/>
              <a:gd name="connsiteY8-558" fmla="*/ 156949 h 3261815"/>
              <a:gd name="connsiteX9-559" fmla="*/ 411154 w 2178539"/>
              <a:gd name="connsiteY9-560" fmla="*/ 27296 h 3261815"/>
              <a:gd name="connsiteX0-561" fmla="*/ 411154 w 2178539"/>
              <a:gd name="connsiteY0-562" fmla="*/ 27296 h 3261815"/>
              <a:gd name="connsiteX1-563" fmla="*/ 322444 w 2178539"/>
              <a:gd name="connsiteY1-564" fmla="*/ 1801504 h 3261815"/>
              <a:gd name="connsiteX2-565" fmla="*/ 704581 w 2178539"/>
              <a:gd name="connsiteY2-566" fmla="*/ 3261815 h 3261815"/>
              <a:gd name="connsiteX3-567" fmla="*/ 1216372 w 2178539"/>
              <a:gd name="connsiteY3-568" fmla="*/ 1951629 h 3261815"/>
              <a:gd name="connsiteX4-569" fmla="*/ 1707692 w 2178539"/>
              <a:gd name="connsiteY4-570" fmla="*/ 3254991 h 3261815"/>
              <a:gd name="connsiteX5-571" fmla="*/ 2178539 w 2178539"/>
              <a:gd name="connsiteY5-572" fmla="*/ 1719618 h 3261815"/>
              <a:gd name="connsiteX6-573" fmla="*/ 1871465 w 2178539"/>
              <a:gd name="connsiteY6-574" fmla="*/ 0 h 3261815"/>
              <a:gd name="connsiteX7-575" fmla="*/ 1789578 w 2178539"/>
              <a:gd name="connsiteY7-576" fmla="*/ 13648 h 3261815"/>
              <a:gd name="connsiteX8-577" fmla="*/ 1175429 w 2178539"/>
              <a:gd name="connsiteY8-578" fmla="*/ 156949 h 3261815"/>
              <a:gd name="connsiteX9-579" fmla="*/ 411154 w 2178539"/>
              <a:gd name="connsiteY9-580" fmla="*/ 27296 h 3261815"/>
              <a:gd name="connsiteX0-581" fmla="*/ 411154 w 2144420"/>
              <a:gd name="connsiteY0-582" fmla="*/ 27296 h 3261815"/>
              <a:gd name="connsiteX1-583" fmla="*/ 322444 w 2144420"/>
              <a:gd name="connsiteY1-584" fmla="*/ 1801504 h 3261815"/>
              <a:gd name="connsiteX2-585" fmla="*/ 704581 w 2144420"/>
              <a:gd name="connsiteY2-586" fmla="*/ 3261815 h 3261815"/>
              <a:gd name="connsiteX3-587" fmla="*/ 1216372 w 2144420"/>
              <a:gd name="connsiteY3-588" fmla="*/ 1951629 h 3261815"/>
              <a:gd name="connsiteX4-589" fmla="*/ 1707692 w 2144420"/>
              <a:gd name="connsiteY4-590" fmla="*/ 3254991 h 3261815"/>
              <a:gd name="connsiteX5-591" fmla="*/ 2144420 w 2144420"/>
              <a:gd name="connsiteY5-592" fmla="*/ 1753737 h 3261815"/>
              <a:gd name="connsiteX6-593" fmla="*/ 1871465 w 2144420"/>
              <a:gd name="connsiteY6-594" fmla="*/ 0 h 3261815"/>
              <a:gd name="connsiteX7-595" fmla="*/ 1789578 w 2144420"/>
              <a:gd name="connsiteY7-596" fmla="*/ 13648 h 3261815"/>
              <a:gd name="connsiteX8-597" fmla="*/ 1175429 w 2144420"/>
              <a:gd name="connsiteY8-598" fmla="*/ 156949 h 3261815"/>
              <a:gd name="connsiteX9-599" fmla="*/ 411154 w 2144420"/>
              <a:gd name="connsiteY9-600" fmla="*/ 27296 h 3261815"/>
              <a:gd name="connsiteX0-601" fmla="*/ 411154 w 2144420"/>
              <a:gd name="connsiteY0-602" fmla="*/ 27296 h 3261815"/>
              <a:gd name="connsiteX1-603" fmla="*/ 322444 w 2144420"/>
              <a:gd name="connsiteY1-604" fmla="*/ 1801504 h 3261815"/>
              <a:gd name="connsiteX2-605" fmla="*/ 704581 w 2144420"/>
              <a:gd name="connsiteY2-606" fmla="*/ 3261815 h 3261815"/>
              <a:gd name="connsiteX3-607" fmla="*/ 1216372 w 2144420"/>
              <a:gd name="connsiteY3-608" fmla="*/ 1951629 h 3261815"/>
              <a:gd name="connsiteX4-609" fmla="*/ 1707692 w 2144420"/>
              <a:gd name="connsiteY4-610" fmla="*/ 3254991 h 3261815"/>
              <a:gd name="connsiteX5-611" fmla="*/ 2144420 w 2144420"/>
              <a:gd name="connsiteY5-612" fmla="*/ 1753737 h 3261815"/>
              <a:gd name="connsiteX6-613" fmla="*/ 1871465 w 2144420"/>
              <a:gd name="connsiteY6-614" fmla="*/ 0 h 3261815"/>
              <a:gd name="connsiteX7-615" fmla="*/ 1789578 w 2144420"/>
              <a:gd name="connsiteY7-616" fmla="*/ 13648 h 3261815"/>
              <a:gd name="connsiteX8-617" fmla="*/ 1175429 w 2144420"/>
              <a:gd name="connsiteY8-618" fmla="*/ 156949 h 3261815"/>
              <a:gd name="connsiteX9-619" fmla="*/ 411154 w 2144420"/>
              <a:gd name="connsiteY9-620" fmla="*/ 27296 h 3261815"/>
              <a:gd name="connsiteX0-621" fmla="*/ 411154 w 2144420"/>
              <a:gd name="connsiteY0-622" fmla="*/ 27296 h 3261815"/>
              <a:gd name="connsiteX1-623" fmla="*/ 322444 w 2144420"/>
              <a:gd name="connsiteY1-624" fmla="*/ 1801504 h 3261815"/>
              <a:gd name="connsiteX2-625" fmla="*/ 704581 w 2144420"/>
              <a:gd name="connsiteY2-626" fmla="*/ 3261815 h 3261815"/>
              <a:gd name="connsiteX3-627" fmla="*/ 1216372 w 2144420"/>
              <a:gd name="connsiteY3-628" fmla="*/ 1951629 h 3261815"/>
              <a:gd name="connsiteX4-629" fmla="*/ 1707692 w 2144420"/>
              <a:gd name="connsiteY4-630" fmla="*/ 3254991 h 3261815"/>
              <a:gd name="connsiteX5-631" fmla="*/ 2144420 w 2144420"/>
              <a:gd name="connsiteY5-632" fmla="*/ 1753737 h 3261815"/>
              <a:gd name="connsiteX6-633" fmla="*/ 1871465 w 2144420"/>
              <a:gd name="connsiteY6-634" fmla="*/ 0 h 3261815"/>
              <a:gd name="connsiteX7-635" fmla="*/ 1789578 w 2144420"/>
              <a:gd name="connsiteY7-636" fmla="*/ 13648 h 3261815"/>
              <a:gd name="connsiteX8-637" fmla="*/ 1175429 w 2144420"/>
              <a:gd name="connsiteY8-638" fmla="*/ 156949 h 3261815"/>
              <a:gd name="connsiteX9-639" fmla="*/ 411154 w 2144420"/>
              <a:gd name="connsiteY9-640" fmla="*/ 27296 h 3261815"/>
              <a:gd name="connsiteX0-641" fmla="*/ 411154 w 2205171"/>
              <a:gd name="connsiteY0-642" fmla="*/ 27296 h 3261815"/>
              <a:gd name="connsiteX1-643" fmla="*/ 322444 w 2205171"/>
              <a:gd name="connsiteY1-644" fmla="*/ 1801504 h 3261815"/>
              <a:gd name="connsiteX2-645" fmla="*/ 704581 w 2205171"/>
              <a:gd name="connsiteY2-646" fmla="*/ 3261815 h 3261815"/>
              <a:gd name="connsiteX3-647" fmla="*/ 1216372 w 2205171"/>
              <a:gd name="connsiteY3-648" fmla="*/ 1951629 h 3261815"/>
              <a:gd name="connsiteX4-649" fmla="*/ 1707692 w 2205171"/>
              <a:gd name="connsiteY4-650" fmla="*/ 3254991 h 3261815"/>
              <a:gd name="connsiteX5-651" fmla="*/ 2144420 w 2205171"/>
              <a:gd name="connsiteY5-652" fmla="*/ 1753737 h 3261815"/>
              <a:gd name="connsiteX6-653" fmla="*/ 1871465 w 2205171"/>
              <a:gd name="connsiteY6-654" fmla="*/ 0 h 3261815"/>
              <a:gd name="connsiteX7-655" fmla="*/ 1789578 w 2205171"/>
              <a:gd name="connsiteY7-656" fmla="*/ 13648 h 3261815"/>
              <a:gd name="connsiteX8-657" fmla="*/ 1175429 w 2205171"/>
              <a:gd name="connsiteY8-658" fmla="*/ 156949 h 3261815"/>
              <a:gd name="connsiteX9-659" fmla="*/ 411154 w 2205171"/>
              <a:gd name="connsiteY9-660" fmla="*/ 27296 h 3261815"/>
              <a:gd name="connsiteX0-661" fmla="*/ 411154 w 2145061"/>
              <a:gd name="connsiteY0-662" fmla="*/ 23869 h 3258388"/>
              <a:gd name="connsiteX1-663" fmla="*/ 322444 w 2145061"/>
              <a:gd name="connsiteY1-664" fmla="*/ 1798077 h 3258388"/>
              <a:gd name="connsiteX2-665" fmla="*/ 704581 w 2145061"/>
              <a:gd name="connsiteY2-666" fmla="*/ 3258388 h 3258388"/>
              <a:gd name="connsiteX3-667" fmla="*/ 1216372 w 2145061"/>
              <a:gd name="connsiteY3-668" fmla="*/ 1948202 h 3258388"/>
              <a:gd name="connsiteX4-669" fmla="*/ 1707692 w 2145061"/>
              <a:gd name="connsiteY4-670" fmla="*/ 3251564 h 3258388"/>
              <a:gd name="connsiteX5-671" fmla="*/ 2144420 w 2145061"/>
              <a:gd name="connsiteY5-672" fmla="*/ 1750310 h 3258388"/>
              <a:gd name="connsiteX6-673" fmla="*/ 1789578 w 2145061"/>
              <a:gd name="connsiteY6-674" fmla="*/ 10221 h 3258388"/>
              <a:gd name="connsiteX7-675" fmla="*/ 1175429 w 2145061"/>
              <a:gd name="connsiteY7-676" fmla="*/ 153522 h 3258388"/>
              <a:gd name="connsiteX8-677" fmla="*/ 411154 w 2145061"/>
              <a:gd name="connsiteY8-678" fmla="*/ 23869 h 3258388"/>
              <a:gd name="connsiteX0-679" fmla="*/ 411154 w 2146076"/>
              <a:gd name="connsiteY0-680" fmla="*/ 23869 h 3258388"/>
              <a:gd name="connsiteX1-681" fmla="*/ 322444 w 2146076"/>
              <a:gd name="connsiteY1-682" fmla="*/ 1798077 h 3258388"/>
              <a:gd name="connsiteX2-683" fmla="*/ 704581 w 2146076"/>
              <a:gd name="connsiteY2-684" fmla="*/ 3258388 h 3258388"/>
              <a:gd name="connsiteX3-685" fmla="*/ 1216372 w 2146076"/>
              <a:gd name="connsiteY3-686" fmla="*/ 1948202 h 3258388"/>
              <a:gd name="connsiteX4-687" fmla="*/ 1707692 w 2146076"/>
              <a:gd name="connsiteY4-688" fmla="*/ 3251564 h 3258388"/>
              <a:gd name="connsiteX5-689" fmla="*/ 2144420 w 2146076"/>
              <a:gd name="connsiteY5-690" fmla="*/ 1750310 h 3258388"/>
              <a:gd name="connsiteX6-691" fmla="*/ 1926056 w 2146076"/>
              <a:gd name="connsiteY6-692" fmla="*/ 17045 h 3258388"/>
              <a:gd name="connsiteX7-693" fmla="*/ 1175429 w 2146076"/>
              <a:gd name="connsiteY7-694" fmla="*/ 153522 h 3258388"/>
              <a:gd name="connsiteX8-695" fmla="*/ 411154 w 2146076"/>
              <a:gd name="connsiteY8-696" fmla="*/ 23869 h 3258388"/>
              <a:gd name="connsiteX0-697" fmla="*/ 411154 w 2374416"/>
              <a:gd name="connsiteY0-698" fmla="*/ 23869 h 3258388"/>
              <a:gd name="connsiteX1-699" fmla="*/ 322444 w 2374416"/>
              <a:gd name="connsiteY1-700" fmla="*/ 1798077 h 3258388"/>
              <a:gd name="connsiteX2-701" fmla="*/ 704581 w 2374416"/>
              <a:gd name="connsiteY2-702" fmla="*/ 3258388 h 3258388"/>
              <a:gd name="connsiteX3-703" fmla="*/ 1216372 w 2374416"/>
              <a:gd name="connsiteY3-704" fmla="*/ 1948202 h 3258388"/>
              <a:gd name="connsiteX4-705" fmla="*/ 1707692 w 2374416"/>
              <a:gd name="connsiteY4-706" fmla="*/ 3251564 h 3258388"/>
              <a:gd name="connsiteX5-707" fmla="*/ 2144420 w 2374416"/>
              <a:gd name="connsiteY5-708" fmla="*/ 1750310 h 3258388"/>
              <a:gd name="connsiteX6-709" fmla="*/ 1926056 w 2374416"/>
              <a:gd name="connsiteY6-710" fmla="*/ 17045 h 3258388"/>
              <a:gd name="connsiteX7-711" fmla="*/ 1175429 w 2374416"/>
              <a:gd name="connsiteY7-712" fmla="*/ 153522 h 3258388"/>
              <a:gd name="connsiteX8-713" fmla="*/ 411154 w 2374416"/>
              <a:gd name="connsiteY8-714" fmla="*/ 23869 h 3258388"/>
              <a:gd name="connsiteX0-715" fmla="*/ 411154 w 2441693"/>
              <a:gd name="connsiteY0-716" fmla="*/ 23869 h 3258388"/>
              <a:gd name="connsiteX1-717" fmla="*/ 322444 w 2441693"/>
              <a:gd name="connsiteY1-718" fmla="*/ 1798077 h 3258388"/>
              <a:gd name="connsiteX2-719" fmla="*/ 704581 w 2441693"/>
              <a:gd name="connsiteY2-720" fmla="*/ 3258388 h 3258388"/>
              <a:gd name="connsiteX3-721" fmla="*/ 1216372 w 2441693"/>
              <a:gd name="connsiteY3-722" fmla="*/ 1948202 h 3258388"/>
              <a:gd name="connsiteX4-723" fmla="*/ 1707692 w 2441693"/>
              <a:gd name="connsiteY4-724" fmla="*/ 3251564 h 3258388"/>
              <a:gd name="connsiteX5-725" fmla="*/ 2144420 w 2441693"/>
              <a:gd name="connsiteY5-726" fmla="*/ 1750310 h 3258388"/>
              <a:gd name="connsiteX6-727" fmla="*/ 1926056 w 2441693"/>
              <a:gd name="connsiteY6-728" fmla="*/ 17045 h 3258388"/>
              <a:gd name="connsiteX7-729" fmla="*/ 1175429 w 2441693"/>
              <a:gd name="connsiteY7-730" fmla="*/ 153522 h 3258388"/>
              <a:gd name="connsiteX8-731" fmla="*/ 411154 w 2441693"/>
              <a:gd name="connsiteY8-732" fmla="*/ 23869 h 3258388"/>
              <a:gd name="connsiteX0-733" fmla="*/ 411154 w 2377348"/>
              <a:gd name="connsiteY0-734" fmla="*/ 23869 h 3258388"/>
              <a:gd name="connsiteX1-735" fmla="*/ 322444 w 2377348"/>
              <a:gd name="connsiteY1-736" fmla="*/ 1798077 h 3258388"/>
              <a:gd name="connsiteX2-737" fmla="*/ 704581 w 2377348"/>
              <a:gd name="connsiteY2-738" fmla="*/ 3258388 h 3258388"/>
              <a:gd name="connsiteX3-739" fmla="*/ 1216372 w 2377348"/>
              <a:gd name="connsiteY3-740" fmla="*/ 1948202 h 3258388"/>
              <a:gd name="connsiteX4-741" fmla="*/ 1707692 w 2377348"/>
              <a:gd name="connsiteY4-742" fmla="*/ 3251564 h 3258388"/>
              <a:gd name="connsiteX5-743" fmla="*/ 2144420 w 2377348"/>
              <a:gd name="connsiteY5-744" fmla="*/ 1750310 h 3258388"/>
              <a:gd name="connsiteX6-745" fmla="*/ 1926056 w 2377348"/>
              <a:gd name="connsiteY6-746" fmla="*/ 17045 h 3258388"/>
              <a:gd name="connsiteX7-747" fmla="*/ 1175429 w 2377348"/>
              <a:gd name="connsiteY7-748" fmla="*/ 153522 h 3258388"/>
              <a:gd name="connsiteX8-749" fmla="*/ 411154 w 2377348"/>
              <a:gd name="connsiteY8-750" fmla="*/ 23869 h 3258388"/>
              <a:gd name="connsiteX0-751" fmla="*/ 411154 w 2424220"/>
              <a:gd name="connsiteY0-752" fmla="*/ 23869 h 3258388"/>
              <a:gd name="connsiteX1-753" fmla="*/ 322444 w 2424220"/>
              <a:gd name="connsiteY1-754" fmla="*/ 1798077 h 3258388"/>
              <a:gd name="connsiteX2-755" fmla="*/ 704581 w 2424220"/>
              <a:gd name="connsiteY2-756" fmla="*/ 3258388 h 3258388"/>
              <a:gd name="connsiteX3-757" fmla="*/ 1216372 w 2424220"/>
              <a:gd name="connsiteY3-758" fmla="*/ 1948202 h 3258388"/>
              <a:gd name="connsiteX4-759" fmla="*/ 1707692 w 2424220"/>
              <a:gd name="connsiteY4-760" fmla="*/ 3251564 h 3258388"/>
              <a:gd name="connsiteX5-761" fmla="*/ 2144420 w 2424220"/>
              <a:gd name="connsiteY5-762" fmla="*/ 1750310 h 3258388"/>
              <a:gd name="connsiteX6-763" fmla="*/ 1926056 w 2424220"/>
              <a:gd name="connsiteY6-764" fmla="*/ 17045 h 3258388"/>
              <a:gd name="connsiteX7-765" fmla="*/ 1175429 w 2424220"/>
              <a:gd name="connsiteY7-766" fmla="*/ 153522 h 3258388"/>
              <a:gd name="connsiteX8-767" fmla="*/ 411154 w 2424220"/>
              <a:gd name="connsiteY8-768" fmla="*/ 23869 h 3258388"/>
              <a:gd name="connsiteX0-769" fmla="*/ 411154 w 2449010"/>
              <a:gd name="connsiteY0-770" fmla="*/ 23869 h 3258388"/>
              <a:gd name="connsiteX1-771" fmla="*/ 322444 w 2449010"/>
              <a:gd name="connsiteY1-772" fmla="*/ 1798077 h 3258388"/>
              <a:gd name="connsiteX2-773" fmla="*/ 704581 w 2449010"/>
              <a:gd name="connsiteY2-774" fmla="*/ 3258388 h 3258388"/>
              <a:gd name="connsiteX3-775" fmla="*/ 1216372 w 2449010"/>
              <a:gd name="connsiteY3-776" fmla="*/ 1948202 h 3258388"/>
              <a:gd name="connsiteX4-777" fmla="*/ 1707692 w 2449010"/>
              <a:gd name="connsiteY4-778" fmla="*/ 3251564 h 3258388"/>
              <a:gd name="connsiteX5-779" fmla="*/ 2144420 w 2449010"/>
              <a:gd name="connsiteY5-780" fmla="*/ 1750310 h 3258388"/>
              <a:gd name="connsiteX6-781" fmla="*/ 1926056 w 2449010"/>
              <a:gd name="connsiteY6-782" fmla="*/ 17045 h 3258388"/>
              <a:gd name="connsiteX7-783" fmla="*/ 1175429 w 2449010"/>
              <a:gd name="connsiteY7-784" fmla="*/ 153522 h 3258388"/>
              <a:gd name="connsiteX8-785" fmla="*/ 411154 w 2449010"/>
              <a:gd name="connsiteY8-786" fmla="*/ 23869 h 3258388"/>
              <a:gd name="connsiteX0-787" fmla="*/ 411154 w 2433593"/>
              <a:gd name="connsiteY0-788" fmla="*/ 23869 h 3258388"/>
              <a:gd name="connsiteX1-789" fmla="*/ 322444 w 2433593"/>
              <a:gd name="connsiteY1-790" fmla="*/ 1798077 h 3258388"/>
              <a:gd name="connsiteX2-791" fmla="*/ 704581 w 2433593"/>
              <a:gd name="connsiteY2-792" fmla="*/ 3258388 h 3258388"/>
              <a:gd name="connsiteX3-793" fmla="*/ 1216372 w 2433593"/>
              <a:gd name="connsiteY3-794" fmla="*/ 1948202 h 3258388"/>
              <a:gd name="connsiteX4-795" fmla="*/ 1707692 w 2433593"/>
              <a:gd name="connsiteY4-796" fmla="*/ 3251564 h 3258388"/>
              <a:gd name="connsiteX5-797" fmla="*/ 2144420 w 2433593"/>
              <a:gd name="connsiteY5-798" fmla="*/ 1750310 h 3258388"/>
              <a:gd name="connsiteX6-799" fmla="*/ 1926056 w 2433593"/>
              <a:gd name="connsiteY6-800" fmla="*/ 17045 h 3258388"/>
              <a:gd name="connsiteX7-801" fmla="*/ 1175429 w 2433593"/>
              <a:gd name="connsiteY7-802" fmla="*/ 153522 h 3258388"/>
              <a:gd name="connsiteX8-803" fmla="*/ 411154 w 2433593"/>
              <a:gd name="connsiteY8-804" fmla="*/ 23869 h 3258388"/>
              <a:gd name="connsiteX0-805" fmla="*/ 411154 w 2433593"/>
              <a:gd name="connsiteY0-806" fmla="*/ 23869 h 3258388"/>
              <a:gd name="connsiteX1-807" fmla="*/ 322444 w 2433593"/>
              <a:gd name="connsiteY1-808" fmla="*/ 1798077 h 3258388"/>
              <a:gd name="connsiteX2-809" fmla="*/ 704581 w 2433593"/>
              <a:gd name="connsiteY2-810" fmla="*/ 3258388 h 3258388"/>
              <a:gd name="connsiteX3-811" fmla="*/ 1216372 w 2433593"/>
              <a:gd name="connsiteY3-812" fmla="*/ 1948202 h 3258388"/>
              <a:gd name="connsiteX4-813" fmla="*/ 1707692 w 2433593"/>
              <a:gd name="connsiteY4-814" fmla="*/ 3251564 h 3258388"/>
              <a:gd name="connsiteX5-815" fmla="*/ 2144420 w 2433593"/>
              <a:gd name="connsiteY5-816" fmla="*/ 1750310 h 3258388"/>
              <a:gd name="connsiteX6-817" fmla="*/ 1926056 w 2433593"/>
              <a:gd name="connsiteY6-818" fmla="*/ 17045 h 3258388"/>
              <a:gd name="connsiteX7-819" fmla="*/ 1175429 w 2433593"/>
              <a:gd name="connsiteY7-820" fmla="*/ 153522 h 3258388"/>
              <a:gd name="connsiteX8-821" fmla="*/ 411154 w 2433593"/>
              <a:gd name="connsiteY8-822" fmla="*/ 23869 h 3258388"/>
              <a:gd name="connsiteX0-823" fmla="*/ 411154 w 2433593"/>
              <a:gd name="connsiteY0-824" fmla="*/ 23869 h 3258388"/>
              <a:gd name="connsiteX1-825" fmla="*/ 322444 w 2433593"/>
              <a:gd name="connsiteY1-826" fmla="*/ 1798077 h 3258388"/>
              <a:gd name="connsiteX2-827" fmla="*/ 704581 w 2433593"/>
              <a:gd name="connsiteY2-828" fmla="*/ 3258388 h 3258388"/>
              <a:gd name="connsiteX3-829" fmla="*/ 1216372 w 2433593"/>
              <a:gd name="connsiteY3-830" fmla="*/ 1948202 h 3258388"/>
              <a:gd name="connsiteX4-831" fmla="*/ 1707692 w 2433593"/>
              <a:gd name="connsiteY4-832" fmla="*/ 3251564 h 3258388"/>
              <a:gd name="connsiteX5-833" fmla="*/ 2144420 w 2433593"/>
              <a:gd name="connsiteY5-834" fmla="*/ 1750310 h 3258388"/>
              <a:gd name="connsiteX6-835" fmla="*/ 1926056 w 2433593"/>
              <a:gd name="connsiteY6-836" fmla="*/ 17045 h 3258388"/>
              <a:gd name="connsiteX7-837" fmla="*/ 1175429 w 2433593"/>
              <a:gd name="connsiteY7-838" fmla="*/ 153522 h 3258388"/>
              <a:gd name="connsiteX8-839" fmla="*/ 411154 w 2433593"/>
              <a:gd name="connsiteY8-840" fmla="*/ 23869 h 3258388"/>
              <a:gd name="connsiteX0-841" fmla="*/ 411154 w 2433593"/>
              <a:gd name="connsiteY0-842" fmla="*/ 23869 h 3258388"/>
              <a:gd name="connsiteX1-843" fmla="*/ 322444 w 2433593"/>
              <a:gd name="connsiteY1-844" fmla="*/ 1798077 h 3258388"/>
              <a:gd name="connsiteX2-845" fmla="*/ 704581 w 2433593"/>
              <a:gd name="connsiteY2-846" fmla="*/ 3258388 h 3258388"/>
              <a:gd name="connsiteX3-847" fmla="*/ 1216372 w 2433593"/>
              <a:gd name="connsiteY3-848" fmla="*/ 1948202 h 3258388"/>
              <a:gd name="connsiteX4-849" fmla="*/ 1707692 w 2433593"/>
              <a:gd name="connsiteY4-850" fmla="*/ 3251564 h 3258388"/>
              <a:gd name="connsiteX5-851" fmla="*/ 2144420 w 2433593"/>
              <a:gd name="connsiteY5-852" fmla="*/ 1750310 h 3258388"/>
              <a:gd name="connsiteX6-853" fmla="*/ 1926056 w 2433593"/>
              <a:gd name="connsiteY6-854" fmla="*/ 17045 h 3258388"/>
              <a:gd name="connsiteX7-855" fmla="*/ 1175429 w 2433593"/>
              <a:gd name="connsiteY7-856" fmla="*/ 153522 h 3258388"/>
              <a:gd name="connsiteX8-857" fmla="*/ 411154 w 2433593"/>
              <a:gd name="connsiteY8-858" fmla="*/ 23869 h 32583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nvGrpSpPr>
          <p:cNvPr id="64" name="Group 102"/>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6" name="Freeform 104"/>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7" name="Freeform 105"/>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Freeform 106"/>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
        <p:nvSpPr>
          <p:cNvPr id="69" name="Freeform 107"/>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1" fmla="*/ 430619 w 798902"/>
              <a:gd name="connsiteY0-2" fmla="*/ 1331843 h 2449001"/>
              <a:gd name="connsiteX1-3" fmla="*/ 541938 w 798902"/>
              <a:gd name="connsiteY1-4" fmla="*/ 1379551 h 2449001"/>
              <a:gd name="connsiteX2-5" fmla="*/ 780476 w 798902"/>
              <a:gd name="connsiteY2-6" fmla="*/ 1375575 h 2449001"/>
              <a:gd name="connsiteX3-7" fmla="*/ 625426 w 798902"/>
              <a:gd name="connsiteY3-8" fmla="*/ 1741335 h 2449001"/>
              <a:gd name="connsiteX4-9" fmla="*/ 609523 w 798902"/>
              <a:gd name="connsiteY4-10" fmla="*/ 2441050 h 2449001"/>
              <a:gd name="connsiteX5-11" fmla="*/ 319301 w 798902"/>
              <a:gd name="connsiteY5-12" fmla="*/ 2445025 h 2449001"/>
              <a:gd name="connsiteX6-13" fmla="*/ 211958 w 798902"/>
              <a:gd name="connsiteY6-14" fmla="*/ 1673750 h 2449001"/>
              <a:gd name="connsiteX7-15" fmla="*/ 207983 w 798902"/>
              <a:gd name="connsiteY7-16" fmla="*/ 2441050 h 2449001"/>
              <a:gd name="connsiteX8-17" fmla="*/ 136421 w 798902"/>
              <a:gd name="connsiteY8-18" fmla="*/ 2449001 h 2449001"/>
              <a:gd name="connsiteX9-19" fmla="*/ 5224 w 798902"/>
              <a:gd name="connsiteY9-20" fmla="*/ 1701579 h 2449001"/>
              <a:gd name="connsiteX10-21" fmla="*/ 37029 w 798902"/>
              <a:gd name="connsiteY10-22" fmla="*/ 1582309 h 2449001"/>
              <a:gd name="connsiteX11-23" fmla="*/ 76786 w 798902"/>
              <a:gd name="connsiteY11-24" fmla="*/ 1566407 h 2449001"/>
              <a:gd name="connsiteX12-25" fmla="*/ 89266 w 798902"/>
              <a:gd name="connsiteY12-26" fmla="*/ 1389262 h 2449001"/>
              <a:gd name="connsiteX13-27" fmla="*/ 339179 w 798902"/>
              <a:gd name="connsiteY13-28" fmla="*/ 1375575 h 2449001"/>
              <a:gd name="connsiteX14-29" fmla="*/ 430619 w 798902"/>
              <a:gd name="connsiteY14-30" fmla="*/ 1331843 h 2449001"/>
              <a:gd name="connsiteX15-31" fmla="*/ 243762 w 798902"/>
              <a:gd name="connsiteY15-32" fmla="*/ 0 h 2449001"/>
              <a:gd name="connsiteX16-33" fmla="*/ 557838 w 798902"/>
              <a:gd name="connsiteY16-34" fmla="*/ 0 h 2449001"/>
              <a:gd name="connsiteX17-35" fmla="*/ 689036 w 798902"/>
              <a:gd name="connsiteY17-36" fmla="*/ 962108 h 2449001"/>
              <a:gd name="connsiteX18-37" fmla="*/ 724816 w 798902"/>
              <a:gd name="connsiteY18-38" fmla="*/ 1307990 h 2449001"/>
              <a:gd name="connsiteX19-39" fmla="*/ 414715 w 798902"/>
              <a:gd name="connsiteY19-40" fmla="*/ 1268233 h 2449001"/>
              <a:gd name="connsiteX20-41" fmla="*/ 104615 w 798902"/>
              <a:gd name="connsiteY20-42" fmla="*/ 1288111 h 2449001"/>
              <a:gd name="connsiteX21-43" fmla="*/ 124493 w 798902"/>
              <a:gd name="connsiteY21-44" fmla="*/ 1017766 h 2449001"/>
              <a:gd name="connsiteX22-45" fmla="*/ 243762 w 798902"/>
              <a:gd name="connsiteY22-46" fmla="*/ 0 h 2449001"/>
              <a:gd name="connsiteX0-47" fmla="*/ 430619 w 784764"/>
              <a:gd name="connsiteY0-48" fmla="*/ 1331843 h 2449001"/>
              <a:gd name="connsiteX1-49" fmla="*/ 541938 w 784764"/>
              <a:gd name="connsiteY1-50" fmla="*/ 1379551 h 2449001"/>
              <a:gd name="connsiteX2-51" fmla="*/ 763368 w 784764"/>
              <a:gd name="connsiteY2-52" fmla="*/ 1406369 h 2449001"/>
              <a:gd name="connsiteX3-53" fmla="*/ 625426 w 784764"/>
              <a:gd name="connsiteY3-54" fmla="*/ 1741335 h 2449001"/>
              <a:gd name="connsiteX4-55" fmla="*/ 609523 w 784764"/>
              <a:gd name="connsiteY4-56" fmla="*/ 2441050 h 2449001"/>
              <a:gd name="connsiteX5-57" fmla="*/ 319301 w 784764"/>
              <a:gd name="connsiteY5-58" fmla="*/ 2445025 h 2449001"/>
              <a:gd name="connsiteX6-59" fmla="*/ 211958 w 784764"/>
              <a:gd name="connsiteY6-60" fmla="*/ 1673750 h 2449001"/>
              <a:gd name="connsiteX7-61" fmla="*/ 207983 w 784764"/>
              <a:gd name="connsiteY7-62" fmla="*/ 2441050 h 2449001"/>
              <a:gd name="connsiteX8-63" fmla="*/ 136421 w 784764"/>
              <a:gd name="connsiteY8-64" fmla="*/ 2449001 h 2449001"/>
              <a:gd name="connsiteX9-65" fmla="*/ 5224 w 784764"/>
              <a:gd name="connsiteY9-66" fmla="*/ 1701579 h 2449001"/>
              <a:gd name="connsiteX10-67" fmla="*/ 37029 w 784764"/>
              <a:gd name="connsiteY10-68" fmla="*/ 1582309 h 2449001"/>
              <a:gd name="connsiteX11-69" fmla="*/ 76786 w 784764"/>
              <a:gd name="connsiteY11-70" fmla="*/ 1566407 h 2449001"/>
              <a:gd name="connsiteX12-71" fmla="*/ 89266 w 784764"/>
              <a:gd name="connsiteY12-72" fmla="*/ 1389262 h 2449001"/>
              <a:gd name="connsiteX13-73" fmla="*/ 339179 w 784764"/>
              <a:gd name="connsiteY13-74" fmla="*/ 1375575 h 2449001"/>
              <a:gd name="connsiteX14-75" fmla="*/ 430619 w 784764"/>
              <a:gd name="connsiteY14-76" fmla="*/ 1331843 h 2449001"/>
              <a:gd name="connsiteX15-77" fmla="*/ 243762 w 784764"/>
              <a:gd name="connsiteY15-78" fmla="*/ 0 h 2449001"/>
              <a:gd name="connsiteX16-79" fmla="*/ 557838 w 784764"/>
              <a:gd name="connsiteY16-80" fmla="*/ 0 h 2449001"/>
              <a:gd name="connsiteX17-81" fmla="*/ 689036 w 784764"/>
              <a:gd name="connsiteY17-82" fmla="*/ 962108 h 2449001"/>
              <a:gd name="connsiteX18-83" fmla="*/ 724816 w 784764"/>
              <a:gd name="connsiteY18-84" fmla="*/ 1307990 h 2449001"/>
              <a:gd name="connsiteX19-85" fmla="*/ 414715 w 784764"/>
              <a:gd name="connsiteY19-86" fmla="*/ 1268233 h 2449001"/>
              <a:gd name="connsiteX20-87" fmla="*/ 104615 w 784764"/>
              <a:gd name="connsiteY20-88" fmla="*/ 1288111 h 2449001"/>
              <a:gd name="connsiteX21-89" fmla="*/ 124493 w 784764"/>
              <a:gd name="connsiteY21-90" fmla="*/ 1017766 h 2449001"/>
              <a:gd name="connsiteX22-91" fmla="*/ 243762 w 784764"/>
              <a:gd name="connsiteY22-92" fmla="*/ 0 h 2449001"/>
              <a:gd name="connsiteX0-93" fmla="*/ 430619 w 784764"/>
              <a:gd name="connsiteY0-94" fmla="*/ 1331843 h 2449001"/>
              <a:gd name="connsiteX1-95" fmla="*/ 541938 w 784764"/>
              <a:gd name="connsiteY1-96" fmla="*/ 1379551 h 2449001"/>
              <a:gd name="connsiteX2-97" fmla="*/ 763368 w 784764"/>
              <a:gd name="connsiteY2-98" fmla="*/ 1406369 h 2449001"/>
              <a:gd name="connsiteX3-99" fmla="*/ 625426 w 784764"/>
              <a:gd name="connsiteY3-100" fmla="*/ 1741335 h 2449001"/>
              <a:gd name="connsiteX4-101" fmla="*/ 609523 w 784764"/>
              <a:gd name="connsiteY4-102" fmla="*/ 2441050 h 2449001"/>
              <a:gd name="connsiteX5-103" fmla="*/ 319301 w 784764"/>
              <a:gd name="connsiteY5-104" fmla="*/ 2445025 h 2449001"/>
              <a:gd name="connsiteX6-105" fmla="*/ 211958 w 784764"/>
              <a:gd name="connsiteY6-106" fmla="*/ 1673750 h 2449001"/>
              <a:gd name="connsiteX7-107" fmla="*/ 207983 w 784764"/>
              <a:gd name="connsiteY7-108" fmla="*/ 2441050 h 2449001"/>
              <a:gd name="connsiteX8-109" fmla="*/ 136421 w 784764"/>
              <a:gd name="connsiteY8-110" fmla="*/ 2449001 h 2449001"/>
              <a:gd name="connsiteX9-111" fmla="*/ 5224 w 784764"/>
              <a:gd name="connsiteY9-112" fmla="*/ 1701579 h 2449001"/>
              <a:gd name="connsiteX10-113" fmla="*/ 37029 w 784764"/>
              <a:gd name="connsiteY10-114" fmla="*/ 1582309 h 2449001"/>
              <a:gd name="connsiteX11-115" fmla="*/ 76786 w 784764"/>
              <a:gd name="connsiteY11-116" fmla="*/ 1566407 h 2449001"/>
              <a:gd name="connsiteX12-117" fmla="*/ 89266 w 784764"/>
              <a:gd name="connsiteY12-118" fmla="*/ 1389262 h 2449001"/>
              <a:gd name="connsiteX13-119" fmla="*/ 339179 w 784764"/>
              <a:gd name="connsiteY13-120" fmla="*/ 1375575 h 2449001"/>
              <a:gd name="connsiteX14-121" fmla="*/ 430619 w 784764"/>
              <a:gd name="connsiteY14-122" fmla="*/ 1331843 h 2449001"/>
              <a:gd name="connsiteX15-123" fmla="*/ 243762 w 784764"/>
              <a:gd name="connsiteY15-124" fmla="*/ 0 h 2449001"/>
              <a:gd name="connsiteX16-125" fmla="*/ 557838 w 784764"/>
              <a:gd name="connsiteY16-126" fmla="*/ 0 h 2449001"/>
              <a:gd name="connsiteX17-127" fmla="*/ 689036 w 784764"/>
              <a:gd name="connsiteY17-128" fmla="*/ 962108 h 2449001"/>
              <a:gd name="connsiteX18-129" fmla="*/ 724816 w 784764"/>
              <a:gd name="connsiteY18-130" fmla="*/ 1307990 h 2449001"/>
              <a:gd name="connsiteX19-131" fmla="*/ 414715 w 784764"/>
              <a:gd name="connsiteY19-132" fmla="*/ 1268233 h 2449001"/>
              <a:gd name="connsiteX20-133" fmla="*/ 104615 w 784764"/>
              <a:gd name="connsiteY20-134" fmla="*/ 1288111 h 2449001"/>
              <a:gd name="connsiteX21-135" fmla="*/ 124493 w 784764"/>
              <a:gd name="connsiteY21-136" fmla="*/ 1017766 h 2449001"/>
              <a:gd name="connsiteX22-137" fmla="*/ 243762 w 784764"/>
              <a:gd name="connsiteY22-138" fmla="*/ 0 h 2449001"/>
              <a:gd name="connsiteX0-139" fmla="*/ 430619 w 784764"/>
              <a:gd name="connsiteY0-140" fmla="*/ 1331843 h 2449001"/>
              <a:gd name="connsiteX1-141" fmla="*/ 541938 w 784764"/>
              <a:gd name="connsiteY1-142" fmla="*/ 1379551 h 2449001"/>
              <a:gd name="connsiteX2-143" fmla="*/ 763368 w 784764"/>
              <a:gd name="connsiteY2-144" fmla="*/ 1406369 h 2449001"/>
              <a:gd name="connsiteX3-145" fmla="*/ 625426 w 784764"/>
              <a:gd name="connsiteY3-146" fmla="*/ 1741335 h 2449001"/>
              <a:gd name="connsiteX4-147" fmla="*/ 609523 w 784764"/>
              <a:gd name="connsiteY4-148" fmla="*/ 2441050 h 2449001"/>
              <a:gd name="connsiteX5-149" fmla="*/ 319301 w 784764"/>
              <a:gd name="connsiteY5-150" fmla="*/ 2445025 h 2449001"/>
              <a:gd name="connsiteX6-151" fmla="*/ 211958 w 784764"/>
              <a:gd name="connsiteY6-152" fmla="*/ 1673750 h 2449001"/>
              <a:gd name="connsiteX7-153" fmla="*/ 207983 w 784764"/>
              <a:gd name="connsiteY7-154" fmla="*/ 2441050 h 2449001"/>
              <a:gd name="connsiteX8-155" fmla="*/ 136421 w 784764"/>
              <a:gd name="connsiteY8-156" fmla="*/ 2449001 h 2449001"/>
              <a:gd name="connsiteX9-157" fmla="*/ 5224 w 784764"/>
              <a:gd name="connsiteY9-158" fmla="*/ 1701579 h 2449001"/>
              <a:gd name="connsiteX10-159" fmla="*/ 37029 w 784764"/>
              <a:gd name="connsiteY10-160" fmla="*/ 1582309 h 2449001"/>
              <a:gd name="connsiteX11-161" fmla="*/ 76786 w 784764"/>
              <a:gd name="connsiteY11-162" fmla="*/ 1566407 h 2449001"/>
              <a:gd name="connsiteX12-163" fmla="*/ 89266 w 784764"/>
              <a:gd name="connsiteY12-164" fmla="*/ 1389262 h 2449001"/>
              <a:gd name="connsiteX13-165" fmla="*/ 339179 w 784764"/>
              <a:gd name="connsiteY13-166" fmla="*/ 1375575 h 2449001"/>
              <a:gd name="connsiteX14-167" fmla="*/ 430619 w 784764"/>
              <a:gd name="connsiteY14-168" fmla="*/ 1331843 h 2449001"/>
              <a:gd name="connsiteX15-169" fmla="*/ 243762 w 784764"/>
              <a:gd name="connsiteY15-170" fmla="*/ 0 h 2449001"/>
              <a:gd name="connsiteX16-171" fmla="*/ 557838 w 784764"/>
              <a:gd name="connsiteY16-172" fmla="*/ 0 h 2449001"/>
              <a:gd name="connsiteX17-173" fmla="*/ 689036 w 784764"/>
              <a:gd name="connsiteY17-174" fmla="*/ 962108 h 2449001"/>
              <a:gd name="connsiteX18-175" fmla="*/ 724816 w 784764"/>
              <a:gd name="connsiteY18-176" fmla="*/ 1307990 h 2449001"/>
              <a:gd name="connsiteX19-177" fmla="*/ 414715 w 784764"/>
              <a:gd name="connsiteY19-178" fmla="*/ 1268233 h 2449001"/>
              <a:gd name="connsiteX20-179" fmla="*/ 104615 w 784764"/>
              <a:gd name="connsiteY20-180" fmla="*/ 1288111 h 2449001"/>
              <a:gd name="connsiteX21-181" fmla="*/ 124493 w 784764"/>
              <a:gd name="connsiteY21-182" fmla="*/ 1017766 h 2449001"/>
              <a:gd name="connsiteX22-183" fmla="*/ 243762 w 784764"/>
              <a:gd name="connsiteY22-184" fmla="*/ 0 h 2449001"/>
              <a:gd name="connsiteX0-185" fmla="*/ 430997 w 785142"/>
              <a:gd name="connsiteY0-186" fmla="*/ 1331843 h 2449001"/>
              <a:gd name="connsiteX1-187" fmla="*/ 542316 w 785142"/>
              <a:gd name="connsiteY1-188" fmla="*/ 1379551 h 2449001"/>
              <a:gd name="connsiteX2-189" fmla="*/ 763746 w 785142"/>
              <a:gd name="connsiteY2-190" fmla="*/ 1406369 h 2449001"/>
              <a:gd name="connsiteX3-191" fmla="*/ 625804 w 785142"/>
              <a:gd name="connsiteY3-192" fmla="*/ 1741335 h 2449001"/>
              <a:gd name="connsiteX4-193" fmla="*/ 609901 w 785142"/>
              <a:gd name="connsiteY4-194" fmla="*/ 2441050 h 2449001"/>
              <a:gd name="connsiteX5-195" fmla="*/ 319679 w 785142"/>
              <a:gd name="connsiteY5-196" fmla="*/ 2445025 h 2449001"/>
              <a:gd name="connsiteX6-197" fmla="*/ 212336 w 785142"/>
              <a:gd name="connsiteY6-198" fmla="*/ 1673750 h 2449001"/>
              <a:gd name="connsiteX7-199" fmla="*/ 208361 w 785142"/>
              <a:gd name="connsiteY7-200" fmla="*/ 2441050 h 2449001"/>
              <a:gd name="connsiteX8-201" fmla="*/ 136799 w 785142"/>
              <a:gd name="connsiteY8-202" fmla="*/ 2449001 h 2449001"/>
              <a:gd name="connsiteX9-203" fmla="*/ 5602 w 785142"/>
              <a:gd name="connsiteY9-204" fmla="*/ 1701579 h 2449001"/>
              <a:gd name="connsiteX10-205" fmla="*/ 37407 w 785142"/>
              <a:gd name="connsiteY10-206" fmla="*/ 1582309 h 2449001"/>
              <a:gd name="connsiteX11-207" fmla="*/ 101115 w 785142"/>
              <a:gd name="connsiteY11-208" fmla="*/ 1597201 h 2449001"/>
              <a:gd name="connsiteX12-209" fmla="*/ 89644 w 785142"/>
              <a:gd name="connsiteY12-210" fmla="*/ 1389262 h 2449001"/>
              <a:gd name="connsiteX13-211" fmla="*/ 339557 w 785142"/>
              <a:gd name="connsiteY13-212" fmla="*/ 1375575 h 2449001"/>
              <a:gd name="connsiteX14-213" fmla="*/ 430997 w 785142"/>
              <a:gd name="connsiteY14-214" fmla="*/ 1331843 h 2449001"/>
              <a:gd name="connsiteX15-215" fmla="*/ 244140 w 785142"/>
              <a:gd name="connsiteY15-216" fmla="*/ 0 h 2449001"/>
              <a:gd name="connsiteX16-217" fmla="*/ 558216 w 785142"/>
              <a:gd name="connsiteY16-218" fmla="*/ 0 h 2449001"/>
              <a:gd name="connsiteX17-219" fmla="*/ 689414 w 785142"/>
              <a:gd name="connsiteY17-220" fmla="*/ 962108 h 2449001"/>
              <a:gd name="connsiteX18-221" fmla="*/ 725194 w 785142"/>
              <a:gd name="connsiteY18-222" fmla="*/ 1307990 h 2449001"/>
              <a:gd name="connsiteX19-223" fmla="*/ 415093 w 785142"/>
              <a:gd name="connsiteY19-224" fmla="*/ 1268233 h 2449001"/>
              <a:gd name="connsiteX20-225" fmla="*/ 104993 w 785142"/>
              <a:gd name="connsiteY20-226" fmla="*/ 1288111 h 2449001"/>
              <a:gd name="connsiteX21-227" fmla="*/ 124871 w 785142"/>
              <a:gd name="connsiteY21-228" fmla="*/ 1017766 h 2449001"/>
              <a:gd name="connsiteX22-229" fmla="*/ 244140 w 785142"/>
              <a:gd name="connsiteY22-230" fmla="*/ 0 h 2449001"/>
              <a:gd name="connsiteX0-231" fmla="*/ 430997 w 785142"/>
              <a:gd name="connsiteY0-232" fmla="*/ 1331843 h 2449001"/>
              <a:gd name="connsiteX1-233" fmla="*/ 542316 w 785142"/>
              <a:gd name="connsiteY1-234" fmla="*/ 1379551 h 2449001"/>
              <a:gd name="connsiteX2-235" fmla="*/ 763746 w 785142"/>
              <a:gd name="connsiteY2-236" fmla="*/ 1406369 h 2449001"/>
              <a:gd name="connsiteX3-237" fmla="*/ 625804 w 785142"/>
              <a:gd name="connsiteY3-238" fmla="*/ 1741335 h 2449001"/>
              <a:gd name="connsiteX4-239" fmla="*/ 609901 w 785142"/>
              <a:gd name="connsiteY4-240" fmla="*/ 2441050 h 2449001"/>
              <a:gd name="connsiteX5-241" fmla="*/ 319679 w 785142"/>
              <a:gd name="connsiteY5-242" fmla="*/ 2445025 h 2449001"/>
              <a:gd name="connsiteX6-243" fmla="*/ 212336 w 785142"/>
              <a:gd name="connsiteY6-244" fmla="*/ 1673750 h 2449001"/>
              <a:gd name="connsiteX7-245" fmla="*/ 208361 w 785142"/>
              <a:gd name="connsiteY7-246" fmla="*/ 2441050 h 2449001"/>
              <a:gd name="connsiteX8-247" fmla="*/ 136799 w 785142"/>
              <a:gd name="connsiteY8-248" fmla="*/ 2449001 h 2449001"/>
              <a:gd name="connsiteX9-249" fmla="*/ 5602 w 785142"/>
              <a:gd name="connsiteY9-250" fmla="*/ 1701579 h 2449001"/>
              <a:gd name="connsiteX10-251" fmla="*/ 37407 w 785142"/>
              <a:gd name="connsiteY10-252" fmla="*/ 1582309 h 2449001"/>
              <a:gd name="connsiteX11-253" fmla="*/ 101115 w 785142"/>
              <a:gd name="connsiteY11-254" fmla="*/ 1597201 h 2449001"/>
              <a:gd name="connsiteX12-255" fmla="*/ 89644 w 785142"/>
              <a:gd name="connsiteY12-256" fmla="*/ 1389262 h 2449001"/>
              <a:gd name="connsiteX13-257" fmla="*/ 339557 w 785142"/>
              <a:gd name="connsiteY13-258" fmla="*/ 1375575 h 2449001"/>
              <a:gd name="connsiteX14-259" fmla="*/ 430997 w 785142"/>
              <a:gd name="connsiteY14-260" fmla="*/ 1331843 h 2449001"/>
              <a:gd name="connsiteX15-261" fmla="*/ 244140 w 785142"/>
              <a:gd name="connsiteY15-262" fmla="*/ 0 h 2449001"/>
              <a:gd name="connsiteX16-263" fmla="*/ 558216 w 785142"/>
              <a:gd name="connsiteY16-264" fmla="*/ 0 h 2449001"/>
              <a:gd name="connsiteX17-265" fmla="*/ 689414 w 785142"/>
              <a:gd name="connsiteY17-266" fmla="*/ 962108 h 2449001"/>
              <a:gd name="connsiteX18-267" fmla="*/ 725194 w 785142"/>
              <a:gd name="connsiteY18-268" fmla="*/ 1307990 h 2449001"/>
              <a:gd name="connsiteX19-269" fmla="*/ 415093 w 785142"/>
              <a:gd name="connsiteY19-270" fmla="*/ 1268233 h 2449001"/>
              <a:gd name="connsiteX20-271" fmla="*/ 104993 w 785142"/>
              <a:gd name="connsiteY20-272" fmla="*/ 1288111 h 2449001"/>
              <a:gd name="connsiteX21-273" fmla="*/ 124871 w 785142"/>
              <a:gd name="connsiteY21-274" fmla="*/ 1017766 h 2449001"/>
              <a:gd name="connsiteX22-275" fmla="*/ 244140 w 785142"/>
              <a:gd name="connsiteY22-276" fmla="*/ 0 h 2449001"/>
              <a:gd name="connsiteX0-277" fmla="*/ 425685 w 779830"/>
              <a:gd name="connsiteY0-278" fmla="*/ 1331843 h 2449001"/>
              <a:gd name="connsiteX1-279" fmla="*/ 537004 w 779830"/>
              <a:gd name="connsiteY1-280" fmla="*/ 1379551 h 2449001"/>
              <a:gd name="connsiteX2-281" fmla="*/ 758434 w 779830"/>
              <a:gd name="connsiteY2-282" fmla="*/ 1406369 h 2449001"/>
              <a:gd name="connsiteX3-283" fmla="*/ 620492 w 779830"/>
              <a:gd name="connsiteY3-284" fmla="*/ 1741335 h 2449001"/>
              <a:gd name="connsiteX4-285" fmla="*/ 604589 w 779830"/>
              <a:gd name="connsiteY4-286" fmla="*/ 2441050 h 2449001"/>
              <a:gd name="connsiteX5-287" fmla="*/ 314367 w 779830"/>
              <a:gd name="connsiteY5-288" fmla="*/ 2445025 h 2449001"/>
              <a:gd name="connsiteX6-289" fmla="*/ 207024 w 779830"/>
              <a:gd name="connsiteY6-290" fmla="*/ 1673750 h 2449001"/>
              <a:gd name="connsiteX7-291" fmla="*/ 203049 w 779830"/>
              <a:gd name="connsiteY7-292" fmla="*/ 2441050 h 2449001"/>
              <a:gd name="connsiteX8-293" fmla="*/ 131487 w 779830"/>
              <a:gd name="connsiteY8-294" fmla="*/ 2449001 h 2449001"/>
              <a:gd name="connsiteX9-295" fmla="*/ 290 w 779830"/>
              <a:gd name="connsiteY9-296" fmla="*/ 1701579 h 2449001"/>
              <a:gd name="connsiteX10-297" fmla="*/ 95803 w 779830"/>
              <a:gd name="connsiteY10-298" fmla="*/ 1597201 h 2449001"/>
              <a:gd name="connsiteX11-299" fmla="*/ 84332 w 779830"/>
              <a:gd name="connsiteY11-300" fmla="*/ 1389262 h 2449001"/>
              <a:gd name="connsiteX12-301" fmla="*/ 334245 w 779830"/>
              <a:gd name="connsiteY12-302" fmla="*/ 1375575 h 2449001"/>
              <a:gd name="connsiteX13-303" fmla="*/ 425685 w 779830"/>
              <a:gd name="connsiteY13-304" fmla="*/ 1331843 h 2449001"/>
              <a:gd name="connsiteX14-305" fmla="*/ 238828 w 779830"/>
              <a:gd name="connsiteY14-306" fmla="*/ 0 h 2449001"/>
              <a:gd name="connsiteX15-307" fmla="*/ 552904 w 779830"/>
              <a:gd name="connsiteY15-308" fmla="*/ 0 h 2449001"/>
              <a:gd name="connsiteX16-309" fmla="*/ 684102 w 779830"/>
              <a:gd name="connsiteY16-310" fmla="*/ 962108 h 2449001"/>
              <a:gd name="connsiteX17-311" fmla="*/ 719882 w 779830"/>
              <a:gd name="connsiteY17-312" fmla="*/ 1307990 h 2449001"/>
              <a:gd name="connsiteX18-313" fmla="*/ 409781 w 779830"/>
              <a:gd name="connsiteY18-314" fmla="*/ 1268233 h 2449001"/>
              <a:gd name="connsiteX19-315" fmla="*/ 99681 w 779830"/>
              <a:gd name="connsiteY19-316" fmla="*/ 1288111 h 2449001"/>
              <a:gd name="connsiteX20-317" fmla="*/ 119559 w 779830"/>
              <a:gd name="connsiteY20-318" fmla="*/ 1017766 h 2449001"/>
              <a:gd name="connsiteX21-319" fmla="*/ 238828 w 779830"/>
              <a:gd name="connsiteY21-320" fmla="*/ 0 h 2449001"/>
              <a:gd name="connsiteX0-321" fmla="*/ 425766 w 779911"/>
              <a:gd name="connsiteY0-322" fmla="*/ 1331843 h 2449001"/>
              <a:gd name="connsiteX1-323" fmla="*/ 537085 w 779911"/>
              <a:gd name="connsiteY1-324" fmla="*/ 1379551 h 2449001"/>
              <a:gd name="connsiteX2-325" fmla="*/ 758515 w 779911"/>
              <a:gd name="connsiteY2-326" fmla="*/ 1406369 h 2449001"/>
              <a:gd name="connsiteX3-327" fmla="*/ 620573 w 779911"/>
              <a:gd name="connsiteY3-328" fmla="*/ 1741335 h 2449001"/>
              <a:gd name="connsiteX4-329" fmla="*/ 604670 w 779911"/>
              <a:gd name="connsiteY4-330" fmla="*/ 2441050 h 2449001"/>
              <a:gd name="connsiteX5-331" fmla="*/ 314448 w 779911"/>
              <a:gd name="connsiteY5-332" fmla="*/ 2445025 h 2449001"/>
              <a:gd name="connsiteX6-333" fmla="*/ 207105 w 779911"/>
              <a:gd name="connsiteY6-334" fmla="*/ 1673750 h 2449001"/>
              <a:gd name="connsiteX7-335" fmla="*/ 203130 w 779911"/>
              <a:gd name="connsiteY7-336" fmla="*/ 2441050 h 2449001"/>
              <a:gd name="connsiteX8-337" fmla="*/ 131568 w 779911"/>
              <a:gd name="connsiteY8-338" fmla="*/ 2449001 h 2449001"/>
              <a:gd name="connsiteX9-339" fmla="*/ 371 w 779911"/>
              <a:gd name="connsiteY9-340" fmla="*/ 1701579 h 2449001"/>
              <a:gd name="connsiteX10-341" fmla="*/ 95884 w 779911"/>
              <a:gd name="connsiteY10-342" fmla="*/ 1597201 h 2449001"/>
              <a:gd name="connsiteX11-343" fmla="*/ 84413 w 779911"/>
              <a:gd name="connsiteY11-344" fmla="*/ 1389262 h 2449001"/>
              <a:gd name="connsiteX12-345" fmla="*/ 334326 w 779911"/>
              <a:gd name="connsiteY12-346" fmla="*/ 1375575 h 2449001"/>
              <a:gd name="connsiteX13-347" fmla="*/ 425766 w 779911"/>
              <a:gd name="connsiteY13-348" fmla="*/ 1331843 h 2449001"/>
              <a:gd name="connsiteX14-349" fmla="*/ 238909 w 779911"/>
              <a:gd name="connsiteY14-350" fmla="*/ 0 h 2449001"/>
              <a:gd name="connsiteX15-351" fmla="*/ 552985 w 779911"/>
              <a:gd name="connsiteY15-352" fmla="*/ 0 h 2449001"/>
              <a:gd name="connsiteX16-353" fmla="*/ 684183 w 779911"/>
              <a:gd name="connsiteY16-354" fmla="*/ 962108 h 2449001"/>
              <a:gd name="connsiteX17-355" fmla="*/ 719963 w 779911"/>
              <a:gd name="connsiteY17-356" fmla="*/ 1307990 h 2449001"/>
              <a:gd name="connsiteX18-357" fmla="*/ 409862 w 779911"/>
              <a:gd name="connsiteY18-358" fmla="*/ 1268233 h 2449001"/>
              <a:gd name="connsiteX19-359" fmla="*/ 99762 w 779911"/>
              <a:gd name="connsiteY19-360" fmla="*/ 1288111 h 2449001"/>
              <a:gd name="connsiteX20-361" fmla="*/ 119640 w 779911"/>
              <a:gd name="connsiteY20-362" fmla="*/ 1017766 h 2449001"/>
              <a:gd name="connsiteX21-363" fmla="*/ 238909 w 779911"/>
              <a:gd name="connsiteY21-364" fmla="*/ 0 h 2449001"/>
              <a:gd name="connsiteX0-365" fmla="*/ 425696 w 779841"/>
              <a:gd name="connsiteY0-366" fmla="*/ 1331843 h 2449001"/>
              <a:gd name="connsiteX1-367" fmla="*/ 537015 w 779841"/>
              <a:gd name="connsiteY1-368" fmla="*/ 1379551 h 2449001"/>
              <a:gd name="connsiteX2-369" fmla="*/ 758445 w 779841"/>
              <a:gd name="connsiteY2-370" fmla="*/ 1406369 h 2449001"/>
              <a:gd name="connsiteX3-371" fmla="*/ 620503 w 779841"/>
              <a:gd name="connsiteY3-372" fmla="*/ 1741335 h 2449001"/>
              <a:gd name="connsiteX4-373" fmla="*/ 604600 w 779841"/>
              <a:gd name="connsiteY4-374" fmla="*/ 2441050 h 2449001"/>
              <a:gd name="connsiteX5-375" fmla="*/ 314378 w 779841"/>
              <a:gd name="connsiteY5-376" fmla="*/ 2445025 h 2449001"/>
              <a:gd name="connsiteX6-377" fmla="*/ 207035 w 779841"/>
              <a:gd name="connsiteY6-378" fmla="*/ 1673750 h 2449001"/>
              <a:gd name="connsiteX7-379" fmla="*/ 203060 w 779841"/>
              <a:gd name="connsiteY7-380" fmla="*/ 2441050 h 2449001"/>
              <a:gd name="connsiteX8-381" fmla="*/ 131498 w 779841"/>
              <a:gd name="connsiteY8-382" fmla="*/ 2449001 h 2449001"/>
              <a:gd name="connsiteX9-383" fmla="*/ 301 w 779841"/>
              <a:gd name="connsiteY9-384" fmla="*/ 1701579 h 2449001"/>
              <a:gd name="connsiteX10-385" fmla="*/ 95814 w 779841"/>
              <a:gd name="connsiteY10-386" fmla="*/ 1597201 h 2449001"/>
              <a:gd name="connsiteX11-387" fmla="*/ 84343 w 779841"/>
              <a:gd name="connsiteY11-388" fmla="*/ 1389262 h 2449001"/>
              <a:gd name="connsiteX12-389" fmla="*/ 334256 w 779841"/>
              <a:gd name="connsiteY12-390" fmla="*/ 1375575 h 2449001"/>
              <a:gd name="connsiteX13-391" fmla="*/ 425696 w 779841"/>
              <a:gd name="connsiteY13-392" fmla="*/ 1331843 h 2449001"/>
              <a:gd name="connsiteX14-393" fmla="*/ 238839 w 779841"/>
              <a:gd name="connsiteY14-394" fmla="*/ 0 h 2449001"/>
              <a:gd name="connsiteX15-395" fmla="*/ 552915 w 779841"/>
              <a:gd name="connsiteY15-396" fmla="*/ 0 h 2449001"/>
              <a:gd name="connsiteX16-397" fmla="*/ 684113 w 779841"/>
              <a:gd name="connsiteY16-398" fmla="*/ 962108 h 2449001"/>
              <a:gd name="connsiteX17-399" fmla="*/ 719893 w 779841"/>
              <a:gd name="connsiteY17-400" fmla="*/ 1307990 h 2449001"/>
              <a:gd name="connsiteX18-401" fmla="*/ 409792 w 779841"/>
              <a:gd name="connsiteY18-402" fmla="*/ 1268233 h 2449001"/>
              <a:gd name="connsiteX19-403" fmla="*/ 99692 w 779841"/>
              <a:gd name="connsiteY19-404" fmla="*/ 1288111 h 2449001"/>
              <a:gd name="connsiteX20-405" fmla="*/ 119570 w 779841"/>
              <a:gd name="connsiteY20-406" fmla="*/ 1017766 h 2449001"/>
              <a:gd name="connsiteX21-407" fmla="*/ 238839 w 779841"/>
              <a:gd name="connsiteY21-408" fmla="*/ 0 h 2449001"/>
              <a:gd name="connsiteX0-409" fmla="*/ 425696 w 794874"/>
              <a:gd name="connsiteY0-410" fmla="*/ 1331843 h 2449001"/>
              <a:gd name="connsiteX1-411" fmla="*/ 537015 w 794874"/>
              <a:gd name="connsiteY1-412" fmla="*/ 1379551 h 2449001"/>
              <a:gd name="connsiteX2-413" fmla="*/ 758445 w 794874"/>
              <a:gd name="connsiteY2-414" fmla="*/ 1406369 h 2449001"/>
              <a:gd name="connsiteX3-415" fmla="*/ 620503 w 794874"/>
              <a:gd name="connsiteY3-416" fmla="*/ 1741335 h 2449001"/>
              <a:gd name="connsiteX4-417" fmla="*/ 604600 w 794874"/>
              <a:gd name="connsiteY4-418" fmla="*/ 2441050 h 2449001"/>
              <a:gd name="connsiteX5-419" fmla="*/ 314378 w 794874"/>
              <a:gd name="connsiteY5-420" fmla="*/ 2445025 h 2449001"/>
              <a:gd name="connsiteX6-421" fmla="*/ 207035 w 794874"/>
              <a:gd name="connsiteY6-422" fmla="*/ 1673750 h 2449001"/>
              <a:gd name="connsiteX7-423" fmla="*/ 203060 w 794874"/>
              <a:gd name="connsiteY7-424" fmla="*/ 2441050 h 2449001"/>
              <a:gd name="connsiteX8-425" fmla="*/ 131498 w 794874"/>
              <a:gd name="connsiteY8-426" fmla="*/ 2449001 h 2449001"/>
              <a:gd name="connsiteX9-427" fmla="*/ 301 w 794874"/>
              <a:gd name="connsiteY9-428" fmla="*/ 1701579 h 2449001"/>
              <a:gd name="connsiteX10-429" fmla="*/ 95814 w 794874"/>
              <a:gd name="connsiteY10-430" fmla="*/ 1597201 h 2449001"/>
              <a:gd name="connsiteX11-431" fmla="*/ 84343 w 794874"/>
              <a:gd name="connsiteY11-432" fmla="*/ 1389262 h 2449001"/>
              <a:gd name="connsiteX12-433" fmla="*/ 334256 w 794874"/>
              <a:gd name="connsiteY12-434" fmla="*/ 1375575 h 2449001"/>
              <a:gd name="connsiteX13-435" fmla="*/ 425696 w 794874"/>
              <a:gd name="connsiteY13-436" fmla="*/ 1331843 h 2449001"/>
              <a:gd name="connsiteX14-437" fmla="*/ 238839 w 794874"/>
              <a:gd name="connsiteY14-438" fmla="*/ 0 h 2449001"/>
              <a:gd name="connsiteX15-439" fmla="*/ 552915 w 794874"/>
              <a:gd name="connsiteY15-440" fmla="*/ 0 h 2449001"/>
              <a:gd name="connsiteX16-441" fmla="*/ 684113 w 794874"/>
              <a:gd name="connsiteY16-442" fmla="*/ 962108 h 2449001"/>
              <a:gd name="connsiteX17-443" fmla="*/ 719893 w 794874"/>
              <a:gd name="connsiteY17-444" fmla="*/ 1307990 h 2449001"/>
              <a:gd name="connsiteX18-445" fmla="*/ 409792 w 794874"/>
              <a:gd name="connsiteY18-446" fmla="*/ 1268233 h 2449001"/>
              <a:gd name="connsiteX19-447" fmla="*/ 99692 w 794874"/>
              <a:gd name="connsiteY19-448" fmla="*/ 1288111 h 2449001"/>
              <a:gd name="connsiteX20-449" fmla="*/ 119570 w 794874"/>
              <a:gd name="connsiteY20-450" fmla="*/ 1017766 h 2449001"/>
              <a:gd name="connsiteX21-451" fmla="*/ 238839 w 794874"/>
              <a:gd name="connsiteY21-452" fmla="*/ 0 h 2449001"/>
              <a:gd name="connsiteX0-453" fmla="*/ 425696 w 794874"/>
              <a:gd name="connsiteY0-454" fmla="*/ 1331843 h 2449001"/>
              <a:gd name="connsiteX1-455" fmla="*/ 537015 w 794874"/>
              <a:gd name="connsiteY1-456" fmla="*/ 1379551 h 2449001"/>
              <a:gd name="connsiteX2-457" fmla="*/ 758445 w 794874"/>
              <a:gd name="connsiteY2-458" fmla="*/ 1406369 h 2449001"/>
              <a:gd name="connsiteX3-459" fmla="*/ 620503 w 794874"/>
              <a:gd name="connsiteY3-460" fmla="*/ 1741335 h 2449001"/>
              <a:gd name="connsiteX4-461" fmla="*/ 604600 w 794874"/>
              <a:gd name="connsiteY4-462" fmla="*/ 2441050 h 2449001"/>
              <a:gd name="connsiteX5-463" fmla="*/ 314378 w 794874"/>
              <a:gd name="connsiteY5-464" fmla="*/ 2445025 h 2449001"/>
              <a:gd name="connsiteX6-465" fmla="*/ 207035 w 794874"/>
              <a:gd name="connsiteY6-466" fmla="*/ 1673750 h 2449001"/>
              <a:gd name="connsiteX7-467" fmla="*/ 203060 w 794874"/>
              <a:gd name="connsiteY7-468" fmla="*/ 2441050 h 2449001"/>
              <a:gd name="connsiteX8-469" fmla="*/ 131498 w 794874"/>
              <a:gd name="connsiteY8-470" fmla="*/ 2449001 h 2449001"/>
              <a:gd name="connsiteX9-471" fmla="*/ 301 w 794874"/>
              <a:gd name="connsiteY9-472" fmla="*/ 1701579 h 2449001"/>
              <a:gd name="connsiteX10-473" fmla="*/ 95814 w 794874"/>
              <a:gd name="connsiteY10-474" fmla="*/ 1597201 h 2449001"/>
              <a:gd name="connsiteX11-475" fmla="*/ 84343 w 794874"/>
              <a:gd name="connsiteY11-476" fmla="*/ 1389262 h 2449001"/>
              <a:gd name="connsiteX12-477" fmla="*/ 334256 w 794874"/>
              <a:gd name="connsiteY12-478" fmla="*/ 1375575 h 2449001"/>
              <a:gd name="connsiteX13-479" fmla="*/ 425696 w 794874"/>
              <a:gd name="connsiteY13-480" fmla="*/ 1331843 h 2449001"/>
              <a:gd name="connsiteX14-481" fmla="*/ 238839 w 794874"/>
              <a:gd name="connsiteY14-482" fmla="*/ 0 h 2449001"/>
              <a:gd name="connsiteX15-483" fmla="*/ 552915 w 794874"/>
              <a:gd name="connsiteY15-484" fmla="*/ 0 h 2449001"/>
              <a:gd name="connsiteX16-485" fmla="*/ 684113 w 794874"/>
              <a:gd name="connsiteY16-486" fmla="*/ 962108 h 2449001"/>
              <a:gd name="connsiteX17-487" fmla="*/ 719893 w 794874"/>
              <a:gd name="connsiteY17-488" fmla="*/ 1307990 h 2449001"/>
              <a:gd name="connsiteX18-489" fmla="*/ 409792 w 794874"/>
              <a:gd name="connsiteY18-490" fmla="*/ 1268233 h 2449001"/>
              <a:gd name="connsiteX19-491" fmla="*/ 99692 w 794874"/>
              <a:gd name="connsiteY19-492" fmla="*/ 1288111 h 2449001"/>
              <a:gd name="connsiteX20-493" fmla="*/ 133257 w 794874"/>
              <a:gd name="connsiteY20-494" fmla="*/ 945913 h 2449001"/>
              <a:gd name="connsiteX21-495" fmla="*/ 238839 w 794874"/>
              <a:gd name="connsiteY21-496" fmla="*/ 0 h 2449001"/>
              <a:gd name="connsiteX0-497" fmla="*/ 425696 w 794874"/>
              <a:gd name="connsiteY0-498" fmla="*/ 1331843 h 2449001"/>
              <a:gd name="connsiteX1-499" fmla="*/ 537015 w 794874"/>
              <a:gd name="connsiteY1-500" fmla="*/ 1379551 h 2449001"/>
              <a:gd name="connsiteX2-501" fmla="*/ 758445 w 794874"/>
              <a:gd name="connsiteY2-502" fmla="*/ 1406369 h 2449001"/>
              <a:gd name="connsiteX3-503" fmla="*/ 620503 w 794874"/>
              <a:gd name="connsiteY3-504" fmla="*/ 1741335 h 2449001"/>
              <a:gd name="connsiteX4-505" fmla="*/ 604600 w 794874"/>
              <a:gd name="connsiteY4-506" fmla="*/ 2441050 h 2449001"/>
              <a:gd name="connsiteX5-507" fmla="*/ 314378 w 794874"/>
              <a:gd name="connsiteY5-508" fmla="*/ 2445025 h 2449001"/>
              <a:gd name="connsiteX6-509" fmla="*/ 207035 w 794874"/>
              <a:gd name="connsiteY6-510" fmla="*/ 1673750 h 2449001"/>
              <a:gd name="connsiteX7-511" fmla="*/ 203060 w 794874"/>
              <a:gd name="connsiteY7-512" fmla="*/ 2441050 h 2449001"/>
              <a:gd name="connsiteX8-513" fmla="*/ 131498 w 794874"/>
              <a:gd name="connsiteY8-514" fmla="*/ 2449001 h 2449001"/>
              <a:gd name="connsiteX9-515" fmla="*/ 301 w 794874"/>
              <a:gd name="connsiteY9-516" fmla="*/ 1701579 h 2449001"/>
              <a:gd name="connsiteX10-517" fmla="*/ 95814 w 794874"/>
              <a:gd name="connsiteY10-518" fmla="*/ 1597201 h 2449001"/>
              <a:gd name="connsiteX11-519" fmla="*/ 84343 w 794874"/>
              <a:gd name="connsiteY11-520" fmla="*/ 1389262 h 2449001"/>
              <a:gd name="connsiteX12-521" fmla="*/ 334256 w 794874"/>
              <a:gd name="connsiteY12-522" fmla="*/ 1375575 h 2449001"/>
              <a:gd name="connsiteX13-523" fmla="*/ 425696 w 794874"/>
              <a:gd name="connsiteY13-524" fmla="*/ 1331843 h 2449001"/>
              <a:gd name="connsiteX14-525" fmla="*/ 238839 w 794874"/>
              <a:gd name="connsiteY14-526" fmla="*/ 0 h 2449001"/>
              <a:gd name="connsiteX15-527" fmla="*/ 552915 w 794874"/>
              <a:gd name="connsiteY15-528" fmla="*/ 0 h 2449001"/>
              <a:gd name="connsiteX16-529" fmla="*/ 684113 w 794874"/>
              <a:gd name="connsiteY16-530" fmla="*/ 962108 h 2449001"/>
              <a:gd name="connsiteX17-531" fmla="*/ 719893 w 794874"/>
              <a:gd name="connsiteY17-532" fmla="*/ 1307990 h 2449001"/>
              <a:gd name="connsiteX18-533" fmla="*/ 409792 w 794874"/>
              <a:gd name="connsiteY18-534" fmla="*/ 1268233 h 2449001"/>
              <a:gd name="connsiteX19-535" fmla="*/ 99692 w 794874"/>
              <a:gd name="connsiteY19-536" fmla="*/ 1288111 h 2449001"/>
              <a:gd name="connsiteX20-537" fmla="*/ 133257 w 794874"/>
              <a:gd name="connsiteY20-538" fmla="*/ 945913 h 2449001"/>
              <a:gd name="connsiteX21-539" fmla="*/ 238839 w 794874"/>
              <a:gd name="connsiteY21-540" fmla="*/ 0 h 2449001"/>
              <a:gd name="connsiteX0-541" fmla="*/ 425696 w 794874"/>
              <a:gd name="connsiteY0-542" fmla="*/ 1331843 h 2449001"/>
              <a:gd name="connsiteX1-543" fmla="*/ 537015 w 794874"/>
              <a:gd name="connsiteY1-544" fmla="*/ 1379551 h 2449001"/>
              <a:gd name="connsiteX2-545" fmla="*/ 758445 w 794874"/>
              <a:gd name="connsiteY2-546" fmla="*/ 1406369 h 2449001"/>
              <a:gd name="connsiteX3-547" fmla="*/ 620503 w 794874"/>
              <a:gd name="connsiteY3-548" fmla="*/ 1741335 h 2449001"/>
              <a:gd name="connsiteX4-549" fmla="*/ 604600 w 794874"/>
              <a:gd name="connsiteY4-550" fmla="*/ 2441050 h 2449001"/>
              <a:gd name="connsiteX5-551" fmla="*/ 314378 w 794874"/>
              <a:gd name="connsiteY5-552" fmla="*/ 2445025 h 2449001"/>
              <a:gd name="connsiteX6-553" fmla="*/ 207035 w 794874"/>
              <a:gd name="connsiteY6-554" fmla="*/ 1673750 h 2449001"/>
              <a:gd name="connsiteX7-555" fmla="*/ 203060 w 794874"/>
              <a:gd name="connsiteY7-556" fmla="*/ 2441050 h 2449001"/>
              <a:gd name="connsiteX8-557" fmla="*/ 131498 w 794874"/>
              <a:gd name="connsiteY8-558" fmla="*/ 2449001 h 2449001"/>
              <a:gd name="connsiteX9-559" fmla="*/ 301 w 794874"/>
              <a:gd name="connsiteY9-560" fmla="*/ 1701579 h 2449001"/>
              <a:gd name="connsiteX10-561" fmla="*/ 95814 w 794874"/>
              <a:gd name="connsiteY10-562" fmla="*/ 1597201 h 2449001"/>
              <a:gd name="connsiteX11-563" fmla="*/ 84343 w 794874"/>
              <a:gd name="connsiteY11-564" fmla="*/ 1389262 h 2449001"/>
              <a:gd name="connsiteX12-565" fmla="*/ 334256 w 794874"/>
              <a:gd name="connsiteY12-566" fmla="*/ 1375575 h 2449001"/>
              <a:gd name="connsiteX13-567" fmla="*/ 425696 w 794874"/>
              <a:gd name="connsiteY13-568" fmla="*/ 1331843 h 2449001"/>
              <a:gd name="connsiteX14-569" fmla="*/ 218310 w 794874"/>
              <a:gd name="connsiteY14-570" fmla="*/ 0 h 2449001"/>
              <a:gd name="connsiteX15-571" fmla="*/ 552915 w 794874"/>
              <a:gd name="connsiteY15-572" fmla="*/ 0 h 2449001"/>
              <a:gd name="connsiteX16-573" fmla="*/ 684113 w 794874"/>
              <a:gd name="connsiteY16-574" fmla="*/ 962108 h 2449001"/>
              <a:gd name="connsiteX17-575" fmla="*/ 719893 w 794874"/>
              <a:gd name="connsiteY17-576" fmla="*/ 1307990 h 2449001"/>
              <a:gd name="connsiteX18-577" fmla="*/ 409792 w 794874"/>
              <a:gd name="connsiteY18-578" fmla="*/ 1268233 h 2449001"/>
              <a:gd name="connsiteX19-579" fmla="*/ 99692 w 794874"/>
              <a:gd name="connsiteY19-580" fmla="*/ 1288111 h 2449001"/>
              <a:gd name="connsiteX20-581" fmla="*/ 133257 w 794874"/>
              <a:gd name="connsiteY20-582" fmla="*/ 945913 h 2449001"/>
              <a:gd name="connsiteX21-583" fmla="*/ 218310 w 794874"/>
              <a:gd name="connsiteY21-584" fmla="*/ 0 h 2449001"/>
              <a:gd name="connsiteX0-585" fmla="*/ 425696 w 794874"/>
              <a:gd name="connsiteY0-586" fmla="*/ 1331843 h 2449001"/>
              <a:gd name="connsiteX1-587" fmla="*/ 537015 w 794874"/>
              <a:gd name="connsiteY1-588" fmla="*/ 1379551 h 2449001"/>
              <a:gd name="connsiteX2-589" fmla="*/ 758445 w 794874"/>
              <a:gd name="connsiteY2-590" fmla="*/ 1406369 h 2449001"/>
              <a:gd name="connsiteX3-591" fmla="*/ 620503 w 794874"/>
              <a:gd name="connsiteY3-592" fmla="*/ 1741335 h 2449001"/>
              <a:gd name="connsiteX4-593" fmla="*/ 604600 w 794874"/>
              <a:gd name="connsiteY4-594" fmla="*/ 2441050 h 2449001"/>
              <a:gd name="connsiteX5-595" fmla="*/ 314378 w 794874"/>
              <a:gd name="connsiteY5-596" fmla="*/ 2445025 h 2449001"/>
              <a:gd name="connsiteX6-597" fmla="*/ 207035 w 794874"/>
              <a:gd name="connsiteY6-598" fmla="*/ 1673750 h 2449001"/>
              <a:gd name="connsiteX7-599" fmla="*/ 203060 w 794874"/>
              <a:gd name="connsiteY7-600" fmla="*/ 2441050 h 2449001"/>
              <a:gd name="connsiteX8-601" fmla="*/ 131498 w 794874"/>
              <a:gd name="connsiteY8-602" fmla="*/ 2449001 h 2449001"/>
              <a:gd name="connsiteX9-603" fmla="*/ 301 w 794874"/>
              <a:gd name="connsiteY9-604" fmla="*/ 1701579 h 2449001"/>
              <a:gd name="connsiteX10-605" fmla="*/ 95814 w 794874"/>
              <a:gd name="connsiteY10-606" fmla="*/ 1597201 h 2449001"/>
              <a:gd name="connsiteX11-607" fmla="*/ 84343 w 794874"/>
              <a:gd name="connsiteY11-608" fmla="*/ 1389262 h 2449001"/>
              <a:gd name="connsiteX12-609" fmla="*/ 334256 w 794874"/>
              <a:gd name="connsiteY12-610" fmla="*/ 1375575 h 2449001"/>
              <a:gd name="connsiteX13-611" fmla="*/ 425696 w 794874"/>
              <a:gd name="connsiteY13-612" fmla="*/ 1331843 h 2449001"/>
              <a:gd name="connsiteX14-613" fmla="*/ 218310 w 794874"/>
              <a:gd name="connsiteY14-614" fmla="*/ 0 h 2449001"/>
              <a:gd name="connsiteX15-615" fmla="*/ 570023 w 794874"/>
              <a:gd name="connsiteY15-616" fmla="*/ 3422 h 2449001"/>
              <a:gd name="connsiteX16-617" fmla="*/ 684113 w 794874"/>
              <a:gd name="connsiteY16-618" fmla="*/ 962108 h 2449001"/>
              <a:gd name="connsiteX17-619" fmla="*/ 719893 w 794874"/>
              <a:gd name="connsiteY17-620" fmla="*/ 1307990 h 2449001"/>
              <a:gd name="connsiteX18-621" fmla="*/ 409792 w 794874"/>
              <a:gd name="connsiteY18-622" fmla="*/ 1268233 h 2449001"/>
              <a:gd name="connsiteX19-623" fmla="*/ 99692 w 794874"/>
              <a:gd name="connsiteY19-624" fmla="*/ 1288111 h 2449001"/>
              <a:gd name="connsiteX20-625" fmla="*/ 133257 w 794874"/>
              <a:gd name="connsiteY20-626" fmla="*/ 945913 h 2449001"/>
              <a:gd name="connsiteX21-627" fmla="*/ 218310 w 794874"/>
              <a:gd name="connsiteY21-628" fmla="*/ 0 h 2449001"/>
              <a:gd name="connsiteX0-629" fmla="*/ 425696 w 794874"/>
              <a:gd name="connsiteY0-630" fmla="*/ 1331843 h 2449001"/>
              <a:gd name="connsiteX1-631" fmla="*/ 537015 w 794874"/>
              <a:gd name="connsiteY1-632" fmla="*/ 1379551 h 2449001"/>
              <a:gd name="connsiteX2-633" fmla="*/ 758445 w 794874"/>
              <a:gd name="connsiteY2-634" fmla="*/ 1406369 h 2449001"/>
              <a:gd name="connsiteX3-635" fmla="*/ 620503 w 794874"/>
              <a:gd name="connsiteY3-636" fmla="*/ 1741335 h 2449001"/>
              <a:gd name="connsiteX4-637" fmla="*/ 604600 w 794874"/>
              <a:gd name="connsiteY4-638" fmla="*/ 2441050 h 2449001"/>
              <a:gd name="connsiteX5-639" fmla="*/ 314378 w 794874"/>
              <a:gd name="connsiteY5-640" fmla="*/ 2445025 h 2449001"/>
              <a:gd name="connsiteX6-641" fmla="*/ 207035 w 794874"/>
              <a:gd name="connsiteY6-642" fmla="*/ 1673750 h 2449001"/>
              <a:gd name="connsiteX7-643" fmla="*/ 203060 w 794874"/>
              <a:gd name="connsiteY7-644" fmla="*/ 2441050 h 2449001"/>
              <a:gd name="connsiteX8-645" fmla="*/ 131498 w 794874"/>
              <a:gd name="connsiteY8-646" fmla="*/ 2449001 h 2449001"/>
              <a:gd name="connsiteX9-647" fmla="*/ 301 w 794874"/>
              <a:gd name="connsiteY9-648" fmla="*/ 1701579 h 2449001"/>
              <a:gd name="connsiteX10-649" fmla="*/ 95814 w 794874"/>
              <a:gd name="connsiteY10-650" fmla="*/ 1597201 h 2449001"/>
              <a:gd name="connsiteX11-651" fmla="*/ 84343 w 794874"/>
              <a:gd name="connsiteY11-652" fmla="*/ 1389262 h 2449001"/>
              <a:gd name="connsiteX12-653" fmla="*/ 334256 w 794874"/>
              <a:gd name="connsiteY12-654" fmla="*/ 1375575 h 2449001"/>
              <a:gd name="connsiteX13-655" fmla="*/ 425696 w 794874"/>
              <a:gd name="connsiteY13-656" fmla="*/ 1331843 h 2449001"/>
              <a:gd name="connsiteX14-657" fmla="*/ 218310 w 794874"/>
              <a:gd name="connsiteY14-658" fmla="*/ 0 h 2449001"/>
              <a:gd name="connsiteX15-659" fmla="*/ 570023 w 794874"/>
              <a:gd name="connsiteY15-660" fmla="*/ 3422 h 2449001"/>
              <a:gd name="connsiteX16-661" fmla="*/ 684113 w 794874"/>
              <a:gd name="connsiteY16-662" fmla="*/ 962108 h 2449001"/>
              <a:gd name="connsiteX17-663" fmla="*/ 719893 w 794874"/>
              <a:gd name="connsiteY17-664" fmla="*/ 1307990 h 2449001"/>
              <a:gd name="connsiteX18-665" fmla="*/ 409792 w 794874"/>
              <a:gd name="connsiteY18-666" fmla="*/ 1268233 h 2449001"/>
              <a:gd name="connsiteX19-667" fmla="*/ 99692 w 794874"/>
              <a:gd name="connsiteY19-668" fmla="*/ 1288111 h 2449001"/>
              <a:gd name="connsiteX20-669" fmla="*/ 133257 w 794874"/>
              <a:gd name="connsiteY20-670" fmla="*/ 945913 h 2449001"/>
              <a:gd name="connsiteX21-671" fmla="*/ 218310 w 794874"/>
              <a:gd name="connsiteY21-672" fmla="*/ 0 h 2449001"/>
              <a:gd name="connsiteX0-673" fmla="*/ 425696 w 794874"/>
              <a:gd name="connsiteY0-674" fmla="*/ 1331843 h 2449001"/>
              <a:gd name="connsiteX1-675" fmla="*/ 537015 w 794874"/>
              <a:gd name="connsiteY1-676" fmla="*/ 1379551 h 2449001"/>
              <a:gd name="connsiteX2-677" fmla="*/ 758445 w 794874"/>
              <a:gd name="connsiteY2-678" fmla="*/ 1406369 h 2449001"/>
              <a:gd name="connsiteX3-679" fmla="*/ 620503 w 794874"/>
              <a:gd name="connsiteY3-680" fmla="*/ 1741335 h 2449001"/>
              <a:gd name="connsiteX4-681" fmla="*/ 604600 w 794874"/>
              <a:gd name="connsiteY4-682" fmla="*/ 2441050 h 2449001"/>
              <a:gd name="connsiteX5-683" fmla="*/ 314378 w 794874"/>
              <a:gd name="connsiteY5-684" fmla="*/ 2445025 h 2449001"/>
              <a:gd name="connsiteX6-685" fmla="*/ 207035 w 794874"/>
              <a:gd name="connsiteY6-686" fmla="*/ 1673750 h 2449001"/>
              <a:gd name="connsiteX7-687" fmla="*/ 203060 w 794874"/>
              <a:gd name="connsiteY7-688" fmla="*/ 2441050 h 2449001"/>
              <a:gd name="connsiteX8-689" fmla="*/ 131498 w 794874"/>
              <a:gd name="connsiteY8-690" fmla="*/ 2449001 h 2449001"/>
              <a:gd name="connsiteX9-691" fmla="*/ 301 w 794874"/>
              <a:gd name="connsiteY9-692" fmla="*/ 1701579 h 2449001"/>
              <a:gd name="connsiteX10-693" fmla="*/ 95814 w 794874"/>
              <a:gd name="connsiteY10-694" fmla="*/ 1597201 h 2449001"/>
              <a:gd name="connsiteX11-695" fmla="*/ 84343 w 794874"/>
              <a:gd name="connsiteY11-696" fmla="*/ 1389262 h 2449001"/>
              <a:gd name="connsiteX12-697" fmla="*/ 334256 w 794874"/>
              <a:gd name="connsiteY12-698" fmla="*/ 1375575 h 2449001"/>
              <a:gd name="connsiteX13-699" fmla="*/ 425696 w 794874"/>
              <a:gd name="connsiteY13-700" fmla="*/ 1331843 h 2449001"/>
              <a:gd name="connsiteX14-701" fmla="*/ 218310 w 794874"/>
              <a:gd name="connsiteY14-702" fmla="*/ 0 h 2449001"/>
              <a:gd name="connsiteX15-703" fmla="*/ 570023 w 794874"/>
              <a:gd name="connsiteY15-704" fmla="*/ 3422 h 2449001"/>
              <a:gd name="connsiteX16-705" fmla="*/ 684113 w 794874"/>
              <a:gd name="connsiteY16-706" fmla="*/ 962108 h 2449001"/>
              <a:gd name="connsiteX17-707" fmla="*/ 719893 w 794874"/>
              <a:gd name="connsiteY17-708" fmla="*/ 1307990 h 2449001"/>
              <a:gd name="connsiteX18-709" fmla="*/ 409792 w 794874"/>
              <a:gd name="connsiteY18-710" fmla="*/ 1268233 h 2449001"/>
              <a:gd name="connsiteX19-711" fmla="*/ 99692 w 794874"/>
              <a:gd name="connsiteY19-712" fmla="*/ 1288111 h 2449001"/>
              <a:gd name="connsiteX20-713" fmla="*/ 133257 w 794874"/>
              <a:gd name="connsiteY20-714" fmla="*/ 945913 h 2449001"/>
              <a:gd name="connsiteX21-715" fmla="*/ 218310 w 794874"/>
              <a:gd name="connsiteY21-716" fmla="*/ 0 h 2449001"/>
              <a:gd name="connsiteX0-717" fmla="*/ 425696 w 791314"/>
              <a:gd name="connsiteY0-718" fmla="*/ 1331843 h 2449001"/>
              <a:gd name="connsiteX1-719" fmla="*/ 537015 w 791314"/>
              <a:gd name="connsiteY1-720" fmla="*/ 1379551 h 2449001"/>
              <a:gd name="connsiteX2-721" fmla="*/ 758445 w 791314"/>
              <a:gd name="connsiteY2-722" fmla="*/ 1406369 h 2449001"/>
              <a:gd name="connsiteX3-723" fmla="*/ 620503 w 791314"/>
              <a:gd name="connsiteY3-724" fmla="*/ 1741335 h 2449001"/>
              <a:gd name="connsiteX4-725" fmla="*/ 604600 w 791314"/>
              <a:gd name="connsiteY4-726" fmla="*/ 2441050 h 2449001"/>
              <a:gd name="connsiteX5-727" fmla="*/ 314378 w 791314"/>
              <a:gd name="connsiteY5-728" fmla="*/ 2445025 h 2449001"/>
              <a:gd name="connsiteX6-729" fmla="*/ 207035 w 791314"/>
              <a:gd name="connsiteY6-730" fmla="*/ 1673750 h 2449001"/>
              <a:gd name="connsiteX7-731" fmla="*/ 203060 w 791314"/>
              <a:gd name="connsiteY7-732" fmla="*/ 2441050 h 2449001"/>
              <a:gd name="connsiteX8-733" fmla="*/ 131498 w 791314"/>
              <a:gd name="connsiteY8-734" fmla="*/ 2449001 h 2449001"/>
              <a:gd name="connsiteX9-735" fmla="*/ 301 w 791314"/>
              <a:gd name="connsiteY9-736" fmla="*/ 1701579 h 2449001"/>
              <a:gd name="connsiteX10-737" fmla="*/ 95814 w 791314"/>
              <a:gd name="connsiteY10-738" fmla="*/ 1597201 h 2449001"/>
              <a:gd name="connsiteX11-739" fmla="*/ 84343 w 791314"/>
              <a:gd name="connsiteY11-740" fmla="*/ 1389262 h 2449001"/>
              <a:gd name="connsiteX12-741" fmla="*/ 334256 w 791314"/>
              <a:gd name="connsiteY12-742" fmla="*/ 1375575 h 2449001"/>
              <a:gd name="connsiteX13-743" fmla="*/ 425696 w 791314"/>
              <a:gd name="connsiteY13-744" fmla="*/ 1331843 h 2449001"/>
              <a:gd name="connsiteX14-745" fmla="*/ 218310 w 791314"/>
              <a:gd name="connsiteY14-746" fmla="*/ 0 h 2449001"/>
              <a:gd name="connsiteX15-747" fmla="*/ 570023 w 791314"/>
              <a:gd name="connsiteY15-748" fmla="*/ 3422 h 2449001"/>
              <a:gd name="connsiteX16-749" fmla="*/ 677271 w 791314"/>
              <a:gd name="connsiteY16-750" fmla="*/ 938156 h 2449001"/>
              <a:gd name="connsiteX17-751" fmla="*/ 719893 w 791314"/>
              <a:gd name="connsiteY17-752" fmla="*/ 1307990 h 2449001"/>
              <a:gd name="connsiteX18-753" fmla="*/ 409792 w 791314"/>
              <a:gd name="connsiteY18-754" fmla="*/ 1268233 h 2449001"/>
              <a:gd name="connsiteX19-755" fmla="*/ 99692 w 791314"/>
              <a:gd name="connsiteY19-756" fmla="*/ 1288111 h 2449001"/>
              <a:gd name="connsiteX20-757" fmla="*/ 133257 w 791314"/>
              <a:gd name="connsiteY20-758" fmla="*/ 945913 h 2449001"/>
              <a:gd name="connsiteX21-759" fmla="*/ 218310 w 791314"/>
              <a:gd name="connsiteY21-760" fmla="*/ 0 h 2449001"/>
              <a:gd name="connsiteX0-761" fmla="*/ 425696 w 791740"/>
              <a:gd name="connsiteY0-762" fmla="*/ 1331843 h 2449001"/>
              <a:gd name="connsiteX1-763" fmla="*/ 537015 w 791740"/>
              <a:gd name="connsiteY1-764" fmla="*/ 1379551 h 2449001"/>
              <a:gd name="connsiteX2-765" fmla="*/ 775553 w 791740"/>
              <a:gd name="connsiteY2-766" fmla="*/ 1406369 h 2449001"/>
              <a:gd name="connsiteX3-767" fmla="*/ 620503 w 791740"/>
              <a:gd name="connsiteY3-768" fmla="*/ 1741335 h 2449001"/>
              <a:gd name="connsiteX4-769" fmla="*/ 604600 w 791740"/>
              <a:gd name="connsiteY4-770" fmla="*/ 2441050 h 2449001"/>
              <a:gd name="connsiteX5-771" fmla="*/ 314378 w 791740"/>
              <a:gd name="connsiteY5-772" fmla="*/ 2445025 h 2449001"/>
              <a:gd name="connsiteX6-773" fmla="*/ 207035 w 791740"/>
              <a:gd name="connsiteY6-774" fmla="*/ 1673750 h 2449001"/>
              <a:gd name="connsiteX7-775" fmla="*/ 203060 w 791740"/>
              <a:gd name="connsiteY7-776" fmla="*/ 2441050 h 2449001"/>
              <a:gd name="connsiteX8-777" fmla="*/ 131498 w 791740"/>
              <a:gd name="connsiteY8-778" fmla="*/ 2449001 h 2449001"/>
              <a:gd name="connsiteX9-779" fmla="*/ 301 w 791740"/>
              <a:gd name="connsiteY9-780" fmla="*/ 1701579 h 2449001"/>
              <a:gd name="connsiteX10-781" fmla="*/ 95814 w 791740"/>
              <a:gd name="connsiteY10-782" fmla="*/ 1597201 h 2449001"/>
              <a:gd name="connsiteX11-783" fmla="*/ 84343 w 791740"/>
              <a:gd name="connsiteY11-784" fmla="*/ 1389262 h 2449001"/>
              <a:gd name="connsiteX12-785" fmla="*/ 334256 w 791740"/>
              <a:gd name="connsiteY12-786" fmla="*/ 1375575 h 2449001"/>
              <a:gd name="connsiteX13-787" fmla="*/ 425696 w 791740"/>
              <a:gd name="connsiteY13-788" fmla="*/ 1331843 h 2449001"/>
              <a:gd name="connsiteX14-789" fmla="*/ 218310 w 791740"/>
              <a:gd name="connsiteY14-790" fmla="*/ 0 h 2449001"/>
              <a:gd name="connsiteX15-791" fmla="*/ 570023 w 791740"/>
              <a:gd name="connsiteY15-792" fmla="*/ 3422 h 2449001"/>
              <a:gd name="connsiteX16-793" fmla="*/ 677271 w 791740"/>
              <a:gd name="connsiteY16-794" fmla="*/ 938156 h 2449001"/>
              <a:gd name="connsiteX17-795" fmla="*/ 719893 w 791740"/>
              <a:gd name="connsiteY17-796" fmla="*/ 1307990 h 2449001"/>
              <a:gd name="connsiteX18-797" fmla="*/ 409792 w 791740"/>
              <a:gd name="connsiteY18-798" fmla="*/ 1268233 h 2449001"/>
              <a:gd name="connsiteX19-799" fmla="*/ 99692 w 791740"/>
              <a:gd name="connsiteY19-800" fmla="*/ 1288111 h 2449001"/>
              <a:gd name="connsiteX20-801" fmla="*/ 133257 w 791740"/>
              <a:gd name="connsiteY20-802" fmla="*/ 945913 h 2449001"/>
              <a:gd name="connsiteX21-803" fmla="*/ 218310 w 791740"/>
              <a:gd name="connsiteY21-804" fmla="*/ 0 h 2449001"/>
              <a:gd name="connsiteX0-805" fmla="*/ 425696 w 798638"/>
              <a:gd name="connsiteY0-806" fmla="*/ 1331843 h 2449001"/>
              <a:gd name="connsiteX1-807" fmla="*/ 537015 w 798638"/>
              <a:gd name="connsiteY1-808" fmla="*/ 1379551 h 2449001"/>
              <a:gd name="connsiteX2-809" fmla="*/ 775553 w 798638"/>
              <a:gd name="connsiteY2-810" fmla="*/ 1406369 h 2449001"/>
              <a:gd name="connsiteX3-811" fmla="*/ 620503 w 798638"/>
              <a:gd name="connsiteY3-812" fmla="*/ 1741335 h 2449001"/>
              <a:gd name="connsiteX4-813" fmla="*/ 604600 w 798638"/>
              <a:gd name="connsiteY4-814" fmla="*/ 2441050 h 2449001"/>
              <a:gd name="connsiteX5-815" fmla="*/ 314378 w 798638"/>
              <a:gd name="connsiteY5-816" fmla="*/ 2445025 h 2449001"/>
              <a:gd name="connsiteX6-817" fmla="*/ 207035 w 798638"/>
              <a:gd name="connsiteY6-818" fmla="*/ 1673750 h 2449001"/>
              <a:gd name="connsiteX7-819" fmla="*/ 203060 w 798638"/>
              <a:gd name="connsiteY7-820" fmla="*/ 2441050 h 2449001"/>
              <a:gd name="connsiteX8-821" fmla="*/ 131498 w 798638"/>
              <a:gd name="connsiteY8-822" fmla="*/ 2449001 h 2449001"/>
              <a:gd name="connsiteX9-823" fmla="*/ 301 w 798638"/>
              <a:gd name="connsiteY9-824" fmla="*/ 1701579 h 2449001"/>
              <a:gd name="connsiteX10-825" fmla="*/ 95814 w 798638"/>
              <a:gd name="connsiteY10-826" fmla="*/ 1597201 h 2449001"/>
              <a:gd name="connsiteX11-827" fmla="*/ 84343 w 798638"/>
              <a:gd name="connsiteY11-828" fmla="*/ 1389262 h 2449001"/>
              <a:gd name="connsiteX12-829" fmla="*/ 334256 w 798638"/>
              <a:gd name="connsiteY12-830" fmla="*/ 1375575 h 2449001"/>
              <a:gd name="connsiteX13-831" fmla="*/ 425696 w 798638"/>
              <a:gd name="connsiteY13-832" fmla="*/ 1331843 h 2449001"/>
              <a:gd name="connsiteX14-833" fmla="*/ 218310 w 798638"/>
              <a:gd name="connsiteY14-834" fmla="*/ 0 h 2449001"/>
              <a:gd name="connsiteX15-835" fmla="*/ 570023 w 798638"/>
              <a:gd name="connsiteY15-836" fmla="*/ 3422 h 2449001"/>
              <a:gd name="connsiteX16-837" fmla="*/ 677271 w 798638"/>
              <a:gd name="connsiteY16-838" fmla="*/ 938156 h 2449001"/>
              <a:gd name="connsiteX17-839" fmla="*/ 719893 w 798638"/>
              <a:gd name="connsiteY17-840" fmla="*/ 1307990 h 2449001"/>
              <a:gd name="connsiteX18-841" fmla="*/ 409792 w 798638"/>
              <a:gd name="connsiteY18-842" fmla="*/ 1268233 h 2449001"/>
              <a:gd name="connsiteX19-843" fmla="*/ 99692 w 798638"/>
              <a:gd name="connsiteY19-844" fmla="*/ 1288111 h 2449001"/>
              <a:gd name="connsiteX20-845" fmla="*/ 133257 w 798638"/>
              <a:gd name="connsiteY20-846" fmla="*/ 945913 h 2449001"/>
              <a:gd name="connsiteX21-847" fmla="*/ 218310 w 798638"/>
              <a:gd name="connsiteY21-848" fmla="*/ 0 h 2449001"/>
              <a:gd name="connsiteX0-849" fmla="*/ 425696 w 798137"/>
              <a:gd name="connsiteY0-850" fmla="*/ 1331843 h 2449001"/>
              <a:gd name="connsiteX1-851" fmla="*/ 537015 w 798137"/>
              <a:gd name="connsiteY1-852" fmla="*/ 1379551 h 2449001"/>
              <a:gd name="connsiteX2-853" fmla="*/ 775553 w 798137"/>
              <a:gd name="connsiteY2-854" fmla="*/ 1406369 h 2449001"/>
              <a:gd name="connsiteX3-855" fmla="*/ 613659 w 798137"/>
              <a:gd name="connsiteY3-856" fmla="*/ 1785816 h 2449001"/>
              <a:gd name="connsiteX4-857" fmla="*/ 604600 w 798137"/>
              <a:gd name="connsiteY4-858" fmla="*/ 2441050 h 2449001"/>
              <a:gd name="connsiteX5-859" fmla="*/ 314378 w 798137"/>
              <a:gd name="connsiteY5-860" fmla="*/ 2445025 h 2449001"/>
              <a:gd name="connsiteX6-861" fmla="*/ 207035 w 798137"/>
              <a:gd name="connsiteY6-862" fmla="*/ 1673750 h 2449001"/>
              <a:gd name="connsiteX7-863" fmla="*/ 203060 w 798137"/>
              <a:gd name="connsiteY7-864" fmla="*/ 2441050 h 2449001"/>
              <a:gd name="connsiteX8-865" fmla="*/ 131498 w 798137"/>
              <a:gd name="connsiteY8-866" fmla="*/ 2449001 h 2449001"/>
              <a:gd name="connsiteX9-867" fmla="*/ 301 w 798137"/>
              <a:gd name="connsiteY9-868" fmla="*/ 1701579 h 2449001"/>
              <a:gd name="connsiteX10-869" fmla="*/ 95814 w 798137"/>
              <a:gd name="connsiteY10-870" fmla="*/ 1597201 h 2449001"/>
              <a:gd name="connsiteX11-871" fmla="*/ 84343 w 798137"/>
              <a:gd name="connsiteY11-872" fmla="*/ 1389262 h 2449001"/>
              <a:gd name="connsiteX12-873" fmla="*/ 334256 w 798137"/>
              <a:gd name="connsiteY12-874" fmla="*/ 1375575 h 2449001"/>
              <a:gd name="connsiteX13-875" fmla="*/ 425696 w 798137"/>
              <a:gd name="connsiteY13-876" fmla="*/ 1331843 h 2449001"/>
              <a:gd name="connsiteX14-877" fmla="*/ 218310 w 798137"/>
              <a:gd name="connsiteY14-878" fmla="*/ 0 h 2449001"/>
              <a:gd name="connsiteX15-879" fmla="*/ 570023 w 798137"/>
              <a:gd name="connsiteY15-880" fmla="*/ 3422 h 2449001"/>
              <a:gd name="connsiteX16-881" fmla="*/ 677271 w 798137"/>
              <a:gd name="connsiteY16-882" fmla="*/ 938156 h 2449001"/>
              <a:gd name="connsiteX17-883" fmla="*/ 719893 w 798137"/>
              <a:gd name="connsiteY17-884" fmla="*/ 1307990 h 2449001"/>
              <a:gd name="connsiteX18-885" fmla="*/ 409792 w 798137"/>
              <a:gd name="connsiteY18-886" fmla="*/ 1268233 h 2449001"/>
              <a:gd name="connsiteX19-887" fmla="*/ 99692 w 798137"/>
              <a:gd name="connsiteY19-888" fmla="*/ 1288111 h 2449001"/>
              <a:gd name="connsiteX20-889" fmla="*/ 133257 w 798137"/>
              <a:gd name="connsiteY20-890" fmla="*/ 945913 h 2449001"/>
              <a:gd name="connsiteX21-891" fmla="*/ 218310 w 798137"/>
              <a:gd name="connsiteY21-892" fmla="*/ 0 h 2449001"/>
              <a:gd name="connsiteX0-893" fmla="*/ 425696 w 797686"/>
              <a:gd name="connsiteY0-894" fmla="*/ 1331843 h 2449001"/>
              <a:gd name="connsiteX1-895" fmla="*/ 537015 w 797686"/>
              <a:gd name="connsiteY1-896" fmla="*/ 1379551 h 2449001"/>
              <a:gd name="connsiteX2-897" fmla="*/ 775553 w 797686"/>
              <a:gd name="connsiteY2-898" fmla="*/ 1406369 h 2449001"/>
              <a:gd name="connsiteX3-899" fmla="*/ 613659 w 797686"/>
              <a:gd name="connsiteY3-900" fmla="*/ 1785816 h 2449001"/>
              <a:gd name="connsiteX4-901" fmla="*/ 604600 w 797686"/>
              <a:gd name="connsiteY4-902" fmla="*/ 2441050 h 2449001"/>
              <a:gd name="connsiteX5-903" fmla="*/ 314378 w 797686"/>
              <a:gd name="connsiteY5-904" fmla="*/ 2445025 h 2449001"/>
              <a:gd name="connsiteX6-905" fmla="*/ 207035 w 797686"/>
              <a:gd name="connsiteY6-906" fmla="*/ 1673750 h 2449001"/>
              <a:gd name="connsiteX7-907" fmla="*/ 203060 w 797686"/>
              <a:gd name="connsiteY7-908" fmla="*/ 2441050 h 2449001"/>
              <a:gd name="connsiteX8-909" fmla="*/ 131498 w 797686"/>
              <a:gd name="connsiteY8-910" fmla="*/ 2449001 h 2449001"/>
              <a:gd name="connsiteX9-911" fmla="*/ 301 w 797686"/>
              <a:gd name="connsiteY9-912" fmla="*/ 1701579 h 2449001"/>
              <a:gd name="connsiteX10-913" fmla="*/ 95814 w 797686"/>
              <a:gd name="connsiteY10-914" fmla="*/ 1597201 h 2449001"/>
              <a:gd name="connsiteX11-915" fmla="*/ 84343 w 797686"/>
              <a:gd name="connsiteY11-916" fmla="*/ 1389262 h 2449001"/>
              <a:gd name="connsiteX12-917" fmla="*/ 334256 w 797686"/>
              <a:gd name="connsiteY12-918" fmla="*/ 1375575 h 2449001"/>
              <a:gd name="connsiteX13-919" fmla="*/ 425696 w 797686"/>
              <a:gd name="connsiteY13-920" fmla="*/ 1331843 h 2449001"/>
              <a:gd name="connsiteX14-921" fmla="*/ 218310 w 797686"/>
              <a:gd name="connsiteY14-922" fmla="*/ 0 h 2449001"/>
              <a:gd name="connsiteX15-923" fmla="*/ 570023 w 797686"/>
              <a:gd name="connsiteY15-924" fmla="*/ 3422 h 2449001"/>
              <a:gd name="connsiteX16-925" fmla="*/ 677271 w 797686"/>
              <a:gd name="connsiteY16-926" fmla="*/ 938156 h 2449001"/>
              <a:gd name="connsiteX17-927" fmla="*/ 719893 w 797686"/>
              <a:gd name="connsiteY17-928" fmla="*/ 1307990 h 2449001"/>
              <a:gd name="connsiteX18-929" fmla="*/ 409792 w 797686"/>
              <a:gd name="connsiteY18-930" fmla="*/ 1268233 h 2449001"/>
              <a:gd name="connsiteX19-931" fmla="*/ 99692 w 797686"/>
              <a:gd name="connsiteY19-932" fmla="*/ 1288111 h 2449001"/>
              <a:gd name="connsiteX20-933" fmla="*/ 133257 w 797686"/>
              <a:gd name="connsiteY20-934" fmla="*/ 945913 h 2449001"/>
              <a:gd name="connsiteX21-935" fmla="*/ 218310 w 797686"/>
              <a:gd name="connsiteY21-936" fmla="*/ 0 h 2449001"/>
              <a:gd name="connsiteX0-937" fmla="*/ 425696 w 797686"/>
              <a:gd name="connsiteY0-938" fmla="*/ 1331843 h 2449001"/>
              <a:gd name="connsiteX1-939" fmla="*/ 537015 w 797686"/>
              <a:gd name="connsiteY1-940" fmla="*/ 1379551 h 2449001"/>
              <a:gd name="connsiteX2-941" fmla="*/ 775553 w 797686"/>
              <a:gd name="connsiteY2-942" fmla="*/ 1406369 h 2449001"/>
              <a:gd name="connsiteX3-943" fmla="*/ 613659 w 797686"/>
              <a:gd name="connsiteY3-944" fmla="*/ 1785816 h 2449001"/>
              <a:gd name="connsiteX4-945" fmla="*/ 604600 w 797686"/>
              <a:gd name="connsiteY4-946" fmla="*/ 2441050 h 2449001"/>
              <a:gd name="connsiteX5-947" fmla="*/ 314378 w 797686"/>
              <a:gd name="connsiteY5-948" fmla="*/ 2445025 h 2449001"/>
              <a:gd name="connsiteX6-949" fmla="*/ 213878 w 797686"/>
              <a:gd name="connsiteY6-950" fmla="*/ 1707967 h 2449001"/>
              <a:gd name="connsiteX7-951" fmla="*/ 203060 w 797686"/>
              <a:gd name="connsiteY7-952" fmla="*/ 2441050 h 2449001"/>
              <a:gd name="connsiteX8-953" fmla="*/ 131498 w 797686"/>
              <a:gd name="connsiteY8-954" fmla="*/ 2449001 h 2449001"/>
              <a:gd name="connsiteX9-955" fmla="*/ 301 w 797686"/>
              <a:gd name="connsiteY9-956" fmla="*/ 1701579 h 2449001"/>
              <a:gd name="connsiteX10-957" fmla="*/ 95814 w 797686"/>
              <a:gd name="connsiteY10-958" fmla="*/ 1597201 h 2449001"/>
              <a:gd name="connsiteX11-959" fmla="*/ 84343 w 797686"/>
              <a:gd name="connsiteY11-960" fmla="*/ 1389262 h 2449001"/>
              <a:gd name="connsiteX12-961" fmla="*/ 334256 w 797686"/>
              <a:gd name="connsiteY12-962" fmla="*/ 1375575 h 2449001"/>
              <a:gd name="connsiteX13-963" fmla="*/ 425696 w 797686"/>
              <a:gd name="connsiteY13-964" fmla="*/ 1331843 h 2449001"/>
              <a:gd name="connsiteX14-965" fmla="*/ 218310 w 797686"/>
              <a:gd name="connsiteY14-966" fmla="*/ 0 h 2449001"/>
              <a:gd name="connsiteX15-967" fmla="*/ 570023 w 797686"/>
              <a:gd name="connsiteY15-968" fmla="*/ 3422 h 2449001"/>
              <a:gd name="connsiteX16-969" fmla="*/ 677271 w 797686"/>
              <a:gd name="connsiteY16-970" fmla="*/ 938156 h 2449001"/>
              <a:gd name="connsiteX17-971" fmla="*/ 719893 w 797686"/>
              <a:gd name="connsiteY17-972" fmla="*/ 1307990 h 2449001"/>
              <a:gd name="connsiteX18-973" fmla="*/ 409792 w 797686"/>
              <a:gd name="connsiteY18-974" fmla="*/ 1268233 h 2449001"/>
              <a:gd name="connsiteX19-975" fmla="*/ 99692 w 797686"/>
              <a:gd name="connsiteY19-976" fmla="*/ 1288111 h 2449001"/>
              <a:gd name="connsiteX20-977" fmla="*/ 133257 w 797686"/>
              <a:gd name="connsiteY20-978" fmla="*/ 945913 h 2449001"/>
              <a:gd name="connsiteX21-979" fmla="*/ 218310 w 797686"/>
              <a:gd name="connsiteY21-980" fmla="*/ 0 h 2449001"/>
              <a:gd name="connsiteX0-981" fmla="*/ 425696 w 797686"/>
              <a:gd name="connsiteY0-982" fmla="*/ 1331843 h 2449001"/>
              <a:gd name="connsiteX1-983" fmla="*/ 537015 w 797686"/>
              <a:gd name="connsiteY1-984" fmla="*/ 1379551 h 2449001"/>
              <a:gd name="connsiteX2-985" fmla="*/ 775553 w 797686"/>
              <a:gd name="connsiteY2-986" fmla="*/ 1406369 h 2449001"/>
              <a:gd name="connsiteX3-987" fmla="*/ 613659 w 797686"/>
              <a:gd name="connsiteY3-988" fmla="*/ 1785816 h 2449001"/>
              <a:gd name="connsiteX4-989" fmla="*/ 604600 w 797686"/>
              <a:gd name="connsiteY4-990" fmla="*/ 2441050 h 2449001"/>
              <a:gd name="connsiteX5-991" fmla="*/ 314378 w 797686"/>
              <a:gd name="connsiteY5-992" fmla="*/ 2445025 h 2449001"/>
              <a:gd name="connsiteX6-993" fmla="*/ 213878 w 797686"/>
              <a:gd name="connsiteY6-994" fmla="*/ 1707967 h 2449001"/>
              <a:gd name="connsiteX7-995" fmla="*/ 203060 w 797686"/>
              <a:gd name="connsiteY7-996" fmla="*/ 2441050 h 2449001"/>
              <a:gd name="connsiteX8-997" fmla="*/ 131498 w 797686"/>
              <a:gd name="connsiteY8-998" fmla="*/ 2449001 h 2449001"/>
              <a:gd name="connsiteX9-999" fmla="*/ 301 w 797686"/>
              <a:gd name="connsiteY9-1000" fmla="*/ 1701579 h 2449001"/>
              <a:gd name="connsiteX10-1001" fmla="*/ 95814 w 797686"/>
              <a:gd name="connsiteY10-1002" fmla="*/ 1597201 h 2449001"/>
              <a:gd name="connsiteX11-1003" fmla="*/ 84343 w 797686"/>
              <a:gd name="connsiteY11-1004" fmla="*/ 1389262 h 2449001"/>
              <a:gd name="connsiteX12-1005" fmla="*/ 334256 w 797686"/>
              <a:gd name="connsiteY12-1006" fmla="*/ 1375575 h 2449001"/>
              <a:gd name="connsiteX13-1007" fmla="*/ 425696 w 797686"/>
              <a:gd name="connsiteY13-1008" fmla="*/ 1331843 h 2449001"/>
              <a:gd name="connsiteX14-1009" fmla="*/ 218310 w 797686"/>
              <a:gd name="connsiteY14-1010" fmla="*/ 0 h 2449001"/>
              <a:gd name="connsiteX15-1011" fmla="*/ 570023 w 797686"/>
              <a:gd name="connsiteY15-1012" fmla="*/ 3422 h 2449001"/>
              <a:gd name="connsiteX16-1013" fmla="*/ 677271 w 797686"/>
              <a:gd name="connsiteY16-1014" fmla="*/ 938156 h 2449001"/>
              <a:gd name="connsiteX17-1015" fmla="*/ 719893 w 797686"/>
              <a:gd name="connsiteY17-1016" fmla="*/ 1307990 h 2449001"/>
              <a:gd name="connsiteX18-1017" fmla="*/ 409792 w 797686"/>
              <a:gd name="connsiteY18-1018" fmla="*/ 1268233 h 2449001"/>
              <a:gd name="connsiteX19-1019" fmla="*/ 99692 w 797686"/>
              <a:gd name="connsiteY19-1020" fmla="*/ 1288111 h 2449001"/>
              <a:gd name="connsiteX20-1021" fmla="*/ 133257 w 797686"/>
              <a:gd name="connsiteY20-1022" fmla="*/ 945913 h 2449001"/>
              <a:gd name="connsiteX21-1023" fmla="*/ 218310 w 797686"/>
              <a:gd name="connsiteY21-1024" fmla="*/ 0 h 2449001"/>
              <a:gd name="connsiteX0-1025" fmla="*/ 425696 w 797686"/>
              <a:gd name="connsiteY0-1026" fmla="*/ 1331843 h 2449001"/>
              <a:gd name="connsiteX1-1027" fmla="*/ 537015 w 797686"/>
              <a:gd name="connsiteY1-1028" fmla="*/ 1379551 h 2449001"/>
              <a:gd name="connsiteX2-1029" fmla="*/ 775553 w 797686"/>
              <a:gd name="connsiteY2-1030" fmla="*/ 1406369 h 2449001"/>
              <a:gd name="connsiteX3-1031" fmla="*/ 613659 w 797686"/>
              <a:gd name="connsiteY3-1032" fmla="*/ 1785816 h 2449001"/>
              <a:gd name="connsiteX4-1033" fmla="*/ 604600 w 797686"/>
              <a:gd name="connsiteY4-1034" fmla="*/ 2441050 h 2449001"/>
              <a:gd name="connsiteX5-1035" fmla="*/ 314378 w 797686"/>
              <a:gd name="connsiteY5-1036" fmla="*/ 2445025 h 2449001"/>
              <a:gd name="connsiteX6-1037" fmla="*/ 224143 w 797686"/>
              <a:gd name="connsiteY6-1038" fmla="*/ 1721654 h 2449001"/>
              <a:gd name="connsiteX7-1039" fmla="*/ 203060 w 797686"/>
              <a:gd name="connsiteY7-1040" fmla="*/ 2441050 h 2449001"/>
              <a:gd name="connsiteX8-1041" fmla="*/ 131498 w 797686"/>
              <a:gd name="connsiteY8-1042" fmla="*/ 2449001 h 2449001"/>
              <a:gd name="connsiteX9-1043" fmla="*/ 301 w 797686"/>
              <a:gd name="connsiteY9-1044" fmla="*/ 1701579 h 2449001"/>
              <a:gd name="connsiteX10-1045" fmla="*/ 95814 w 797686"/>
              <a:gd name="connsiteY10-1046" fmla="*/ 1597201 h 2449001"/>
              <a:gd name="connsiteX11-1047" fmla="*/ 84343 w 797686"/>
              <a:gd name="connsiteY11-1048" fmla="*/ 1389262 h 2449001"/>
              <a:gd name="connsiteX12-1049" fmla="*/ 334256 w 797686"/>
              <a:gd name="connsiteY12-1050" fmla="*/ 1375575 h 2449001"/>
              <a:gd name="connsiteX13-1051" fmla="*/ 425696 w 797686"/>
              <a:gd name="connsiteY13-1052" fmla="*/ 1331843 h 2449001"/>
              <a:gd name="connsiteX14-1053" fmla="*/ 218310 w 797686"/>
              <a:gd name="connsiteY14-1054" fmla="*/ 0 h 2449001"/>
              <a:gd name="connsiteX15-1055" fmla="*/ 570023 w 797686"/>
              <a:gd name="connsiteY15-1056" fmla="*/ 3422 h 2449001"/>
              <a:gd name="connsiteX16-1057" fmla="*/ 677271 w 797686"/>
              <a:gd name="connsiteY16-1058" fmla="*/ 938156 h 2449001"/>
              <a:gd name="connsiteX17-1059" fmla="*/ 719893 w 797686"/>
              <a:gd name="connsiteY17-1060" fmla="*/ 1307990 h 2449001"/>
              <a:gd name="connsiteX18-1061" fmla="*/ 409792 w 797686"/>
              <a:gd name="connsiteY18-1062" fmla="*/ 1268233 h 2449001"/>
              <a:gd name="connsiteX19-1063" fmla="*/ 99692 w 797686"/>
              <a:gd name="connsiteY19-1064" fmla="*/ 1288111 h 2449001"/>
              <a:gd name="connsiteX20-1065" fmla="*/ 133257 w 797686"/>
              <a:gd name="connsiteY20-1066" fmla="*/ 945913 h 2449001"/>
              <a:gd name="connsiteX21-1067" fmla="*/ 218310 w 797686"/>
              <a:gd name="connsiteY21-1068" fmla="*/ 0 h 2449001"/>
              <a:gd name="connsiteX0-1069" fmla="*/ 425647 w 797637"/>
              <a:gd name="connsiteY0-1070" fmla="*/ 1331843 h 2449001"/>
              <a:gd name="connsiteX1-1071" fmla="*/ 536966 w 797637"/>
              <a:gd name="connsiteY1-1072" fmla="*/ 1379551 h 2449001"/>
              <a:gd name="connsiteX2-1073" fmla="*/ 775504 w 797637"/>
              <a:gd name="connsiteY2-1074" fmla="*/ 1406369 h 2449001"/>
              <a:gd name="connsiteX3-1075" fmla="*/ 613610 w 797637"/>
              <a:gd name="connsiteY3-1076" fmla="*/ 1785816 h 2449001"/>
              <a:gd name="connsiteX4-1077" fmla="*/ 604551 w 797637"/>
              <a:gd name="connsiteY4-1078" fmla="*/ 2441050 h 2449001"/>
              <a:gd name="connsiteX5-1079" fmla="*/ 314329 w 797637"/>
              <a:gd name="connsiteY5-1080" fmla="*/ 2445025 h 2449001"/>
              <a:gd name="connsiteX6-1081" fmla="*/ 224094 w 797637"/>
              <a:gd name="connsiteY6-1082" fmla="*/ 1721654 h 2449001"/>
              <a:gd name="connsiteX7-1083" fmla="*/ 203011 w 797637"/>
              <a:gd name="connsiteY7-1084" fmla="*/ 2441050 h 2449001"/>
              <a:gd name="connsiteX8-1085" fmla="*/ 131449 w 797637"/>
              <a:gd name="connsiteY8-1086" fmla="*/ 2449001 h 2449001"/>
              <a:gd name="connsiteX9-1087" fmla="*/ 252 w 797637"/>
              <a:gd name="connsiteY9-1088" fmla="*/ 1701579 h 2449001"/>
              <a:gd name="connsiteX10-1089" fmla="*/ 112873 w 797637"/>
              <a:gd name="connsiteY10-1090" fmla="*/ 1641682 h 2449001"/>
              <a:gd name="connsiteX11-1091" fmla="*/ 84294 w 797637"/>
              <a:gd name="connsiteY11-1092" fmla="*/ 1389262 h 2449001"/>
              <a:gd name="connsiteX12-1093" fmla="*/ 334207 w 797637"/>
              <a:gd name="connsiteY12-1094" fmla="*/ 1375575 h 2449001"/>
              <a:gd name="connsiteX13-1095" fmla="*/ 425647 w 797637"/>
              <a:gd name="connsiteY13-1096" fmla="*/ 1331843 h 2449001"/>
              <a:gd name="connsiteX14-1097" fmla="*/ 218261 w 797637"/>
              <a:gd name="connsiteY14-1098" fmla="*/ 0 h 2449001"/>
              <a:gd name="connsiteX15-1099" fmla="*/ 569974 w 797637"/>
              <a:gd name="connsiteY15-1100" fmla="*/ 3422 h 2449001"/>
              <a:gd name="connsiteX16-1101" fmla="*/ 677222 w 797637"/>
              <a:gd name="connsiteY16-1102" fmla="*/ 938156 h 2449001"/>
              <a:gd name="connsiteX17-1103" fmla="*/ 719844 w 797637"/>
              <a:gd name="connsiteY17-1104" fmla="*/ 1307990 h 2449001"/>
              <a:gd name="connsiteX18-1105" fmla="*/ 409743 w 797637"/>
              <a:gd name="connsiteY18-1106" fmla="*/ 1268233 h 2449001"/>
              <a:gd name="connsiteX19-1107" fmla="*/ 99643 w 797637"/>
              <a:gd name="connsiteY19-1108" fmla="*/ 1288111 h 2449001"/>
              <a:gd name="connsiteX20-1109" fmla="*/ 133208 w 797637"/>
              <a:gd name="connsiteY20-1110" fmla="*/ 945913 h 2449001"/>
              <a:gd name="connsiteX21-1111" fmla="*/ 218261 w 797637"/>
              <a:gd name="connsiteY21-1112" fmla="*/ 0 h 2449001"/>
              <a:gd name="connsiteX0-1113" fmla="*/ 425647 w 797637"/>
              <a:gd name="connsiteY0-1114" fmla="*/ 1331843 h 2449001"/>
              <a:gd name="connsiteX1-1115" fmla="*/ 536966 w 797637"/>
              <a:gd name="connsiteY1-1116" fmla="*/ 1379551 h 2449001"/>
              <a:gd name="connsiteX2-1117" fmla="*/ 775504 w 797637"/>
              <a:gd name="connsiteY2-1118" fmla="*/ 1406369 h 2449001"/>
              <a:gd name="connsiteX3-1119" fmla="*/ 613610 w 797637"/>
              <a:gd name="connsiteY3-1120" fmla="*/ 1785816 h 2449001"/>
              <a:gd name="connsiteX4-1121" fmla="*/ 604551 w 797637"/>
              <a:gd name="connsiteY4-1122" fmla="*/ 2441050 h 2449001"/>
              <a:gd name="connsiteX5-1123" fmla="*/ 314329 w 797637"/>
              <a:gd name="connsiteY5-1124" fmla="*/ 2445025 h 2449001"/>
              <a:gd name="connsiteX6-1125" fmla="*/ 224094 w 797637"/>
              <a:gd name="connsiteY6-1126" fmla="*/ 1721654 h 2449001"/>
              <a:gd name="connsiteX7-1127" fmla="*/ 203011 w 797637"/>
              <a:gd name="connsiteY7-1128" fmla="*/ 2441050 h 2449001"/>
              <a:gd name="connsiteX8-1129" fmla="*/ 131449 w 797637"/>
              <a:gd name="connsiteY8-1130" fmla="*/ 2449001 h 2449001"/>
              <a:gd name="connsiteX9-1131" fmla="*/ 252 w 797637"/>
              <a:gd name="connsiteY9-1132" fmla="*/ 1701579 h 2449001"/>
              <a:gd name="connsiteX10-1133" fmla="*/ 112873 w 797637"/>
              <a:gd name="connsiteY10-1134" fmla="*/ 1641682 h 2449001"/>
              <a:gd name="connsiteX11-1135" fmla="*/ 84294 w 797637"/>
              <a:gd name="connsiteY11-1136" fmla="*/ 1389262 h 2449001"/>
              <a:gd name="connsiteX12-1137" fmla="*/ 334207 w 797637"/>
              <a:gd name="connsiteY12-1138" fmla="*/ 1375575 h 2449001"/>
              <a:gd name="connsiteX13-1139" fmla="*/ 425647 w 797637"/>
              <a:gd name="connsiteY13-1140" fmla="*/ 1331843 h 2449001"/>
              <a:gd name="connsiteX14-1141" fmla="*/ 218261 w 797637"/>
              <a:gd name="connsiteY14-1142" fmla="*/ 0 h 2449001"/>
              <a:gd name="connsiteX15-1143" fmla="*/ 569974 w 797637"/>
              <a:gd name="connsiteY15-1144" fmla="*/ 3422 h 2449001"/>
              <a:gd name="connsiteX16-1145" fmla="*/ 677222 w 797637"/>
              <a:gd name="connsiteY16-1146" fmla="*/ 938156 h 2449001"/>
              <a:gd name="connsiteX17-1147" fmla="*/ 719844 w 797637"/>
              <a:gd name="connsiteY17-1148" fmla="*/ 1307990 h 2449001"/>
              <a:gd name="connsiteX18-1149" fmla="*/ 409743 w 797637"/>
              <a:gd name="connsiteY18-1150" fmla="*/ 1268233 h 2449001"/>
              <a:gd name="connsiteX19-1151" fmla="*/ 99643 w 797637"/>
              <a:gd name="connsiteY19-1152" fmla="*/ 1288111 h 2449001"/>
              <a:gd name="connsiteX20-1153" fmla="*/ 133208 w 797637"/>
              <a:gd name="connsiteY20-1154" fmla="*/ 945913 h 2449001"/>
              <a:gd name="connsiteX21-1155" fmla="*/ 218261 w 797637"/>
              <a:gd name="connsiteY21-1156" fmla="*/ 0 h 2449001"/>
              <a:gd name="connsiteX0-1157" fmla="*/ 425647 w 797637"/>
              <a:gd name="connsiteY0-1158" fmla="*/ 1331843 h 2449001"/>
              <a:gd name="connsiteX1-1159" fmla="*/ 536966 w 797637"/>
              <a:gd name="connsiteY1-1160" fmla="*/ 1379551 h 2449001"/>
              <a:gd name="connsiteX2-1161" fmla="*/ 775504 w 797637"/>
              <a:gd name="connsiteY2-1162" fmla="*/ 1406369 h 2449001"/>
              <a:gd name="connsiteX3-1163" fmla="*/ 613610 w 797637"/>
              <a:gd name="connsiteY3-1164" fmla="*/ 1785816 h 2449001"/>
              <a:gd name="connsiteX4-1165" fmla="*/ 604551 w 797637"/>
              <a:gd name="connsiteY4-1166" fmla="*/ 2441050 h 2449001"/>
              <a:gd name="connsiteX5-1167" fmla="*/ 314329 w 797637"/>
              <a:gd name="connsiteY5-1168" fmla="*/ 2445025 h 2449001"/>
              <a:gd name="connsiteX6-1169" fmla="*/ 224094 w 797637"/>
              <a:gd name="connsiteY6-1170" fmla="*/ 1721654 h 2449001"/>
              <a:gd name="connsiteX7-1171" fmla="*/ 203011 w 797637"/>
              <a:gd name="connsiteY7-1172" fmla="*/ 2441050 h 2449001"/>
              <a:gd name="connsiteX8-1173" fmla="*/ 131449 w 797637"/>
              <a:gd name="connsiteY8-1174" fmla="*/ 2449001 h 2449001"/>
              <a:gd name="connsiteX9-1175" fmla="*/ 252 w 797637"/>
              <a:gd name="connsiteY9-1176" fmla="*/ 1701579 h 2449001"/>
              <a:gd name="connsiteX10-1177" fmla="*/ 112873 w 797637"/>
              <a:gd name="connsiteY10-1178" fmla="*/ 1641682 h 2449001"/>
              <a:gd name="connsiteX11-1179" fmla="*/ 84294 w 797637"/>
              <a:gd name="connsiteY11-1180" fmla="*/ 1389262 h 2449001"/>
              <a:gd name="connsiteX12-1181" fmla="*/ 334207 w 797637"/>
              <a:gd name="connsiteY12-1182" fmla="*/ 1375575 h 2449001"/>
              <a:gd name="connsiteX13-1183" fmla="*/ 425647 w 797637"/>
              <a:gd name="connsiteY13-1184" fmla="*/ 1331843 h 2449001"/>
              <a:gd name="connsiteX14-1185" fmla="*/ 218261 w 797637"/>
              <a:gd name="connsiteY14-1186" fmla="*/ 0 h 2449001"/>
              <a:gd name="connsiteX15-1187" fmla="*/ 569974 w 797637"/>
              <a:gd name="connsiteY15-1188" fmla="*/ 3422 h 2449001"/>
              <a:gd name="connsiteX16-1189" fmla="*/ 677222 w 797637"/>
              <a:gd name="connsiteY16-1190" fmla="*/ 938156 h 2449001"/>
              <a:gd name="connsiteX17-1191" fmla="*/ 719844 w 797637"/>
              <a:gd name="connsiteY17-1192" fmla="*/ 1307990 h 2449001"/>
              <a:gd name="connsiteX18-1193" fmla="*/ 409743 w 797637"/>
              <a:gd name="connsiteY18-1194" fmla="*/ 1268233 h 2449001"/>
              <a:gd name="connsiteX19-1195" fmla="*/ 99643 w 797637"/>
              <a:gd name="connsiteY19-1196" fmla="*/ 1288111 h 2449001"/>
              <a:gd name="connsiteX20-1197" fmla="*/ 133208 w 797637"/>
              <a:gd name="connsiteY20-1198" fmla="*/ 945913 h 2449001"/>
              <a:gd name="connsiteX21-1199" fmla="*/ 218261 w 797637"/>
              <a:gd name="connsiteY21-1200" fmla="*/ 0 h 2449001"/>
              <a:gd name="connsiteX0-1201" fmla="*/ 405179 w 777169"/>
              <a:gd name="connsiteY0-1202" fmla="*/ 1331843 h 2449001"/>
              <a:gd name="connsiteX1-1203" fmla="*/ 516498 w 777169"/>
              <a:gd name="connsiteY1-1204" fmla="*/ 1379551 h 2449001"/>
              <a:gd name="connsiteX2-1205" fmla="*/ 755036 w 777169"/>
              <a:gd name="connsiteY2-1206" fmla="*/ 1406369 h 2449001"/>
              <a:gd name="connsiteX3-1207" fmla="*/ 593142 w 777169"/>
              <a:gd name="connsiteY3-1208" fmla="*/ 1785816 h 2449001"/>
              <a:gd name="connsiteX4-1209" fmla="*/ 584083 w 777169"/>
              <a:gd name="connsiteY4-1210" fmla="*/ 2441050 h 2449001"/>
              <a:gd name="connsiteX5-1211" fmla="*/ 293861 w 777169"/>
              <a:gd name="connsiteY5-1212" fmla="*/ 2445025 h 2449001"/>
              <a:gd name="connsiteX6-1213" fmla="*/ 203626 w 777169"/>
              <a:gd name="connsiteY6-1214" fmla="*/ 1721654 h 2449001"/>
              <a:gd name="connsiteX7-1215" fmla="*/ 182543 w 777169"/>
              <a:gd name="connsiteY7-1216" fmla="*/ 2441050 h 2449001"/>
              <a:gd name="connsiteX8-1217" fmla="*/ 110981 w 777169"/>
              <a:gd name="connsiteY8-1218" fmla="*/ 2449001 h 2449001"/>
              <a:gd name="connsiteX9-1219" fmla="*/ 313 w 777169"/>
              <a:gd name="connsiteY9-1220" fmla="*/ 1749481 h 2449001"/>
              <a:gd name="connsiteX10-1221" fmla="*/ 92405 w 777169"/>
              <a:gd name="connsiteY10-1222" fmla="*/ 1641682 h 2449001"/>
              <a:gd name="connsiteX11-1223" fmla="*/ 63826 w 777169"/>
              <a:gd name="connsiteY11-1224" fmla="*/ 1389262 h 2449001"/>
              <a:gd name="connsiteX12-1225" fmla="*/ 313739 w 777169"/>
              <a:gd name="connsiteY12-1226" fmla="*/ 1375575 h 2449001"/>
              <a:gd name="connsiteX13-1227" fmla="*/ 405179 w 777169"/>
              <a:gd name="connsiteY13-1228" fmla="*/ 1331843 h 2449001"/>
              <a:gd name="connsiteX14-1229" fmla="*/ 197793 w 777169"/>
              <a:gd name="connsiteY14-1230" fmla="*/ 0 h 2449001"/>
              <a:gd name="connsiteX15-1231" fmla="*/ 549506 w 777169"/>
              <a:gd name="connsiteY15-1232" fmla="*/ 3422 h 2449001"/>
              <a:gd name="connsiteX16-1233" fmla="*/ 656754 w 777169"/>
              <a:gd name="connsiteY16-1234" fmla="*/ 938156 h 2449001"/>
              <a:gd name="connsiteX17-1235" fmla="*/ 699376 w 777169"/>
              <a:gd name="connsiteY17-1236" fmla="*/ 1307990 h 2449001"/>
              <a:gd name="connsiteX18-1237" fmla="*/ 389275 w 777169"/>
              <a:gd name="connsiteY18-1238" fmla="*/ 1268233 h 2449001"/>
              <a:gd name="connsiteX19-1239" fmla="*/ 79175 w 777169"/>
              <a:gd name="connsiteY19-1240" fmla="*/ 1288111 h 2449001"/>
              <a:gd name="connsiteX20-1241" fmla="*/ 112740 w 777169"/>
              <a:gd name="connsiteY20-1242" fmla="*/ 945913 h 2449001"/>
              <a:gd name="connsiteX21-1243" fmla="*/ 197793 w 777169"/>
              <a:gd name="connsiteY21-1244" fmla="*/ 0 h 2449001"/>
              <a:gd name="connsiteX0-1245" fmla="*/ 413332 w 785322"/>
              <a:gd name="connsiteY0-1246" fmla="*/ 1331843 h 2449001"/>
              <a:gd name="connsiteX1-1247" fmla="*/ 524651 w 785322"/>
              <a:gd name="connsiteY1-1248" fmla="*/ 1379551 h 2449001"/>
              <a:gd name="connsiteX2-1249" fmla="*/ 763189 w 785322"/>
              <a:gd name="connsiteY2-1250" fmla="*/ 1406369 h 2449001"/>
              <a:gd name="connsiteX3-1251" fmla="*/ 601295 w 785322"/>
              <a:gd name="connsiteY3-1252" fmla="*/ 1785816 h 2449001"/>
              <a:gd name="connsiteX4-1253" fmla="*/ 592236 w 785322"/>
              <a:gd name="connsiteY4-1254" fmla="*/ 2441050 h 2449001"/>
              <a:gd name="connsiteX5-1255" fmla="*/ 302014 w 785322"/>
              <a:gd name="connsiteY5-1256" fmla="*/ 2445025 h 2449001"/>
              <a:gd name="connsiteX6-1257" fmla="*/ 211779 w 785322"/>
              <a:gd name="connsiteY6-1258" fmla="*/ 1721654 h 2449001"/>
              <a:gd name="connsiteX7-1259" fmla="*/ 190696 w 785322"/>
              <a:gd name="connsiteY7-1260" fmla="*/ 2441050 h 2449001"/>
              <a:gd name="connsiteX8-1261" fmla="*/ 119134 w 785322"/>
              <a:gd name="connsiteY8-1262" fmla="*/ 2449001 h 2449001"/>
              <a:gd name="connsiteX9-1263" fmla="*/ 8466 w 785322"/>
              <a:gd name="connsiteY9-1264" fmla="*/ 1749481 h 2449001"/>
              <a:gd name="connsiteX10-1265" fmla="*/ 100558 w 785322"/>
              <a:gd name="connsiteY10-1266" fmla="*/ 1641682 h 2449001"/>
              <a:gd name="connsiteX11-1267" fmla="*/ 71979 w 785322"/>
              <a:gd name="connsiteY11-1268" fmla="*/ 1389262 h 2449001"/>
              <a:gd name="connsiteX12-1269" fmla="*/ 321892 w 785322"/>
              <a:gd name="connsiteY12-1270" fmla="*/ 1375575 h 2449001"/>
              <a:gd name="connsiteX13-1271" fmla="*/ 413332 w 785322"/>
              <a:gd name="connsiteY13-1272" fmla="*/ 1331843 h 2449001"/>
              <a:gd name="connsiteX14-1273" fmla="*/ 205946 w 785322"/>
              <a:gd name="connsiteY14-1274" fmla="*/ 0 h 2449001"/>
              <a:gd name="connsiteX15-1275" fmla="*/ 557659 w 785322"/>
              <a:gd name="connsiteY15-1276" fmla="*/ 3422 h 2449001"/>
              <a:gd name="connsiteX16-1277" fmla="*/ 664907 w 785322"/>
              <a:gd name="connsiteY16-1278" fmla="*/ 938156 h 2449001"/>
              <a:gd name="connsiteX17-1279" fmla="*/ 707529 w 785322"/>
              <a:gd name="connsiteY17-1280" fmla="*/ 1307990 h 2449001"/>
              <a:gd name="connsiteX18-1281" fmla="*/ 397428 w 785322"/>
              <a:gd name="connsiteY18-1282" fmla="*/ 1268233 h 2449001"/>
              <a:gd name="connsiteX19-1283" fmla="*/ 87328 w 785322"/>
              <a:gd name="connsiteY19-1284" fmla="*/ 1288111 h 2449001"/>
              <a:gd name="connsiteX20-1285" fmla="*/ 120893 w 785322"/>
              <a:gd name="connsiteY20-1286" fmla="*/ 945913 h 2449001"/>
              <a:gd name="connsiteX21-1287" fmla="*/ 205946 w 785322"/>
              <a:gd name="connsiteY21-1288" fmla="*/ 0 h 24490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Freeform 108"/>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Oval 8"/>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nvGrpSpPr>
          <p:cNvPr id="72" name="Group 110"/>
          <p:cNvGrpSpPr/>
          <p:nvPr/>
        </p:nvGrpSpPr>
        <p:grpSpPr>
          <a:xfrm>
            <a:off x="5291981" y="2416730"/>
            <a:ext cx="501857" cy="554554"/>
            <a:chOff x="4835382" y="73243"/>
            <a:chExt cx="2920830" cy="3227535"/>
          </a:xfrm>
          <a:solidFill>
            <a:schemeClr val="accent4"/>
          </a:solidFill>
        </p:grpSpPr>
        <p:sp>
          <p:nvSpPr>
            <p:cNvPr id="73" name="Freeform 111"/>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1" fmla="*/ 3030279 w 4784651"/>
                <a:gd name="connsiteY0-2" fmla="*/ 114 h 5890551"/>
                <a:gd name="connsiteX1-3" fmla="*/ 765544 w 4784651"/>
                <a:gd name="connsiteY1-4" fmla="*/ 1935240 h 5890551"/>
                <a:gd name="connsiteX2-5" fmla="*/ 0 w 4784651"/>
                <a:gd name="connsiteY2-6" fmla="*/ 3051658 h 5890551"/>
                <a:gd name="connsiteX3-7" fmla="*/ 510363 w 4784651"/>
                <a:gd name="connsiteY3-8" fmla="*/ 3328105 h 5890551"/>
                <a:gd name="connsiteX4-9" fmla="*/ 297711 w 4784651"/>
                <a:gd name="connsiteY4-10" fmla="*/ 3657714 h 5890551"/>
                <a:gd name="connsiteX5-11" fmla="*/ 489097 w 4784651"/>
                <a:gd name="connsiteY5-12" fmla="*/ 3870365 h 5890551"/>
                <a:gd name="connsiteX6-13" fmla="*/ 372139 w 4784651"/>
                <a:gd name="connsiteY6-14" fmla="*/ 4061751 h 5890551"/>
                <a:gd name="connsiteX7-15" fmla="*/ 563525 w 4784651"/>
                <a:gd name="connsiteY7-16" fmla="*/ 4316933 h 5890551"/>
                <a:gd name="connsiteX8-17" fmla="*/ 499730 w 4784651"/>
                <a:gd name="connsiteY8-18" fmla="*/ 4976151 h 5890551"/>
                <a:gd name="connsiteX9-19" fmla="*/ 1754372 w 4784651"/>
                <a:gd name="connsiteY9-20" fmla="*/ 5199435 h 5890551"/>
                <a:gd name="connsiteX10-21" fmla="*/ 1945758 w 4784651"/>
                <a:gd name="connsiteY10-22" fmla="*/ 5890551 h 5890551"/>
                <a:gd name="connsiteX11-23" fmla="*/ 4784651 w 4784651"/>
                <a:gd name="connsiteY11-24" fmla="*/ 5858654 h 5890551"/>
                <a:gd name="connsiteX12-25" fmla="*/ 4561367 w 4784651"/>
                <a:gd name="connsiteY12-26" fmla="*/ 4189342 h 5890551"/>
                <a:gd name="connsiteX13-27" fmla="*/ 3030279 w 4784651"/>
                <a:gd name="connsiteY13-28" fmla="*/ 114 h 5890551"/>
                <a:gd name="connsiteX0-29" fmla="*/ 3030279 w 4784651"/>
                <a:gd name="connsiteY0-30" fmla="*/ 398 h 5890835"/>
                <a:gd name="connsiteX1-31" fmla="*/ 765544 w 4784651"/>
                <a:gd name="connsiteY1-32" fmla="*/ 1935524 h 5890835"/>
                <a:gd name="connsiteX2-33" fmla="*/ 0 w 4784651"/>
                <a:gd name="connsiteY2-34" fmla="*/ 3051942 h 5890835"/>
                <a:gd name="connsiteX3-35" fmla="*/ 510363 w 4784651"/>
                <a:gd name="connsiteY3-36" fmla="*/ 3328389 h 5890835"/>
                <a:gd name="connsiteX4-37" fmla="*/ 297711 w 4784651"/>
                <a:gd name="connsiteY4-38" fmla="*/ 3657998 h 5890835"/>
                <a:gd name="connsiteX5-39" fmla="*/ 489097 w 4784651"/>
                <a:gd name="connsiteY5-40" fmla="*/ 3870649 h 5890835"/>
                <a:gd name="connsiteX6-41" fmla="*/ 372139 w 4784651"/>
                <a:gd name="connsiteY6-42" fmla="*/ 4062035 h 5890835"/>
                <a:gd name="connsiteX7-43" fmla="*/ 563525 w 4784651"/>
                <a:gd name="connsiteY7-44" fmla="*/ 4317217 h 5890835"/>
                <a:gd name="connsiteX8-45" fmla="*/ 499730 w 4784651"/>
                <a:gd name="connsiteY8-46" fmla="*/ 4976435 h 5890835"/>
                <a:gd name="connsiteX9-47" fmla="*/ 1754372 w 4784651"/>
                <a:gd name="connsiteY9-48" fmla="*/ 5199719 h 5890835"/>
                <a:gd name="connsiteX10-49" fmla="*/ 1945758 w 4784651"/>
                <a:gd name="connsiteY10-50" fmla="*/ 5890835 h 5890835"/>
                <a:gd name="connsiteX11-51" fmla="*/ 4784651 w 4784651"/>
                <a:gd name="connsiteY11-52" fmla="*/ 5858938 h 5890835"/>
                <a:gd name="connsiteX12-53" fmla="*/ 4561367 w 4784651"/>
                <a:gd name="connsiteY12-54" fmla="*/ 4189626 h 5890835"/>
                <a:gd name="connsiteX13-55" fmla="*/ 3030279 w 4784651"/>
                <a:gd name="connsiteY13-56" fmla="*/ 398 h 5890835"/>
                <a:gd name="connsiteX0-57" fmla="*/ 3030279 w 5042277"/>
                <a:gd name="connsiteY0-58" fmla="*/ 663 h 5891100"/>
                <a:gd name="connsiteX1-59" fmla="*/ 765544 w 5042277"/>
                <a:gd name="connsiteY1-60" fmla="*/ 1935789 h 5891100"/>
                <a:gd name="connsiteX2-61" fmla="*/ 0 w 5042277"/>
                <a:gd name="connsiteY2-62" fmla="*/ 3052207 h 5891100"/>
                <a:gd name="connsiteX3-63" fmla="*/ 510363 w 5042277"/>
                <a:gd name="connsiteY3-64" fmla="*/ 3328654 h 5891100"/>
                <a:gd name="connsiteX4-65" fmla="*/ 297711 w 5042277"/>
                <a:gd name="connsiteY4-66" fmla="*/ 3658263 h 5891100"/>
                <a:gd name="connsiteX5-67" fmla="*/ 489097 w 5042277"/>
                <a:gd name="connsiteY5-68" fmla="*/ 3870914 h 5891100"/>
                <a:gd name="connsiteX6-69" fmla="*/ 372139 w 5042277"/>
                <a:gd name="connsiteY6-70" fmla="*/ 4062300 h 5891100"/>
                <a:gd name="connsiteX7-71" fmla="*/ 563525 w 5042277"/>
                <a:gd name="connsiteY7-72" fmla="*/ 4317482 h 5891100"/>
                <a:gd name="connsiteX8-73" fmla="*/ 499730 w 5042277"/>
                <a:gd name="connsiteY8-74" fmla="*/ 4976700 h 5891100"/>
                <a:gd name="connsiteX9-75" fmla="*/ 1754372 w 5042277"/>
                <a:gd name="connsiteY9-76" fmla="*/ 5199984 h 5891100"/>
                <a:gd name="connsiteX10-77" fmla="*/ 1945758 w 5042277"/>
                <a:gd name="connsiteY10-78" fmla="*/ 5891100 h 5891100"/>
                <a:gd name="connsiteX11-79" fmla="*/ 4784651 w 5042277"/>
                <a:gd name="connsiteY11-80" fmla="*/ 5859203 h 5891100"/>
                <a:gd name="connsiteX12-81" fmla="*/ 4561367 w 5042277"/>
                <a:gd name="connsiteY12-82" fmla="*/ 4189891 h 5891100"/>
                <a:gd name="connsiteX13-83" fmla="*/ 3030279 w 5042277"/>
                <a:gd name="connsiteY13-84" fmla="*/ 663 h 5891100"/>
                <a:gd name="connsiteX0-85" fmla="*/ 3030279 w 5316637"/>
                <a:gd name="connsiteY0-86" fmla="*/ 1079 h 5891516"/>
                <a:gd name="connsiteX1-87" fmla="*/ 765544 w 5316637"/>
                <a:gd name="connsiteY1-88" fmla="*/ 1936205 h 5891516"/>
                <a:gd name="connsiteX2-89" fmla="*/ 0 w 5316637"/>
                <a:gd name="connsiteY2-90" fmla="*/ 3052623 h 5891516"/>
                <a:gd name="connsiteX3-91" fmla="*/ 510363 w 5316637"/>
                <a:gd name="connsiteY3-92" fmla="*/ 3329070 h 5891516"/>
                <a:gd name="connsiteX4-93" fmla="*/ 297711 w 5316637"/>
                <a:gd name="connsiteY4-94" fmla="*/ 3658679 h 5891516"/>
                <a:gd name="connsiteX5-95" fmla="*/ 489097 w 5316637"/>
                <a:gd name="connsiteY5-96" fmla="*/ 3871330 h 5891516"/>
                <a:gd name="connsiteX6-97" fmla="*/ 372139 w 5316637"/>
                <a:gd name="connsiteY6-98" fmla="*/ 4062716 h 5891516"/>
                <a:gd name="connsiteX7-99" fmla="*/ 563525 w 5316637"/>
                <a:gd name="connsiteY7-100" fmla="*/ 4317898 h 5891516"/>
                <a:gd name="connsiteX8-101" fmla="*/ 499730 w 5316637"/>
                <a:gd name="connsiteY8-102" fmla="*/ 4977116 h 5891516"/>
                <a:gd name="connsiteX9-103" fmla="*/ 1754372 w 5316637"/>
                <a:gd name="connsiteY9-104" fmla="*/ 5200400 h 5891516"/>
                <a:gd name="connsiteX10-105" fmla="*/ 1945758 w 5316637"/>
                <a:gd name="connsiteY10-106" fmla="*/ 5891516 h 5891516"/>
                <a:gd name="connsiteX11-107" fmla="*/ 4784651 w 5316637"/>
                <a:gd name="connsiteY11-108" fmla="*/ 5859619 h 5891516"/>
                <a:gd name="connsiteX12-109" fmla="*/ 4890977 w 5316637"/>
                <a:gd name="connsiteY12-110" fmla="*/ 3520456 h 5891516"/>
                <a:gd name="connsiteX13-111" fmla="*/ 3030279 w 5316637"/>
                <a:gd name="connsiteY13-112" fmla="*/ 1079 h 5891516"/>
                <a:gd name="connsiteX0-113" fmla="*/ 3030279 w 5338934"/>
                <a:gd name="connsiteY0-114" fmla="*/ 561 h 5890998"/>
                <a:gd name="connsiteX1-115" fmla="*/ 765544 w 5338934"/>
                <a:gd name="connsiteY1-116" fmla="*/ 1935687 h 5890998"/>
                <a:gd name="connsiteX2-117" fmla="*/ 0 w 5338934"/>
                <a:gd name="connsiteY2-118" fmla="*/ 3052105 h 5890998"/>
                <a:gd name="connsiteX3-119" fmla="*/ 510363 w 5338934"/>
                <a:gd name="connsiteY3-120" fmla="*/ 3328552 h 5890998"/>
                <a:gd name="connsiteX4-121" fmla="*/ 297711 w 5338934"/>
                <a:gd name="connsiteY4-122" fmla="*/ 3658161 h 5890998"/>
                <a:gd name="connsiteX5-123" fmla="*/ 489097 w 5338934"/>
                <a:gd name="connsiteY5-124" fmla="*/ 3870812 h 5890998"/>
                <a:gd name="connsiteX6-125" fmla="*/ 372139 w 5338934"/>
                <a:gd name="connsiteY6-126" fmla="*/ 4062198 h 5890998"/>
                <a:gd name="connsiteX7-127" fmla="*/ 563525 w 5338934"/>
                <a:gd name="connsiteY7-128" fmla="*/ 4317380 h 5890998"/>
                <a:gd name="connsiteX8-129" fmla="*/ 499730 w 5338934"/>
                <a:gd name="connsiteY8-130" fmla="*/ 4976598 h 5890998"/>
                <a:gd name="connsiteX9-131" fmla="*/ 1754372 w 5338934"/>
                <a:gd name="connsiteY9-132" fmla="*/ 5199882 h 5890998"/>
                <a:gd name="connsiteX10-133" fmla="*/ 1945758 w 5338934"/>
                <a:gd name="connsiteY10-134" fmla="*/ 5890998 h 5890998"/>
                <a:gd name="connsiteX11-135" fmla="*/ 4784651 w 5338934"/>
                <a:gd name="connsiteY11-136" fmla="*/ 5859101 h 5890998"/>
                <a:gd name="connsiteX12-137" fmla="*/ 4890977 w 5338934"/>
                <a:gd name="connsiteY12-138" fmla="*/ 3519938 h 5890998"/>
                <a:gd name="connsiteX13-139" fmla="*/ 3030279 w 5338934"/>
                <a:gd name="connsiteY13-140" fmla="*/ 561 h 5890998"/>
                <a:gd name="connsiteX0-141" fmla="*/ 3030279 w 5381346"/>
                <a:gd name="connsiteY0-142" fmla="*/ 115 h 5890552"/>
                <a:gd name="connsiteX1-143" fmla="*/ 765544 w 5381346"/>
                <a:gd name="connsiteY1-144" fmla="*/ 1935241 h 5890552"/>
                <a:gd name="connsiteX2-145" fmla="*/ 0 w 5381346"/>
                <a:gd name="connsiteY2-146" fmla="*/ 3051659 h 5890552"/>
                <a:gd name="connsiteX3-147" fmla="*/ 510363 w 5381346"/>
                <a:gd name="connsiteY3-148" fmla="*/ 3328106 h 5890552"/>
                <a:gd name="connsiteX4-149" fmla="*/ 297711 w 5381346"/>
                <a:gd name="connsiteY4-150" fmla="*/ 3657715 h 5890552"/>
                <a:gd name="connsiteX5-151" fmla="*/ 489097 w 5381346"/>
                <a:gd name="connsiteY5-152" fmla="*/ 3870366 h 5890552"/>
                <a:gd name="connsiteX6-153" fmla="*/ 372139 w 5381346"/>
                <a:gd name="connsiteY6-154" fmla="*/ 4061752 h 5890552"/>
                <a:gd name="connsiteX7-155" fmla="*/ 563525 w 5381346"/>
                <a:gd name="connsiteY7-156" fmla="*/ 4316934 h 5890552"/>
                <a:gd name="connsiteX8-157" fmla="*/ 499730 w 5381346"/>
                <a:gd name="connsiteY8-158" fmla="*/ 4976152 h 5890552"/>
                <a:gd name="connsiteX9-159" fmla="*/ 1754372 w 5381346"/>
                <a:gd name="connsiteY9-160" fmla="*/ 5199436 h 5890552"/>
                <a:gd name="connsiteX10-161" fmla="*/ 1945758 w 5381346"/>
                <a:gd name="connsiteY10-162" fmla="*/ 5890552 h 5890552"/>
                <a:gd name="connsiteX11-163" fmla="*/ 4784651 w 5381346"/>
                <a:gd name="connsiteY11-164" fmla="*/ 5858655 h 5890552"/>
                <a:gd name="connsiteX12-165" fmla="*/ 4890977 w 5381346"/>
                <a:gd name="connsiteY12-166" fmla="*/ 3519492 h 5890552"/>
                <a:gd name="connsiteX13-167" fmla="*/ 3030279 w 5381346"/>
                <a:gd name="connsiteY13-168" fmla="*/ 115 h 5890552"/>
                <a:gd name="connsiteX0-169" fmla="*/ 3030279 w 5381346"/>
                <a:gd name="connsiteY0-170" fmla="*/ 115 h 5890552"/>
                <a:gd name="connsiteX1-171" fmla="*/ 765544 w 5381346"/>
                <a:gd name="connsiteY1-172" fmla="*/ 1935241 h 5890552"/>
                <a:gd name="connsiteX2-173" fmla="*/ 0 w 5381346"/>
                <a:gd name="connsiteY2-174" fmla="*/ 3051659 h 5890552"/>
                <a:gd name="connsiteX3-175" fmla="*/ 510363 w 5381346"/>
                <a:gd name="connsiteY3-176" fmla="*/ 3328106 h 5890552"/>
                <a:gd name="connsiteX4-177" fmla="*/ 297711 w 5381346"/>
                <a:gd name="connsiteY4-178" fmla="*/ 3657715 h 5890552"/>
                <a:gd name="connsiteX5-179" fmla="*/ 489097 w 5381346"/>
                <a:gd name="connsiteY5-180" fmla="*/ 3870366 h 5890552"/>
                <a:gd name="connsiteX6-181" fmla="*/ 372139 w 5381346"/>
                <a:gd name="connsiteY6-182" fmla="*/ 4061752 h 5890552"/>
                <a:gd name="connsiteX7-183" fmla="*/ 563525 w 5381346"/>
                <a:gd name="connsiteY7-184" fmla="*/ 4316934 h 5890552"/>
                <a:gd name="connsiteX8-185" fmla="*/ 499730 w 5381346"/>
                <a:gd name="connsiteY8-186" fmla="*/ 4976152 h 5890552"/>
                <a:gd name="connsiteX9-187" fmla="*/ 1754372 w 5381346"/>
                <a:gd name="connsiteY9-188" fmla="*/ 5199436 h 5890552"/>
                <a:gd name="connsiteX10-189" fmla="*/ 1945758 w 5381346"/>
                <a:gd name="connsiteY10-190" fmla="*/ 5890552 h 5890552"/>
                <a:gd name="connsiteX11-191" fmla="*/ 4784651 w 5381346"/>
                <a:gd name="connsiteY11-192" fmla="*/ 5858655 h 5890552"/>
                <a:gd name="connsiteX12-193" fmla="*/ 4890977 w 5381346"/>
                <a:gd name="connsiteY12-194" fmla="*/ 3519492 h 5890552"/>
                <a:gd name="connsiteX13-195" fmla="*/ 3030279 w 5381346"/>
                <a:gd name="connsiteY13-196" fmla="*/ 115 h 5890552"/>
                <a:gd name="connsiteX0-197" fmla="*/ 3030279 w 5381346"/>
                <a:gd name="connsiteY0-198" fmla="*/ 115 h 5890552"/>
                <a:gd name="connsiteX1-199" fmla="*/ 765544 w 5381346"/>
                <a:gd name="connsiteY1-200" fmla="*/ 1935241 h 5890552"/>
                <a:gd name="connsiteX2-201" fmla="*/ 0 w 5381346"/>
                <a:gd name="connsiteY2-202" fmla="*/ 3051659 h 5890552"/>
                <a:gd name="connsiteX3-203" fmla="*/ 510363 w 5381346"/>
                <a:gd name="connsiteY3-204" fmla="*/ 3328106 h 5890552"/>
                <a:gd name="connsiteX4-205" fmla="*/ 297711 w 5381346"/>
                <a:gd name="connsiteY4-206" fmla="*/ 3657715 h 5890552"/>
                <a:gd name="connsiteX5-207" fmla="*/ 489097 w 5381346"/>
                <a:gd name="connsiteY5-208" fmla="*/ 3870366 h 5890552"/>
                <a:gd name="connsiteX6-209" fmla="*/ 372139 w 5381346"/>
                <a:gd name="connsiteY6-210" fmla="*/ 4061752 h 5890552"/>
                <a:gd name="connsiteX7-211" fmla="*/ 563525 w 5381346"/>
                <a:gd name="connsiteY7-212" fmla="*/ 4316934 h 5890552"/>
                <a:gd name="connsiteX8-213" fmla="*/ 499730 w 5381346"/>
                <a:gd name="connsiteY8-214" fmla="*/ 4976152 h 5890552"/>
                <a:gd name="connsiteX9-215" fmla="*/ 1754372 w 5381346"/>
                <a:gd name="connsiteY9-216" fmla="*/ 5199436 h 5890552"/>
                <a:gd name="connsiteX10-217" fmla="*/ 1945758 w 5381346"/>
                <a:gd name="connsiteY10-218" fmla="*/ 5890552 h 5890552"/>
                <a:gd name="connsiteX11-219" fmla="*/ 4784651 w 5381346"/>
                <a:gd name="connsiteY11-220" fmla="*/ 5858655 h 5890552"/>
                <a:gd name="connsiteX12-221" fmla="*/ 4890977 w 5381346"/>
                <a:gd name="connsiteY12-222" fmla="*/ 3519492 h 5890552"/>
                <a:gd name="connsiteX13-223" fmla="*/ 3030279 w 5381346"/>
                <a:gd name="connsiteY13-224" fmla="*/ 115 h 5890552"/>
                <a:gd name="connsiteX0-225" fmla="*/ 3030279 w 5381346"/>
                <a:gd name="connsiteY0-226" fmla="*/ 115 h 5890552"/>
                <a:gd name="connsiteX1-227" fmla="*/ 765544 w 5381346"/>
                <a:gd name="connsiteY1-228" fmla="*/ 1935241 h 5890552"/>
                <a:gd name="connsiteX2-229" fmla="*/ 0 w 5381346"/>
                <a:gd name="connsiteY2-230" fmla="*/ 3051659 h 5890552"/>
                <a:gd name="connsiteX3-231" fmla="*/ 510363 w 5381346"/>
                <a:gd name="connsiteY3-232" fmla="*/ 3328106 h 5890552"/>
                <a:gd name="connsiteX4-233" fmla="*/ 297711 w 5381346"/>
                <a:gd name="connsiteY4-234" fmla="*/ 3657715 h 5890552"/>
                <a:gd name="connsiteX5-235" fmla="*/ 489097 w 5381346"/>
                <a:gd name="connsiteY5-236" fmla="*/ 3870366 h 5890552"/>
                <a:gd name="connsiteX6-237" fmla="*/ 372139 w 5381346"/>
                <a:gd name="connsiteY6-238" fmla="*/ 4061752 h 5890552"/>
                <a:gd name="connsiteX7-239" fmla="*/ 563525 w 5381346"/>
                <a:gd name="connsiteY7-240" fmla="*/ 4316934 h 5890552"/>
                <a:gd name="connsiteX8-241" fmla="*/ 499730 w 5381346"/>
                <a:gd name="connsiteY8-242" fmla="*/ 4976152 h 5890552"/>
                <a:gd name="connsiteX9-243" fmla="*/ 1754372 w 5381346"/>
                <a:gd name="connsiteY9-244" fmla="*/ 5199436 h 5890552"/>
                <a:gd name="connsiteX10-245" fmla="*/ 1945758 w 5381346"/>
                <a:gd name="connsiteY10-246" fmla="*/ 5890552 h 5890552"/>
                <a:gd name="connsiteX11-247" fmla="*/ 4784651 w 5381346"/>
                <a:gd name="connsiteY11-248" fmla="*/ 5858655 h 5890552"/>
                <a:gd name="connsiteX12-249" fmla="*/ 4890977 w 5381346"/>
                <a:gd name="connsiteY12-250" fmla="*/ 3519492 h 5890552"/>
                <a:gd name="connsiteX13-251" fmla="*/ 3030279 w 5381346"/>
                <a:gd name="connsiteY13-252" fmla="*/ 115 h 5890552"/>
                <a:gd name="connsiteX0-253" fmla="*/ 3030279 w 5381346"/>
                <a:gd name="connsiteY0-254" fmla="*/ 115 h 5890552"/>
                <a:gd name="connsiteX1-255" fmla="*/ 765544 w 5381346"/>
                <a:gd name="connsiteY1-256" fmla="*/ 1935241 h 5890552"/>
                <a:gd name="connsiteX2-257" fmla="*/ 0 w 5381346"/>
                <a:gd name="connsiteY2-258" fmla="*/ 3051659 h 5890552"/>
                <a:gd name="connsiteX3-259" fmla="*/ 510363 w 5381346"/>
                <a:gd name="connsiteY3-260" fmla="*/ 3328106 h 5890552"/>
                <a:gd name="connsiteX4-261" fmla="*/ 297711 w 5381346"/>
                <a:gd name="connsiteY4-262" fmla="*/ 3657715 h 5890552"/>
                <a:gd name="connsiteX5-263" fmla="*/ 489097 w 5381346"/>
                <a:gd name="connsiteY5-264" fmla="*/ 3870366 h 5890552"/>
                <a:gd name="connsiteX6-265" fmla="*/ 372139 w 5381346"/>
                <a:gd name="connsiteY6-266" fmla="*/ 4061752 h 5890552"/>
                <a:gd name="connsiteX7-267" fmla="*/ 563525 w 5381346"/>
                <a:gd name="connsiteY7-268" fmla="*/ 4316934 h 5890552"/>
                <a:gd name="connsiteX8-269" fmla="*/ 499730 w 5381346"/>
                <a:gd name="connsiteY8-270" fmla="*/ 4976152 h 5890552"/>
                <a:gd name="connsiteX9-271" fmla="*/ 1754372 w 5381346"/>
                <a:gd name="connsiteY9-272" fmla="*/ 5199436 h 5890552"/>
                <a:gd name="connsiteX10-273" fmla="*/ 1945758 w 5381346"/>
                <a:gd name="connsiteY10-274" fmla="*/ 5890552 h 5890552"/>
                <a:gd name="connsiteX11-275" fmla="*/ 4784651 w 5381346"/>
                <a:gd name="connsiteY11-276" fmla="*/ 5858655 h 5890552"/>
                <a:gd name="connsiteX12-277" fmla="*/ 4890977 w 5381346"/>
                <a:gd name="connsiteY12-278" fmla="*/ 3519492 h 5890552"/>
                <a:gd name="connsiteX13-279" fmla="*/ 3030279 w 5381346"/>
                <a:gd name="connsiteY13-280" fmla="*/ 115 h 5890552"/>
                <a:gd name="connsiteX0-281" fmla="*/ 3030279 w 5381346"/>
                <a:gd name="connsiteY0-282" fmla="*/ 175 h 5890612"/>
                <a:gd name="connsiteX1-283" fmla="*/ 765544 w 5381346"/>
                <a:gd name="connsiteY1-284" fmla="*/ 1935301 h 5890612"/>
                <a:gd name="connsiteX2-285" fmla="*/ 0 w 5381346"/>
                <a:gd name="connsiteY2-286" fmla="*/ 3051719 h 5890612"/>
                <a:gd name="connsiteX3-287" fmla="*/ 510363 w 5381346"/>
                <a:gd name="connsiteY3-288" fmla="*/ 3328166 h 5890612"/>
                <a:gd name="connsiteX4-289" fmla="*/ 297711 w 5381346"/>
                <a:gd name="connsiteY4-290" fmla="*/ 3657775 h 5890612"/>
                <a:gd name="connsiteX5-291" fmla="*/ 489097 w 5381346"/>
                <a:gd name="connsiteY5-292" fmla="*/ 3870426 h 5890612"/>
                <a:gd name="connsiteX6-293" fmla="*/ 372139 w 5381346"/>
                <a:gd name="connsiteY6-294" fmla="*/ 4061812 h 5890612"/>
                <a:gd name="connsiteX7-295" fmla="*/ 563525 w 5381346"/>
                <a:gd name="connsiteY7-296" fmla="*/ 4316994 h 5890612"/>
                <a:gd name="connsiteX8-297" fmla="*/ 499730 w 5381346"/>
                <a:gd name="connsiteY8-298" fmla="*/ 4976212 h 5890612"/>
                <a:gd name="connsiteX9-299" fmla="*/ 1754372 w 5381346"/>
                <a:gd name="connsiteY9-300" fmla="*/ 5199496 h 5890612"/>
                <a:gd name="connsiteX10-301" fmla="*/ 1945758 w 5381346"/>
                <a:gd name="connsiteY10-302" fmla="*/ 5890612 h 5890612"/>
                <a:gd name="connsiteX11-303" fmla="*/ 4784651 w 5381346"/>
                <a:gd name="connsiteY11-304" fmla="*/ 5858715 h 5890612"/>
                <a:gd name="connsiteX12-305" fmla="*/ 4890977 w 5381346"/>
                <a:gd name="connsiteY12-306" fmla="*/ 3519552 h 5890612"/>
                <a:gd name="connsiteX13-307" fmla="*/ 3030279 w 5381346"/>
                <a:gd name="connsiteY13-308" fmla="*/ 175 h 5890612"/>
                <a:gd name="connsiteX0-309" fmla="*/ 3030279 w 5381346"/>
                <a:gd name="connsiteY0-310" fmla="*/ 1733 h 5892170"/>
                <a:gd name="connsiteX1-311" fmla="*/ 0 w 5381346"/>
                <a:gd name="connsiteY1-312" fmla="*/ 3053277 h 5892170"/>
                <a:gd name="connsiteX2-313" fmla="*/ 510363 w 5381346"/>
                <a:gd name="connsiteY2-314" fmla="*/ 3329724 h 5892170"/>
                <a:gd name="connsiteX3-315" fmla="*/ 297711 w 5381346"/>
                <a:gd name="connsiteY3-316" fmla="*/ 3659333 h 5892170"/>
                <a:gd name="connsiteX4-317" fmla="*/ 489097 w 5381346"/>
                <a:gd name="connsiteY4-318" fmla="*/ 3871984 h 5892170"/>
                <a:gd name="connsiteX5-319" fmla="*/ 372139 w 5381346"/>
                <a:gd name="connsiteY5-320" fmla="*/ 4063370 h 5892170"/>
                <a:gd name="connsiteX6-321" fmla="*/ 563525 w 5381346"/>
                <a:gd name="connsiteY6-322" fmla="*/ 4318552 h 5892170"/>
                <a:gd name="connsiteX7-323" fmla="*/ 499730 w 5381346"/>
                <a:gd name="connsiteY7-324" fmla="*/ 4977770 h 5892170"/>
                <a:gd name="connsiteX8-325" fmla="*/ 1754372 w 5381346"/>
                <a:gd name="connsiteY8-326" fmla="*/ 5201054 h 5892170"/>
                <a:gd name="connsiteX9-327" fmla="*/ 1945758 w 5381346"/>
                <a:gd name="connsiteY9-328" fmla="*/ 5892170 h 5892170"/>
                <a:gd name="connsiteX10-329" fmla="*/ 4784651 w 5381346"/>
                <a:gd name="connsiteY10-330" fmla="*/ 5860273 h 5892170"/>
                <a:gd name="connsiteX11-331" fmla="*/ 4890977 w 5381346"/>
                <a:gd name="connsiteY11-332" fmla="*/ 3521110 h 5892170"/>
                <a:gd name="connsiteX12-333" fmla="*/ 3030279 w 5381346"/>
                <a:gd name="connsiteY12-334" fmla="*/ 1733 h 5892170"/>
                <a:gd name="connsiteX0-335" fmla="*/ 3030279 w 5381346"/>
                <a:gd name="connsiteY0-336" fmla="*/ 4 h 5890441"/>
                <a:gd name="connsiteX1-337" fmla="*/ 0 w 5381346"/>
                <a:gd name="connsiteY1-338" fmla="*/ 3051548 h 5890441"/>
                <a:gd name="connsiteX2-339" fmla="*/ 510363 w 5381346"/>
                <a:gd name="connsiteY2-340" fmla="*/ 3327995 h 5890441"/>
                <a:gd name="connsiteX3-341" fmla="*/ 297711 w 5381346"/>
                <a:gd name="connsiteY3-342" fmla="*/ 3657604 h 5890441"/>
                <a:gd name="connsiteX4-343" fmla="*/ 489097 w 5381346"/>
                <a:gd name="connsiteY4-344" fmla="*/ 3870255 h 5890441"/>
                <a:gd name="connsiteX5-345" fmla="*/ 372139 w 5381346"/>
                <a:gd name="connsiteY5-346" fmla="*/ 4061641 h 5890441"/>
                <a:gd name="connsiteX6-347" fmla="*/ 563525 w 5381346"/>
                <a:gd name="connsiteY6-348" fmla="*/ 4316823 h 5890441"/>
                <a:gd name="connsiteX7-349" fmla="*/ 499730 w 5381346"/>
                <a:gd name="connsiteY7-350" fmla="*/ 4976041 h 5890441"/>
                <a:gd name="connsiteX8-351" fmla="*/ 1754372 w 5381346"/>
                <a:gd name="connsiteY8-352" fmla="*/ 5199325 h 5890441"/>
                <a:gd name="connsiteX9-353" fmla="*/ 1945758 w 5381346"/>
                <a:gd name="connsiteY9-354" fmla="*/ 5890441 h 5890441"/>
                <a:gd name="connsiteX10-355" fmla="*/ 4784651 w 5381346"/>
                <a:gd name="connsiteY10-356" fmla="*/ 5858544 h 5890441"/>
                <a:gd name="connsiteX11-357" fmla="*/ 4890977 w 5381346"/>
                <a:gd name="connsiteY11-358" fmla="*/ 3519381 h 5890441"/>
                <a:gd name="connsiteX12-359" fmla="*/ 3030279 w 5381346"/>
                <a:gd name="connsiteY12-360" fmla="*/ 4 h 5890441"/>
                <a:gd name="connsiteX0-361" fmla="*/ 3040277 w 5391344"/>
                <a:gd name="connsiteY0-362" fmla="*/ 4 h 5890441"/>
                <a:gd name="connsiteX1-363" fmla="*/ 9998 w 5391344"/>
                <a:gd name="connsiteY1-364" fmla="*/ 3051548 h 5890441"/>
                <a:gd name="connsiteX2-365" fmla="*/ 520361 w 5391344"/>
                <a:gd name="connsiteY2-366" fmla="*/ 3327995 h 5890441"/>
                <a:gd name="connsiteX3-367" fmla="*/ 307709 w 5391344"/>
                <a:gd name="connsiteY3-368" fmla="*/ 3657604 h 5890441"/>
                <a:gd name="connsiteX4-369" fmla="*/ 499095 w 5391344"/>
                <a:gd name="connsiteY4-370" fmla="*/ 3870255 h 5890441"/>
                <a:gd name="connsiteX5-371" fmla="*/ 382137 w 5391344"/>
                <a:gd name="connsiteY5-372" fmla="*/ 4061641 h 5890441"/>
                <a:gd name="connsiteX6-373" fmla="*/ 573523 w 5391344"/>
                <a:gd name="connsiteY6-374" fmla="*/ 4316823 h 5890441"/>
                <a:gd name="connsiteX7-375" fmla="*/ 509728 w 5391344"/>
                <a:gd name="connsiteY7-376" fmla="*/ 4976041 h 5890441"/>
                <a:gd name="connsiteX8-377" fmla="*/ 1764370 w 5391344"/>
                <a:gd name="connsiteY8-378" fmla="*/ 5199325 h 5890441"/>
                <a:gd name="connsiteX9-379" fmla="*/ 1955756 w 5391344"/>
                <a:gd name="connsiteY9-380" fmla="*/ 5890441 h 5890441"/>
                <a:gd name="connsiteX10-381" fmla="*/ 4794649 w 5391344"/>
                <a:gd name="connsiteY10-382" fmla="*/ 5858544 h 5890441"/>
                <a:gd name="connsiteX11-383" fmla="*/ 4900975 w 5391344"/>
                <a:gd name="connsiteY11-384" fmla="*/ 3519381 h 5890441"/>
                <a:gd name="connsiteX12-385" fmla="*/ 3040277 w 5391344"/>
                <a:gd name="connsiteY12-386" fmla="*/ 4 h 5890441"/>
                <a:gd name="connsiteX0-387" fmla="*/ 3040277 w 5391344"/>
                <a:gd name="connsiteY0-388" fmla="*/ 4 h 5890441"/>
                <a:gd name="connsiteX1-389" fmla="*/ 9998 w 5391344"/>
                <a:gd name="connsiteY1-390" fmla="*/ 3051548 h 5890441"/>
                <a:gd name="connsiteX2-391" fmla="*/ 520361 w 5391344"/>
                <a:gd name="connsiteY2-392" fmla="*/ 3327995 h 5890441"/>
                <a:gd name="connsiteX3-393" fmla="*/ 307709 w 5391344"/>
                <a:gd name="connsiteY3-394" fmla="*/ 3657604 h 5890441"/>
                <a:gd name="connsiteX4-395" fmla="*/ 499095 w 5391344"/>
                <a:gd name="connsiteY4-396" fmla="*/ 3870255 h 5890441"/>
                <a:gd name="connsiteX5-397" fmla="*/ 382137 w 5391344"/>
                <a:gd name="connsiteY5-398" fmla="*/ 4061641 h 5890441"/>
                <a:gd name="connsiteX6-399" fmla="*/ 573523 w 5391344"/>
                <a:gd name="connsiteY6-400" fmla="*/ 4316823 h 5890441"/>
                <a:gd name="connsiteX7-401" fmla="*/ 509728 w 5391344"/>
                <a:gd name="connsiteY7-402" fmla="*/ 4976041 h 5890441"/>
                <a:gd name="connsiteX8-403" fmla="*/ 1764370 w 5391344"/>
                <a:gd name="connsiteY8-404" fmla="*/ 5199325 h 5890441"/>
                <a:gd name="connsiteX9-405" fmla="*/ 1955756 w 5391344"/>
                <a:gd name="connsiteY9-406" fmla="*/ 5890441 h 5890441"/>
                <a:gd name="connsiteX10-407" fmla="*/ 4794649 w 5391344"/>
                <a:gd name="connsiteY10-408" fmla="*/ 5858544 h 5890441"/>
                <a:gd name="connsiteX11-409" fmla="*/ 4900975 w 5391344"/>
                <a:gd name="connsiteY11-410" fmla="*/ 3519381 h 5890441"/>
                <a:gd name="connsiteX12-411" fmla="*/ 3040277 w 5391344"/>
                <a:gd name="connsiteY12-412" fmla="*/ 4 h 5890441"/>
                <a:gd name="connsiteX0-413" fmla="*/ 3030279 w 5381346"/>
                <a:gd name="connsiteY0-414" fmla="*/ 92120 h 5982557"/>
                <a:gd name="connsiteX1-415" fmla="*/ 914399 w 5381346"/>
                <a:gd name="connsiteY1-416" fmla="*/ 1187274 h 5982557"/>
                <a:gd name="connsiteX2-417" fmla="*/ 0 w 5381346"/>
                <a:gd name="connsiteY2-418" fmla="*/ 3143664 h 5982557"/>
                <a:gd name="connsiteX3-419" fmla="*/ 510363 w 5381346"/>
                <a:gd name="connsiteY3-420" fmla="*/ 3420111 h 5982557"/>
                <a:gd name="connsiteX4-421" fmla="*/ 297711 w 5381346"/>
                <a:gd name="connsiteY4-422" fmla="*/ 3749720 h 5982557"/>
                <a:gd name="connsiteX5-423" fmla="*/ 489097 w 5381346"/>
                <a:gd name="connsiteY5-424" fmla="*/ 3962371 h 5982557"/>
                <a:gd name="connsiteX6-425" fmla="*/ 372139 w 5381346"/>
                <a:gd name="connsiteY6-426" fmla="*/ 4153757 h 5982557"/>
                <a:gd name="connsiteX7-427" fmla="*/ 563525 w 5381346"/>
                <a:gd name="connsiteY7-428" fmla="*/ 4408939 h 5982557"/>
                <a:gd name="connsiteX8-429" fmla="*/ 499730 w 5381346"/>
                <a:gd name="connsiteY8-430" fmla="*/ 5068157 h 5982557"/>
                <a:gd name="connsiteX9-431" fmla="*/ 1754372 w 5381346"/>
                <a:gd name="connsiteY9-432" fmla="*/ 5291441 h 5982557"/>
                <a:gd name="connsiteX10-433" fmla="*/ 1945758 w 5381346"/>
                <a:gd name="connsiteY10-434" fmla="*/ 5982557 h 5982557"/>
                <a:gd name="connsiteX11-435" fmla="*/ 4784651 w 5381346"/>
                <a:gd name="connsiteY11-436" fmla="*/ 5950660 h 5982557"/>
                <a:gd name="connsiteX12-437" fmla="*/ 4890977 w 5381346"/>
                <a:gd name="connsiteY12-438" fmla="*/ 3611497 h 5982557"/>
                <a:gd name="connsiteX13-439" fmla="*/ 3030279 w 5381346"/>
                <a:gd name="connsiteY13-440" fmla="*/ 92120 h 5982557"/>
                <a:gd name="connsiteX0-441" fmla="*/ 3030279 w 5381346"/>
                <a:gd name="connsiteY0-442" fmla="*/ 94250 h 5984687"/>
                <a:gd name="connsiteX1-443" fmla="*/ 914399 w 5381346"/>
                <a:gd name="connsiteY1-444" fmla="*/ 1189404 h 5984687"/>
                <a:gd name="connsiteX2-445" fmla="*/ 0 w 5381346"/>
                <a:gd name="connsiteY2-446" fmla="*/ 3145794 h 5984687"/>
                <a:gd name="connsiteX3-447" fmla="*/ 510363 w 5381346"/>
                <a:gd name="connsiteY3-448" fmla="*/ 3422241 h 5984687"/>
                <a:gd name="connsiteX4-449" fmla="*/ 297711 w 5381346"/>
                <a:gd name="connsiteY4-450" fmla="*/ 3751850 h 5984687"/>
                <a:gd name="connsiteX5-451" fmla="*/ 489097 w 5381346"/>
                <a:gd name="connsiteY5-452" fmla="*/ 3964501 h 5984687"/>
                <a:gd name="connsiteX6-453" fmla="*/ 372139 w 5381346"/>
                <a:gd name="connsiteY6-454" fmla="*/ 4155887 h 5984687"/>
                <a:gd name="connsiteX7-455" fmla="*/ 563525 w 5381346"/>
                <a:gd name="connsiteY7-456" fmla="*/ 4411069 h 5984687"/>
                <a:gd name="connsiteX8-457" fmla="*/ 499730 w 5381346"/>
                <a:gd name="connsiteY8-458" fmla="*/ 5070287 h 5984687"/>
                <a:gd name="connsiteX9-459" fmla="*/ 1754372 w 5381346"/>
                <a:gd name="connsiteY9-460" fmla="*/ 5293571 h 5984687"/>
                <a:gd name="connsiteX10-461" fmla="*/ 1945758 w 5381346"/>
                <a:gd name="connsiteY10-462" fmla="*/ 5984687 h 5984687"/>
                <a:gd name="connsiteX11-463" fmla="*/ 4784651 w 5381346"/>
                <a:gd name="connsiteY11-464" fmla="*/ 5952790 h 5984687"/>
                <a:gd name="connsiteX12-465" fmla="*/ 4890977 w 5381346"/>
                <a:gd name="connsiteY12-466" fmla="*/ 3613627 h 5984687"/>
                <a:gd name="connsiteX13-467" fmla="*/ 3030279 w 5381346"/>
                <a:gd name="connsiteY13-468" fmla="*/ 94250 h 5984687"/>
                <a:gd name="connsiteX0-469" fmla="*/ 3030279 w 5381346"/>
                <a:gd name="connsiteY0-470" fmla="*/ 0 h 5890437"/>
                <a:gd name="connsiteX1-471" fmla="*/ 914399 w 5381346"/>
                <a:gd name="connsiteY1-472" fmla="*/ 1095154 h 5890437"/>
                <a:gd name="connsiteX2-473" fmla="*/ 0 w 5381346"/>
                <a:gd name="connsiteY2-474" fmla="*/ 3051544 h 5890437"/>
                <a:gd name="connsiteX3-475" fmla="*/ 510363 w 5381346"/>
                <a:gd name="connsiteY3-476" fmla="*/ 3327991 h 5890437"/>
                <a:gd name="connsiteX4-477" fmla="*/ 297711 w 5381346"/>
                <a:gd name="connsiteY4-478" fmla="*/ 3657600 h 5890437"/>
                <a:gd name="connsiteX5-479" fmla="*/ 489097 w 5381346"/>
                <a:gd name="connsiteY5-480" fmla="*/ 3870251 h 5890437"/>
                <a:gd name="connsiteX6-481" fmla="*/ 372139 w 5381346"/>
                <a:gd name="connsiteY6-482" fmla="*/ 4061637 h 5890437"/>
                <a:gd name="connsiteX7-483" fmla="*/ 563525 w 5381346"/>
                <a:gd name="connsiteY7-484" fmla="*/ 4316819 h 5890437"/>
                <a:gd name="connsiteX8-485" fmla="*/ 499730 w 5381346"/>
                <a:gd name="connsiteY8-486" fmla="*/ 4976037 h 5890437"/>
                <a:gd name="connsiteX9-487" fmla="*/ 1754372 w 5381346"/>
                <a:gd name="connsiteY9-488" fmla="*/ 5199321 h 5890437"/>
                <a:gd name="connsiteX10-489" fmla="*/ 1945758 w 5381346"/>
                <a:gd name="connsiteY10-490" fmla="*/ 5890437 h 5890437"/>
                <a:gd name="connsiteX11-491" fmla="*/ 4784651 w 5381346"/>
                <a:gd name="connsiteY11-492" fmla="*/ 5858540 h 5890437"/>
                <a:gd name="connsiteX12-493" fmla="*/ 4890977 w 5381346"/>
                <a:gd name="connsiteY12-494" fmla="*/ 3519377 h 5890437"/>
                <a:gd name="connsiteX13-495" fmla="*/ 3030279 w 5381346"/>
                <a:gd name="connsiteY13-496" fmla="*/ 0 h 5890437"/>
                <a:gd name="connsiteX0-497" fmla="*/ 3030279 w 5381346"/>
                <a:gd name="connsiteY0-498" fmla="*/ 0 h 5890437"/>
                <a:gd name="connsiteX1-499" fmla="*/ 914399 w 5381346"/>
                <a:gd name="connsiteY1-500" fmla="*/ 1095154 h 5890437"/>
                <a:gd name="connsiteX2-501" fmla="*/ 0 w 5381346"/>
                <a:gd name="connsiteY2-502" fmla="*/ 3051544 h 5890437"/>
                <a:gd name="connsiteX3-503" fmla="*/ 510363 w 5381346"/>
                <a:gd name="connsiteY3-504" fmla="*/ 3327991 h 5890437"/>
                <a:gd name="connsiteX4-505" fmla="*/ 297711 w 5381346"/>
                <a:gd name="connsiteY4-506" fmla="*/ 3657600 h 5890437"/>
                <a:gd name="connsiteX5-507" fmla="*/ 489097 w 5381346"/>
                <a:gd name="connsiteY5-508" fmla="*/ 3870251 h 5890437"/>
                <a:gd name="connsiteX6-509" fmla="*/ 372139 w 5381346"/>
                <a:gd name="connsiteY6-510" fmla="*/ 4061637 h 5890437"/>
                <a:gd name="connsiteX7-511" fmla="*/ 563525 w 5381346"/>
                <a:gd name="connsiteY7-512" fmla="*/ 4316819 h 5890437"/>
                <a:gd name="connsiteX8-513" fmla="*/ 499730 w 5381346"/>
                <a:gd name="connsiteY8-514" fmla="*/ 4976037 h 5890437"/>
                <a:gd name="connsiteX9-515" fmla="*/ 1754372 w 5381346"/>
                <a:gd name="connsiteY9-516" fmla="*/ 5199321 h 5890437"/>
                <a:gd name="connsiteX10-517" fmla="*/ 1945758 w 5381346"/>
                <a:gd name="connsiteY10-518" fmla="*/ 5890437 h 5890437"/>
                <a:gd name="connsiteX11-519" fmla="*/ 4784651 w 5381346"/>
                <a:gd name="connsiteY11-520" fmla="*/ 5858540 h 5890437"/>
                <a:gd name="connsiteX12-521" fmla="*/ 4890977 w 5381346"/>
                <a:gd name="connsiteY12-522" fmla="*/ 3519377 h 5890437"/>
                <a:gd name="connsiteX13-523" fmla="*/ 3030279 w 5381346"/>
                <a:gd name="connsiteY13-524" fmla="*/ 0 h 5890437"/>
                <a:gd name="connsiteX0-525" fmla="*/ 3030726 w 5381793"/>
                <a:gd name="connsiteY0-526" fmla="*/ 0 h 5890437"/>
                <a:gd name="connsiteX1-527" fmla="*/ 914846 w 5381793"/>
                <a:gd name="connsiteY1-528" fmla="*/ 1095154 h 5890437"/>
                <a:gd name="connsiteX2-529" fmla="*/ 649032 w 5381793"/>
                <a:gd name="connsiteY2-530" fmla="*/ 2137144 h 5890437"/>
                <a:gd name="connsiteX3-531" fmla="*/ 447 w 5381793"/>
                <a:gd name="connsiteY3-532" fmla="*/ 3051544 h 5890437"/>
                <a:gd name="connsiteX4-533" fmla="*/ 510810 w 5381793"/>
                <a:gd name="connsiteY4-534" fmla="*/ 3327991 h 5890437"/>
                <a:gd name="connsiteX5-535" fmla="*/ 298158 w 5381793"/>
                <a:gd name="connsiteY5-536" fmla="*/ 3657600 h 5890437"/>
                <a:gd name="connsiteX6-537" fmla="*/ 489544 w 5381793"/>
                <a:gd name="connsiteY6-538" fmla="*/ 3870251 h 5890437"/>
                <a:gd name="connsiteX7-539" fmla="*/ 372586 w 5381793"/>
                <a:gd name="connsiteY7-540" fmla="*/ 4061637 h 5890437"/>
                <a:gd name="connsiteX8-541" fmla="*/ 563972 w 5381793"/>
                <a:gd name="connsiteY8-542" fmla="*/ 4316819 h 5890437"/>
                <a:gd name="connsiteX9-543" fmla="*/ 500177 w 5381793"/>
                <a:gd name="connsiteY9-544" fmla="*/ 4976037 h 5890437"/>
                <a:gd name="connsiteX10-545" fmla="*/ 1754819 w 5381793"/>
                <a:gd name="connsiteY10-546" fmla="*/ 5199321 h 5890437"/>
                <a:gd name="connsiteX11-547" fmla="*/ 1946205 w 5381793"/>
                <a:gd name="connsiteY11-548" fmla="*/ 5890437 h 5890437"/>
                <a:gd name="connsiteX12-549" fmla="*/ 4785098 w 5381793"/>
                <a:gd name="connsiteY12-550" fmla="*/ 5858540 h 5890437"/>
                <a:gd name="connsiteX13-551" fmla="*/ 4891424 w 5381793"/>
                <a:gd name="connsiteY13-552" fmla="*/ 3519377 h 5890437"/>
                <a:gd name="connsiteX14" fmla="*/ 3030726 w 5381793"/>
                <a:gd name="connsiteY14" fmla="*/ 0 h 5890437"/>
                <a:gd name="connsiteX0-553" fmla="*/ 3030726 w 5381793"/>
                <a:gd name="connsiteY0-554" fmla="*/ 0 h 5890437"/>
                <a:gd name="connsiteX1-555" fmla="*/ 914846 w 5381793"/>
                <a:gd name="connsiteY1-556" fmla="*/ 1095154 h 5890437"/>
                <a:gd name="connsiteX2-557" fmla="*/ 649032 w 5381793"/>
                <a:gd name="connsiteY2-558" fmla="*/ 2137144 h 5890437"/>
                <a:gd name="connsiteX3-559" fmla="*/ 447 w 5381793"/>
                <a:gd name="connsiteY3-560" fmla="*/ 3051544 h 5890437"/>
                <a:gd name="connsiteX4-561" fmla="*/ 510810 w 5381793"/>
                <a:gd name="connsiteY4-562" fmla="*/ 3327991 h 5890437"/>
                <a:gd name="connsiteX5-563" fmla="*/ 298158 w 5381793"/>
                <a:gd name="connsiteY5-564" fmla="*/ 3657600 h 5890437"/>
                <a:gd name="connsiteX6-565" fmla="*/ 489544 w 5381793"/>
                <a:gd name="connsiteY6-566" fmla="*/ 3870251 h 5890437"/>
                <a:gd name="connsiteX7-567" fmla="*/ 372586 w 5381793"/>
                <a:gd name="connsiteY7-568" fmla="*/ 4061637 h 5890437"/>
                <a:gd name="connsiteX8-569" fmla="*/ 563972 w 5381793"/>
                <a:gd name="connsiteY8-570" fmla="*/ 4316819 h 5890437"/>
                <a:gd name="connsiteX9-571" fmla="*/ 500177 w 5381793"/>
                <a:gd name="connsiteY9-572" fmla="*/ 4976037 h 5890437"/>
                <a:gd name="connsiteX10-573" fmla="*/ 1754819 w 5381793"/>
                <a:gd name="connsiteY10-574" fmla="*/ 5199321 h 5890437"/>
                <a:gd name="connsiteX11-575" fmla="*/ 1946205 w 5381793"/>
                <a:gd name="connsiteY11-576" fmla="*/ 5890437 h 5890437"/>
                <a:gd name="connsiteX12-577" fmla="*/ 4785098 w 5381793"/>
                <a:gd name="connsiteY12-578" fmla="*/ 5858540 h 5890437"/>
                <a:gd name="connsiteX13-579" fmla="*/ 4891424 w 5381793"/>
                <a:gd name="connsiteY13-580" fmla="*/ 3519377 h 5890437"/>
                <a:gd name="connsiteX14-581" fmla="*/ 3030726 w 5381793"/>
                <a:gd name="connsiteY14-582" fmla="*/ 0 h 5890437"/>
                <a:gd name="connsiteX0-583" fmla="*/ 3030726 w 5381793"/>
                <a:gd name="connsiteY0-584" fmla="*/ 0 h 5890437"/>
                <a:gd name="connsiteX1-585" fmla="*/ 914846 w 5381793"/>
                <a:gd name="connsiteY1-586" fmla="*/ 1095154 h 5890437"/>
                <a:gd name="connsiteX2-587" fmla="*/ 649032 w 5381793"/>
                <a:gd name="connsiteY2-588" fmla="*/ 2137144 h 5890437"/>
                <a:gd name="connsiteX3-589" fmla="*/ 447 w 5381793"/>
                <a:gd name="connsiteY3-590" fmla="*/ 3051544 h 5890437"/>
                <a:gd name="connsiteX4-591" fmla="*/ 510810 w 5381793"/>
                <a:gd name="connsiteY4-592" fmla="*/ 3327991 h 5890437"/>
                <a:gd name="connsiteX5-593" fmla="*/ 298158 w 5381793"/>
                <a:gd name="connsiteY5-594" fmla="*/ 3657600 h 5890437"/>
                <a:gd name="connsiteX6-595" fmla="*/ 489544 w 5381793"/>
                <a:gd name="connsiteY6-596" fmla="*/ 3870251 h 5890437"/>
                <a:gd name="connsiteX7-597" fmla="*/ 372586 w 5381793"/>
                <a:gd name="connsiteY7-598" fmla="*/ 4061637 h 5890437"/>
                <a:gd name="connsiteX8-599" fmla="*/ 563972 w 5381793"/>
                <a:gd name="connsiteY8-600" fmla="*/ 4316819 h 5890437"/>
                <a:gd name="connsiteX9-601" fmla="*/ 500177 w 5381793"/>
                <a:gd name="connsiteY9-602" fmla="*/ 4976037 h 5890437"/>
                <a:gd name="connsiteX10-603" fmla="*/ 1754819 w 5381793"/>
                <a:gd name="connsiteY10-604" fmla="*/ 5199321 h 5890437"/>
                <a:gd name="connsiteX11-605" fmla="*/ 1946205 w 5381793"/>
                <a:gd name="connsiteY11-606" fmla="*/ 5890437 h 5890437"/>
                <a:gd name="connsiteX12-607" fmla="*/ 4785098 w 5381793"/>
                <a:gd name="connsiteY12-608" fmla="*/ 5858540 h 5890437"/>
                <a:gd name="connsiteX13-609" fmla="*/ 4891424 w 5381793"/>
                <a:gd name="connsiteY13-610" fmla="*/ 3519377 h 5890437"/>
                <a:gd name="connsiteX14-611" fmla="*/ 3030726 w 5381793"/>
                <a:gd name="connsiteY14-612" fmla="*/ 0 h 5890437"/>
                <a:gd name="connsiteX0-613" fmla="*/ 3030726 w 5381793"/>
                <a:gd name="connsiteY0-614" fmla="*/ 0 h 5890437"/>
                <a:gd name="connsiteX1-615" fmla="*/ 872315 w 5381793"/>
                <a:gd name="connsiteY1-616" fmla="*/ 1063257 h 5890437"/>
                <a:gd name="connsiteX2-617" fmla="*/ 649032 w 5381793"/>
                <a:gd name="connsiteY2-618" fmla="*/ 2137144 h 5890437"/>
                <a:gd name="connsiteX3-619" fmla="*/ 447 w 5381793"/>
                <a:gd name="connsiteY3-620" fmla="*/ 3051544 h 5890437"/>
                <a:gd name="connsiteX4-621" fmla="*/ 510810 w 5381793"/>
                <a:gd name="connsiteY4-622" fmla="*/ 3327991 h 5890437"/>
                <a:gd name="connsiteX5-623" fmla="*/ 298158 w 5381793"/>
                <a:gd name="connsiteY5-624" fmla="*/ 3657600 h 5890437"/>
                <a:gd name="connsiteX6-625" fmla="*/ 489544 w 5381793"/>
                <a:gd name="connsiteY6-626" fmla="*/ 3870251 h 5890437"/>
                <a:gd name="connsiteX7-627" fmla="*/ 372586 w 5381793"/>
                <a:gd name="connsiteY7-628" fmla="*/ 4061637 h 5890437"/>
                <a:gd name="connsiteX8-629" fmla="*/ 563972 w 5381793"/>
                <a:gd name="connsiteY8-630" fmla="*/ 4316819 h 5890437"/>
                <a:gd name="connsiteX9-631" fmla="*/ 500177 w 5381793"/>
                <a:gd name="connsiteY9-632" fmla="*/ 4976037 h 5890437"/>
                <a:gd name="connsiteX10-633" fmla="*/ 1754819 w 5381793"/>
                <a:gd name="connsiteY10-634" fmla="*/ 5199321 h 5890437"/>
                <a:gd name="connsiteX11-635" fmla="*/ 1946205 w 5381793"/>
                <a:gd name="connsiteY11-636" fmla="*/ 5890437 h 5890437"/>
                <a:gd name="connsiteX12-637" fmla="*/ 4785098 w 5381793"/>
                <a:gd name="connsiteY12-638" fmla="*/ 5858540 h 5890437"/>
                <a:gd name="connsiteX13-639" fmla="*/ 4891424 w 5381793"/>
                <a:gd name="connsiteY13-640" fmla="*/ 3519377 h 5890437"/>
                <a:gd name="connsiteX14-641" fmla="*/ 3030726 w 5381793"/>
                <a:gd name="connsiteY14-642" fmla="*/ 0 h 5890437"/>
                <a:gd name="connsiteX0-643" fmla="*/ 3030726 w 5381793"/>
                <a:gd name="connsiteY0-644" fmla="*/ 0 h 5890437"/>
                <a:gd name="connsiteX1-645" fmla="*/ 872315 w 5381793"/>
                <a:gd name="connsiteY1-646" fmla="*/ 1063257 h 5890437"/>
                <a:gd name="connsiteX2-647" fmla="*/ 649032 w 5381793"/>
                <a:gd name="connsiteY2-648" fmla="*/ 2137144 h 5890437"/>
                <a:gd name="connsiteX3-649" fmla="*/ 447 w 5381793"/>
                <a:gd name="connsiteY3-650" fmla="*/ 3051544 h 5890437"/>
                <a:gd name="connsiteX4-651" fmla="*/ 510810 w 5381793"/>
                <a:gd name="connsiteY4-652" fmla="*/ 3327991 h 5890437"/>
                <a:gd name="connsiteX5-653" fmla="*/ 298158 w 5381793"/>
                <a:gd name="connsiteY5-654" fmla="*/ 3657600 h 5890437"/>
                <a:gd name="connsiteX6-655" fmla="*/ 489544 w 5381793"/>
                <a:gd name="connsiteY6-656" fmla="*/ 3870251 h 5890437"/>
                <a:gd name="connsiteX7-657" fmla="*/ 372586 w 5381793"/>
                <a:gd name="connsiteY7-658" fmla="*/ 4061637 h 5890437"/>
                <a:gd name="connsiteX8-659" fmla="*/ 563972 w 5381793"/>
                <a:gd name="connsiteY8-660" fmla="*/ 4316819 h 5890437"/>
                <a:gd name="connsiteX9-661" fmla="*/ 500177 w 5381793"/>
                <a:gd name="connsiteY9-662" fmla="*/ 4976037 h 5890437"/>
                <a:gd name="connsiteX10-663" fmla="*/ 1754819 w 5381793"/>
                <a:gd name="connsiteY10-664" fmla="*/ 5199321 h 5890437"/>
                <a:gd name="connsiteX11-665" fmla="*/ 1946205 w 5381793"/>
                <a:gd name="connsiteY11-666" fmla="*/ 5890437 h 5890437"/>
                <a:gd name="connsiteX12-667" fmla="*/ 4785098 w 5381793"/>
                <a:gd name="connsiteY12-668" fmla="*/ 5858540 h 5890437"/>
                <a:gd name="connsiteX13-669" fmla="*/ 4891424 w 5381793"/>
                <a:gd name="connsiteY13-670" fmla="*/ 3519377 h 5890437"/>
                <a:gd name="connsiteX14-671" fmla="*/ 3030726 w 5381793"/>
                <a:gd name="connsiteY14-672" fmla="*/ 0 h 5890437"/>
                <a:gd name="connsiteX0-673" fmla="*/ 3030726 w 5381793"/>
                <a:gd name="connsiteY0-674" fmla="*/ 0 h 5890437"/>
                <a:gd name="connsiteX1-675" fmla="*/ 872315 w 5381793"/>
                <a:gd name="connsiteY1-676" fmla="*/ 1063257 h 5890437"/>
                <a:gd name="connsiteX2-677" fmla="*/ 649032 w 5381793"/>
                <a:gd name="connsiteY2-678" fmla="*/ 2137144 h 5890437"/>
                <a:gd name="connsiteX3-679" fmla="*/ 447 w 5381793"/>
                <a:gd name="connsiteY3-680" fmla="*/ 3051544 h 5890437"/>
                <a:gd name="connsiteX4-681" fmla="*/ 510810 w 5381793"/>
                <a:gd name="connsiteY4-682" fmla="*/ 3327991 h 5890437"/>
                <a:gd name="connsiteX5-683" fmla="*/ 298158 w 5381793"/>
                <a:gd name="connsiteY5-684" fmla="*/ 3657600 h 5890437"/>
                <a:gd name="connsiteX6-685" fmla="*/ 489544 w 5381793"/>
                <a:gd name="connsiteY6-686" fmla="*/ 3870251 h 5890437"/>
                <a:gd name="connsiteX7-687" fmla="*/ 372586 w 5381793"/>
                <a:gd name="connsiteY7-688" fmla="*/ 4061637 h 5890437"/>
                <a:gd name="connsiteX8-689" fmla="*/ 563972 w 5381793"/>
                <a:gd name="connsiteY8-690" fmla="*/ 4316819 h 5890437"/>
                <a:gd name="connsiteX9-691" fmla="*/ 500177 w 5381793"/>
                <a:gd name="connsiteY9-692" fmla="*/ 4976037 h 5890437"/>
                <a:gd name="connsiteX10-693" fmla="*/ 1754819 w 5381793"/>
                <a:gd name="connsiteY10-694" fmla="*/ 5199321 h 5890437"/>
                <a:gd name="connsiteX11-695" fmla="*/ 1946205 w 5381793"/>
                <a:gd name="connsiteY11-696" fmla="*/ 5890437 h 5890437"/>
                <a:gd name="connsiteX12-697" fmla="*/ 4785098 w 5381793"/>
                <a:gd name="connsiteY12-698" fmla="*/ 5858540 h 5890437"/>
                <a:gd name="connsiteX13-699" fmla="*/ 4891424 w 5381793"/>
                <a:gd name="connsiteY13-700" fmla="*/ 3519377 h 5890437"/>
                <a:gd name="connsiteX14-701" fmla="*/ 3030726 w 5381793"/>
                <a:gd name="connsiteY14-702" fmla="*/ 0 h 5890437"/>
                <a:gd name="connsiteX0-703" fmla="*/ 3030726 w 5381793"/>
                <a:gd name="connsiteY0-704" fmla="*/ 0 h 5890437"/>
                <a:gd name="connsiteX1-705" fmla="*/ 872315 w 5381793"/>
                <a:gd name="connsiteY1-706" fmla="*/ 1063257 h 5890437"/>
                <a:gd name="connsiteX2-707" fmla="*/ 649032 w 5381793"/>
                <a:gd name="connsiteY2-708" fmla="*/ 2137144 h 5890437"/>
                <a:gd name="connsiteX3-709" fmla="*/ 447 w 5381793"/>
                <a:gd name="connsiteY3-710" fmla="*/ 3051544 h 5890437"/>
                <a:gd name="connsiteX4-711" fmla="*/ 510810 w 5381793"/>
                <a:gd name="connsiteY4-712" fmla="*/ 3327991 h 5890437"/>
                <a:gd name="connsiteX5-713" fmla="*/ 298158 w 5381793"/>
                <a:gd name="connsiteY5-714" fmla="*/ 3657600 h 5890437"/>
                <a:gd name="connsiteX6-715" fmla="*/ 489544 w 5381793"/>
                <a:gd name="connsiteY6-716" fmla="*/ 3870251 h 5890437"/>
                <a:gd name="connsiteX7-717" fmla="*/ 372586 w 5381793"/>
                <a:gd name="connsiteY7-718" fmla="*/ 4061637 h 5890437"/>
                <a:gd name="connsiteX8-719" fmla="*/ 563972 w 5381793"/>
                <a:gd name="connsiteY8-720" fmla="*/ 4316819 h 5890437"/>
                <a:gd name="connsiteX9-721" fmla="*/ 500177 w 5381793"/>
                <a:gd name="connsiteY9-722" fmla="*/ 4976037 h 5890437"/>
                <a:gd name="connsiteX10-723" fmla="*/ 1754819 w 5381793"/>
                <a:gd name="connsiteY10-724" fmla="*/ 5199321 h 5890437"/>
                <a:gd name="connsiteX11-725" fmla="*/ 1946205 w 5381793"/>
                <a:gd name="connsiteY11-726" fmla="*/ 5890437 h 5890437"/>
                <a:gd name="connsiteX12-727" fmla="*/ 4785098 w 5381793"/>
                <a:gd name="connsiteY12-728" fmla="*/ 5858540 h 5890437"/>
                <a:gd name="connsiteX13-729" fmla="*/ 4891424 w 5381793"/>
                <a:gd name="connsiteY13-730" fmla="*/ 3519377 h 5890437"/>
                <a:gd name="connsiteX14-731" fmla="*/ 3030726 w 5381793"/>
                <a:gd name="connsiteY14-732" fmla="*/ 0 h 5890437"/>
                <a:gd name="connsiteX0-733" fmla="*/ 3030726 w 5381793"/>
                <a:gd name="connsiteY0-734" fmla="*/ 0 h 5890437"/>
                <a:gd name="connsiteX1-735" fmla="*/ 872315 w 5381793"/>
                <a:gd name="connsiteY1-736" fmla="*/ 1063257 h 5890437"/>
                <a:gd name="connsiteX2-737" fmla="*/ 649032 w 5381793"/>
                <a:gd name="connsiteY2-738" fmla="*/ 2137144 h 5890437"/>
                <a:gd name="connsiteX3-739" fmla="*/ 447 w 5381793"/>
                <a:gd name="connsiteY3-740" fmla="*/ 3051544 h 5890437"/>
                <a:gd name="connsiteX4-741" fmla="*/ 510810 w 5381793"/>
                <a:gd name="connsiteY4-742" fmla="*/ 3327991 h 5890437"/>
                <a:gd name="connsiteX5-743" fmla="*/ 298158 w 5381793"/>
                <a:gd name="connsiteY5-744" fmla="*/ 3657600 h 5890437"/>
                <a:gd name="connsiteX6-745" fmla="*/ 489544 w 5381793"/>
                <a:gd name="connsiteY6-746" fmla="*/ 3870251 h 5890437"/>
                <a:gd name="connsiteX7-747" fmla="*/ 372586 w 5381793"/>
                <a:gd name="connsiteY7-748" fmla="*/ 4061637 h 5890437"/>
                <a:gd name="connsiteX8-749" fmla="*/ 563972 w 5381793"/>
                <a:gd name="connsiteY8-750" fmla="*/ 4316819 h 5890437"/>
                <a:gd name="connsiteX9-751" fmla="*/ 500177 w 5381793"/>
                <a:gd name="connsiteY9-752" fmla="*/ 4976037 h 5890437"/>
                <a:gd name="connsiteX10-753" fmla="*/ 1754819 w 5381793"/>
                <a:gd name="connsiteY10-754" fmla="*/ 5199321 h 5890437"/>
                <a:gd name="connsiteX11-755" fmla="*/ 1946205 w 5381793"/>
                <a:gd name="connsiteY11-756" fmla="*/ 5890437 h 5890437"/>
                <a:gd name="connsiteX12-757" fmla="*/ 4785098 w 5381793"/>
                <a:gd name="connsiteY12-758" fmla="*/ 5858540 h 5890437"/>
                <a:gd name="connsiteX13-759" fmla="*/ 4891424 w 5381793"/>
                <a:gd name="connsiteY13-760" fmla="*/ 3519377 h 5890437"/>
                <a:gd name="connsiteX14-761" fmla="*/ 3030726 w 5381793"/>
                <a:gd name="connsiteY14-762" fmla="*/ 0 h 5890437"/>
                <a:gd name="connsiteX0-763" fmla="*/ 3030726 w 5381793"/>
                <a:gd name="connsiteY0-764" fmla="*/ 0 h 5890437"/>
                <a:gd name="connsiteX1-765" fmla="*/ 890128 w 5381793"/>
                <a:gd name="connsiteY1-766" fmla="*/ 1098883 h 5890437"/>
                <a:gd name="connsiteX2-767" fmla="*/ 649032 w 5381793"/>
                <a:gd name="connsiteY2-768" fmla="*/ 2137144 h 5890437"/>
                <a:gd name="connsiteX3-769" fmla="*/ 447 w 5381793"/>
                <a:gd name="connsiteY3-770" fmla="*/ 3051544 h 5890437"/>
                <a:gd name="connsiteX4-771" fmla="*/ 510810 w 5381793"/>
                <a:gd name="connsiteY4-772" fmla="*/ 3327991 h 5890437"/>
                <a:gd name="connsiteX5-773" fmla="*/ 298158 w 5381793"/>
                <a:gd name="connsiteY5-774" fmla="*/ 3657600 h 5890437"/>
                <a:gd name="connsiteX6-775" fmla="*/ 489544 w 5381793"/>
                <a:gd name="connsiteY6-776" fmla="*/ 3870251 h 5890437"/>
                <a:gd name="connsiteX7-777" fmla="*/ 372586 w 5381793"/>
                <a:gd name="connsiteY7-778" fmla="*/ 4061637 h 5890437"/>
                <a:gd name="connsiteX8-779" fmla="*/ 563972 w 5381793"/>
                <a:gd name="connsiteY8-780" fmla="*/ 4316819 h 5890437"/>
                <a:gd name="connsiteX9-781" fmla="*/ 500177 w 5381793"/>
                <a:gd name="connsiteY9-782" fmla="*/ 4976037 h 5890437"/>
                <a:gd name="connsiteX10-783" fmla="*/ 1754819 w 5381793"/>
                <a:gd name="connsiteY10-784" fmla="*/ 5199321 h 5890437"/>
                <a:gd name="connsiteX11-785" fmla="*/ 1946205 w 5381793"/>
                <a:gd name="connsiteY11-786" fmla="*/ 5890437 h 5890437"/>
                <a:gd name="connsiteX12-787" fmla="*/ 4785098 w 5381793"/>
                <a:gd name="connsiteY12-788" fmla="*/ 5858540 h 5890437"/>
                <a:gd name="connsiteX13-789" fmla="*/ 4891424 w 5381793"/>
                <a:gd name="connsiteY13-790" fmla="*/ 3519377 h 5890437"/>
                <a:gd name="connsiteX14-791" fmla="*/ 3030726 w 5381793"/>
                <a:gd name="connsiteY14-792" fmla="*/ 0 h 5890437"/>
                <a:gd name="connsiteX0-793" fmla="*/ 3030726 w 5381793"/>
                <a:gd name="connsiteY0-794" fmla="*/ 0 h 5890437"/>
                <a:gd name="connsiteX1-795" fmla="*/ 890128 w 5381793"/>
                <a:gd name="connsiteY1-796" fmla="*/ 1098883 h 5890437"/>
                <a:gd name="connsiteX2-797" fmla="*/ 649032 w 5381793"/>
                <a:gd name="connsiteY2-798" fmla="*/ 2137144 h 5890437"/>
                <a:gd name="connsiteX3-799" fmla="*/ 447 w 5381793"/>
                <a:gd name="connsiteY3-800" fmla="*/ 3051544 h 5890437"/>
                <a:gd name="connsiteX4-801" fmla="*/ 510810 w 5381793"/>
                <a:gd name="connsiteY4-802" fmla="*/ 3327991 h 5890437"/>
                <a:gd name="connsiteX5-803" fmla="*/ 298158 w 5381793"/>
                <a:gd name="connsiteY5-804" fmla="*/ 3657600 h 5890437"/>
                <a:gd name="connsiteX6-805" fmla="*/ 489544 w 5381793"/>
                <a:gd name="connsiteY6-806" fmla="*/ 3870251 h 5890437"/>
                <a:gd name="connsiteX7-807" fmla="*/ 372586 w 5381793"/>
                <a:gd name="connsiteY7-808" fmla="*/ 4061637 h 5890437"/>
                <a:gd name="connsiteX8-809" fmla="*/ 563972 w 5381793"/>
                <a:gd name="connsiteY8-810" fmla="*/ 4316819 h 5890437"/>
                <a:gd name="connsiteX9-811" fmla="*/ 500177 w 5381793"/>
                <a:gd name="connsiteY9-812" fmla="*/ 4976037 h 5890437"/>
                <a:gd name="connsiteX10-813" fmla="*/ 1754819 w 5381793"/>
                <a:gd name="connsiteY10-814" fmla="*/ 5199321 h 5890437"/>
                <a:gd name="connsiteX11-815" fmla="*/ 1946205 w 5381793"/>
                <a:gd name="connsiteY11-816" fmla="*/ 5890437 h 5890437"/>
                <a:gd name="connsiteX12-817" fmla="*/ 4785098 w 5381793"/>
                <a:gd name="connsiteY12-818" fmla="*/ 5858540 h 5890437"/>
                <a:gd name="connsiteX13-819" fmla="*/ 4891424 w 5381793"/>
                <a:gd name="connsiteY13-820" fmla="*/ 3519377 h 5890437"/>
                <a:gd name="connsiteX14-821" fmla="*/ 3030726 w 5381793"/>
                <a:gd name="connsiteY14-822" fmla="*/ 0 h 5890437"/>
                <a:gd name="connsiteX0-823" fmla="*/ 3030764 w 5381831"/>
                <a:gd name="connsiteY0-824" fmla="*/ 0 h 5890437"/>
                <a:gd name="connsiteX1-825" fmla="*/ 890166 w 5381831"/>
                <a:gd name="connsiteY1-826" fmla="*/ 1098883 h 5890437"/>
                <a:gd name="connsiteX2-827" fmla="*/ 607506 w 5381831"/>
                <a:gd name="connsiteY2-828" fmla="*/ 2172770 h 5890437"/>
                <a:gd name="connsiteX3-829" fmla="*/ 485 w 5381831"/>
                <a:gd name="connsiteY3-830" fmla="*/ 3051544 h 5890437"/>
                <a:gd name="connsiteX4-831" fmla="*/ 510848 w 5381831"/>
                <a:gd name="connsiteY4-832" fmla="*/ 3327991 h 5890437"/>
                <a:gd name="connsiteX5-833" fmla="*/ 298196 w 5381831"/>
                <a:gd name="connsiteY5-834" fmla="*/ 3657600 h 5890437"/>
                <a:gd name="connsiteX6-835" fmla="*/ 489582 w 5381831"/>
                <a:gd name="connsiteY6-836" fmla="*/ 3870251 h 5890437"/>
                <a:gd name="connsiteX7-837" fmla="*/ 372624 w 5381831"/>
                <a:gd name="connsiteY7-838" fmla="*/ 4061637 h 5890437"/>
                <a:gd name="connsiteX8-839" fmla="*/ 564010 w 5381831"/>
                <a:gd name="connsiteY8-840" fmla="*/ 4316819 h 5890437"/>
                <a:gd name="connsiteX9-841" fmla="*/ 500215 w 5381831"/>
                <a:gd name="connsiteY9-842" fmla="*/ 4976037 h 5890437"/>
                <a:gd name="connsiteX10-843" fmla="*/ 1754857 w 5381831"/>
                <a:gd name="connsiteY10-844" fmla="*/ 5199321 h 5890437"/>
                <a:gd name="connsiteX11-845" fmla="*/ 1946243 w 5381831"/>
                <a:gd name="connsiteY11-846" fmla="*/ 5890437 h 5890437"/>
                <a:gd name="connsiteX12-847" fmla="*/ 4785136 w 5381831"/>
                <a:gd name="connsiteY12-848" fmla="*/ 5858540 h 5890437"/>
                <a:gd name="connsiteX13-849" fmla="*/ 4891462 w 5381831"/>
                <a:gd name="connsiteY13-850" fmla="*/ 3519377 h 5890437"/>
                <a:gd name="connsiteX14-851" fmla="*/ 3030764 w 5381831"/>
                <a:gd name="connsiteY14-852" fmla="*/ 0 h 5890437"/>
                <a:gd name="connsiteX0-853" fmla="*/ 3030764 w 5381831"/>
                <a:gd name="connsiteY0-854" fmla="*/ 0 h 5890437"/>
                <a:gd name="connsiteX1-855" fmla="*/ 890166 w 5381831"/>
                <a:gd name="connsiteY1-856" fmla="*/ 1098883 h 5890437"/>
                <a:gd name="connsiteX2-857" fmla="*/ 607506 w 5381831"/>
                <a:gd name="connsiteY2-858" fmla="*/ 2172770 h 5890437"/>
                <a:gd name="connsiteX3-859" fmla="*/ 485 w 5381831"/>
                <a:gd name="connsiteY3-860" fmla="*/ 3051544 h 5890437"/>
                <a:gd name="connsiteX4-861" fmla="*/ 510848 w 5381831"/>
                <a:gd name="connsiteY4-862" fmla="*/ 3327991 h 5890437"/>
                <a:gd name="connsiteX5-863" fmla="*/ 298196 w 5381831"/>
                <a:gd name="connsiteY5-864" fmla="*/ 3657600 h 5890437"/>
                <a:gd name="connsiteX6-865" fmla="*/ 489582 w 5381831"/>
                <a:gd name="connsiteY6-866" fmla="*/ 3870251 h 5890437"/>
                <a:gd name="connsiteX7-867" fmla="*/ 372624 w 5381831"/>
                <a:gd name="connsiteY7-868" fmla="*/ 4061637 h 5890437"/>
                <a:gd name="connsiteX8-869" fmla="*/ 564010 w 5381831"/>
                <a:gd name="connsiteY8-870" fmla="*/ 4316819 h 5890437"/>
                <a:gd name="connsiteX9-871" fmla="*/ 500215 w 5381831"/>
                <a:gd name="connsiteY9-872" fmla="*/ 4976037 h 5890437"/>
                <a:gd name="connsiteX10-873" fmla="*/ 1754857 w 5381831"/>
                <a:gd name="connsiteY10-874" fmla="*/ 5199321 h 5890437"/>
                <a:gd name="connsiteX11-875" fmla="*/ 1946243 w 5381831"/>
                <a:gd name="connsiteY11-876" fmla="*/ 5890437 h 5890437"/>
                <a:gd name="connsiteX12-877" fmla="*/ 4785136 w 5381831"/>
                <a:gd name="connsiteY12-878" fmla="*/ 5858540 h 5890437"/>
                <a:gd name="connsiteX13-879" fmla="*/ 4891462 w 5381831"/>
                <a:gd name="connsiteY13-880" fmla="*/ 3519377 h 5890437"/>
                <a:gd name="connsiteX14-881" fmla="*/ 3030764 w 5381831"/>
                <a:gd name="connsiteY14-882" fmla="*/ 0 h 5890437"/>
                <a:gd name="connsiteX0-883" fmla="*/ 3030839 w 5381906"/>
                <a:gd name="connsiteY0-884" fmla="*/ 0 h 5890437"/>
                <a:gd name="connsiteX1-885" fmla="*/ 890241 w 5381906"/>
                <a:gd name="connsiteY1-886" fmla="*/ 1098883 h 5890437"/>
                <a:gd name="connsiteX2-887" fmla="*/ 607581 w 5381906"/>
                <a:gd name="connsiteY2-888" fmla="*/ 2172770 h 5890437"/>
                <a:gd name="connsiteX3-889" fmla="*/ 560 w 5381906"/>
                <a:gd name="connsiteY3-890" fmla="*/ 3051544 h 5890437"/>
                <a:gd name="connsiteX4-891" fmla="*/ 510923 w 5381906"/>
                <a:gd name="connsiteY4-892" fmla="*/ 3327991 h 5890437"/>
                <a:gd name="connsiteX5-893" fmla="*/ 298271 w 5381906"/>
                <a:gd name="connsiteY5-894" fmla="*/ 3657600 h 5890437"/>
                <a:gd name="connsiteX6-895" fmla="*/ 489657 w 5381906"/>
                <a:gd name="connsiteY6-896" fmla="*/ 3870251 h 5890437"/>
                <a:gd name="connsiteX7-897" fmla="*/ 372699 w 5381906"/>
                <a:gd name="connsiteY7-898" fmla="*/ 4061637 h 5890437"/>
                <a:gd name="connsiteX8-899" fmla="*/ 564085 w 5381906"/>
                <a:gd name="connsiteY8-900" fmla="*/ 4316819 h 5890437"/>
                <a:gd name="connsiteX9-901" fmla="*/ 500290 w 5381906"/>
                <a:gd name="connsiteY9-902" fmla="*/ 4976037 h 5890437"/>
                <a:gd name="connsiteX10-903" fmla="*/ 1754932 w 5381906"/>
                <a:gd name="connsiteY10-904" fmla="*/ 5199321 h 5890437"/>
                <a:gd name="connsiteX11-905" fmla="*/ 1946318 w 5381906"/>
                <a:gd name="connsiteY11-906" fmla="*/ 5890437 h 5890437"/>
                <a:gd name="connsiteX12-907" fmla="*/ 4785211 w 5381906"/>
                <a:gd name="connsiteY12-908" fmla="*/ 5858540 h 5890437"/>
                <a:gd name="connsiteX13-909" fmla="*/ 4891537 w 5381906"/>
                <a:gd name="connsiteY13-910" fmla="*/ 3519377 h 5890437"/>
                <a:gd name="connsiteX14-911" fmla="*/ 3030839 w 5381906"/>
                <a:gd name="connsiteY14-912" fmla="*/ 0 h 5890437"/>
                <a:gd name="connsiteX0-913" fmla="*/ 3030839 w 5381906"/>
                <a:gd name="connsiteY0-914" fmla="*/ 0 h 5890437"/>
                <a:gd name="connsiteX1-915" fmla="*/ 890241 w 5381906"/>
                <a:gd name="connsiteY1-916" fmla="*/ 1098883 h 5890437"/>
                <a:gd name="connsiteX2-917" fmla="*/ 607581 w 5381906"/>
                <a:gd name="connsiteY2-918" fmla="*/ 2172770 h 5890437"/>
                <a:gd name="connsiteX3-919" fmla="*/ 560 w 5381906"/>
                <a:gd name="connsiteY3-920" fmla="*/ 3051544 h 5890437"/>
                <a:gd name="connsiteX4-921" fmla="*/ 510923 w 5381906"/>
                <a:gd name="connsiteY4-922" fmla="*/ 3327991 h 5890437"/>
                <a:gd name="connsiteX5-923" fmla="*/ 298271 w 5381906"/>
                <a:gd name="connsiteY5-924" fmla="*/ 3657600 h 5890437"/>
                <a:gd name="connsiteX6-925" fmla="*/ 489657 w 5381906"/>
                <a:gd name="connsiteY6-926" fmla="*/ 3870251 h 5890437"/>
                <a:gd name="connsiteX7-927" fmla="*/ 372699 w 5381906"/>
                <a:gd name="connsiteY7-928" fmla="*/ 4061637 h 5890437"/>
                <a:gd name="connsiteX8-929" fmla="*/ 564085 w 5381906"/>
                <a:gd name="connsiteY8-930" fmla="*/ 4316819 h 5890437"/>
                <a:gd name="connsiteX9-931" fmla="*/ 500290 w 5381906"/>
                <a:gd name="connsiteY9-932" fmla="*/ 4976037 h 5890437"/>
                <a:gd name="connsiteX10-933" fmla="*/ 1754932 w 5381906"/>
                <a:gd name="connsiteY10-934" fmla="*/ 5199321 h 5890437"/>
                <a:gd name="connsiteX11-935" fmla="*/ 1946318 w 5381906"/>
                <a:gd name="connsiteY11-936" fmla="*/ 5890437 h 5890437"/>
                <a:gd name="connsiteX12-937" fmla="*/ 4785211 w 5381906"/>
                <a:gd name="connsiteY12-938" fmla="*/ 5858540 h 5890437"/>
                <a:gd name="connsiteX13-939" fmla="*/ 4891537 w 5381906"/>
                <a:gd name="connsiteY13-940" fmla="*/ 3519377 h 5890437"/>
                <a:gd name="connsiteX14-941" fmla="*/ 3030839 w 5381906"/>
                <a:gd name="connsiteY14-942" fmla="*/ 0 h 5890437"/>
                <a:gd name="connsiteX0-943" fmla="*/ 3030839 w 5381906"/>
                <a:gd name="connsiteY0-944" fmla="*/ 0 h 5890437"/>
                <a:gd name="connsiteX1-945" fmla="*/ 890241 w 5381906"/>
                <a:gd name="connsiteY1-946" fmla="*/ 1098883 h 5890437"/>
                <a:gd name="connsiteX2-947" fmla="*/ 607581 w 5381906"/>
                <a:gd name="connsiteY2-948" fmla="*/ 2172770 h 5890437"/>
                <a:gd name="connsiteX3-949" fmla="*/ 560 w 5381906"/>
                <a:gd name="connsiteY3-950" fmla="*/ 3051544 h 5890437"/>
                <a:gd name="connsiteX4-951" fmla="*/ 510923 w 5381906"/>
                <a:gd name="connsiteY4-952" fmla="*/ 3327991 h 5890437"/>
                <a:gd name="connsiteX5-953" fmla="*/ 298271 w 5381906"/>
                <a:gd name="connsiteY5-954" fmla="*/ 3657600 h 5890437"/>
                <a:gd name="connsiteX6-955" fmla="*/ 489657 w 5381906"/>
                <a:gd name="connsiteY6-956" fmla="*/ 3870251 h 5890437"/>
                <a:gd name="connsiteX7-957" fmla="*/ 372699 w 5381906"/>
                <a:gd name="connsiteY7-958" fmla="*/ 4061637 h 5890437"/>
                <a:gd name="connsiteX8-959" fmla="*/ 564085 w 5381906"/>
                <a:gd name="connsiteY8-960" fmla="*/ 4316819 h 5890437"/>
                <a:gd name="connsiteX9-961" fmla="*/ 500290 w 5381906"/>
                <a:gd name="connsiteY9-962" fmla="*/ 4976037 h 5890437"/>
                <a:gd name="connsiteX10-963" fmla="*/ 1754932 w 5381906"/>
                <a:gd name="connsiteY10-964" fmla="*/ 5199321 h 5890437"/>
                <a:gd name="connsiteX11-965" fmla="*/ 1946318 w 5381906"/>
                <a:gd name="connsiteY11-966" fmla="*/ 5890437 h 5890437"/>
                <a:gd name="connsiteX12-967" fmla="*/ 4785211 w 5381906"/>
                <a:gd name="connsiteY12-968" fmla="*/ 5858540 h 5890437"/>
                <a:gd name="connsiteX13-969" fmla="*/ 4891537 w 5381906"/>
                <a:gd name="connsiteY13-970" fmla="*/ 3519377 h 5890437"/>
                <a:gd name="connsiteX14-971" fmla="*/ 3030839 w 5381906"/>
                <a:gd name="connsiteY14-972" fmla="*/ 0 h 5890437"/>
                <a:gd name="connsiteX0-973" fmla="*/ 3030839 w 5381906"/>
                <a:gd name="connsiteY0-974" fmla="*/ 0 h 5890437"/>
                <a:gd name="connsiteX1-975" fmla="*/ 890241 w 5381906"/>
                <a:gd name="connsiteY1-976" fmla="*/ 1098883 h 5890437"/>
                <a:gd name="connsiteX2-977" fmla="*/ 607581 w 5381906"/>
                <a:gd name="connsiteY2-978" fmla="*/ 2172770 h 5890437"/>
                <a:gd name="connsiteX3-979" fmla="*/ 560 w 5381906"/>
                <a:gd name="connsiteY3-980" fmla="*/ 3051544 h 5890437"/>
                <a:gd name="connsiteX4-981" fmla="*/ 510923 w 5381906"/>
                <a:gd name="connsiteY4-982" fmla="*/ 3327991 h 5890437"/>
                <a:gd name="connsiteX5-983" fmla="*/ 339835 w 5381906"/>
                <a:gd name="connsiteY5-984" fmla="*/ 3734790 h 5890437"/>
                <a:gd name="connsiteX6-985" fmla="*/ 489657 w 5381906"/>
                <a:gd name="connsiteY6-986" fmla="*/ 3870251 h 5890437"/>
                <a:gd name="connsiteX7-987" fmla="*/ 372699 w 5381906"/>
                <a:gd name="connsiteY7-988" fmla="*/ 4061637 h 5890437"/>
                <a:gd name="connsiteX8-989" fmla="*/ 564085 w 5381906"/>
                <a:gd name="connsiteY8-990" fmla="*/ 4316819 h 5890437"/>
                <a:gd name="connsiteX9-991" fmla="*/ 500290 w 5381906"/>
                <a:gd name="connsiteY9-992" fmla="*/ 4976037 h 5890437"/>
                <a:gd name="connsiteX10-993" fmla="*/ 1754932 w 5381906"/>
                <a:gd name="connsiteY10-994" fmla="*/ 5199321 h 5890437"/>
                <a:gd name="connsiteX11-995" fmla="*/ 1946318 w 5381906"/>
                <a:gd name="connsiteY11-996" fmla="*/ 5890437 h 5890437"/>
                <a:gd name="connsiteX12-997" fmla="*/ 4785211 w 5381906"/>
                <a:gd name="connsiteY12-998" fmla="*/ 5858540 h 5890437"/>
                <a:gd name="connsiteX13-999" fmla="*/ 4891537 w 5381906"/>
                <a:gd name="connsiteY13-1000" fmla="*/ 3519377 h 5890437"/>
                <a:gd name="connsiteX14-1001" fmla="*/ 3030839 w 5381906"/>
                <a:gd name="connsiteY14-1002" fmla="*/ 0 h 5890437"/>
                <a:gd name="connsiteX0-1003" fmla="*/ 3030839 w 5381906"/>
                <a:gd name="connsiteY0-1004" fmla="*/ 0 h 5890437"/>
                <a:gd name="connsiteX1-1005" fmla="*/ 890241 w 5381906"/>
                <a:gd name="connsiteY1-1006" fmla="*/ 1098883 h 5890437"/>
                <a:gd name="connsiteX2-1007" fmla="*/ 607581 w 5381906"/>
                <a:gd name="connsiteY2-1008" fmla="*/ 2172770 h 5890437"/>
                <a:gd name="connsiteX3-1009" fmla="*/ 560 w 5381906"/>
                <a:gd name="connsiteY3-1010" fmla="*/ 3051544 h 5890437"/>
                <a:gd name="connsiteX4-1011" fmla="*/ 510923 w 5381906"/>
                <a:gd name="connsiteY4-1012" fmla="*/ 3327991 h 5890437"/>
                <a:gd name="connsiteX5-1013" fmla="*/ 339835 w 5381906"/>
                <a:gd name="connsiteY5-1014" fmla="*/ 3734790 h 5890437"/>
                <a:gd name="connsiteX6-1015" fmla="*/ 489657 w 5381906"/>
                <a:gd name="connsiteY6-1016" fmla="*/ 3870251 h 5890437"/>
                <a:gd name="connsiteX7-1017" fmla="*/ 372699 w 5381906"/>
                <a:gd name="connsiteY7-1018" fmla="*/ 4061637 h 5890437"/>
                <a:gd name="connsiteX8-1019" fmla="*/ 564085 w 5381906"/>
                <a:gd name="connsiteY8-1020" fmla="*/ 4316819 h 5890437"/>
                <a:gd name="connsiteX9-1021" fmla="*/ 500290 w 5381906"/>
                <a:gd name="connsiteY9-1022" fmla="*/ 4976037 h 5890437"/>
                <a:gd name="connsiteX10-1023" fmla="*/ 1754932 w 5381906"/>
                <a:gd name="connsiteY10-1024" fmla="*/ 5199321 h 5890437"/>
                <a:gd name="connsiteX11-1025" fmla="*/ 1946318 w 5381906"/>
                <a:gd name="connsiteY11-1026" fmla="*/ 5890437 h 5890437"/>
                <a:gd name="connsiteX12-1027" fmla="*/ 4785211 w 5381906"/>
                <a:gd name="connsiteY12-1028" fmla="*/ 5858540 h 5890437"/>
                <a:gd name="connsiteX13-1029" fmla="*/ 4891537 w 5381906"/>
                <a:gd name="connsiteY13-1030" fmla="*/ 3519377 h 5890437"/>
                <a:gd name="connsiteX14-1031" fmla="*/ 3030839 w 5381906"/>
                <a:gd name="connsiteY14-1032" fmla="*/ 0 h 5890437"/>
                <a:gd name="connsiteX0-1033" fmla="*/ 3030839 w 5381906"/>
                <a:gd name="connsiteY0-1034" fmla="*/ 0 h 5890437"/>
                <a:gd name="connsiteX1-1035" fmla="*/ 890241 w 5381906"/>
                <a:gd name="connsiteY1-1036" fmla="*/ 1098883 h 5890437"/>
                <a:gd name="connsiteX2-1037" fmla="*/ 607581 w 5381906"/>
                <a:gd name="connsiteY2-1038" fmla="*/ 2172770 h 5890437"/>
                <a:gd name="connsiteX3-1039" fmla="*/ 560 w 5381906"/>
                <a:gd name="connsiteY3-1040" fmla="*/ 3051544 h 5890437"/>
                <a:gd name="connsiteX4-1041" fmla="*/ 510923 w 5381906"/>
                <a:gd name="connsiteY4-1042" fmla="*/ 3327991 h 5890437"/>
                <a:gd name="connsiteX5-1043" fmla="*/ 339835 w 5381906"/>
                <a:gd name="connsiteY5-1044" fmla="*/ 3734790 h 5890437"/>
                <a:gd name="connsiteX6-1045" fmla="*/ 531221 w 5381906"/>
                <a:gd name="connsiteY6-1046" fmla="*/ 3870251 h 5890437"/>
                <a:gd name="connsiteX7-1047" fmla="*/ 372699 w 5381906"/>
                <a:gd name="connsiteY7-1048" fmla="*/ 4061637 h 5890437"/>
                <a:gd name="connsiteX8-1049" fmla="*/ 564085 w 5381906"/>
                <a:gd name="connsiteY8-1050" fmla="*/ 4316819 h 5890437"/>
                <a:gd name="connsiteX9-1051" fmla="*/ 500290 w 5381906"/>
                <a:gd name="connsiteY9-1052" fmla="*/ 4976037 h 5890437"/>
                <a:gd name="connsiteX10-1053" fmla="*/ 1754932 w 5381906"/>
                <a:gd name="connsiteY10-1054" fmla="*/ 5199321 h 5890437"/>
                <a:gd name="connsiteX11-1055" fmla="*/ 1946318 w 5381906"/>
                <a:gd name="connsiteY11-1056" fmla="*/ 5890437 h 5890437"/>
                <a:gd name="connsiteX12-1057" fmla="*/ 4785211 w 5381906"/>
                <a:gd name="connsiteY12-1058" fmla="*/ 5858540 h 5890437"/>
                <a:gd name="connsiteX13-1059" fmla="*/ 4891537 w 5381906"/>
                <a:gd name="connsiteY13-1060" fmla="*/ 3519377 h 5890437"/>
                <a:gd name="connsiteX14-1061" fmla="*/ 3030839 w 5381906"/>
                <a:gd name="connsiteY14-1062" fmla="*/ 0 h 5890437"/>
                <a:gd name="connsiteX0-1063" fmla="*/ 3030839 w 5381906"/>
                <a:gd name="connsiteY0-1064" fmla="*/ 0 h 5890437"/>
                <a:gd name="connsiteX1-1065" fmla="*/ 890241 w 5381906"/>
                <a:gd name="connsiteY1-1066" fmla="*/ 1098883 h 5890437"/>
                <a:gd name="connsiteX2-1067" fmla="*/ 607581 w 5381906"/>
                <a:gd name="connsiteY2-1068" fmla="*/ 2172770 h 5890437"/>
                <a:gd name="connsiteX3-1069" fmla="*/ 560 w 5381906"/>
                <a:gd name="connsiteY3-1070" fmla="*/ 3051544 h 5890437"/>
                <a:gd name="connsiteX4-1071" fmla="*/ 510923 w 5381906"/>
                <a:gd name="connsiteY4-1072" fmla="*/ 3327991 h 5890437"/>
                <a:gd name="connsiteX5-1073" fmla="*/ 339835 w 5381906"/>
                <a:gd name="connsiteY5-1074" fmla="*/ 3734790 h 5890437"/>
                <a:gd name="connsiteX6-1075" fmla="*/ 531221 w 5381906"/>
                <a:gd name="connsiteY6-1076" fmla="*/ 3870251 h 5890437"/>
                <a:gd name="connsiteX7-1077" fmla="*/ 372699 w 5381906"/>
                <a:gd name="connsiteY7-1078" fmla="*/ 4061637 h 5890437"/>
                <a:gd name="connsiteX8-1079" fmla="*/ 564085 w 5381906"/>
                <a:gd name="connsiteY8-1080" fmla="*/ 4316819 h 5890437"/>
                <a:gd name="connsiteX9-1081" fmla="*/ 500290 w 5381906"/>
                <a:gd name="connsiteY9-1082" fmla="*/ 4976037 h 5890437"/>
                <a:gd name="connsiteX10-1083" fmla="*/ 1754932 w 5381906"/>
                <a:gd name="connsiteY10-1084" fmla="*/ 5199321 h 5890437"/>
                <a:gd name="connsiteX11-1085" fmla="*/ 1946318 w 5381906"/>
                <a:gd name="connsiteY11-1086" fmla="*/ 5890437 h 5890437"/>
                <a:gd name="connsiteX12-1087" fmla="*/ 4785211 w 5381906"/>
                <a:gd name="connsiteY12-1088" fmla="*/ 5858540 h 5890437"/>
                <a:gd name="connsiteX13-1089" fmla="*/ 4891537 w 5381906"/>
                <a:gd name="connsiteY13-1090" fmla="*/ 3519377 h 5890437"/>
                <a:gd name="connsiteX14-1091" fmla="*/ 3030839 w 5381906"/>
                <a:gd name="connsiteY14-1092" fmla="*/ 0 h 5890437"/>
                <a:gd name="connsiteX0-1093" fmla="*/ 3030839 w 5381906"/>
                <a:gd name="connsiteY0-1094" fmla="*/ 0 h 5890437"/>
                <a:gd name="connsiteX1-1095" fmla="*/ 890241 w 5381906"/>
                <a:gd name="connsiteY1-1096" fmla="*/ 1098883 h 5890437"/>
                <a:gd name="connsiteX2-1097" fmla="*/ 607581 w 5381906"/>
                <a:gd name="connsiteY2-1098" fmla="*/ 2172770 h 5890437"/>
                <a:gd name="connsiteX3-1099" fmla="*/ 560 w 5381906"/>
                <a:gd name="connsiteY3-1100" fmla="*/ 3051544 h 5890437"/>
                <a:gd name="connsiteX4-1101" fmla="*/ 510923 w 5381906"/>
                <a:gd name="connsiteY4-1102" fmla="*/ 3327991 h 5890437"/>
                <a:gd name="connsiteX5-1103" fmla="*/ 339835 w 5381906"/>
                <a:gd name="connsiteY5-1104" fmla="*/ 3734790 h 5890437"/>
                <a:gd name="connsiteX6-1105" fmla="*/ 531221 w 5381906"/>
                <a:gd name="connsiteY6-1106" fmla="*/ 3870251 h 5890437"/>
                <a:gd name="connsiteX7-1107" fmla="*/ 372699 w 5381906"/>
                <a:gd name="connsiteY7-1108" fmla="*/ 4061637 h 5890437"/>
                <a:gd name="connsiteX8-1109" fmla="*/ 564085 w 5381906"/>
                <a:gd name="connsiteY8-1110" fmla="*/ 4316819 h 5890437"/>
                <a:gd name="connsiteX9-1111" fmla="*/ 500290 w 5381906"/>
                <a:gd name="connsiteY9-1112" fmla="*/ 4976037 h 5890437"/>
                <a:gd name="connsiteX10-1113" fmla="*/ 1754932 w 5381906"/>
                <a:gd name="connsiteY10-1114" fmla="*/ 5199321 h 5890437"/>
                <a:gd name="connsiteX11-1115" fmla="*/ 1946318 w 5381906"/>
                <a:gd name="connsiteY11-1116" fmla="*/ 5890437 h 5890437"/>
                <a:gd name="connsiteX12-1117" fmla="*/ 4785211 w 5381906"/>
                <a:gd name="connsiteY12-1118" fmla="*/ 5858540 h 5890437"/>
                <a:gd name="connsiteX13-1119" fmla="*/ 4891537 w 5381906"/>
                <a:gd name="connsiteY13-1120" fmla="*/ 3519377 h 5890437"/>
                <a:gd name="connsiteX14-1121" fmla="*/ 3030839 w 5381906"/>
                <a:gd name="connsiteY14-1122" fmla="*/ 0 h 5890437"/>
                <a:gd name="connsiteX0-1123" fmla="*/ 3030839 w 5381906"/>
                <a:gd name="connsiteY0-1124" fmla="*/ 0 h 5890437"/>
                <a:gd name="connsiteX1-1125" fmla="*/ 890241 w 5381906"/>
                <a:gd name="connsiteY1-1126" fmla="*/ 1098883 h 5890437"/>
                <a:gd name="connsiteX2-1127" fmla="*/ 607581 w 5381906"/>
                <a:gd name="connsiteY2-1128" fmla="*/ 2172770 h 5890437"/>
                <a:gd name="connsiteX3-1129" fmla="*/ 560 w 5381906"/>
                <a:gd name="connsiteY3-1130" fmla="*/ 3051544 h 5890437"/>
                <a:gd name="connsiteX4-1131" fmla="*/ 510923 w 5381906"/>
                <a:gd name="connsiteY4-1132" fmla="*/ 3327991 h 5890437"/>
                <a:gd name="connsiteX5-1133" fmla="*/ 339835 w 5381906"/>
                <a:gd name="connsiteY5-1134" fmla="*/ 3734790 h 5890437"/>
                <a:gd name="connsiteX6-1135" fmla="*/ 531221 w 5381906"/>
                <a:gd name="connsiteY6-1136" fmla="*/ 3870251 h 5890437"/>
                <a:gd name="connsiteX7-1137" fmla="*/ 372699 w 5381906"/>
                <a:gd name="connsiteY7-1138" fmla="*/ 4061637 h 5890437"/>
                <a:gd name="connsiteX8-1139" fmla="*/ 564085 w 5381906"/>
                <a:gd name="connsiteY8-1140" fmla="*/ 4316819 h 5890437"/>
                <a:gd name="connsiteX9-1141" fmla="*/ 500290 w 5381906"/>
                <a:gd name="connsiteY9-1142" fmla="*/ 4976037 h 5890437"/>
                <a:gd name="connsiteX10-1143" fmla="*/ 1754932 w 5381906"/>
                <a:gd name="connsiteY10-1144" fmla="*/ 5199321 h 5890437"/>
                <a:gd name="connsiteX11-1145" fmla="*/ 1946318 w 5381906"/>
                <a:gd name="connsiteY11-1146" fmla="*/ 5890437 h 5890437"/>
                <a:gd name="connsiteX12-1147" fmla="*/ 4785211 w 5381906"/>
                <a:gd name="connsiteY12-1148" fmla="*/ 5858540 h 5890437"/>
                <a:gd name="connsiteX13-1149" fmla="*/ 4891537 w 5381906"/>
                <a:gd name="connsiteY13-1150" fmla="*/ 3519377 h 5890437"/>
                <a:gd name="connsiteX14-1151" fmla="*/ 3030839 w 5381906"/>
                <a:gd name="connsiteY14-1152" fmla="*/ 0 h 5890437"/>
                <a:gd name="connsiteX0-1153" fmla="*/ 3030839 w 5381906"/>
                <a:gd name="connsiteY0-1154" fmla="*/ 0 h 5890437"/>
                <a:gd name="connsiteX1-1155" fmla="*/ 890241 w 5381906"/>
                <a:gd name="connsiteY1-1156" fmla="*/ 1098883 h 5890437"/>
                <a:gd name="connsiteX2-1157" fmla="*/ 607581 w 5381906"/>
                <a:gd name="connsiteY2-1158" fmla="*/ 2172770 h 5890437"/>
                <a:gd name="connsiteX3-1159" fmla="*/ 560 w 5381906"/>
                <a:gd name="connsiteY3-1160" fmla="*/ 3051544 h 5890437"/>
                <a:gd name="connsiteX4-1161" fmla="*/ 510923 w 5381906"/>
                <a:gd name="connsiteY4-1162" fmla="*/ 3327991 h 5890437"/>
                <a:gd name="connsiteX5-1163" fmla="*/ 339835 w 5381906"/>
                <a:gd name="connsiteY5-1164" fmla="*/ 3734790 h 5890437"/>
                <a:gd name="connsiteX6-1165" fmla="*/ 531221 w 5381906"/>
                <a:gd name="connsiteY6-1166" fmla="*/ 3870251 h 5890437"/>
                <a:gd name="connsiteX7-1167" fmla="*/ 372699 w 5381906"/>
                <a:gd name="connsiteY7-1168" fmla="*/ 4061637 h 5890437"/>
                <a:gd name="connsiteX8-1169" fmla="*/ 564085 w 5381906"/>
                <a:gd name="connsiteY8-1170" fmla="*/ 4316819 h 5890437"/>
                <a:gd name="connsiteX9-1171" fmla="*/ 500290 w 5381906"/>
                <a:gd name="connsiteY9-1172" fmla="*/ 4976037 h 5890437"/>
                <a:gd name="connsiteX10-1173" fmla="*/ 1754932 w 5381906"/>
                <a:gd name="connsiteY10-1174" fmla="*/ 5199321 h 5890437"/>
                <a:gd name="connsiteX11-1175" fmla="*/ 1946318 w 5381906"/>
                <a:gd name="connsiteY11-1176" fmla="*/ 5890437 h 5890437"/>
                <a:gd name="connsiteX12-1177" fmla="*/ 4785211 w 5381906"/>
                <a:gd name="connsiteY12-1178" fmla="*/ 5858540 h 5890437"/>
                <a:gd name="connsiteX13-1179" fmla="*/ 4891537 w 5381906"/>
                <a:gd name="connsiteY13-1180" fmla="*/ 3519377 h 5890437"/>
                <a:gd name="connsiteX14-1181" fmla="*/ 3030839 w 5381906"/>
                <a:gd name="connsiteY14-1182" fmla="*/ 0 h 5890437"/>
                <a:gd name="connsiteX0-1183" fmla="*/ 3030839 w 5381906"/>
                <a:gd name="connsiteY0-1184" fmla="*/ 0 h 5890437"/>
                <a:gd name="connsiteX1-1185" fmla="*/ 890241 w 5381906"/>
                <a:gd name="connsiteY1-1186" fmla="*/ 1098883 h 5890437"/>
                <a:gd name="connsiteX2-1187" fmla="*/ 607581 w 5381906"/>
                <a:gd name="connsiteY2-1188" fmla="*/ 2172770 h 5890437"/>
                <a:gd name="connsiteX3-1189" fmla="*/ 560 w 5381906"/>
                <a:gd name="connsiteY3-1190" fmla="*/ 3051544 h 5890437"/>
                <a:gd name="connsiteX4-1191" fmla="*/ 510923 w 5381906"/>
                <a:gd name="connsiteY4-1192" fmla="*/ 3327991 h 5890437"/>
                <a:gd name="connsiteX5-1193" fmla="*/ 339835 w 5381906"/>
                <a:gd name="connsiteY5-1194" fmla="*/ 3734790 h 5890437"/>
                <a:gd name="connsiteX6-1195" fmla="*/ 531221 w 5381906"/>
                <a:gd name="connsiteY6-1196" fmla="*/ 3870251 h 5890437"/>
                <a:gd name="connsiteX7-1197" fmla="*/ 372699 w 5381906"/>
                <a:gd name="connsiteY7-1198" fmla="*/ 4061637 h 5890437"/>
                <a:gd name="connsiteX8-1199" fmla="*/ 564085 w 5381906"/>
                <a:gd name="connsiteY8-1200" fmla="*/ 4316819 h 5890437"/>
                <a:gd name="connsiteX9-1201" fmla="*/ 500290 w 5381906"/>
                <a:gd name="connsiteY9-1202" fmla="*/ 4976037 h 5890437"/>
                <a:gd name="connsiteX10-1203" fmla="*/ 1754932 w 5381906"/>
                <a:gd name="connsiteY10-1204" fmla="*/ 5199321 h 5890437"/>
                <a:gd name="connsiteX11-1205" fmla="*/ 1946318 w 5381906"/>
                <a:gd name="connsiteY11-1206" fmla="*/ 5890437 h 5890437"/>
                <a:gd name="connsiteX12-1207" fmla="*/ 4785211 w 5381906"/>
                <a:gd name="connsiteY12-1208" fmla="*/ 5858540 h 5890437"/>
                <a:gd name="connsiteX13-1209" fmla="*/ 4891537 w 5381906"/>
                <a:gd name="connsiteY13-1210" fmla="*/ 3519377 h 5890437"/>
                <a:gd name="connsiteX14-1211" fmla="*/ 3030839 w 5381906"/>
                <a:gd name="connsiteY14-1212" fmla="*/ 0 h 5890437"/>
                <a:gd name="connsiteX0-1213" fmla="*/ 3030839 w 5381906"/>
                <a:gd name="connsiteY0-1214" fmla="*/ 0 h 5890437"/>
                <a:gd name="connsiteX1-1215" fmla="*/ 890241 w 5381906"/>
                <a:gd name="connsiteY1-1216" fmla="*/ 1098883 h 5890437"/>
                <a:gd name="connsiteX2-1217" fmla="*/ 607581 w 5381906"/>
                <a:gd name="connsiteY2-1218" fmla="*/ 2172770 h 5890437"/>
                <a:gd name="connsiteX3-1219" fmla="*/ 560 w 5381906"/>
                <a:gd name="connsiteY3-1220" fmla="*/ 3051544 h 5890437"/>
                <a:gd name="connsiteX4-1221" fmla="*/ 510923 w 5381906"/>
                <a:gd name="connsiteY4-1222" fmla="*/ 3327991 h 5890437"/>
                <a:gd name="connsiteX5-1223" fmla="*/ 339835 w 5381906"/>
                <a:gd name="connsiteY5-1224" fmla="*/ 3734790 h 5890437"/>
                <a:gd name="connsiteX6-1225" fmla="*/ 531221 w 5381906"/>
                <a:gd name="connsiteY6-1226" fmla="*/ 3870251 h 5890437"/>
                <a:gd name="connsiteX7-1227" fmla="*/ 372699 w 5381906"/>
                <a:gd name="connsiteY7-1228" fmla="*/ 4061637 h 5890437"/>
                <a:gd name="connsiteX8-1229" fmla="*/ 564085 w 5381906"/>
                <a:gd name="connsiteY8-1230" fmla="*/ 4316819 h 5890437"/>
                <a:gd name="connsiteX9-1231" fmla="*/ 500290 w 5381906"/>
                <a:gd name="connsiteY9-1232" fmla="*/ 4976037 h 5890437"/>
                <a:gd name="connsiteX10-1233" fmla="*/ 1754932 w 5381906"/>
                <a:gd name="connsiteY10-1234" fmla="*/ 5199321 h 5890437"/>
                <a:gd name="connsiteX11-1235" fmla="*/ 1946318 w 5381906"/>
                <a:gd name="connsiteY11-1236" fmla="*/ 5890437 h 5890437"/>
                <a:gd name="connsiteX12-1237" fmla="*/ 4785211 w 5381906"/>
                <a:gd name="connsiteY12-1238" fmla="*/ 5858540 h 5890437"/>
                <a:gd name="connsiteX13-1239" fmla="*/ 4891537 w 5381906"/>
                <a:gd name="connsiteY13-1240" fmla="*/ 3519377 h 5890437"/>
                <a:gd name="connsiteX14-1241" fmla="*/ 3030839 w 5381906"/>
                <a:gd name="connsiteY14-1242" fmla="*/ 0 h 5890437"/>
                <a:gd name="connsiteX0-1243" fmla="*/ 3030839 w 5381906"/>
                <a:gd name="connsiteY0-1244" fmla="*/ 0 h 5890437"/>
                <a:gd name="connsiteX1-1245" fmla="*/ 890241 w 5381906"/>
                <a:gd name="connsiteY1-1246" fmla="*/ 1098883 h 5890437"/>
                <a:gd name="connsiteX2-1247" fmla="*/ 607581 w 5381906"/>
                <a:gd name="connsiteY2-1248" fmla="*/ 2172770 h 5890437"/>
                <a:gd name="connsiteX3-1249" fmla="*/ 560 w 5381906"/>
                <a:gd name="connsiteY3-1250" fmla="*/ 3051544 h 5890437"/>
                <a:gd name="connsiteX4-1251" fmla="*/ 510923 w 5381906"/>
                <a:gd name="connsiteY4-1252" fmla="*/ 3327991 h 5890437"/>
                <a:gd name="connsiteX5-1253" fmla="*/ 339835 w 5381906"/>
                <a:gd name="connsiteY5-1254" fmla="*/ 3734790 h 5890437"/>
                <a:gd name="connsiteX6-1255" fmla="*/ 531221 w 5381906"/>
                <a:gd name="connsiteY6-1256" fmla="*/ 3870251 h 5890437"/>
                <a:gd name="connsiteX7-1257" fmla="*/ 372699 w 5381906"/>
                <a:gd name="connsiteY7-1258" fmla="*/ 4061637 h 5890437"/>
                <a:gd name="connsiteX8-1259" fmla="*/ 564085 w 5381906"/>
                <a:gd name="connsiteY8-1260" fmla="*/ 4316819 h 5890437"/>
                <a:gd name="connsiteX9-1261" fmla="*/ 500290 w 5381906"/>
                <a:gd name="connsiteY9-1262" fmla="*/ 4976037 h 5890437"/>
                <a:gd name="connsiteX10-1263" fmla="*/ 1754932 w 5381906"/>
                <a:gd name="connsiteY10-1264" fmla="*/ 5199321 h 5890437"/>
                <a:gd name="connsiteX11-1265" fmla="*/ 1946318 w 5381906"/>
                <a:gd name="connsiteY11-1266" fmla="*/ 5890437 h 5890437"/>
                <a:gd name="connsiteX12-1267" fmla="*/ 4785211 w 5381906"/>
                <a:gd name="connsiteY12-1268" fmla="*/ 5858540 h 5890437"/>
                <a:gd name="connsiteX13-1269" fmla="*/ 4891537 w 5381906"/>
                <a:gd name="connsiteY13-1270" fmla="*/ 3519377 h 5890437"/>
                <a:gd name="connsiteX14-1271" fmla="*/ 3030839 w 5381906"/>
                <a:gd name="connsiteY14-1272" fmla="*/ 0 h 5890437"/>
                <a:gd name="connsiteX0-1273" fmla="*/ 3030839 w 5381906"/>
                <a:gd name="connsiteY0-1274" fmla="*/ 0 h 5890437"/>
                <a:gd name="connsiteX1-1275" fmla="*/ 890241 w 5381906"/>
                <a:gd name="connsiteY1-1276" fmla="*/ 1098883 h 5890437"/>
                <a:gd name="connsiteX2-1277" fmla="*/ 607581 w 5381906"/>
                <a:gd name="connsiteY2-1278" fmla="*/ 2172770 h 5890437"/>
                <a:gd name="connsiteX3-1279" fmla="*/ 560 w 5381906"/>
                <a:gd name="connsiteY3-1280" fmla="*/ 3051544 h 5890437"/>
                <a:gd name="connsiteX4-1281" fmla="*/ 510923 w 5381906"/>
                <a:gd name="connsiteY4-1282" fmla="*/ 3327991 h 5890437"/>
                <a:gd name="connsiteX5-1283" fmla="*/ 339835 w 5381906"/>
                <a:gd name="connsiteY5-1284" fmla="*/ 3734790 h 5890437"/>
                <a:gd name="connsiteX6-1285" fmla="*/ 531221 w 5381906"/>
                <a:gd name="connsiteY6-1286" fmla="*/ 3870251 h 5890437"/>
                <a:gd name="connsiteX7-1287" fmla="*/ 372699 w 5381906"/>
                <a:gd name="connsiteY7-1288" fmla="*/ 4061637 h 5890437"/>
                <a:gd name="connsiteX8-1289" fmla="*/ 564085 w 5381906"/>
                <a:gd name="connsiteY8-1290" fmla="*/ 4316819 h 5890437"/>
                <a:gd name="connsiteX9-1291" fmla="*/ 500290 w 5381906"/>
                <a:gd name="connsiteY9-1292" fmla="*/ 4976037 h 5890437"/>
                <a:gd name="connsiteX10-1293" fmla="*/ 1754932 w 5381906"/>
                <a:gd name="connsiteY10-1294" fmla="*/ 5039004 h 5890437"/>
                <a:gd name="connsiteX11-1295" fmla="*/ 1946318 w 5381906"/>
                <a:gd name="connsiteY11-1296" fmla="*/ 5890437 h 5890437"/>
                <a:gd name="connsiteX12-1297" fmla="*/ 4785211 w 5381906"/>
                <a:gd name="connsiteY12-1298" fmla="*/ 5858540 h 5890437"/>
                <a:gd name="connsiteX13-1299" fmla="*/ 4891537 w 5381906"/>
                <a:gd name="connsiteY13-1300" fmla="*/ 3519377 h 5890437"/>
                <a:gd name="connsiteX14-1301" fmla="*/ 3030839 w 5381906"/>
                <a:gd name="connsiteY14-1302" fmla="*/ 0 h 5890437"/>
                <a:gd name="connsiteX0-1303" fmla="*/ 3030839 w 5381906"/>
                <a:gd name="connsiteY0-1304" fmla="*/ 0 h 5890437"/>
                <a:gd name="connsiteX1-1305" fmla="*/ 890241 w 5381906"/>
                <a:gd name="connsiteY1-1306" fmla="*/ 1098883 h 5890437"/>
                <a:gd name="connsiteX2-1307" fmla="*/ 607581 w 5381906"/>
                <a:gd name="connsiteY2-1308" fmla="*/ 2172770 h 5890437"/>
                <a:gd name="connsiteX3-1309" fmla="*/ 560 w 5381906"/>
                <a:gd name="connsiteY3-1310" fmla="*/ 3051544 h 5890437"/>
                <a:gd name="connsiteX4-1311" fmla="*/ 510923 w 5381906"/>
                <a:gd name="connsiteY4-1312" fmla="*/ 3327991 h 5890437"/>
                <a:gd name="connsiteX5-1313" fmla="*/ 339835 w 5381906"/>
                <a:gd name="connsiteY5-1314" fmla="*/ 3734790 h 5890437"/>
                <a:gd name="connsiteX6-1315" fmla="*/ 531221 w 5381906"/>
                <a:gd name="connsiteY6-1316" fmla="*/ 3870251 h 5890437"/>
                <a:gd name="connsiteX7-1317" fmla="*/ 372699 w 5381906"/>
                <a:gd name="connsiteY7-1318" fmla="*/ 4061637 h 5890437"/>
                <a:gd name="connsiteX8-1319" fmla="*/ 564085 w 5381906"/>
                <a:gd name="connsiteY8-1320" fmla="*/ 4316819 h 5890437"/>
                <a:gd name="connsiteX9-1321" fmla="*/ 500290 w 5381906"/>
                <a:gd name="connsiteY9-1322" fmla="*/ 4976037 h 5890437"/>
                <a:gd name="connsiteX10-1323" fmla="*/ 1754932 w 5381906"/>
                <a:gd name="connsiteY10-1324" fmla="*/ 5039004 h 5890437"/>
                <a:gd name="connsiteX11-1325" fmla="*/ 1946318 w 5381906"/>
                <a:gd name="connsiteY11-1326" fmla="*/ 5890437 h 5890437"/>
                <a:gd name="connsiteX12-1327" fmla="*/ 4785211 w 5381906"/>
                <a:gd name="connsiteY12-1328" fmla="*/ 5858540 h 5890437"/>
                <a:gd name="connsiteX13-1329" fmla="*/ 4891537 w 5381906"/>
                <a:gd name="connsiteY13-1330" fmla="*/ 3519377 h 5890437"/>
                <a:gd name="connsiteX14-1331" fmla="*/ 3030839 w 5381906"/>
                <a:gd name="connsiteY14-1332" fmla="*/ 0 h 5890437"/>
                <a:gd name="connsiteX0-1333" fmla="*/ 3030839 w 5381906"/>
                <a:gd name="connsiteY0-1334" fmla="*/ 0 h 5890437"/>
                <a:gd name="connsiteX1-1335" fmla="*/ 890241 w 5381906"/>
                <a:gd name="connsiteY1-1336" fmla="*/ 1098883 h 5890437"/>
                <a:gd name="connsiteX2-1337" fmla="*/ 607581 w 5381906"/>
                <a:gd name="connsiteY2-1338" fmla="*/ 2172770 h 5890437"/>
                <a:gd name="connsiteX3-1339" fmla="*/ 560 w 5381906"/>
                <a:gd name="connsiteY3-1340" fmla="*/ 3051544 h 5890437"/>
                <a:gd name="connsiteX4-1341" fmla="*/ 510923 w 5381906"/>
                <a:gd name="connsiteY4-1342" fmla="*/ 3327991 h 5890437"/>
                <a:gd name="connsiteX5-1343" fmla="*/ 339835 w 5381906"/>
                <a:gd name="connsiteY5-1344" fmla="*/ 3734790 h 5890437"/>
                <a:gd name="connsiteX6-1345" fmla="*/ 531221 w 5381906"/>
                <a:gd name="connsiteY6-1346" fmla="*/ 3870251 h 5890437"/>
                <a:gd name="connsiteX7-1347" fmla="*/ 372699 w 5381906"/>
                <a:gd name="connsiteY7-1348" fmla="*/ 4061637 h 5890437"/>
                <a:gd name="connsiteX8-1349" fmla="*/ 564085 w 5381906"/>
                <a:gd name="connsiteY8-1350" fmla="*/ 4316819 h 5890437"/>
                <a:gd name="connsiteX9-1351" fmla="*/ 500290 w 5381906"/>
                <a:gd name="connsiteY9-1352" fmla="*/ 4976037 h 5890437"/>
                <a:gd name="connsiteX10-1353" fmla="*/ 1754932 w 5381906"/>
                <a:gd name="connsiteY10-1354" fmla="*/ 5039004 h 5890437"/>
                <a:gd name="connsiteX11-1355" fmla="*/ 1946318 w 5381906"/>
                <a:gd name="connsiteY11-1356" fmla="*/ 5890437 h 5890437"/>
                <a:gd name="connsiteX12-1357" fmla="*/ 4785211 w 5381906"/>
                <a:gd name="connsiteY12-1358" fmla="*/ 5858540 h 5890437"/>
                <a:gd name="connsiteX13-1359" fmla="*/ 4891537 w 5381906"/>
                <a:gd name="connsiteY13-1360" fmla="*/ 3519377 h 5890437"/>
                <a:gd name="connsiteX14-1361" fmla="*/ 3030839 w 5381906"/>
                <a:gd name="connsiteY14-1362" fmla="*/ 0 h 5890437"/>
                <a:gd name="connsiteX0-1363" fmla="*/ 3030839 w 5381906"/>
                <a:gd name="connsiteY0-1364" fmla="*/ 0 h 5890437"/>
                <a:gd name="connsiteX1-1365" fmla="*/ 890241 w 5381906"/>
                <a:gd name="connsiteY1-1366" fmla="*/ 1098883 h 5890437"/>
                <a:gd name="connsiteX2-1367" fmla="*/ 607581 w 5381906"/>
                <a:gd name="connsiteY2-1368" fmla="*/ 2172770 h 5890437"/>
                <a:gd name="connsiteX3-1369" fmla="*/ 560 w 5381906"/>
                <a:gd name="connsiteY3-1370" fmla="*/ 3051544 h 5890437"/>
                <a:gd name="connsiteX4-1371" fmla="*/ 510923 w 5381906"/>
                <a:gd name="connsiteY4-1372" fmla="*/ 3327991 h 5890437"/>
                <a:gd name="connsiteX5-1373" fmla="*/ 339835 w 5381906"/>
                <a:gd name="connsiteY5-1374" fmla="*/ 3734790 h 5890437"/>
                <a:gd name="connsiteX6-1375" fmla="*/ 531221 w 5381906"/>
                <a:gd name="connsiteY6-1376" fmla="*/ 3870251 h 5890437"/>
                <a:gd name="connsiteX7-1377" fmla="*/ 372699 w 5381906"/>
                <a:gd name="connsiteY7-1378" fmla="*/ 4061637 h 5890437"/>
                <a:gd name="connsiteX8-1379" fmla="*/ 564085 w 5381906"/>
                <a:gd name="connsiteY8-1380" fmla="*/ 4316819 h 5890437"/>
                <a:gd name="connsiteX9-1381" fmla="*/ 500290 w 5381906"/>
                <a:gd name="connsiteY9-1382" fmla="*/ 4976037 h 5890437"/>
                <a:gd name="connsiteX10-1383" fmla="*/ 1754932 w 5381906"/>
                <a:gd name="connsiteY10-1384" fmla="*/ 5039004 h 5890437"/>
                <a:gd name="connsiteX11-1385" fmla="*/ 1946318 w 5381906"/>
                <a:gd name="connsiteY11-1386" fmla="*/ 5890437 h 5890437"/>
                <a:gd name="connsiteX12-1387" fmla="*/ 4785211 w 5381906"/>
                <a:gd name="connsiteY12-1388" fmla="*/ 5858540 h 5890437"/>
                <a:gd name="connsiteX13-1389" fmla="*/ 4891537 w 5381906"/>
                <a:gd name="connsiteY13-1390" fmla="*/ 3519377 h 5890437"/>
                <a:gd name="connsiteX14-1391" fmla="*/ 3030839 w 5381906"/>
                <a:gd name="connsiteY14-1392" fmla="*/ 0 h 5890437"/>
                <a:gd name="connsiteX0-1393" fmla="*/ 3030839 w 5381906"/>
                <a:gd name="connsiteY0-1394" fmla="*/ 0 h 5890437"/>
                <a:gd name="connsiteX1-1395" fmla="*/ 890241 w 5381906"/>
                <a:gd name="connsiteY1-1396" fmla="*/ 1098883 h 5890437"/>
                <a:gd name="connsiteX2-1397" fmla="*/ 607581 w 5381906"/>
                <a:gd name="connsiteY2-1398" fmla="*/ 2172770 h 5890437"/>
                <a:gd name="connsiteX3-1399" fmla="*/ 560 w 5381906"/>
                <a:gd name="connsiteY3-1400" fmla="*/ 3051544 h 5890437"/>
                <a:gd name="connsiteX4-1401" fmla="*/ 510923 w 5381906"/>
                <a:gd name="connsiteY4-1402" fmla="*/ 3327991 h 5890437"/>
                <a:gd name="connsiteX5-1403" fmla="*/ 339835 w 5381906"/>
                <a:gd name="connsiteY5-1404" fmla="*/ 3734790 h 5890437"/>
                <a:gd name="connsiteX6-1405" fmla="*/ 531221 w 5381906"/>
                <a:gd name="connsiteY6-1406" fmla="*/ 3870251 h 5890437"/>
                <a:gd name="connsiteX7-1407" fmla="*/ 372699 w 5381906"/>
                <a:gd name="connsiteY7-1408" fmla="*/ 4061637 h 5890437"/>
                <a:gd name="connsiteX8-1409" fmla="*/ 564085 w 5381906"/>
                <a:gd name="connsiteY8-1410" fmla="*/ 4316819 h 5890437"/>
                <a:gd name="connsiteX9-1411" fmla="*/ 500290 w 5381906"/>
                <a:gd name="connsiteY9-1412" fmla="*/ 4976037 h 5890437"/>
                <a:gd name="connsiteX10-1413" fmla="*/ 1754932 w 5381906"/>
                <a:gd name="connsiteY10-1414" fmla="*/ 5039004 h 5890437"/>
                <a:gd name="connsiteX11-1415" fmla="*/ 1946318 w 5381906"/>
                <a:gd name="connsiteY11-1416" fmla="*/ 5890437 h 5890437"/>
                <a:gd name="connsiteX12-1417" fmla="*/ 4785211 w 5381906"/>
                <a:gd name="connsiteY12-1418" fmla="*/ 5858540 h 5890437"/>
                <a:gd name="connsiteX13-1419" fmla="*/ 4891537 w 5381906"/>
                <a:gd name="connsiteY13-1420" fmla="*/ 3519377 h 5890437"/>
                <a:gd name="connsiteX14-1421" fmla="*/ 3030839 w 5381906"/>
                <a:gd name="connsiteY14-1422" fmla="*/ 0 h 5890437"/>
                <a:gd name="connsiteX0-1423" fmla="*/ 3030765 w 5381832"/>
                <a:gd name="connsiteY0-1424" fmla="*/ 0 h 5890437"/>
                <a:gd name="connsiteX1-1425" fmla="*/ 890167 w 5381832"/>
                <a:gd name="connsiteY1-1426" fmla="*/ 1098883 h 5890437"/>
                <a:gd name="connsiteX2-1427" fmla="*/ 672821 w 5381832"/>
                <a:gd name="connsiteY2-1428" fmla="*/ 2220272 h 5890437"/>
                <a:gd name="connsiteX3-1429" fmla="*/ 486 w 5381832"/>
                <a:gd name="connsiteY3-1430" fmla="*/ 3051544 h 5890437"/>
                <a:gd name="connsiteX4-1431" fmla="*/ 510849 w 5381832"/>
                <a:gd name="connsiteY4-1432" fmla="*/ 3327991 h 5890437"/>
                <a:gd name="connsiteX5-1433" fmla="*/ 339761 w 5381832"/>
                <a:gd name="connsiteY5-1434" fmla="*/ 3734790 h 5890437"/>
                <a:gd name="connsiteX6-1435" fmla="*/ 531147 w 5381832"/>
                <a:gd name="connsiteY6-1436" fmla="*/ 3870251 h 5890437"/>
                <a:gd name="connsiteX7-1437" fmla="*/ 372625 w 5381832"/>
                <a:gd name="connsiteY7-1438" fmla="*/ 4061637 h 5890437"/>
                <a:gd name="connsiteX8-1439" fmla="*/ 564011 w 5381832"/>
                <a:gd name="connsiteY8-1440" fmla="*/ 4316819 h 5890437"/>
                <a:gd name="connsiteX9-1441" fmla="*/ 500216 w 5381832"/>
                <a:gd name="connsiteY9-1442" fmla="*/ 4976037 h 5890437"/>
                <a:gd name="connsiteX10-1443" fmla="*/ 1754858 w 5381832"/>
                <a:gd name="connsiteY10-1444" fmla="*/ 5039004 h 5890437"/>
                <a:gd name="connsiteX11-1445" fmla="*/ 1946244 w 5381832"/>
                <a:gd name="connsiteY11-1446" fmla="*/ 5890437 h 5890437"/>
                <a:gd name="connsiteX12-1447" fmla="*/ 4785137 w 5381832"/>
                <a:gd name="connsiteY12-1448" fmla="*/ 5858540 h 5890437"/>
                <a:gd name="connsiteX13-1449" fmla="*/ 4891463 w 5381832"/>
                <a:gd name="connsiteY13-1450" fmla="*/ 3519377 h 5890437"/>
                <a:gd name="connsiteX14-1451" fmla="*/ 3030765 w 5381832"/>
                <a:gd name="connsiteY14-1452" fmla="*/ 0 h 5890437"/>
                <a:gd name="connsiteX0-1453" fmla="*/ 3030862 w 5381929"/>
                <a:gd name="connsiteY0-1454" fmla="*/ 0 h 5890437"/>
                <a:gd name="connsiteX1-1455" fmla="*/ 890264 w 5381929"/>
                <a:gd name="connsiteY1-1456" fmla="*/ 1098883 h 5890437"/>
                <a:gd name="connsiteX2-1457" fmla="*/ 672918 w 5381929"/>
                <a:gd name="connsiteY2-1458" fmla="*/ 2220272 h 5890437"/>
                <a:gd name="connsiteX3-1459" fmla="*/ 583 w 5381929"/>
                <a:gd name="connsiteY3-1460" fmla="*/ 3051544 h 5890437"/>
                <a:gd name="connsiteX4-1461" fmla="*/ 510946 w 5381929"/>
                <a:gd name="connsiteY4-1462" fmla="*/ 3327991 h 5890437"/>
                <a:gd name="connsiteX5-1463" fmla="*/ 339858 w 5381929"/>
                <a:gd name="connsiteY5-1464" fmla="*/ 3734790 h 5890437"/>
                <a:gd name="connsiteX6-1465" fmla="*/ 531244 w 5381929"/>
                <a:gd name="connsiteY6-1466" fmla="*/ 3870251 h 5890437"/>
                <a:gd name="connsiteX7-1467" fmla="*/ 372722 w 5381929"/>
                <a:gd name="connsiteY7-1468" fmla="*/ 4061637 h 5890437"/>
                <a:gd name="connsiteX8-1469" fmla="*/ 564108 w 5381929"/>
                <a:gd name="connsiteY8-1470" fmla="*/ 4316819 h 5890437"/>
                <a:gd name="connsiteX9-1471" fmla="*/ 500313 w 5381929"/>
                <a:gd name="connsiteY9-1472" fmla="*/ 4976037 h 5890437"/>
                <a:gd name="connsiteX10-1473" fmla="*/ 1754955 w 5381929"/>
                <a:gd name="connsiteY10-1474" fmla="*/ 5039004 h 5890437"/>
                <a:gd name="connsiteX11-1475" fmla="*/ 1946341 w 5381929"/>
                <a:gd name="connsiteY11-1476" fmla="*/ 5890437 h 5890437"/>
                <a:gd name="connsiteX12-1477" fmla="*/ 4785234 w 5381929"/>
                <a:gd name="connsiteY12-1478" fmla="*/ 5858540 h 5890437"/>
                <a:gd name="connsiteX13-1479" fmla="*/ 4891560 w 5381929"/>
                <a:gd name="connsiteY13-1480" fmla="*/ 3519377 h 5890437"/>
                <a:gd name="connsiteX14-1481" fmla="*/ 3030862 w 5381929"/>
                <a:gd name="connsiteY14-1482" fmla="*/ 0 h 5890437"/>
                <a:gd name="connsiteX0-1483" fmla="*/ 3030862 w 5381929"/>
                <a:gd name="connsiteY0-1484" fmla="*/ 0 h 5890437"/>
                <a:gd name="connsiteX1-1485" fmla="*/ 890264 w 5381929"/>
                <a:gd name="connsiteY1-1486" fmla="*/ 1098883 h 5890437"/>
                <a:gd name="connsiteX2-1487" fmla="*/ 672918 w 5381929"/>
                <a:gd name="connsiteY2-1488" fmla="*/ 2220272 h 5890437"/>
                <a:gd name="connsiteX3-1489" fmla="*/ 583 w 5381929"/>
                <a:gd name="connsiteY3-1490" fmla="*/ 3051544 h 5890437"/>
                <a:gd name="connsiteX4-1491" fmla="*/ 510946 w 5381929"/>
                <a:gd name="connsiteY4-1492" fmla="*/ 3327991 h 5890437"/>
                <a:gd name="connsiteX5-1493" fmla="*/ 339858 w 5381929"/>
                <a:gd name="connsiteY5-1494" fmla="*/ 3734790 h 5890437"/>
                <a:gd name="connsiteX6-1495" fmla="*/ 531244 w 5381929"/>
                <a:gd name="connsiteY6-1496" fmla="*/ 3870251 h 5890437"/>
                <a:gd name="connsiteX7-1497" fmla="*/ 372722 w 5381929"/>
                <a:gd name="connsiteY7-1498" fmla="*/ 4061637 h 5890437"/>
                <a:gd name="connsiteX8-1499" fmla="*/ 564108 w 5381929"/>
                <a:gd name="connsiteY8-1500" fmla="*/ 4316819 h 5890437"/>
                <a:gd name="connsiteX9-1501" fmla="*/ 500313 w 5381929"/>
                <a:gd name="connsiteY9-1502" fmla="*/ 4976037 h 5890437"/>
                <a:gd name="connsiteX10-1503" fmla="*/ 1754955 w 5381929"/>
                <a:gd name="connsiteY10-1504" fmla="*/ 5039004 h 5890437"/>
                <a:gd name="connsiteX11-1505" fmla="*/ 1946341 w 5381929"/>
                <a:gd name="connsiteY11-1506" fmla="*/ 5890437 h 5890437"/>
                <a:gd name="connsiteX12-1507" fmla="*/ 4785234 w 5381929"/>
                <a:gd name="connsiteY12-1508" fmla="*/ 5858540 h 5890437"/>
                <a:gd name="connsiteX13-1509" fmla="*/ 4891560 w 5381929"/>
                <a:gd name="connsiteY13-1510" fmla="*/ 3519377 h 5890437"/>
                <a:gd name="connsiteX14-1511" fmla="*/ 3030862 w 5381929"/>
                <a:gd name="connsiteY14-1512" fmla="*/ 0 h 5890437"/>
                <a:gd name="connsiteX0-1513" fmla="*/ 3030862 w 5381929"/>
                <a:gd name="connsiteY0-1514" fmla="*/ 0 h 5890437"/>
                <a:gd name="connsiteX1-1515" fmla="*/ 890264 w 5381929"/>
                <a:gd name="connsiteY1-1516" fmla="*/ 1098883 h 5890437"/>
                <a:gd name="connsiteX2-1517" fmla="*/ 672918 w 5381929"/>
                <a:gd name="connsiteY2-1518" fmla="*/ 2220272 h 5890437"/>
                <a:gd name="connsiteX3-1519" fmla="*/ 583 w 5381929"/>
                <a:gd name="connsiteY3-1520" fmla="*/ 3051544 h 5890437"/>
                <a:gd name="connsiteX4-1521" fmla="*/ 510946 w 5381929"/>
                <a:gd name="connsiteY4-1522" fmla="*/ 3327991 h 5890437"/>
                <a:gd name="connsiteX5-1523" fmla="*/ 339858 w 5381929"/>
                <a:gd name="connsiteY5-1524" fmla="*/ 3734790 h 5890437"/>
                <a:gd name="connsiteX6-1525" fmla="*/ 531244 w 5381929"/>
                <a:gd name="connsiteY6-1526" fmla="*/ 3870251 h 5890437"/>
                <a:gd name="connsiteX7-1527" fmla="*/ 372722 w 5381929"/>
                <a:gd name="connsiteY7-1528" fmla="*/ 4061637 h 5890437"/>
                <a:gd name="connsiteX8-1529" fmla="*/ 564108 w 5381929"/>
                <a:gd name="connsiteY8-1530" fmla="*/ 4316819 h 5890437"/>
                <a:gd name="connsiteX9-1531" fmla="*/ 500313 w 5381929"/>
                <a:gd name="connsiteY9-1532" fmla="*/ 4976037 h 5890437"/>
                <a:gd name="connsiteX10-1533" fmla="*/ 1754955 w 5381929"/>
                <a:gd name="connsiteY10-1534" fmla="*/ 5039004 h 5890437"/>
                <a:gd name="connsiteX11-1535" fmla="*/ 1946341 w 5381929"/>
                <a:gd name="connsiteY11-1536" fmla="*/ 5890437 h 5890437"/>
                <a:gd name="connsiteX12-1537" fmla="*/ 4785234 w 5381929"/>
                <a:gd name="connsiteY12-1538" fmla="*/ 5858540 h 5890437"/>
                <a:gd name="connsiteX13-1539" fmla="*/ 4891560 w 5381929"/>
                <a:gd name="connsiteY13-1540" fmla="*/ 3519377 h 5890437"/>
                <a:gd name="connsiteX14-1541" fmla="*/ 3030862 w 5381929"/>
                <a:gd name="connsiteY14-1542" fmla="*/ 0 h 5890437"/>
                <a:gd name="connsiteX0-1543" fmla="*/ 3030862 w 5381929"/>
                <a:gd name="connsiteY0-1544" fmla="*/ 0 h 5890437"/>
                <a:gd name="connsiteX1-1545" fmla="*/ 890264 w 5381929"/>
                <a:gd name="connsiteY1-1546" fmla="*/ 1098883 h 5890437"/>
                <a:gd name="connsiteX2-1547" fmla="*/ 672918 w 5381929"/>
                <a:gd name="connsiteY2-1548" fmla="*/ 2220272 h 5890437"/>
                <a:gd name="connsiteX3-1549" fmla="*/ 583 w 5381929"/>
                <a:gd name="connsiteY3-1550" fmla="*/ 3051544 h 5890437"/>
                <a:gd name="connsiteX4-1551" fmla="*/ 510946 w 5381929"/>
                <a:gd name="connsiteY4-1552" fmla="*/ 3327991 h 5890437"/>
                <a:gd name="connsiteX5-1553" fmla="*/ 339858 w 5381929"/>
                <a:gd name="connsiteY5-1554" fmla="*/ 3734790 h 5890437"/>
                <a:gd name="connsiteX6-1555" fmla="*/ 531244 w 5381929"/>
                <a:gd name="connsiteY6-1556" fmla="*/ 3870251 h 5890437"/>
                <a:gd name="connsiteX7-1557" fmla="*/ 372722 w 5381929"/>
                <a:gd name="connsiteY7-1558" fmla="*/ 4061637 h 5890437"/>
                <a:gd name="connsiteX8-1559" fmla="*/ 564108 w 5381929"/>
                <a:gd name="connsiteY8-1560" fmla="*/ 4316819 h 5890437"/>
                <a:gd name="connsiteX9-1561" fmla="*/ 500313 w 5381929"/>
                <a:gd name="connsiteY9-1562" fmla="*/ 4976037 h 5890437"/>
                <a:gd name="connsiteX10-1563" fmla="*/ 1754955 w 5381929"/>
                <a:gd name="connsiteY10-1564" fmla="*/ 5039004 h 5890437"/>
                <a:gd name="connsiteX11-1565" fmla="*/ 1946341 w 5381929"/>
                <a:gd name="connsiteY11-1566" fmla="*/ 5890437 h 5890437"/>
                <a:gd name="connsiteX12-1567" fmla="*/ 4785234 w 5381929"/>
                <a:gd name="connsiteY12-1568" fmla="*/ 5858540 h 5890437"/>
                <a:gd name="connsiteX13-1569" fmla="*/ 4891560 w 5381929"/>
                <a:gd name="connsiteY13-1570" fmla="*/ 3519377 h 5890437"/>
                <a:gd name="connsiteX14-1571" fmla="*/ 3030862 w 5381929"/>
                <a:gd name="connsiteY14-1572" fmla="*/ 0 h 5890437"/>
                <a:gd name="connsiteX0-1573" fmla="*/ 3030862 w 5381929"/>
                <a:gd name="connsiteY0-1574" fmla="*/ 0 h 5890437"/>
                <a:gd name="connsiteX1-1575" fmla="*/ 872451 w 5381929"/>
                <a:gd name="connsiteY1-1576" fmla="*/ 1057320 h 5890437"/>
                <a:gd name="connsiteX2-1577" fmla="*/ 672918 w 5381929"/>
                <a:gd name="connsiteY2-1578" fmla="*/ 2220272 h 5890437"/>
                <a:gd name="connsiteX3-1579" fmla="*/ 583 w 5381929"/>
                <a:gd name="connsiteY3-1580" fmla="*/ 3051544 h 5890437"/>
                <a:gd name="connsiteX4-1581" fmla="*/ 510946 w 5381929"/>
                <a:gd name="connsiteY4-1582" fmla="*/ 3327991 h 5890437"/>
                <a:gd name="connsiteX5-1583" fmla="*/ 339858 w 5381929"/>
                <a:gd name="connsiteY5-1584" fmla="*/ 3734790 h 5890437"/>
                <a:gd name="connsiteX6-1585" fmla="*/ 531244 w 5381929"/>
                <a:gd name="connsiteY6-1586" fmla="*/ 3870251 h 5890437"/>
                <a:gd name="connsiteX7-1587" fmla="*/ 372722 w 5381929"/>
                <a:gd name="connsiteY7-1588" fmla="*/ 4061637 h 5890437"/>
                <a:gd name="connsiteX8-1589" fmla="*/ 564108 w 5381929"/>
                <a:gd name="connsiteY8-1590" fmla="*/ 4316819 h 5890437"/>
                <a:gd name="connsiteX9-1591" fmla="*/ 500313 w 5381929"/>
                <a:gd name="connsiteY9-1592" fmla="*/ 4976037 h 5890437"/>
                <a:gd name="connsiteX10-1593" fmla="*/ 1754955 w 5381929"/>
                <a:gd name="connsiteY10-1594" fmla="*/ 5039004 h 5890437"/>
                <a:gd name="connsiteX11-1595" fmla="*/ 1946341 w 5381929"/>
                <a:gd name="connsiteY11-1596" fmla="*/ 5890437 h 5890437"/>
                <a:gd name="connsiteX12-1597" fmla="*/ 4785234 w 5381929"/>
                <a:gd name="connsiteY12-1598" fmla="*/ 5858540 h 5890437"/>
                <a:gd name="connsiteX13-1599" fmla="*/ 4891560 w 5381929"/>
                <a:gd name="connsiteY13-1600" fmla="*/ 3519377 h 5890437"/>
                <a:gd name="connsiteX14-1601" fmla="*/ 3030862 w 5381929"/>
                <a:gd name="connsiteY14-1602" fmla="*/ 0 h 5890437"/>
                <a:gd name="connsiteX0-1603" fmla="*/ 3030862 w 5381929"/>
                <a:gd name="connsiteY0-1604" fmla="*/ 0 h 5890437"/>
                <a:gd name="connsiteX1-1605" fmla="*/ 872451 w 5381929"/>
                <a:gd name="connsiteY1-1606" fmla="*/ 1057320 h 5890437"/>
                <a:gd name="connsiteX2-1607" fmla="*/ 672918 w 5381929"/>
                <a:gd name="connsiteY2-1608" fmla="*/ 2220272 h 5890437"/>
                <a:gd name="connsiteX3-1609" fmla="*/ 583 w 5381929"/>
                <a:gd name="connsiteY3-1610" fmla="*/ 3051544 h 5890437"/>
                <a:gd name="connsiteX4-1611" fmla="*/ 510946 w 5381929"/>
                <a:gd name="connsiteY4-1612" fmla="*/ 3327991 h 5890437"/>
                <a:gd name="connsiteX5-1613" fmla="*/ 339858 w 5381929"/>
                <a:gd name="connsiteY5-1614" fmla="*/ 3734790 h 5890437"/>
                <a:gd name="connsiteX6-1615" fmla="*/ 531244 w 5381929"/>
                <a:gd name="connsiteY6-1616" fmla="*/ 3870251 h 5890437"/>
                <a:gd name="connsiteX7-1617" fmla="*/ 372722 w 5381929"/>
                <a:gd name="connsiteY7-1618" fmla="*/ 4061637 h 5890437"/>
                <a:gd name="connsiteX8-1619" fmla="*/ 564108 w 5381929"/>
                <a:gd name="connsiteY8-1620" fmla="*/ 4316819 h 5890437"/>
                <a:gd name="connsiteX9-1621" fmla="*/ 500313 w 5381929"/>
                <a:gd name="connsiteY9-1622" fmla="*/ 4976037 h 5890437"/>
                <a:gd name="connsiteX10-1623" fmla="*/ 1754955 w 5381929"/>
                <a:gd name="connsiteY10-1624" fmla="*/ 5039004 h 5890437"/>
                <a:gd name="connsiteX11-1625" fmla="*/ 1946341 w 5381929"/>
                <a:gd name="connsiteY11-1626" fmla="*/ 5890437 h 5890437"/>
                <a:gd name="connsiteX12-1627" fmla="*/ 4785234 w 5381929"/>
                <a:gd name="connsiteY12-1628" fmla="*/ 5858540 h 5890437"/>
                <a:gd name="connsiteX13-1629" fmla="*/ 4891560 w 5381929"/>
                <a:gd name="connsiteY13-1630" fmla="*/ 3519377 h 5890437"/>
                <a:gd name="connsiteX14-1631" fmla="*/ 3030862 w 5381929"/>
                <a:gd name="connsiteY14-1632" fmla="*/ 0 h 5890437"/>
                <a:gd name="connsiteX0-1633" fmla="*/ 3030862 w 5381929"/>
                <a:gd name="connsiteY0-1634" fmla="*/ 0 h 5890437"/>
                <a:gd name="connsiteX1-1635" fmla="*/ 981633 w 5381929"/>
                <a:gd name="connsiteY1-1636" fmla="*/ 920842 h 5890437"/>
                <a:gd name="connsiteX2-1637" fmla="*/ 672918 w 5381929"/>
                <a:gd name="connsiteY2-1638" fmla="*/ 2220272 h 5890437"/>
                <a:gd name="connsiteX3-1639" fmla="*/ 583 w 5381929"/>
                <a:gd name="connsiteY3-1640" fmla="*/ 3051544 h 5890437"/>
                <a:gd name="connsiteX4-1641" fmla="*/ 510946 w 5381929"/>
                <a:gd name="connsiteY4-1642" fmla="*/ 3327991 h 5890437"/>
                <a:gd name="connsiteX5-1643" fmla="*/ 339858 w 5381929"/>
                <a:gd name="connsiteY5-1644" fmla="*/ 3734790 h 5890437"/>
                <a:gd name="connsiteX6-1645" fmla="*/ 531244 w 5381929"/>
                <a:gd name="connsiteY6-1646" fmla="*/ 3870251 h 5890437"/>
                <a:gd name="connsiteX7-1647" fmla="*/ 372722 w 5381929"/>
                <a:gd name="connsiteY7-1648" fmla="*/ 4061637 h 5890437"/>
                <a:gd name="connsiteX8-1649" fmla="*/ 564108 w 5381929"/>
                <a:gd name="connsiteY8-1650" fmla="*/ 4316819 h 5890437"/>
                <a:gd name="connsiteX9-1651" fmla="*/ 500313 w 5381929"/>
                <a:gd name="connsiteY9-1652" fmla="*/ 4976037 h 5890437"/>
                <a:gd name="connsiteX10-1653" fmla="*/ 1754955 w 5381929"/>
                <a:gd name="connsiteY10-1654" fmla="*/ 5039004 h 5890437"/>
                <a:gd name="connsiteX11-1655" fmla="*/ 1946341 w 5381929"/>
                <a:gd name="connsiteY11-1656" fmla="*/ 5890437 h 5890437"/>
                <a:gd name="connsiteX12-1657" fmla="*/ 4785234 w 5381929"/>
                <a:gd name="connsiteY12-1658" fmla="*/ 5858540 h 5890437"/>
                <a:gd name="connsiteX13-1659" fmla="*/ 4891560 w 5381929"/>
                <a:gd name="connsiteY13-1660" fmla="*/ 3519377 h 5890437"/>
                <a:gd name="connsiteX14-1661" fmla="*/ 3030862 w 5381929"/>
                <a:gd name="connsiteY14-1662" fmla="*/ 0 h 5890437"/>
                <a:gd name="connsiteX0-1663" fmla="*/ 3030862 w 5381929"/>
                <a:gd name="connsiteY0-1664" fmla="*/ 0 h 5890437"/>
                <a:gd name="connsiteX1-1665" fmla="*/ 981633 w 5381929"/>
                <a:gd name="connsiteY1-1666" fmla="*/ 920842 h 5890437"/>
                <a:gd name="connsiteX2-1667" fmla="*/ 672918 w 5381929"/>
                <a:gd name="connsiteY2-1668" fmla="*/ 2220272 h 5890437"/>
                <a:gd name="connsiteX3-1669" fmla="*/ 583 w 5381929"/>
                <a:gd name="connsiteY3-1670" fmla="*/ 3051544 h 5890437"/>
                <a:gd name="connsiteX4-1671" fmla="*/ 510946 w 5381929"/>
                <a:gd name="connsiteY4-1672" fmla="*/ 3327991 h 5890437"/>
                <a:gd name="connsiteX5-1673" fmla="*/ 339858 w 5381929"/>
                <a:gd name="connsiteY5-1674" fmla="*/ 3734790 h 5890437"/>
                <a:gd name="connsiteX6-1675" fmla="*/ 531244 w 5381929"/>
                <a:gd name="connsiteY6-1676" fmla="*/ 3870251 h 5890437"/>
                <a:gd name="connsiteX7-1677" fmla="*/ 372722 w 5381929"/>
                <a:gd name="connsiteY7-1678" fmla="*/ 4061637 h 5890437"/>
                <a:gd name="connsiteX8-1679" fmla="*/ 564108 w 5381929"/>
                <a:gd name="connsiteY8-1680" fmla="*/ 4316819 h 5890437"/>
                <a:gd name="connsiteX9-1681" fmla="*/ 500313 w 5381929"/>
                <a:gd name="connsiteY9-1682" fmla="*/ 4976037 h 5890437"/>
                <a:gd name="connsiteX10-1683" fmla="*/ 1754955 w 5381929"/>
                <a:gd name="connsiteY10-1684" fmla="*/ 5039004 h 5890437"/>
                <a:gd name="connsiteX11-1685" fmla="*/ 1946341 w 5381929"/>
                <a:gd name="connsiteY11-1686" fmla="*/ 5890437 h 5890437"/>
                <a:gd name="connsiteX12-1687" fmla="*/ 4785234 w 5381929"/>
                <a:gd name="connsiteY12-1688" fmla="*/ 5858540 h 5890437"/>
                <a:gd name="connsiteX13-1689" fmla="*/ 4891560 w 5381929"/>
                <a:gd name="connsiteY13-1690" fmla="*/ 3519377 h 5890437"/>
                <a:gd name="connsiteX14-1691" fmla="*/ 3030862 w 5381929"/>
                <a:gd name="connsiteY14-1692" fmla="*/ 0 h 5890437"/>
                <a:gd name="connsiteX0-1693" fmla="*/ 3030862 w 5381929"/>
                <a:gd name="connsiteY0-1694" fmla="*/ 0 h 5890437"/>
                <a:gd name="connsiteX1-1695" fmla="*/ 927042 w 5381929"/>
                <a:gd name="connsiteY1-1696" fmla="*/ 866251 h 5890437"/>
                <a:gd name="connsiteX2-1697" fmla="*/ 672918 w 5381929"/>
                <a:gd name="connsiteY2-1698" fmla="*/ 2220272 h 5890437"/>
                <a:gd name="connsiteX3-1699" fmla="*/ 583 w 5381929"/>
                <a:gd name="connsiteY3-1700" fmla="*/ 3051544 h 5890437"/>
                <a:gd name="connsiteX4-1701" fmla="*/ 510946 w 5381929"/>
                <a:gd name="connsiteY4-1702" fmla="*/ 3327991 h 5890437"/>
                <a:gd name="connsiteX5-1703" fmla="*/ 339858 w 5381929"/>
                <a:gd name="connsiteY5-1704" fmla="*/ 3734790 h 5890437"/>
                <a:gd name="connsiteX6-1705" fmla="*/ 531244 w 5381929"/>
                <a:gd name="connsiteY6-1706" fmla="*/ 3870251 h 5890437"/>
                <a:gd name="connsiteX7-1707" fmla="*/ 372722 w 5381929"/>
                <a:gd name="connsiteY7-1708" fmla="*/ 4061637 h 5890437"/>
                <a:gd name="connsiteX8-1709" fmla="*/ 564108 w 5381929"/>
                <a:gd name="connsiteY8-1710" fmla="*/ 4316819 h 5890437"/>
                <a:gd name="connsiteX9-1711" fmla="*/ 500313 w 5381929"/>
                <a:gd name="connsiteY9-1712" fmla="*/ 4976037 h 5890437"/>
                <a:gd name="connsiteX10-1713" fmla="*/ 1754955 w 5381929"/>
                <a:gd name="connsiteY10-1714" fmla="*/ 5039004 h 5890437"/>
                <a:gd name="connsiteX11-1715" fmla="*/ 1946341 w 5381929"/>
                <a:gd name="connsiteY11-1716" fmla="*/ 5890437 h 5890437"/>
                <a:gd name="connsiteX12-1717" fmla="*/ 4785234 w 5381929"/>
                <a:gd name="connsiteY12-1718" fmla="*/ 5858540 h 5890437"/>
                <a:gd name="connsiteX13-1719" fmla="*/ 4891560 w 5381929"/>
                <a:gd name="connsiteY13-1720" fmla="*/ 3519377 h 5890437"/>
                <a:gd name="connsiteX14-1721" fmla="*/ 3030862 w 5381929"/>
                <a:gd name="connsiteY14-1722" fmla="*/ 0 h 5890437"/>
                <a:gd name="connsiteX0-1723" fmla="*/ 3030862 w 5381929"/>
                <a:gd name="connsiteY0-1724" fmla="*/ 0 h 5890437"/>
                <a:gd name="connsiteX1-1725" fmla="*/ 927042 w 5381929"/>
                <a:gd name="connsiteY1-1726" fmla="*/ 866251 h 5890437"/>
                <a:gd name="connsiteX2-1727" fmla="*/ 672918 w 5381929"/>
                <a:gd name="connsiteY2-1728" fmla="*/ 2220272 h 5890437"/>
                <a:gd name="connsiteX3-1729" fmla="*/ 583 w 5381929"/>
                <a:gd name="connsiteY3-1730" fmla="*/ 3051544 h 5890437"/>
                <a:gd name="connsiteX4-1731" fmla="*/ 510946 w 5381929"/>
                <a:gd name="connsiteY4-1732" fmla="*/ 3327991 h 5890437"/>
                <a:gd name="connsiteX5-1733" fmla="*/ 339858 w 5381929"/>
                <a:gd name="connsiteY5-1734" fmla="*/ 3734790 h 5890437"/>
                <a:gd name="connsiteX6-1735" fmla="*/ 531244 w 5381929"/>
                <a:gd name="connsiteY6-1736" fmla="*/ 3870251 h 5890437"/>
                <a:gd name="connsiteX7-1737" fmla="*/ 372722 w 5381929"/>
                <a:gd name="connsiteY7-1738" fmla="*/ 4061637 h 5890437"/>
                <a:gd name="connsiteX8-1739" fmla="*/ 564108 w 5381929"/>
                <a:gd name="connsiteY8-1740" fmla="*/ 4316819 h 5890437"/>
                <a:gd name="connsiteX9-1741" fmla="*/ 500313 w 5381929"/>
                <a:gd name="connsiteY9-1742" fmla="*/ 4976037 h 5890437"/>
                <a:gd name="connsiteX10-1743" fmla="*/ 1754955 w 5381929"/>
                <a:gd name="connsiteY10-1744" fmla="*/ 5039004 h 5890437"/>
                <a:gd name="connsiteX11-1745" fmla="*/ 1946341 w 5381929"/>
                <a:gd name="connsiteY11-1746" fmla="*/ 5890437 h 5890437"/>
                <a:gd name="connsiteX12-1747" fmla="*/ 4785234 w 5381929"/>
                <a:gd name="connsiteY12-1748" fmla="*/ 5858540 h 5890437"/>
                <a:gd name="connsiteX13-1749" fmla="*/ 4891560 w 5381929"/>
                <a:gd name="connsiteY13-1750" fmla="*/ 3519377 h 5890437"/>
                <a:gd name="connsiteX14-1751" fmla="*/ 3030862 w 5381929"/>
                <a:gd name="connsiteY14-1752" fmla="*/ 0 h 5890437"/>
                <a:gd name="connsiteX0-1753" fmla="*/ 3030862 w 5381929"/>
                <a:gd name="connsiteY0-1754" fmla="*/ 0 h 5890437"/>
                <a:gd name="connsiteX1-1755" fmla="*/ 927042 w 5381929"/>
                <a:gd name="connsiteY1-1756" fmla="*/ 866251 h 5890437"/>
                <a:gd name="connsiteX2-1757" fmla="*/ 672918 w 5381929"/>
                <a:gd name="connsiteY2-1758" fmla="*/ 2220272 h 5890437"/>
                <a:gd name="connsiteX3-1759" fmla="*/ 583 w 5381929"/>
                <a:gd name="connsiteY3-1760" fmla="*/ 3051544 h 5890437"/>
                <a:gd name="connsiteX4-1761" fmla="*/ 510946 w 5381929"/>
                <a:gd name="connsiteY4-1762" fmla="*/ 3327991 h 5890437"/>
                <a:gd name="connsiteX5-1763" fmla="*/ 339858 w 5381929"/>
                <a:gd name="connsiteY5-1764" fmla="*/ 3734790 h 5890437"/>
                <a:gd name="connsiteX6-1765" fmla="*/ 531244 w 5381929"/>
                <a:gd name="connsiteY6-1766" fmla="*/ 3870251 h 5890437"/>
                <a:gd name="connsiteX7-1767" fmla="*/ 372722 w 5381929"/>
                <a:gd name="connsiteY7-1768" fmla="*/ 4061637 h 5890437"/>
                <a:gd name="connsiteX8-1769" fmla="*/ 564108 w 5381929"/>
                <a:gd name="connsiteY8-1770" fmla="*/ 4316819 h 5890437"/>
                <a:gd name="connsiteX9-1771" fmla="*/ 500313 w 5381929"/>
                <a:gd name="connsiteY9-1772" fmla="*/ 4976037 h 5890437"/>
                <a:gd name="connsiteX10-1773" fmla="*/ 1754955 w 5381929"/>
                <a:gd name="connsiteY10-1774" fmla="*/ 5039004 h 5890437"/>
                <a:gd name="connsiteX11-1775" fmla="*/ 1946341 w 5381929"/>
                <a:gd name="connsiteY11-1776" fmla="*/ 5890437 h 5890437"/>
                <a:gd name="connsiteX12-1777" fmla="*/ 4785234 w 5381929"/>
                <a:gd name="connsiteY12-1778" fmla="*/ 5858540 h 5890437"/>
                <a:gd name="connsiteX13-1779" fmla="*/ 4891560 w 5381929"/>
                <a:gd name="connsiteY13-1780" fmla="*/ 3519377 h 5890437"/>
                <a:gd name="connsiteX14-1781" fmla="*/ 3030862 w 5381929"/>
                <a:gd name="connsiteY14-1782" fmla="*/ 0 h 5890437"/>
                <a:gd name="connsiteX0-1783" fmla="*/ 3030862 w 5381929"/>
                <a:gd name="connsiteY0-1784" fmla="*/ 1751 h 5892188"/>
                <a:gd name="connsiteX1-1785" fmla="*/ 927042 w 5381929"/>
                <a:gd name="connsiteY1-1786" fmla="*/ 868002 h 5892188"/>
                <a:gd name="connsiteX2-1787" fmla="*/ 672918 w 5381929"/>
                <a:gd name="connsiteY2-1788" fmla="*/ 2222023 h 5892188"/>
                <a:gd name="connsiteX3-1789" fmla="*/ 583 w 5381929"/>
                <a:gd name="connsiteY3-1790" fmla="*/ 3053295 h 5892188"/>
                <a:gd name="connsiteX4-1791" fmla="*/ 510946 w 5381929"/>
                <a:gd name="connsiteY4-1792" fmla="*/ 3329742 h 5892188"/>
                <a:gd name="connsiteX5-1793" fmla="*/ 339858 w 5381929"/>
                <a:gd name="connsiteY5-1794" fmla="*/ 3736541 h 5892188"/>
                <a:gd name="connsiteX6-1795" fmla="*/ 531244 w 5381929"/>
                <a:gd name="connsiteY6-1796" fmla="*/ 3872002 h 5892188"/>
                <a:gd name="connsiteX7-1797" fmla="*/ 372722 w 5381929"/>
                <a:gd name="connsiteY7-1798" fmla="*/ 4063388 h 5892188"/>
                <a:gd name="connsiteX8-1799" fmla="*/ 564108 w 5381929"/>
                <a:gd name="connsiteY8-1800" fmla="*/ 4318570 h 5892188"/>
                <a:gd name="connsiteX9-1801" fmla="*/ 500313 w 5381929"/>
                <a:gd name="connsiteY9-1802" fmla="*/ 4977788 h 5892188"/>
                <a:gd name="connsiteX10-1803" fmla="*/ 1754955 w 5381929"/>
                <a:gd name="connsiteY10-1804" fmla="*/ 5040755 h 5892188"/>
                <a:gd name="connsiteX11-1805" fmla="*/ 1946341 w 5381929"/>
                <a:gd name="connsiteY11-1806" fmla="*/ 5892188 h 5892188"/>
                <a:gd name="connsiteX12-1807" fmla="*/ 4785234 w 5381929"/>
                <a:gd name="connsiteY12-1808" fmla="*/ 5860291 h 5892188"/>
                <a:gd name="connsiteX13-1809" fmla="*/ 4891560 w 5381929"/>
                <a:gd name="connsiteY13-1810" fmla="*/ 3521128 h 5892188"/>
                <a:gd name="connsiteX14-1811" fmla="*/ 3030862 w 5381929"/>
                <a:gd name="connsiteY14-1812" fmla="*/ 1751 h 5892188"/>
                <a:gd name="connsiteX0-1813" fmla="*/ 3031042 w 5382109"/>
                <a:gd name="connsiteY0-1814" fmla="*/ 1751 h 5892188"/>
                <a:gd name="connsiteX1-1815" fmla="*/ 927222 w 5382109"/>
                <a:gd name="connsiteY1-1816" fmla="*/ 868002 h 5892188"/>
                <a:gd name="connsiteX2-1817" fmla="*/ 577563 w 5382109"/>
                <a:gd name="connsiteY2-1818" fmla="*/ 2303910 h 5892188"/>
                <a:gd name="connsiteX3-1819" fmla="*/ 763 w 5382109"/>
                <a:gd name="connsiteY3-1820" fmla="*/ 3053295 h 5892188"/>
                <a:gd name="connsiteX4-1821" fmla="*/ 511126 w 5382109"/>
                <a:gd name="connsiteY4-1822" fmla="*/ 3329742 h 5892188"/>
                <a:gd name="connsiteX5-1823" fmla="*/ 340038 w 5382109"/>
                <a:gd name="connsiteY5-1824" fmla="*/ 3736541 h 5892188"/>
                <a:gd name="connsiteX6-1825" fmla="*/ 531424 w 5382109"/>
                <a:gd name="connsiteY6-1826" fmla="*/ 3872002 h 5892188"/>
                <a:gd name="connsiteX7-1827" fmla="*/ 372902 w 5382109"/>
                <a:gd name="connsiteY7-1828" fmla="*/ 4063388 h 5892188"/>
                <a:gd name="connsiteX8-1829" fmla="*/ 564288 w 5382109"/>
                <a:gd name="connsiteY8-1830" fmla="*/ 4318570 h 5892188"/>
                <a:gd name="connsiteX9-1831" fmla="*/ 500493 w 5382109"/>
                <a:gd name="connsiteY9-1832" fmla="*/ 4977788 h 5892188"/>
                <a:gd name="connsiteX10-1833" fmla="*/ 1755135 w 5382109"/>
                <a:gd name="connsiteY10-1834" fmla="*/ 5040755 h 5892188"/>
                <a:gd name="connsiteX11-1835" fmla="*/ 1946521 w 5382109"/>
                <a:gd name="connsiteY11-1836" fmla="*/ 5892188 h 5892188"/>
                <a:gd name="connsiteX12-1837" fmla="*/ 4785414 w 5382109"/>
                <a:gd name="connsiteY12-1838" fmla="*/ 5860291 h 5892188"/>
                <a:gd name="connsiteX13-1839" fmla="*/ 4891740 w 5382109"/>
                <a:gd name="connsiteY13-1840" fmla="*/ 3521128 h 5892188"/>
                <a:gd name="connsiteX14-1841" fmla="*/ 3031042 w 5382109"/>
                <a:gd name="connsiteY14-1842" fmla="*/ 1751 h 5892188"/>
                <a:gd name="connsiteX0-1843" fmla="*/ 3031042 w 5382109"/>
                <a:gd name="connsiteY0-1844" fmla="*/ 2101 h 5892538"/>
                <a:gd name="connsiteX1-1845" fmla="*/ 913575 w 5382109"/>
                <a:gd name="connsiteY1-1846" fmla="*/ 827408 h 5892538"/>
                <a:gd name="connsiteX2-1847" fmla="*/ 577563 w 5382109"/>
                <a:gd name="connsiteY2-1848" fmla="*/ 2304260 h 5892538"/>
                <a:gd name="connsiteX3-1849" fmla="*/ 763 w 5382109"/>
                <a:gd name="connsiteY3-1850" fmla="*/ 3053645 h 5892538"/>
                <a:gd name="connsiteX4-1851" fmla="*/ 511126 w 5382109"/>
                <a:gd name="connsiteY4-1852" fmla="*/ 3330092 h 5892538"/>
                <a:gd name="connsiteX5-1853" fmla="*/ 340038 w 5382109"/>
                <a:gd name="connsiteY5-1854" fmla="*/ 3736891 h 5892538"/>
                <a:gd name="connsiteX6-1855" fmla="*/ 531424 w 5382109"/>
                <a:gd name="connsiteY6-1856" fmla="*/ 3872352 h 5892538"/>
                <a:gd name="connsiteX7-1857" fmla="*/ 372902 w 5382109"/>
                <a:gd name="connsiteY7-1858" fmla="*/ 4063738 h 5892538"/>
                <a:gd name="connsiteX8-1859" fmla="*/ 564288 w 5382109"/>
                <a:gd name="connsiteY8-1860" fmla="*/ 4318920 h 5892538"/>
                <a:gd name="connsiteX9-1861" fmla="*/ 500493 w 5382109"/>
                <a:gd name="connsiteY9-1862" fmla="*/ 4978138 h 5892538"/>
                <a:gd name="connsiteX10-1863" fmla="*/ 1755135 w 5382109"/>
                <a:gd name="connsiteY10-1864" fmla="*/ 5041105 h 5892538"/>
                <a:gd name="connsiteX11-1865" fmla="*/ 1946521 w 5382109"/>
                <a:gd name="connsiteY11-1866" fmla="*/ 5892538 h 5892538"/>
                <a:gd name="connsiteX12-1867" fmla="*/ 4785414 w 5382109"/>
                <a:gd name="connsiteY12-1868" fmla="*/ 5860641 h 5892538"/>
                <a:gd name="connsiteX13-1869" fmla="*/ 4891740 w 5382109"/>
                <a:gd name="connsiteY13-1870" fmla="*/ 3521478 h 5892538"/>
                <a:gd name="connsiteX14-1871" fmla="*/ 3031042 w 5382109"/>
                <a:gd name="connsiteY14-1872" fmla="*/ 2101 h 5892538"/>
                <a:gd name="connsiteX0-1873" fmla="*/ 3031042 w 5382109"/>
                <a:gd name="connsiteY0-1874" fmla="*/ 941 h 5891378"/>
                <a:gd name="connsiteX1-1875" fmla="*/ 886280 w 5382109"/>
                <a:gd name="connsiteY1-1876" fmla="*/ 1071908 h 5891378"/>
                <a:gd name="connsiteX2-1877" fmla="*/ 577563 w 5382109"/>
                <a:gd name="connsiteY2-1878" fmla="*/ 2303100 h 5891378"/>
                <a:gd name="connsiteX3-1879" fmla="*/ 763 w 5382109"/>
                <a:gd name="connsiteY3-1880" fmla="*/ 3052485 h 5891378"/>
                <a:gd name="connsiteX4-1881" fmla="*/ 511126 w 5382109"/>
                <a:gd name="connsiteY4-1882" fmla="*/ 3328932 h 5891378"/>
                <a:gd name="connsiteX5-1883" fmla="*/ 340038 w 5382109"/>
                <a:gd name="connsiteY5-1884" fmla="*/ 3735731 h 5891378"/>
                <a:gd name="connsiteX6-1885" fmla="*/ 531424 w 5382109"/>
                <a:gd name="connsiteY6-1886" fmla="*/ 3871192 h 5891378"/>
                <a:gd name="connsiteX7-1887" fmla="*/ 372902 w 5382109"/>
                <a:gd name="connsiteY7-1888" fmla="*/ 4062578 h 5891378"/>
                <a:gd name="connsiteX8-1889" fmla="*/ 564288 w 5382109"/>
                <a:gd name="connsiteY8-1890" fmla="*/ 4317760 h 5891378"/>
                <a:gd name="connsiteX9-1891" fmla="*/ 500493 w 5382109"/>
                <a:gd name="connsiteY9-1892" fmla="*/ 4976978 h 5891378"/>
                <a:gd name="connsiteX10-1893" fmla="*/ 1755135 w 5382109"/>
                <a:gd name="connsiteY10-1894" fmla="*/ 5039945 h 5891378"/>
                <a:gd name="connsiteX11-1895" fmla="*/ 1946521 w 5382109"/>
                <a:gd name="connsiteY11-1896" fmla="*/ 5891378 h 5891378"/>
                <a:gd name="connsiteX12-1897" fmla="*/ 4785414 w 5382109"/>
                <a:gd name="connsiteY12-1898" fmla="*/ 5859481 h 5891378"/>
                <a:gd name="connsiteX13-1899" fmla="*/ 4891740 w 5382109"/>
                <a:gd name="connsiteY13-1900" fmla="*/ 3520318 h 5891378"/>
                <a:gd name="connsiteX14-1901" fmla="*/ 3031042 w 5382109"/>
                <a:gd name="connsiteY14-1902" fmla="*/ 941 h 5891378"/>
                <a:gd name="connsiteX0-1903" fmla="*/ 3031042 w 5382109"/>
                <a:gd name="connsiteY0-1904" fmla="*/ 753 h 5891190"/>
                <a:gd name="connsiteX1-1905" fmla="*/ 886280 w 5382109"/>
                <a:gd name="connsiteY1-1906" fmla="*/ 1071720 h 5891190"/>
                <a:gd name="connsiteX2-1907" fmla="*/ 577563 w 5382109"/>
                <a:gd name="connsiteY2-1908" fmla="*/ 2302912 h 5891190"/>
                <a:gd name="connsiteX3-1909" fmla="*/ 763 w 5382109"/>
                <a:gd name="connsiteY3-1910" fmla="*/ 3052297 h 5891190"/>
                <a:gd name="connsiteX4-1911" fmla="*/ 511126 w 5382109"/>
                <a:gd name="connsiteY4-1912" fmla="*/ 3328744 h 5891190"/>
                <a:gd name="connsiteX5-1913" fmla="*/ 340038 w 5382109"/>
                <a:gd name="connsiteY5-1914" fmla="*/ 3735543 h 5891190"/>
                <a:gd name="connsiteX6-1915" fmla="*/ 531424 w 5382109"/>
                <a:gd name="connsiteY6-1916" fmla="*/ 3871004 h 5891190"/>
                <a:gd name="connsiteX7-1917" fmla="*/ 372902 w 5382109"/>
                <a:gd name="connsiteY7-1918" fmla="*/ 4062390 h 5891190"/>
                <a:gd name="connsiteX8-1919" fmla="*/ 564288 w 5382109"/>
                <a:gd name="connsiteY8-1920" fmla="*/ 4317572 h 5891190"/>
                <a:gd name="connsiteX9-1921" fmla="*/ 500493 w 5382109"/>
                <a:gd name="connsiteY9-1922" fmla="*/ 4976790 h 5891190"/>
                <a:gd name="connsiteX10-1923" fmla="*/ 1755135 w 5382109"/>
                <a:gd name="connsiteY10-1924" fmla="*/ 5039757 h 5891190"/>
                <a:gd name="connsiteX11-1925" fmla="*/ 1946521 w 5382109"/>
                <a:gd name="connsiteY11-1926" fmla="*/ 5891190 h 5891190"/>
                <a:gd name="connsiteX12-1927" fmla="*/ 4785414 w 5382109"/>
                <a:gd name="connsiteY12-1928" fmla="*/ 5859293 h 5891190"/>
                <a:gd name="connsiteX13-1929" fmla="*/ 4891740 w 5382109"/>
                <a:gd name="connsiteY13-1930" fmla="*/ 3520130 h 5891190"/>
                <a:gd name="connsiteX14-1931" fmla="*/ 3031042 w 5382109"/>
                <a:gd name="connsiteY14-1932" fmla="*/ 753 h 5891190"/>
                <a:gd name="connsiteX0-1933" fmla="*/ 3031042 w 5382109"/>
                <a:gd name="connsiteY0-1934" fmla="*/ 753 h 5891190"/>
                <a:gd name="connsiteX1-1935" fmla="*/ 886280 w 5382109"/>
                <a:gd name="connsiteY1-1936" fmla="*/ 1071720 h 5891190"/>
                <a:gd name="connsiteX2-1937" fmla="*/ 577563 w 5382109"/>
                <a:gd name="connsiteY2-1938" fmla="*/ 2302912 h 5891190"/>
                <a:gd name="connsiteX3-1939" fmla="*/ 763 w 5382109"/>
                <a:gd name="connsiteY3-1940" fmla="*/ 3052297 h 5891190"/>
                <a:gd name="connsiteX4-1941" fmla="*/ 511126 w 5382109"/>
                <a:gd name="connsiteY4-1942" fmla="*/ 3328744 h 5891190"/>
                <a:gd name="connsiteX5-1943" fmla="*/ 340038 w 5382109"/>
                <a:gd name="connsiteY5-1944" fmla="*/ 3735543 h 5891190"/>
                <a:gd name="connsiteX6-1945" fmla="*/ 531424 w 5382109"/>
                <a:gd name="connsiteY6-1946" fmla="*/ 3871004 h 5891190"/>
                <a:gd name="connsiteX7-1947" fmla="*/ 372902 w 5382109"/>
                <a:gd name="connsiteY7-1948" fmla="*/ 4062390 h 5891190"/>
                <a:gd name="connsiteX8-1949" fmla="*/ 564288 w 5382109"/>
                <a:gd name="connsiteY8-1950" fmla="*/ 4317572 h 5891190"/>
                <a:gd name="connsiteX9-1951" fmla="*/ 500493 w 5382109"/>
                <a:gd name="connsiteY9-1952" fmla="*/ 4976790 h 5891190"/>
                <a:gd name="connsiteX10-1953" fmla="*/ 1755135 w 5382109"/>
                <a:gd name="connsiteY10-1954" fmla="*/ 5039757 h 5891190"/>
                <a:gd name="connsiteX11-1955" fmla="*/ 1946521 w 5382109"/>
                <a:gd name="connsiteY11-1956" fmla="*/ 5891190 h 5891190"/>
                <a:gd name="connsiteX12-1957" fmla="*/ 4785414 w 5382109"/>
                <a:gd name="connsiteY12-1958" fmla="*/ 5859293 h 5891190"/>
                <a:gd name="connsiteX13-1959" fmla="*/ 4891740 w 5382109"/>
                <a:gd name="connsiteY13-1960" fmla="*/ 3520130 h 5891190"/>
                <a:gd name="connsiteX14-1961" fmla="*/ 3031042 w 5382109"/>
                <a:gd name="connsiteY14-1962" fmla="*/ 753 h 5891190"/>
                <a:gd name="connsiteX0-1963" fmla="*/ 3031042 w 5382109"/>
                <a:gd name="connsiteY0-1964" fmla="*/ 792 h 5891229"/>
                <a:gd name="connsiteX1-1965" fmla="*/ 777098 w 5382109"/>
                <a:gd name="connsiteY1-1966" fmla="*/ 1044464 h 5891229"/>
                <a:gd name="connsiteX2-1967" fmla="*/ 577563 w 5382109"/>
                <a:gd name="connsiteY2-1968" fmla="*/ 2302951 h 5891229"/>
                <a:gd name="connsiteX3-1969" fmla="*/ 763 w 5382109"/>
                <a:gd name="connsiteY3-1970" fmla="*/ 3052336 h 5891229"/>
                <a:gd name="connsiteX4-1971" fmla="*/ 511126 w 5382109"/>
                <a:gd name="connsiteY4-1972" fmla="*/ 3328783 h 5891229"/>
                <a:gd name="connsiteX5-1973" fmla="*/ 340038 w 5382109"/>
                <a:gd name="connsiteY5-1974" fmla="*/ 3735582 h 5891229"/>
                <a:gd name="connsiteX6-1975" fmla="*/ 531424 w 5382109"/>
                <a:gd name="connsiteY6-1976" fmla="*/ 3871043 h 5891229"/>
                <a:gd name="connsiteX7-1977" fmla="*/ 372902 w 5382109"/>
                <a:gd name="connsiteY7-1978" fmla="*/ 4062429 h 5891229"/>
                <a:gd name="connsiteX8-1979" fmla="*/ 564288 w 5382109"/>
                <a:gd name="connsiteY8-1980" fmla="*/ 4317611 h 5891229"/>
                <a:gd name="connsiteX9-1981" fmla="*/ 500493 w 5382109"/>
                <a:gd name="connsiteY9-1982" fmla="*/ 4976829 h 5891229"/>
                <a:gd name="connsiteX10-1983" fmla="*/ 1755135 w 5382109"/>
                <a:gd name="connsiteY10-1984" fmla="*/ 5039796 h 5891229"/>
                <a:gd name="connsiteX11-1985" fmla="*/ 1946521 w 5382109"/>
                <a:gd name="connsiteY11-1986" fmla="*/ 5891229 h 5891229"/>
                <a:gd name="connsiteX12-1987" fmla="*/ 4785414 w 5382109"/>
                <a:gd name="connsiteY12-1988" fmla="*/ 5859332 h 5891229"/>
                <a:gd name="connsiteX13-1989" fmla="*/ 4891740 w 5382109"/>
                <a:gd name="connsiteY13-1990" fmla="*/ 3520169 h 5891229"/>
                <a:gd name="connsiteX14-1991" fmla="*/ 3031042 w 5382109"/>
                <a:gd name="connsiteY14-1992" fmla="*/ 792 h 5891229"/>
                <a:gd name="connsiteX0-1993" fmla="*/ 3031042 w 5382109"/>
                <a:gd name="connsiteY0-1994" fmla="*/ 792 h 5891229"/>
                <a:gd name="connsiteX1-1995" fmla="*/ 777098 w 5382109"/>
                <a:gd name="connsiteY1-1996" fmla="*/ 1044464 h 5891229"/>
                <a:gd name="connsiteX2-1997" fmla="*/ 577563 w 5382109"/>
                <a:gd name="connsiteY2-1998" fmla="*/ 2302951 h 5891229"/>
                <a:gd name="connsiteX3-1999" fmla="*/ 763 w 5382109"/>
                <a:gd name="connsiteY3-2000" fmla="*/ 3052336 h 5891229"/>
                <a:gd name="connsiteX4-2001" fmla="*/ 511126 w 5382109"/>
                <a:gd name="connsiteY4-2002" fmla="*/ 3328783 h 5891229"/>
                <a:gd name="connsiteX5-2003" fmla="*/ 340038 w 5382109"/>
                <a:gd name="connsiteY5-2004" fmla="*/ 3735582 h 5891229"/>
                <a:gd name="connsiteX6-2005" fmla="*/ 531424 w 5382109"/>
                <a:gd name="connsiteY6-2006" fmla="*/ 3871043 h 5891229"/>
                <a:gd name="connsiteX7-2007" fmla="*/ 372902 w 5382109"/>
                <a:gd name="connsiteY7-2008" fmla="*/ 4062429 h 5891229"/>
                <a:gd name="connsiteX8-2009" fmla="*/ 564288 w 5382109"/>
                <a:gd name="connsiteY8-2010" fmla="*/ 4317611 h 5891229"/>
                <a:gd name="connsiteX9-2011" fmla="*/ 500493 w 5382109"/>
                <a:gd name="connsiteY9-2012" fmla="*/ 4976829 h 5891229"/>
                <a:gd name="connsiteX10-2013" fmla="*/ 1755135 w 5382109"/>
                <a:gd name="connsiteY10-2014" fmla="*/ 5039796 h 5891229"/>
                <a:gd name="connsiteX11-2015" fmla="*/ 1946521 w 5382109"/>
                <a:gd name="connsiteY11-2016" fmla="*/ 5891229 h 5891229"/>
                <a:gd name="connsiteX12-2017" fmla="*/ 4785414 w 5382109"/>
                <a:gd name="connsiteY12-2018" fmla="*/ 5859332 h 5891229"/>
                <a:gd name="connsiteX13-2019" fmla="*/ 4891740 w 5382109"/>
                <a:gd name="connsiteY13-2020" fmla="*/ 3520169 h 5891229"/>
                <a:gd name="connsiteX14-2021" fmla="*/ 3031042 w 5382109"/>
                <a:gd name="connsiteY14-2022" fmla="*/ 792 h 5891229"/>
                <a:gd name="connsiteX0-2023" fmla="*/ 3031042 w 5382109"/>
                <a:gd name="connsiteY0-2024" fmla="*/ 792 h 5891229"/>
                <a:gd name="connsiteX1-2025" fmla="*/ 777098 w 5382109"/>
                <a:gd name="connsiteY1-2026" fmla="*/ 1044464 h 5891229"/>
                <a:gd name="connsiteX2-2027" fmla="*/ 577563 w 5382109"/>
                <a:gd name="connsiteY2-2028" fmla="*/ 2302951 h 5891229"/>
                <a:gd name="connsiteX3-2029" fmla="*/ 763 w 5382109"/>
                <a:gd name="connsiteY3-2030" fmla="*/ 3052336 h 5891229"/>
                <a:gd name="connsiteX4-2031" fmla="*/ 511126 w 5382109"/>
                <a:gd name="connsiteY4-2032" fmla="*/ 3328783 h 5891229"/>
                <a:gd name="connsiteX5-2033" fmla="*/ 340038 w 5382109"/>
                <a:gd name="connsiteY5-2034" fmla="*/ 3735582 h 5891229"/>
                <a:gd name="connsiteX6-2035" fmla="*/ 531424 w 5382109"/>
                <a:gd name="connsiteY6-2036" fmla="*/ 3871043 h 5891229"/>
                <a:gd name="connsiteX7-2037" fmla="*/ 372902 w 5382109"/>
                <a:gd name="connsiteY7-2038" fmla="*/ 4062429 h 5891229"/>
                <a:gd name="connsiteX8-2039" fmla="*/ 564288 w 5382109"/>
                <a:gd name="connsiteY8-2040" fmla="*/ 4317611 h 5891229"/>
                <a:gd name="connsiteX9-2041" fmla="*/ 500493 w 5382109"/>
                <a:gd name="connsiteY9-2042" fmla="*/ 4976829 h 5891229"/>
                <a:gd name="connsiteX10-2043" fmla="*/ 1755135 w 5382109"/>
                <a:gd name="connsiteY10-2044" fmla="*/ 5039796 h 5891229"/>
                <a:gd name="connsiteX11-2045" fmla="*/ 1946521 w 5382109"/>
                <a:gd name="connsiteY11-2046" fmla="*/ 5891229 h 5891229"/>
                <a:gd name="connsiteX12-2047" fmla="*/ 4785414 w 5382109"/>
                <a:gd name="connsiteY12-2048" fmla="*/ 5859332 h 5891229"/>
                <a:gd name="connsiteX13-2049" fmla="*/ 4891740 w 5382109"/>
                <a:gd name="connsiteY13-2050" fmla="*/ 3520169 h 5891229"/>
                <a:gd name="connsiteX14-2051" fmla="*/ 3031042 w 5382109"/>
                <a:gd name="connsiteY14-2052" fmla="*/ 792 h 5891229"/>
                <a:gd name="connsiteX0-2053" fmla="*/ 3031042 w 5382109"/>
                <a:gd name="connsiteY0-2054" fmla="*/ 627 h 5891064"/>
                <a:gd name="connsiteX1-2055" fmla="*/ 777098 w 5382109"/>
                <a:gd name="connsiteY1-2056" fmla="*/ 1180776 h 5891064"/>
                <a:gd name="connsiteX2-2057" fmla="*/ 577563 w 5382109"/>
                <a:gd name="connsiteY2-2058" fmla="*/ 2302786 h 5891064"/>
                <a:gd name="connsiteX3-2059" fmla="*/ 763 w 5382109"/>
                <a:gd name="connsiteY3-2060" fmla="*/ 3052171 h 5891064"/>
                <a:gd name="connsiteX4-2061" fmla="*/ 511126 w 5382109"/>
                <a:gd name="connsiteY4-2062" fmla="*/ 3328618 h 5891064"/>
                <a:gd name="connsiteX5-2063" fmla="*/ 340038 w 5382109"/>
                <a:gd name="connsiteY5-2064" fmla="*/ 3735417 h 5891064"/>
                <a:gd name="connsiteX6-2065" fmla="*/ 531424 w 5382109"/>
                <a:gd name="connsiteY6-2066" fmla="*/ 3870878 h 5891064"/>
                <a:gd name="connsiteX7-2067" fmla="*/ 372902 w 5382109"/>
                <a:gd name="connsiteY7-2068" fmla="*/ 4062264 h 5891064"/>
                <a:gd name="connsiteX8-2069" fmla="*/ 564288 w 5382109"/>
                <a:gd name="connsiteY8-2070" fmla="*/ 4317446 h 5891064"/>
                <a:gd name="connsiteX9-2071" fmla="*/ 500493 w 5382109"/>
                <a:gd name="connsiteY9-2072" fmla="*/ 4976664 h 5891064"/>
                <a:gd name="connsiteX10-2073" fmla="*/ 1755135 w 5382109"/>
                <a:gd name="connsiteY10-2074" fmla="*/ 5039631 h 5891064"/>
                <a:gd name="connsiteX11-2075" fmla="*/ 1946521 w 5382109"/>
                <a:gd name="connsiteY11-2076" fmla="*/ 5891064 h 5891064"/>
                <a:gd name="connsiteX12-2077" fmla="*/ 4785414 w 5382109"/>
                <a:gd name="connsiteY12-2078" fmla="*/ 5859167 h 5891064"/>
                <a:gd name="connsiteX13-2079" fmla="*/ 4891740 w 5382109"/>
                <a:gd name="connsiteY13-2080" fmla="*/ 3520004 h 5891064"/>
                <a:gd name="connsiteX14-2081" fmla="*/ 3031042 w 5382109"/>
                <a:gd name="connsiteY14-2082" fmla="*/ 627 h 5891064"/>
                <a:gd name="connsiteX0-2083" fmla="*/ 3031042 w 5382109"/>
                <a:gd name="connsiteY0-2084" fmla="*/ 968 h 5891405"/>
                <a:gd name="connsiteX1-2085" fmla="*/ 777098 w 5382109"/>
                <a:gd name="connsiteY1-2086" fmla="*/ 1181117 h 5891405"/>
                <a:gd name="connsiteX2-2087" fmla="*/ 577563 w 5382109"/>
                <a:gd name="connsiteY2-2088" fmla="*/ 2303127 h 5891405"/>
                <a:gd name="connsiteX3-2089" fmla="*/ 763 w 5382109"/>
                <a:gd name="connsiteY3-2090" fmla="*/ 3052512 h 5891405"/>
                <a:gd name="connsiteX4-2091" fmla="*/ 511126 w 5382109"/>
                <a:gd name="connsiteY4-2092" fmla="*/ 3328959 h 5891405"/>
                <a:gd name="connsiteX5-2093" fmla="*/ 340038 w 5382109"/>
                <a:gd name="connsiteY5-2094" fmla="*/ 3735758 h 5891405"/>
                <a:gd name="connsiteX6-2095" fmla="*/ 531424 w 5382109"/>
                <a:gd name="connsiteY6-2096" fmla="*/ 3871219 h 5891405"/>
                <a:gd name="connsiteX7-2097" fmla="*/ 372902 w 5382109"/>
                <a:gd name="connsiteY7-2098" fmla="*/ 4062605 h 5891405"/>
                <a:gd name="connsiteX8-2099" fmla="*/ 564288 w 5382109"/>
                <a:gd name="connsiteY8-2100" fmla="*/ 4317787 h 5891405"/>
                <a:gd name="connsiteX9-2101" fmla="*/ 500493 w 5382109"/>
                <a:gd name="connsiteY9-2102" fmla="*/ 4977005 h 5891405"/>
                <a:gd name="connsiteX10-2103" fmla="*/ 1755135 w 5382109"/>
                <a:gd name="connsiteY10-2104" fmla="*/ 5039972 h 5891405"/>
                <a:gd name="connsiteX11-2105" fmla="*/ 1946521 w 5382109"/>
                <a:gd name="connsiteY11-2106" fmla="*/ 5891405 h 5891405"/>
                <a:gd name="connsiteX12-2107" fmla="*/ 4785414 w 5382109"/>
                <a:gd name="connsiteY12-2108" fmla="*/ 5859508 h 5891405"/>
                <a:gd name="connsiteX13-2109" fmla="*/ 4891740 w 5382109"/>
                <a:gd name="connsiteY13-2110" fmla="*/ 3520345 h 5891405"/>
                <a:gd name="connsiteX14-2111" fmla="*/ 3031042 w 5382109"/>
                <a:gd name="connsiteY14-2112" fmla="*/ 968 h 5891405"/>
                <a:gd name="connsiteX0-2113" fmla="*/ 3031042 w 5382109"/>
                <a:gd name="connsiteY0-2114" fmla="*/ 968 h 5891405"/>
                <a:gd name="connsiteX1-2115" fmla="*/ 777098 w 5382109"/>
                <a:gd name="connsiteY1-2116" fmla="*/ 1181117 h 5891405"/>
                <a:gd name="connsiteX2-2117" fmla="*/ 577563 w 5382109"/>
                <a:gd name="connsiteY2-2118" fmla="*/ 2303127 h 5891405"/>
                <a:gd name="connsiteX3-2119" fmla="*/ 763 w 5382109"/>
                <a:gd name="connsiteY3-2120" fmla="*/ 3052512 h 5891405"/>
                <a:gd name="connsiteX4-2121" fmla="*/ 511126 w 5382109"/>
                <a:gd name="connsiteY4-2122" fmla="*/ 3328959 h 5891405"/>
                <a:gd name="connsiteX5-2123" fmla="*/ 340038 w 5382109"/>
                <a:gd name="connsiteY5-2124" fmla="*/ 3735758 h 5891405"/>
                <a:gd name="connsiteX6-2125" fmla="*/ 531424 w 5382109"/>
                <a:gd name="connsiteY6-2126" fmla="*/ 3871219 h 5891405"/>
                <a:gd name="connsiteX7-2127" fmla="*/ 372902 w 5382109"/>
                <a:gd name="connsiteY7-2128" fmla="*/ 4062605 h 5891405"/>
                <a:gd name="connsiteX8-2129" fmla="*/ 564288 w 5382109"/>
                <a:gd name="connsiteY8-2130" fmla="*/ 4317787 h 5891405"/>
                <a:gd name="connsiteX9-2131" fmla="*/ 500493 w 5382109"/>
                <a:gd name="connsiteY9-2132" fmla="*/ 4977005 h 5891405"/>
                <a:gd name="connsiteX10-2133" fmla="*/ 1755135 w 5382109"/>
                <a:gd name="connsiteY10-2134" fmla="*/ 5039972 h 5891405"/>
                <a:gd name="connsiteX11-2135" fmla="*/ 1946521 w 5382109"/>
                <a:gd name="connsiteY11-2136" fmla="*/ 5891405 h 5891405"/>
                <a:gd name="connsiteX12-2137" fmla="*/ 4785414 w 5382109"/>
                <a:gd name="connsiteY12-2138" fmla="*/ 5859508 h 5891405"/>
                <a:gd name="connsiteX13-2139" fmla="*/ 4891740 w 5382109"/>
                <a:gd name="connsiteY13-2140" fmla="*/ 3520345 h 5891405"/>
                <a:gd name="connsiteX14-2141" fmla="*/ 3031042 w 5382109"/>
                <a:gd name="connsiteY14-2142" fmla="*/ 968 h 5891405"/>
                <a:gd name="connsiteX0-2143" fmla="*/ 3031204 w 5382271"/>
                <a:gd name="connsiteY0-2144" fmla="*/ 968 h 5891405"/>
                <a:gd name="connsiteX1-2145" fmla="*/ 777260 w 5382271"/>
                <a:gd name="connsiteY1-2146" fmla="*/ 1181117 h 5891405"/>
                <a:gd name="connsiteX2-2147" fmla="*/ 523134 w 5382271"/>
                <a:gd name="connsiteY2-2148" fmla="*/ 2303127 h 5891405"/>
                <a:gd name="connsiteX3-2149" fmla="*/ 925 w 5382271"/>
                <a:gd name="connsiteY3-2150" fmla="*/ 3052512 h 5891405"/>
                <a:gd name="connsiteX4-2151" fmla="*/ 511288 w 5382271"/>
                <a:gd name="connsiteY4-2152" fmla="*/ 3328959 h 5891405"/>
                <a:gd name="connsiteX5-2153" fmla="*/ 340200 w 5382271"/>
                <a:gd name="connsiteY5-2154" fmla="*/ 3735758 h 5891405"/>
                <a:gd name="connsiteX6-2155" fmla="*/ 531586 w 5382271"/>
                <a:gd name="connsiteY6-2156" fmla="*/ 3871219 h 5891405"/>
                <a:gd name="connsiteX7-2157" fmla="*/ 373064 w 5382271"/>
                <a:gd name="connsiteY7-2158" fmla="*/ 4062605 h 5891405"/>
                <a:gd name="connsiteX8-2159" fmla="*/ 564450 w 5382271"/>
                <a:gd name="connsiteY8-2160" fmla="*/ 4317787 h 5891405"/>
                <a:gd name="connsiteX9-2161" fmla="*/ 500655 w 5382271"/>
                <a:gd name="connsiteY9-2162" fmla="*/ 4977005 h 5891405"/>
                <a:gd name="connsiteX10-2163" fmla="*/ 1755297 w 5382271"/>
                <a:gd name="connsiteY10-2164" fmla="*/ 5039972 h 5891405"/>
                <a:gd name="connsiteX11-2165" fmla="*/ 1946683 w 5382271"/>
                <a:gd name="connsiteY11-2166" fmla="*/ 5891405 h 5891405"/>
                <a:gd name="connsiteX12-2167" fmla="*/ 4785576 w 5382271"/>
                <a:gd name="connsiteY12-2168" fmla="*/ 5859508 h 5891405"/>
                <a:gd name="connsiteX13-2169" fmla="*/ 4891902 w 5382271"/>
                <a:gd name="connsiteY13-2170" fmla="*/ 3520345 h 5891405"/>
                <a:gd name="connsiteX14-2171" fmla="*/ 3031204 w 5382271"/>
                <a:gd name="connsiteY14-2172" fmla="*/ 968 h 5891405"/>
                <a:gd name="connsiteX0-2173" fmla="*/ 3031204 w 5382271"/>
                <a:gd name="connsiteY0-2174" fmla="*/ 968 h 5891405"/>
                <a:gd name="connsiteX1-2175" fmla="*/ 777260 w 5382271"/>
                <a:gd name="connsiteY1-2176" fmla="*/ 1181117 h 5891405"/>
                <a:gd name="connsiteX2-2177" fmla="*/ 523134 w 5382271"/>
                <a:gd name="connsiteY2-2178" fmla="*/ 2303127 h 5891405"/>
                <a:gd name="connsiteX3-2179" fmla="*/ 925 w 5382271"/>
                <a:gd name="connsiteY3-2180" fmla="*/ 3052512 h 5891405"/>
                <a:gd name="connsiteX4-2181" fmla="*/ 511288 w 5382271"/>
                <a:gd name="connsiteY4-2182" fmla="*/ 3328959 h 5891405"/>
                <a:gd name="connsiteX5-2183" fmla="*/ 340200 w 5382271"/>
                <a:gd name="connsiteY5-2184" fmla="*/ 3735758 h 5891405"/>
                <a:gd name="connsiteX6-2185" fmla="*/ 531586 w 5382271"/>
                <a:gd name="connsiteY6-2186" fmla="*/ 3871219 h 5891405"/>
                <a:gd name="connsiteX7-2187" fmla="*/ 373064 w 5382271"/>
                <a:gd name="connsiteY7-2188" fmla="*/ 4062605 h 5891405"/>
                <a:gd name="connsiteX8-2189" fmla="*/ 564450 w 5382271"/>
                <a:gd name="connsiteY8-2190" fmla="*/ 4317787 h 5891405"/>
                <a:gd name="connsiteX9-2191" fmla="*/ 500655 w 5382271"/>
                <a:gd name="connsiteY9-2192" fmla="*/ 4977005 h 5891405"/>
                <a:gd name="connsiteX10-2193" fmla="*/ 1755297 w 5382271"/>
                <a:gd name="connsiteY10-2194" fmla="*/ 5039972 h 5891405"/>
                <a:gd name="connsiteX11-2195" fmla="*/ 1946683 w 5382271"/>
                <a:gd name="connsiteY11-2196" fmla="*/ 5891405 h 5891405"/>
                <a:gd name="connsiteX12-2197" fmla="*/ 4785576 w 5382271"/>
                <a:gd name="connsiteY12-2198" fmla="*/ 5859508 h 5891405"/>
                <a:gd name="connsiteX13-2199" fmla="*/ 4891902 w 5382271"/>
                <a:gd name="connsiteY13-2200" fmla="*/ 3520345 h 5891405"/>
                <a:gd name="connsiteX14-2201" fmla="*/ 3031204 w 5382271"/>
                <a:gd name="connsiteY14-2202" fmla="*/ 968 h 5891405"/>
                <a:gd name="connsiteX0-2203" fmla="*/ 3031204 w 5382271"/>
                <a:gd name="connsiteY0-2204" fmla="*/ 968 h 5891405"/>
                <a:gd name="connsiteX1-2205" fmla="*/ 777260 w 5382271"/>
                <a:gd name="connsiteY1-2206" fmla="*/ 1181117 h 5891405"/>
                <a:gd name="connsiteX2-2207" fmla="*/ 523134 w 5382271"/>
                <a:gd name="connsiteY2-2208" fmla="*/ 2303127 h 5891405"/>
                <a:gd name="connsiteX3-2209" fmla="*/ 925 w 5382271"/>
                <a:gd name="connsiteY3-2210" fmla="*/ 3052512 h 5891405"/>
                <a:gd name="connsiteX4-2211" fmla="*/ 511288 w 5382271"/>
                <a:gd name="connsiteY4-2212" fmla="*/ 3328959 h 5891405"/>
                <a:gd name="connsiteX5-2213" fmla="*/ 340200 w 5382271"/>
                <a:gd name="connsiteY5-2214" fmla="*/ 3735758 h 5891405"/>
                <a:gd name="connsiteX6-2215" fmla="*/ 531586 w 5382271"/>
                <a:gd name="connsiteY6-2216" fmla="*/ 3871219 h 5891405"/>
                <a:gd name="connsiteX7-2217" fmla="*/ 373064 w 5382271"/>
                <a:gd name="connsiteY7-2218" fmla="*/ 4062605 h 5891405"/>
                <a:gd name="connsiteX8-2219" fmla="*/ 564450 w 5382271"/>
                <a:gd name="connsiteY8-2220" fmla="*/ 4317787 h 5891405"/>
                <a:gd name="connsiteX9-2221" fmla="*/ 500655 w 5382271"/>
                <a:gd name="connsiteY9-2222" fmla="*/ 4977005 h 5891405"/>
                <a:gd name="connsiteX10-2223" fmla="*/ 1755297 w 5382271"/>
                <a:gd name="connsiteY10-2224" fmla="*/ 5039972 h 5891405"/>
                <a:gd name="connsiteX11-2225" fmla="*/ 1946683 w 5382271"/>
                <a:gd name="connsiteY11-2226" fmla="*/ 5891405 h 5891405"/>
                <a:gd name="connsiteX12-2227" fmla="*/ 4785576 w 5382271"/>
                <a:gd name="connsiteY12-2228" fmla="*/ 5859508 h 5891405"/>
                <a:gd name="connsiteX13-2229" fmla="*/ 4891902 w 5382271"/>
                <a:gd name="connsiteY13-2230" fmla="*/ 3520345 h 5891405"/>
                <a:gd name="connsiteX14-2231" fmla="*/ 3031204 w 5382271"/>
                <a:gd name="connsiteY14-2232" fmla="*/ 968 h 5891405"/>
                <a:gd name="connsiteX0-2233" fmla="*/ 3038119 w 5389186"/>
                <a:gd name="connsiteY0-2234" fmla="*/ 968 h 5891405"/>
                <a:gd name="connsiteX1-2235" fmla="*/ 784175 w 5389186"/>
                <a:gd name="connsiteY1-2236" fmla="*/ 1181117 h 5891405"/>
                <a:gd name="connsiteX2-2237" fmla="*/ 530049 w 5389186"/>
                <a:gd name="connsiteY2-2238" fmla="*/ 2303127 h 5891405"/>
                <a:gd name="connsiteX3-2239" fmla="*/ 7840 w 5389186"/>
                <a:gd name="connsiteY3-2240" fmla="*/ 3052512 h 5891405"/>
                <a:gd name="connsiteX4-2241" fmla="*/ 518203 w 5389186"/>
                <a:gd name="connsiteY4-2242" fmla="*/ 3328959 h 5891405"/>
                <a:gd name="connsiteX5-2243" fmla="*/ 347115 w 5389186"/>
                <a:gd name="connsiteY5-2244" fmla="*/ 3735758 h 5891405"/>
                <a:gd name="connsiteX6-2245" fmla="*/ 538501 w 5389186"/>
                <a:gd name="connsiteY6-2246" fmla="*/ 3871219 h 5891405"/>
                <a:gd name="connsiteX7-2247" fmla="*/ 379979 w 5389186"/>
                <a:gd name="connsiteY7-2248" fmla="*/ 4062605 h 5891405"/>
                <a:gd name="connsiteX8-2249" fmla="*/ 571365 w 5389186"/>
                <a:gd name="connsiteY8-2250" fmla="*/ 4317787 h 5891405"/>
                <a:gd name="connsiteX9-2251" fmla="*/ 507570 w 5389186"/>
                <a:gd name="connsiteY9-2252" fmla="*/ 4977005 h 5891405"/>
                <a:gd name="connsiteX10-2253" fmla="*/ 1762212 w 5389186"/>
                <a:gd name="connsiteY10-2254" fmla="*/ 5039972 h 5891405"/>
                <a:gd name="connsiteX11-2255" fmla="*/ 1953598 w 5389186"/>
                <a:gd name="connsiteY11-2256" fmla="*/ 5891405 h 5891405"/>
                <a:gd name="connsiteX12-2257" fmla="*/ 4792491 w 5389186"/>
                <a:gd name="connsiteY12-2258" fmla="*/ 5859508 h 5891405"/>
                <a:gd name="connsiteX13-2259" fmla="*/ 4898817 w 5389186"/>
                <a:gd name="connsiteY13-2260" fmla="*/ 3520345 h 5891405"/>
                <a:gd name="connsiteX14-2261" fmla="*/ 3038119 w 5389186"/>
                <a:gd name="connsiteY14-2262" fmla="*/ 968 h 5891405"/>
                <a:gd name="connsiteX0-2263" fmla="*/ 3037057 w 5388124"/>
                <a:gd name="connsiteY0-2264" fmla="*/ 968 h 5891405"/>
                <a:gd name="connsiteX1-2265" fmla="*/ 783113 w 5388124"/>
                <a:gd name="connsiteY1-2266" fmla="*/ 1181117 h 5891405"/>
                <a:gd name="connsiteX2-2267" fmla="*/ 528987 w 5388124"/>
                <a:gd name="connsiteY2-2268" fmla="*/ 2303127 h 5891405"/>
                <a:gd name="connsiteX3-2269" fmla="*/ 6778 w 5388124"/>
                <a:gd name="connsiteY3-2270" fmla="*/ 3052512 h 5891405"/>
                <a:gd name="connsiteX4-2271" fmla="*/ 517141 w 5388124"/>
                <a:gd name="connsiteY4-2272" fmla="*/ 3328959 h 5891405"/>
                <a:gd name="connsiteX5-2273" fmla="*/ 346053 w 5388124"/>
                <a:gd name="connsiteY5-2274" fmla="*/ 3735758 h 5891405"/>
                <a:gd name="connsiteX6-2275" fmla="*/ 537439 w 5388124"/>
                <a:gd name="connsiteY6-2276" fmla="*/ 3871219 h 5891405"/>
                <a:gd name="connsiteX7-2277" fmla="*/ 378917 w 5388124"/>
                <a:gd name="connsiteY7-2278" fmla="*/ 4062605 h 5891405"/>
                <a:gd name="connsiteX8-2279" fmla="*/ 570303 w 5388124"/>
                <a:gd name="connsiteY8-2280" fmla="*/ 4317787 h 5891405"/>
                <a:gd name="connsiteX9-2281" fmla="*/ 506508 w 5388124"/>
                <a:gd name="connsiteY9-2282" fmla="*/ 4977005 h 5891405"/>
                <a:gd name="connsiteX10-2283" fmla="*/ 1761150 w 5388124"/>
                <a:gd name="connsiteY10-2284" fmla="*/ 5039972 h 5891405"/>
                <a:gd name="connsiteX11-2285" fmla="*/ 1952536 w 5388124"/>
                <a:gd name="connsiteY11-2286" fmla="*/ 5891405 h 5891405"/>
                <a:gd name="connsiteX12-2287" fmla="*/ 4791429 w 5388124"/>
                <a:gd name="connsiteY12-2288" fmla="*/ 5859508 h 5891405"/>
                <a:gd name="connsiteX13-2289" fmla="*/ 4897755 w 5388124"/>
                <a:gd name="connsiteY13-2290" fmla="*/ 3520345 h 5891405"/>
                <a:gd name="connsiteX14-2291" fmla="*/ 3037057 w 5388124"/>
                <a:gd name="connsiteY14-2292" fmla="*/ 968 h 5891405"/>
                <a:gd name="connsiteX0-2293" fmla="*/ 3034541 w 5385608"/>
                <a:gd name="connsiteY0-2294" fmla="*/ 968 h 5891405"/>
                <a:gd name="connsiteX1-2295" fmla="*/ 780597 w 5385608"/>
                <a:gd name="connsiteY1-2296" fmla="*/ 1181117 h 5891405"/>
                <a:gd name="connsiteX2-2297" fmla="*/ 526471 w 5385608"/>
                <a:gd name="connsiteY2-2298" fmla="*/ 2303127 h 5891405"/>
                <a:gd name="connsiteX3-2299" fmla="*/ 4262 w 5385608"/>
                <a:gd name="connsiteY3-2300" fmla="*/ 3052512 h 5891405"/>
                <a:gd name="connsiteX4-2301" fmla="*/ 514625 w 5385608"/>
                <a:gd name="connsiteY4-2302" fmla="*/ 3328959 h 5891405"/>
                <a:gd name="connsiteX5-2303" fmla="*/ 343537 w 5385608"/>
                <a:gd name="connsiteY5-2304" fmla="*/ 3735758 h 5891405"/>
                <a:gd name="connsiteX6-2305" fmla="*/ 534923 w 5385608"/>
                <a:gd name="connsiteY6-2306" fmla="*/ 3871219 h 5891405"/>
                <a:gd name="connsiteX7-2307" fmla="*/ 376401 w 5385608"/>
                <a:gd name="connsiteY7-2308" fmla="*/ 4062605 h 5891405"/>
                <a:gd name="connsiteX8-2309" fmla="*/ 567787 w 5385608"/>
                <a:gd name="connsiteY8-2310" fmla="*/ 4317787 h 5891405"/>
                <a:gd name="connsiteX9-2311" fmla="*/ 503992 w 5385608"/>
                <a:gd name="connsiteY9-2312" fmla="*/ 4977005 h 5891405"/>
                <a:gd name="connsiteX10-2313" fmla="*/ 1758634 w 5385608"/>
                <a:gd name="connsiteY10-2314" fmla="*/ 5039972 h 5891405"/>
                <a:gd name="connsiteX11-2315" fmla="*/ 1950020 w 5385608"/>
                <a:gd name="connsiteY11-2316" fmla="*/ 5891405 h 5891405"/>
                <a:gd name="connsiteX12-2317" fmla="*/ 4788913 w 5385608"/>
                <a:gd name="connsiteY12-2318" fmla="*/ 5859508 h 5891405"/>
                <a:gd name="connsiteX13-2319" fmla="*/ 4895239 w 5385608"/>
                <a:gd name="connsiteY13-2320" fmla="*/ 3520345 h 5891405"/>
                <a:gd name="connsiteX14-2321" fmla="*/ 3034541 w 5385608"/>
                <a:gd name="connsiteY14-2322" fmla="*/ 968 h 5891405"/>
                <a:gd name="connsiteX0-2323" fmla="*/ 3034541 w 5385608"/>
                <a:gd name="connsiteY0-2324" fmla="*/ 968 h 5891405"/>
                <a:gd name="connsiteX1-2325" fmla="*/ 780597 w 5385608"/>
                <a:gd name="connsiteY1-2326" fmla="*/ 1181117 h 5891405"/>
                <a:gd name="connsiteX2-2327" fmla="*/ 526471 w 5385608"/>
                <a:gd name="connsiteY2-2328" fmla="*/ 2303127 h 5891405"/>
                <a:gd name="connsiteX3-2329" fmla="*/ 4262 w 5385608"/>
                <a:gd name="connsiteY3-2330" fmla="*/ 3052512 h 5891405"/>
                <a:gd name="connsiteX4-2331" fmla="*/ 514625 w 5385608"/>
                <a:gd name="connsiteY4-2332" fmla="*/ 3328959 h 5891405"/>
                <a:gd name="connsiteX5-2333" fmla="*/ 343537 w 5385608"/>
                <a:gd name="connsiteY5-2334" fmla="*/ 3735758 h 5891405"/>
                <a:gd name="connsiteX6-2335" fmla="*/ 534923 w 5385608"/>
                <a:gd name="connsiteY6-2336" fmla="*/ 3871219 h 5891405"/>
                <a:gd name="connsiteX7-2337" fmla="*/ 376401 w 5385608"/>
                <a:gd name="connsiteY7-2338" fmla="*/ 4062605 h 5891405"/>
                <a:gd name="connsiteX8-2339" fmla="*/ 567787 w 5385608"/>
                <a:gd name="connsiteY8-2340" fmla="*/ 4317787 h 5891405"/>
                <a:gd name="connsiteX9-2341" fmla="*/ 503992 w 5385608"/>
                <a:gd name="connsiteY9-2342" fmla="*/ 4977005 h 5891405"/>
                <a:gd name="connsiteX10-2343" fmla="*/ 1758634 w 5385608"/>
                <a:gd name="connsiteY10-2344" fmla="*/ 5039972 h 5891405"/>
                <a:gd name="connsiteX11-2345" fmla="*/ 1950020 w 5385608"/>
                <a:gd name="connsiteY11-2346" fmla="*/ 5891405 h 5891405"/>
                <a:gd name="connsiteX12-2347" fmla="*/ 4788913 w 5385608"/>
                <a:gd name="connsiteY12-2348" fmla="*/ 5859508 h 5891405"/>
                <a:gd name="connsiteX13-2349" fmla="*/ 4895239 w 5385608"/>
                <a:gd name="connsiteY13-2350" fmla="*/ 3520345 h 5891405"/>
                <a:gd name="connsiteX14-2351" fmla="*/ 3034541 w 5385608"/>
                <a:gd name="connsiteY14-2352" fmla="*/ 968 h 5891405"/>
                <a:gd name="connsiteX0-2353" fmla="*/ 2980702 w 5331769"/>
                <a:gd name="connsiteY0-2354" fmla="*/ 968 h 5891405"/>
                <a:gd name="connsiteX1-2355" fmla="*/ 726758 w 5331769"/>
                <a:gd name="connsiteY1-2356" fmla="*/ 1181117 h 5891405"/>
                <a:gd name="connsiteX2-2357" fmla="*/ 472632 w 5331769"/>
                <a:gd name="connsiteY2-2358" fmla="*/ 2303127 h 5891405"/>
                <a:gd name="connsiteX3-2359" fmla="*/ 5014 w 5331769"/>
                <a:gd name="connsiteY3-2360" fmla="*/ 3079808 h 5891405"/>
                <a:gd name="connsiteX4-2361" fmla="*/ 460786 w 5331769"/>
                <a:gd name="connsiteY4-2362" fmla="*/ 3328959 h 5891405"/>
                <a:gd name="connsiteX5-2363" fmla="*/ 289698 w 5331769"/>
                <a:gd name="connsiteY5-2364" fmla="*/ 3735758 h 5891405"/>
                <a:gd name="connsiteX6-2365" fmla="*/ 481084 w 5331769"/>
                <a:gd name="connsiteY6-2366" fmla="*/ 3871219 h 5891405"/>
                <a:gd name="connsiteX7-2367" fmla="*/ 322562 w 5331769"/>
                <a:gd name="connsiteY7-2368" fmla="*/ 4062605 h 5891405"/>
                <a:gd name="connsiteX8-2369" fmla="*/ 513948 w 5331769"/>
                <a:gd name="connsiteY8-2370" fmla="*/ 4317787 h 5891405"/>
                <a:gd name="connsiteX9-2371" fmla="*/ 450153 w 5331769"/>
                <a:gd name="connsiteY9-2372" fmla="*/ 4977005 h 5891405"/>
                <a:gd name="connsiteX10-2373" fmla="*/ 1704795 w 5331769"/>
                <a:gd name="connsiteY10-2374" fmla="*/ 5039972 h 5891405"/>
                <a:gd name="connsiteX11-2375" fmla="*/ 1896181 w 5331769"/>
                <a:gd name="connsiteY11-2376" fmla="*/ 5891405 h 5891405"/>
                <a:gd name="connsiteX12-2377" fmla="*/ 4735074 w 5331769"/>
                <a:gd name="connsiteY12-2378" fmla="*/ 5859508 h 5891405"/>
                <a:gd name="connsiteX13-2379" fmla="*/ 4841400 w 5331769"/>
                <a:gd name="connsiteY13-2380" fmla="*/ 3520345 h 5891405"/>
                <a:gd name="connsiteX14-2381" fmla="*/ 2980702 w 5331769"/>
                <a:gd name="connsiteY14-2382" fmla="*/ 968 h 5891405"/>
                <a:gd name="connsiteX0-2383" fmla="*/ 2980491 w 5331558"/>
                <a:gd name="connsiteY0-2384" fmla="*/ 968 h 5891405"/>
                <a:gd name="connsiteX1-2385" fmla="*/ 726547 w 5331558"/>
                <a:gd name="connsiteY1-2386" fmla="*/ 1181117 h 5891405"/>
                <a:gd name="connsiteX2-2387" fmla="*/ 486068 w 5331558"/>
                <a:gd name="connsiteY2-2388" fmla="*/ 2371366 h 5891405"/>
                <a:gd name="connsiteX3-2389" fmla="*/ 4803 w 5331558"/>
                <a:gd name="connsiteY3-2390" fmla="*/ 3079808 h 5891405"/>
                <a:gd name="connsiteX4-2391" fmla="*/ 460575 w 5331558"/>
                <a:gd name="connsiteY4-2392" fmla="*/ 3328959 h 5891405"/>
                <a:gd name="connsiteX5-2393" fmla="*/ 289487 w 5331558"/>
                <a:gd name="connsiteY5-2394" fmla="*/ 3735758 h 5891405"/>
                <a:gd name="connsiteX6-2395" fmla="*/ 480873 w 5331558"/>
                <a:gd name="connsiteY6-2396" fmla="*/ 3871219 h 5891405"/>
                <a:gd name="connsiteX7-2397" fmla="*/ 322351 w 5331558"/>
                <a:gd name="connsiteY7-2398" fmla="*/ 4062605 h 5891405"/>
                <a:gd name="connsiteX8-2399" fmla="*/ 513737 w 5331558"/>
                <a:gd name="connsiteY8-2400" fmla="*/ 4317787 h 5891405"/>
                <a:gd name="connsiteX9-2401" fmla="*/ 449942 w 5331558"/>
                <a:gd name="connsiteY9-2402" fmla="*/ 4977005 h 5891405"/>
                <a:gd name="connsiteX10-2403" fmla="*/ 1704584 w 5331558"/>
                <a:gd name="connsiteY10-2404" fmla="*/ 5039972 h 5891405"/>
                <a:gd name="connsiteX11-2405" fmla="*/ 1895970 w 5331558"/>
                <a:gd name="connsiteY11-2406" fmla="*/ 5891405 h 5891405"/>
                <a:gd name="connsiteX12-2407" fmla="*/ 4734863 w 5331558"/>
                <a:gd name="connsiteY12-2408" fmla="*/ 5859508 h 5891405"/>
                <a:gd name="connsiteX13-2409" fmla="*/ 4841189 w 5331558"/>
                <a:gd name="connsiteY13-2410" fmla="*/ 3520345 h 5891405"/>
                <a:gd name="connsiteX14-2411" fmla="*/ 2980491 w 5331558"/>
                <a:gd name="connsiteY14-2412" fmla="*/ 968 h 58914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581" y="connsiteY14-582"/>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Oval 37"/>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
        <p:nvSpPr>
          <p:cNvPr id="75" name="Rectangle 19"/>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Freeform 114"/>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1" fmla="*/ 2500704 w 3745816"/>
              <a:gd name="connsiteY0-2" fmla="*/ 2026790 h 3316502"/>
              <a:gd name="connsiteX1-3" fmla="*/ 2261868 w 3745816"/>
              <a:gd name="connsiteY1-4" fmla="*/ 2108676 h 3316502"/>
              <a:gd name="connsiteX2-5" fmla="*/ 2364227 w 3745816"/>
              <a:gd name="connsiteY2-6" fmla="*/ 2313393 h 3316502"/>
              <a:gd name="connsiteX3-7" fmla="*/ 2500704 w 3745816"/>
              <a:gd name="connsiteY3-8" fmla="*/ 2026790 h 3316502"/>
              <a:gd name="connsiteX4-9" fmla="*/ 1245112 w 3745816"/>
              <a:gd name="connsiteY4-10" fmla="*/ 2026790 h 3316502"/>
              <a:gd name="connsiteX5-11" fmla="*/ 1381589 w 3745816"/>
              <a:gd name="connsiteY5-12" fmla="*/ 2313393 h 3316502"/>
              <a:gd name="connsiteX6-13" fmla="*/ 1483948 w 3745816"/>
              <a:gd name="connsiteY6-14" fmla="*/ 2108676 h 3316502"/>
              <a:gd name="connsiteX7-15" fmla="*/ 1245112 w 3745816"/>
              <a:gd name="connsiteY7-16" fmla="*/ 2026790 h 3316502"/>
              <a:gd name="connsiteX8-17" fmla="*/ 3185000 w 3745816"/>
              <a:gd name="connsiteY8-18" fmla="*/ 1670667 h 3316502"/>
              <a:gd name="connsiteX9-19" fmla="*/ 3244509 w 3745816"/>
              <a:gd name="connsiteY9-20" fmla="*/ 1692418 h 3316502"/>
              <a:gd name="connsiteX10-21" fmla="*/ 3380986 w 3745816"/>
              <a:gd name="connsiteY10-22" fmla="*/ 1856191 h 3316502"/>
              <a:gd name="connsiteX11-23" fmla="*/ 3599350 w 3745816"/>
              <a:gd name="connsiteY11-24" fmla="*/ 1903959 h 3316502"/>
              <a:gd name="connsiteX12-25" fmla="*/ 3735827 w 3745816"/>
              <a:gd name="connsiteY12-26" fmla="*/ 2142795 h 3316502"/>
              <a:gd name="connsiteX13-27" fmla="*/ 3572054 w 3745816"/>
              <a:gd name="connsiteY13-28" fmla="*/ 2620466 h 3316502"/>
              <a:gd name="connsiteX14-29" fmla="*/ 3551583 w 3745816"/>
              <a:gd name="connsiteY14-30" fmla="*/ 3316502 h 3316502"/>
              <a:gd name="connsiteX15-31" fmla="*/ 3292276 w 3745816"/>
              <a:gd name="connsiteY15-32" fmla="*/ 3302855 h 3316502"/>
              <a:gd name="connsiteX16-33" fmla="*/ 3271804 w 3745816"/>
              <a:gd name="connsiteY16-34" fmla="*/ 2511284 h 3316502"/>
              <a:gd name="connsiteX17-35" fmla="*/ 3278628 w 3745816"/>
              <a:gd name="connsiteY17-36" fmla="*/ 2272449 h 3316502"/>
              <a:gd name="connsiteX18-37" fmla="*/ 3128502 w 3745816"/>
              <a:gd name="connsiteY18-38" fmla="*/ 2108675 h 3316502"/>
              <a:gd name="connsiteX19-39" fmla="*/ 2869195 w 3745816"/>
              <a:gd name="connsiteY19-40" fmla="*/ 2019965 h 3316502"/>
              <a:gd name="connsiteX20-41" fmla="*/ 3185000 w 3745816"/>
              <a:gd name="connsiteY20-42" fmla="*/ 1670667 h 3316502"/>
              <a:gd name="connsiteX21-43" fmla="*/ 560816 w 3745816"/>
              <a:gd name="connsiteY21-44" fmla="*/ 1670667 h 3316502"/>
              <a:gd name="connsiteX22-45" fmla="*/ 876621 w 3745816"/>
              <a:gd name="connsiteY22-46" fmla="*/ 2019965 h 3316502"/>
              <a:gd name="connsiteX23-47" fmla="*/ 617314 w 3745816"/>
              <a:gd name="connsiteY23-48" fmla="*/ 2108675 h 3316502"/>
              <a:gd name="connsiteX24-49" fmla="*/ 467188 w 3745816"/>
              <a:gd name="connsiteY24-50" fmla="*/ 2272449 h 3316502"/>
              <a:gd name="connsiteX25-51" fmla="*/ 474012 w 3745816"/>
              <a:gd name="connsiteY25-52" fmla="*/ 2511284 h 3316502"/>
              <a:gd name="connsiteX26-53" fmla="*/ 453540 w 3745816"/>
              <a:gd name="connsiteY26-54" fmla="*/ 3302855 h 3316502"/>
              <a:gd name="connsiteX27-55" fmla="*/ 194233 w 3745816"/>
              <a:gd name="connsiteY27-56" fmla="*/ 3316502 h 3316502"/>
              <a:gd name="connsiteX28-57" fmla="*/ 173762 w 3745816"/>
              <a:gd name="connsiteY28-58" fmla="*/ 2620466 h 3316502"/>
              <a:gd name="connsiteX29-59" fmla="*/ 9989 w 3745816"/>
              <a:gd name="connsiteY29-60" fmla="*/ 2142795 h 3316502"/>
              <a:gd name="connsiteX30-61" fmla="*/ 146466 w 3745816"/>
              <a:gd name="connsiteY30-62" fmla="*/ 1903959 h 3316502"/>
              <a:gd name="connsiteX31-63" fmla="*/ 364830 w 3745816"/>
              <a:gd name="connsiteY31-64" fmla="*/ 1856191 h 3316502"/>
              <a:gd name="connsiteX32-65" fmla="*/ 501307 w 3745816"/>
              <a:gd name="connsiteY32-66" fmla="*/ 1692418 h 3316502"/>
              <a:gd name="connsiteX33-67" fmla="*/ 560816 w 3745816"/>
              <a:gd name="connsiteY33-68" fmla="*/ 1670667 h 3316502"/>
              <a:gd name="connsiteX34-69" fmla="*/ 2609647 w 3745816"/>
              <a:gd name="connsiteY34-70" fmla="*/ 1003649 h 3316502"/>
              <a:gd name="connsiteX35-71" fmla="*/ 2234575 w 3745816"/>
              <a:gd name="connsiteY35-72" fmla="*/ 1385343 h 3316502"/>
              <a:gd name="connsiteX36-73" fmla="*/ 1968444 w 3745816"/>
              <a:gd name="connsiteY36-74" fmla="*/ 1951725 h 3316502"/>
              <a:gd name="connsiteX37-75" fmla="*/ 2248223 w 3745816"/>
              <a:gd name="connsiteY37-76" fmla="*/ 1897134 h 3316502"/>
              <a:gd name="connsiteX38-77" fmla="*/ 2644008 w 3745816"/>
              <a:gd name="connsiteY38-78" fmla="*/ 1010029 h 3316502"/>
              <a:gd name="connsiteX39-79" fmla="*/ 2609647 w 3745816"/>
              <a:gd name="connsiteY39-80" fmla="*/ 1003649 h 3316502"/>
              <a:gd name="connsiteX40-81" fmla="*/ 1136169 w 3745816"/>
              <a:gd name="connsiteY40-82" fmla="*/ 1003649 h 3316502"/>
              <a:gd name="connsiteX41-83" fmla="*/ 1101808 w 3745816"/>
              <a:gd name="connsiteY41-84" fmla="*/ 1010029 h 3316502"/>
              <a:gd name="connsiteX42-85" fmla="*/ 1497593 w 3745816"/>
              <a:gd name="connsiteY42-86" fmla="*/ 1897134 h 3316502"/>
              <a:gd name="connsiteX43-87" fmla="*/ 1777372 w 3745816"/>
              <a:gd name="connsiteY43-88" fmla="*/ 1951725 h 3316502"/>
              <a:gd name="connsiteX44-89" fmla="*/ 1511241 w 3745816"/>
              <a:gd name="connsiteY44-90" fmla="*/ 1385343 h 3316502"/>
              <a:gd name="connsiteX45-91" fmla="*/ 1136169 w 3745816"/>
              <a:gd name="connsiteY45-92" fmla="*/ 1003649 h 3316502"/>
              <a:gd name="connsiteX46-93" fmla="*/ 665081 w 3745816"/>
              <a:gd name="connsiteY46-94" fmla="*/ 96 h 3316502"/>
              <a:gd name="connsiteX47-95" fmla="*/ 1862679 w 3745816"/>
              <a:gd name="connsiteY47-96" fmla="*/ 634117 h 3316502"/>
              <a:gd name="connsiteX48-97" fmla="*/ 3080735 w 3745816"/>
              <a:gd name="connsiteY48-98" fmla="*/ 96 h 3316502"/>
              <a:gd name="connsiteX49-99" fmla="*/ 3619822 w 3745816"/>
              <a:gd name="connsiteY49-100" fmla="*/ 921320 h 3316502"/>
              <a:gd name="connsiteX50-101" fmla="*/ 3456049 w 3745816"/>
              <a:gd name="connsiteY50-102" fmla="*/ 955441 h 3316502"/>
              <a:gd name="connsiteX51-103" fmla="*/ 3189917 w 3745816"/>
              <a:gd name="connsiteY51-104" fmla="*/ 1317105 h 3316502"/>
              <a:gd name="connsiteX52-105" fmla="*/ 3155798 w 3745816"/>
              <a:gd name="connsiteY52-106" fmla="*/ 1596884 h 3316502"/>
              <a:gd name="connsiteX53-107" fmla="*/ 2848723 w 3745816"/>
              <a:gd name="connsiteY53-108" fmla="*/ 1842544 h 3316502"/>
              <a:gd name="connsiteX54-109" fmla="*/ 2650831 w 3745816"/>
              <a:gd name="connsiteY54-110" fmla="*/ 2518108 h 3316502"/>
              <a:gd name="connsiteX55-111" fmla="*/ 2193630 w 3745816"/>
              <a:gd name="connsiteY55-112" fmla="*/ 2531756 h 3316502"/>
              <a:gd name="connsiteX56-113" fmla="*/ 1941147 w 3745816"/>
              <a:gd name="connsiteY56-114" fmla="*/ 2211033 h 3316502"/>
              <a:gd name="connsiteX57-115" fmla="*/ 1872908 w 3745816"/>
              <a:gd name="connsiteY57-116" fmla="*/ 2313392 h 3316502"/>
              <a:gd name="connsiteX58-117" fmla="*/ 1804669 w 3745816"/>
              <a:gd name="connsiteY58-118" fmla="*/ 2211033 h 3316502"/>
              <a:gd name="connsiteX59-119" fmla="*/ 1552186 w 3745816"/>
              <a:gd name="connsiteY59-120" fmla="*/ 2531756 h 3316502"/>
              <a:gd name="connsiteX60-121" fmla="*/ 1094985 w 3745816"/>
              <a:gd name="connsiteY60-122" fmla="*/ 2518108 h 3316502"/>
              <a:gd name="connsiteX61-123" fmla="*/ 897093 w 3745816"/>
              <a:gd name="connsiteY61-124" fmla="*/ 1842544 h 3316502"/>
              <a:gd name="connsiteX62-125" fmla="*/ 590018 w 3745816"/>
              <a:gd name="connsiteY62-126" fmla="*/ 1596884 h 3316502"/>
              <a:gd name="connsiteX63-127" fmla="*/ 555899 w 3745816"/>
              <a:gd name="connsiteY63-128" fmla="*/ 1317105 h 3316502"/>
              <a:gd name="connsiteX64-129" fmla="*/ 388154 w 3745816"/>
              <a:gd name="connsiteY64-130" fmla="*/ 1151989 h 3316502"/>
              <a:gd name="connsiteX65-131" fmla="*/ 289767 w 3745816"/>
              <a:gd name="connsiteY65-132" fmla="*/ 1006142 h 3316502"/>
              <a:gd name="connsiteX66-133" fmla="*/ 125994 w 3745816"/>
              <a:gd name="connsiteY66-134" fmla="*/ 921320 h 3316502"/>
              <a:gd name="connsiteX67-135" fmla="*/ 665081 w 3745816"/>
              <a:gd name="connsiteY67-136" fmla="*/ 96 h 3316502"/>
              <a:gd name="connsiteX0-137" fmla="*/ 2500704 w 3745816"/>
              <a:gd name="connsiteY0-138" fmla="*/ 2026790 h 3316502"/>
              <a:gd name="connsiteX1-139" fmla="*/ 2261868 w 3745816"/>
              <a:gd name="connsiteY1-140" fmla="*/ 2108676 h 3316502"/>
              <a:gd name="connsiteX2-141" fmla="*/ 2364227 w 3745816"/>
              <a:gd name="connsiteY2-142" fmla="*/ 2313393 h 3316502"/>
              <a:gd name="connsiteX3-143" fmla="*/ 2500704 w 3745816"/>
              <a:gd name="connsiteY3-144" fmla="*/ 2026790 h 3316502"/>
              <a:gd name="connsiteX4-145" fmla="*/ 1245112 w 3745816"/>
              <a:gd name="connsiteY4-146" fmla="*/ 2026790 h 3316502"/>
              <a:gd name="connsiteX5-147" fmla="*/ 1381589 w 3745816"/>
              <a:gd name="connsiteY5-148" fmla="*/ 2313393 h 3316502"/>
              <a:gd name="connsiteX6-149" fmla="*/ 1483948 w 3745816"/>
              <a:gd name="connsiteY6-150" fmla="*/ 2108676 h 3316502"/>
              <a:gd name="connsiteX7-151" fmla="*/ 1245112 w 3745816"/>
              <a:gd name="connsiteY7-152" fmla="*/ 2026790 h 3316502"/>
              <a:gd name="connsiteX8-153" fmla="*/ 3185000 w 3745816"/>
              <a:gd name="connsiteY8-154" fmla="*/ 1670667 h 3316502"/>
              <a:gd name="connsiteX9-155" fmla="*/ 3244509 w 3745816"/>
              <a:gd name="connsiteY9-156" fmla="*/ 1692418 h 3316502"/>
              <a:gd name="connsiteX10-157" fmla="*/ 3380986 w 3745816"/>
              <a:gd name="connsiteY10-158" fmla="*/ 1856191 h 3316502"/>
              <a:gd name="connsiteX11-159" fmla="*/ 3599350 w 3745816"/>
              <a:gd name="connsiteY11-160" fmla="*/ 1903959 h 3316502"/>
              <a:gd name="connsiteX12-161" fmla="*/ 3735827 w 3745816"/>
              <a:gd name="connsiteY12-162" fmla="*/ 2142795 h 3316502"/>
              <a:gd name="connsiteX13-163" fmla="*/ 3572054 w 3745816"/>
              <a:gd name="connsiteY13-164" fmla="*/ 2620466 h 3316502"/>
              <a:gd name="connsiteX14-165" fmla="*/ 3551583 w 3745816"/>
              <a:gd name="connsiteY14-166" fmla="*/ 3316502 h 3316502"/>
              <a:gd name="connsiteX15-167" fmla="*/ 3292276 w 3745816"/>
              <a:gd name="connsiteY15-168" fmla="*/ 3302855 h 3316502"/>
              <a:gd name="connsiteX16-169" fmla="*/ 3271804 w 3745816"/>
              <a:gd name="connsiteY16-170" fmla="*/ 2511284 h 3316502"/>
              <a:gd name="connsiteX17-171" fmla="*/ 3278628 w 3745816"/>
              <a:gd name="connsiteY17-172" fmla="*/ 2272449 h 3316502"/>
              <a:gd name="connsiteX18-173" fmla="*/ 3128502 w 3745816"/>
              <a:gd name="connsiteY18-174" fmla="*/ 2108675 h 3316502"/>
              <a:gd name="connsiteX19-175" fmla="*/ 2869195 w 3745816"/>
              <a:gd name="connsiteY19-176" fmla="*/ 2019965 h 3316502"/>
              <a:gd name="connsiteX20-177" fmla="*/ 3185000 w 3745816"/>
              <a:gd name="connsiteY20-178" fmla="*/ 1670667 h 3316502"/>
              <a:gd name="connsiteX21-179" fmla="*/ 560816 w 3745816"/>
              <a:gd name="connsiteY21-180" fmla="*/ 1670667 h 3316502"/>
              <a:gd name="connsiteX22-181" fmla="*/ 876621 w 3745816"/>
              <a:gd name="connsiteY22-182" fmla="*/ 2019965 h 3316502"/>
              <a:gd name="connsiteX23-183" fmla="*/ 617314 w 3745816"/>
              <a:gd name="connsiteY23-184" fmla="*/ 2108675 h 3316502"/>
              <a:gd name="connsiteX24-185" fmla="*/ 467188 w 3745816"/>
              <a:gd name="connsiteY24-186" fmla="*/ 2272449 h 3316502"/>
              <a:gd name="connsiteX25-187" fmla="*/ 474012 w 3745816"/>
              <a:gd name="connsiteY25-188" fmla="*/ 2511284 h 3316502"/>
              <a:gd name="connsiteX26-189" fmla="*/ 453540 w 3745816"/>
              <a:gd name="connsiteY26-190" fmla="*/ 3302855 h 3316502"/>
              <a:gd name="connsiteX27-191" fmla="*/ 194233 w 3745816"/>
              <a:gd name="connsiteY27-192" fmla="*/ 3316502 h 3316502"/>
              <a:gd name="connsiteX28-193" fmla="*/ 173762 w 3745816"/>
              <a:gd name="connsiteY28-194" fmla="*/ 2620466 h 3316502"/>
              <a:gd name="connsiteX29-195" fmla="*/ 9989 w 3745816"/>
              <a:gd name="connsiteY29-196" fmla="*/ 2142795 h 3316502"/>
              <a:gd name="connsiteX30-197" fmla="*/ 146466 w 3745816"/>
              <a:gd name="connsiteY30-198" fmla="*/ 1903959 h 3316502"/>
              <a:gd name="connsiteX31-199" fmla="*/ 364830 w 3745816"/>
              <a:gd name="connsiteY31-200" fmla="*/ 1856191 h 3316502"/>
              <a:gd name="connsiteX32-201" fmla="*/ 501307 w 3745816"/>
              <a:gd name="connsiteY32-202" fmla="*/ 1692418 h 3316502"/>
              <a:gd name="connsiteX33-203" fmla="*/ 560816 w 3745816"/>
              <a:gd name="connsiteY33-204" fmla="*/ 1670667 h 3316502"/>
              <a:gd name="connsiteX34-205" fmla="*/ 2609647 w 3745816"/>
              <a:gd name="connsiteY34-206" fmla="*/ 1003649 h 3316502"/>
              <a:gd name="connsiteX35-207" fmla="*/ 2234575 w 3745816"/>
              <a:gd name="connsiteY35-208" fmla="*/ 1385343 h 3316502"/>
              <a:gd name="connsiteX36-209" fmla="*/ 1968444 w 3745816"/>
              <a:gd name="connsiteY36-210" fmla="*/ 1951725 h 3316502"/>
              <a:gd name="connsiteX37-211" fmla="*/ 2248223 w 3745816"/>
              <a:gd name="connsiteY37-212" fmla="*/ 1897134 h 3316502"/>
              <a:gd name="connsiteX38-213" fmla="*/ 2644008 w 3745816"/>
              <a:gd name="connsiteY38-214" fmla="*/ 1010029 h 3316502"/>
              <a:gd name="connsiteX39-215" fmla="*/ 2609647 w 3745816"/>
              <a:gd name="connsiteY39-216" fmla="*/ 1003649 h 3316502"/>
              <a:gd name="connsiteX40-217" fmla="*/ 1136169 w 3745816"/>
              <a:gd name="connsiteY40-218" fmla="*/ 1003649 h 3316502"/>
              <a:gd name="connsiteX41-219" fmla="*/ 1101808 w 3745816"/>
              <a:gd name="connsiteY41-220" fmla="*/ 1010029 h 3316502"/>
              <a:gd name="connsiteX42-221" fmla="*/ 1497593 w 3745816"/>
              <a:gd name="connsiteY42-222" fmla="*/ 1897134 h 3316502"/>
              <a:gd name="connsiteX43-223" fmla="*/ 1777372 w 3745816"/>
              <a:gd name="connsiteY43-224" fmla="*/ 1951725 h 3316502"/>
              <a:gd name="connsiteX44-225" fmla="*/ 1511241 w 3745816"/>
              <a:gd name="connsiteY44-226" fmla="*/ 1385343 h 3316502"/>
              <a:gd name="connsiteX45-227" fmla="*/ 1136169 w 3745816"/>
              <a:gd name="connsiteY45-228" fmla="*/ 1003649 h 3316502"/>
              <a:gd name="connsiteX46-229" fmla="*/ 665081 w 3745816"/>
              <a:gd name="connsiteY46-230" fmla="*/ 96 h 3316502"/>
              <a:gd name="connsiteX47-231" fmla="*/ 1862679 w 3745816"/>
              <a:gd name="connsiteY47-232" fmla="*/ 634117 h 3316502"/>
              <a:gd name="connsiteX48-233" fmla="*/ 3080735 w 3745816"/>
              <a:gd name="connsiteY48-234" fmla="*/ 96 h 3316502"/>
              <a:gd name="connsiteX49-235" fmla="*/ 3619822 w 3745816"/>
              <a:gd name="connsiteY49-236" fmla="*/ 921320 h 3316502"/>
              <a:gd name="connsiteX50-237" fmla="*/ 3456049 w 3745816"/>
              <a:gd name="connsiteY50-238" fmla="*/ 955441 h 3316502"/>
              <a:gd name="connsiteX51-239" fmla="*/ 3189917 w 3745816"/>
              <a:gd name="connsiteY51-240" fmla="*/ 1317105 h 3316502"/>
              <a:gd name="connsiteX52-241" fmla="*/ 3155798 w 3745816"/>
              <a:gd name="connsiteY52-242" fmla="*/ 1596884 h 3316502"/>
              <a:gd name="connsiteX53-243" fmla="*/ 2848723 w 3745816"/>
              <a:gd name="connsiteY53-244" fmla="*/ 1842544 h 3316502"/>
              <a:gd name="connsiteX54-245" fmla="*/ 2650831 w 3745816"/>
              <a:gd name="connsiteY54-246" fmla="*/ 2518108 h 3316502"/>
              <a:gd name="connsiteX55-247" fmla="*/ 2193630 w 3745816"/>
              <a:gd name="connsiteY55-248" fmla="*/ 2531756 h 3316502"/>
              <a:gd name="connsiteX56-249" fmla="*/ 1941147 w 3745816"/>
              <a:gd name="connsiteY56-250" fmla="*/ 2211033 h 3316502"/>
              <a:gd name="connsiteX57-251" fmla="*/ 1872908 w 3745816"/>
              <a:gd name="connsiteY57-252" fmla="*/ 2313392 h 3316502"/>
              <a:gd name="connsiteX58-253" fmla="*/ 1804669 w 3745816"/>
              <a:gd name="connsiteY58-254" fmla="*/ 2211033 h 3316502"/>
              <a:gd name="connsiteX59-255" fmla="*/ 1552186 w 3745816"/>
              <a:gd name="connsiteY59-256" fmla="*/ 2531756 h 3316502"/>
              <a:gd name="connsiteX60-257" fmla="*/ 1094985 w 3745816"/>
              <a:gd name="connsiteY60-258" fmla="*/ 2518108 h 3316502"/>
              <a:gd name="connsiteX61-259" fmla="*/ 897093 w 3745816"/>
              <a:gd name="connsiteY61-260" fmla="*/ 1842544 h 3316502"/>
              <a:gd name="connsiteX62-261" fmla="*/ 590018 w 3745816"/>
              <a:gd name="connsiteY62-262" fmla="*/ 1596884 h 3316502"/>
              <a:gd name="connsiteX63-263" fmla="*/ 555899 w 3745816"/>
              <a:gd name="connsiteY63-264" fmla="*/ 1317105 h 3316502"/>
              <a:gd name="connsiteX64-265" fmla="*/ 380265 w 3745816"/>
              <a:gd name="connsiteY64-266" fmla="*/ 1173717 h 3316502"/>
              <a:gd name="connsiteX65-267" fmla="*/ 289767 w 3745816"/>
              <a:gd name="connsiteY65-268" fmla="*/ 1006142 h 3316502"/>
              <a:gd name="connsiteX66-269" fmla="*/ 125994 w 3745816"/>
              <a:gd name="connsiteY66-270" fmla="*/ 921320 h 3316502"/>
              <a:gd name="connsiteX67-271" fmla="*/ 665081 w 3745816"/>
              <a:gd name="connsiteY67-272" fmla="*/ 96 h 3316502"/>
              <a:gd name="connsiteX0-273" fmla="*/ 2500704 w 3745816"/>
              <a:gd name="connsiteY0-274" fmla="*/ 2026790 h 3316502"/>
              <a:gd name="connsiteX1-275" fmla="*/ 2261868 w 3745816"/>
              <a:gd name="connsiteY1-276" fmla="*/ 2108676 h 3316502"/>
              <a:gd name="connsiteX2-277" fmla="*/ 2364227 w 3745816"/>
              <a:gd name="connsiteY2-278" fmla="*/ 2313393 h 3316502"/>
              <a:gd name="connsiteX3-279" fmla="*/ 2500704 w 3745816"/>
              <a:gd name="connsiteY3-280" fmla="*/ 2026790 h 3316502"/>
              <a:gd name="connsiteX4-281" fmla="*/ 1245112 w 3745816"/>
              <a:gd name="connsiteY4-282" fmla="*/ 2026790 h 3316502"/>
              <a:gd name="connsiteX5-283" fmla="*/ 1381589 w 3745816"/>
              <a:gd name="connsiteY5-284" fmla="*/ 2313393 h 3316502"/>
              <a:gd name="connsiteX6-285" fmla="*/ 1483948 w 3745816"/>
              <a:gd name="connsiteY6-286" fmla="*/ 2108676 h 3316502"/>
              <a:gd name="connsiteX7-287" fmla="*/ 1245112 w 3745816"/>
              <a:gd name="connsiteY7-288" fmla="*/ 2026790 h 3316502"/>
              <a:gd name="connsiteX8-289" fmla="*/ 3185000 w 3745816"/>
              <a:gd name="connsiteY8-290" fmla="*/ 1670667 h 3316502"/>
              <a:gd name="connsiteX9-291" fmla="*/ 3244509 w 3745816"/>
              <a:gd name="connsiteY9-292" fmla="*/ 1692418 h 3316502"/>
              <a:gd name="connsiteX10-293" fmla="*/ 3380986 w 3745816"/>
              <a:gd name="connsiteY10-294" fmla="*/ 1856191 h 3316502"/>
              <a:gd name="connsiteX11-295" fmla="*/ 3599350 w 3745816"/>
              <a:gd name="connsiteY11-296" fmla="*/ 1903959 h 3316502"/>
              <a:gd name="connsiteX12-297" fmla="*/ 3735827 w 3745816"/>
              <a:gd name="connsiteY12-298" fmla="*/ 2142795 h 3316502"/>
              <a:gd name="connsiteX13-299" fmla="*/ 3572054 w 3745816"/>
              <a:gd name="connsiteY13-300" fmla="*/ 2620466 h 3316502"/>
              <a:gd name="connsiteX14-301" fmla="*/ 3551583 w 3745816"/>
              <a:gd name="connsiteY14-302" fmla="*/ 3316502 h 3316502"/>
              <a:gd name="connsiteX15-303" fmla="*/ 3292276 w 3745816"/>
              <a:gd name="connsiteY15-304" fmla="*/ 3302855 h 3316502"/>
              <a:gd name="connsiteX16-305" fmla="*/ 3271804 w 3745816"/>
              <a:gd name="connsiteY16-306" fmla="*/ 2511284 h 3316502"/>
              <a:gd name="connsiteX17-307" fmla="*/ 3278628 w 3745816"/>
              <a:gd name="connsiteY17-308" fmla="*/ 2272449 h 3316502"/>
              <a:gd name="connsiteX18-309" fmla="*/ 3128502 w 3745816"/>
              <a:gd name="connsiteY18-310" fmla="*/ 2108675 h 3316502"/>
              <a:gd name="connsiteX19-311" fmla="*/ 2869195 w 3745816"/>
              <a:gd name="connsiteY19-312" fmla="*/ 2019965 h 3316502"/>
              <a:gd name="connsiteX20-313" fmla="*/ 3185000 w 3745816"/>
              <a:gd name="connsiteY20-314" fmla="*/ 1670667 h 3316502"/>
              <a:gd name="connsiteX21-315" fmla="*/ 560816 w 3745816"/>
              <a:gd name="connsiteY21-316" fmla="*/ 1670667 h 3316502"/>
              <a:gd name="connsiteX22-317" fmla="*/ 876621 w 3745816"/>
              <a:gd name="connsiteY22-318" fmla="*/ 2019965 h 3316502"/>
              <a:gd name="connsiteX23-319" fmla="*/ 617314 w 3745816"/>
              <a:gd name="connsiteY23-320" fmla="*/ 2108675 h 3316502"/>
              <a:gd name="connsiteX24-321" fmla="*/ 467188 w 3745816"/>
              <a:gd name="connsiteY24-322" fmla="*/ 2272449 h 3316502"/>
              <a:gd name="connsiteX25-323" fmla="*/ 474012 w 3745816"/>
              <a:gd name="connsiteY25-324" fmla="*/ 2511284 h 3316502"/>
              <a:gd name="connsiteX26-325" fmla="*/ 453540 w 3745816"/>
              <a:gd name="connsiteY26-326" fmla="*/ 3302855 h 3316502"/>
              <a:gd name="connsiteX27-327" fmla="*/ 194233 w 3745816"/>
              <a:gd name="connsiteY27-328" fmla="*/ 3316502 h 3316502"/>
              <a:gd name="connsiteX28-329" fmla="*/ 173762 w 3745816"/>
              <a:gd name="connsiteY28-330" fmla="*/ 2620466 h 3316502"/>
              <a:gd name="connsiteX29-331" fmla="*/ 9989 w 3745816"/>
              <a:gd name="connsiteY29-332" fmla="*/ 2142795 h 3316502"/>
              <a:gd name="connsiteX30-333" fmla="*/ 146466 w 3745816"/>
              <a:gd name="connsiteY30-334" fmla="*/ 1903959 h 3316502"/>
              <a:gd name="connsiteX31-335" fmla="*/ 364830 w 3745816"/>
              <a:gd name="connsiteY31-336" fmla="*/ 1856191 h 3316502"/>
              <a:gd name="connsiteX32-337" fmla="*/ 501307 w 3745816"/>
              <a:gd name="connsiteY32-338" fmla="*/ 1692418 h 3316502"/>
              <a:gd name="connsiteX33-339" fmla="*/ 560816 w 3745816"/>
              <a:gd name="connsiteY33-340" fmla="*/ 1670667 h 3316502"/>
              <a:gd name="connsiteX34-341" fmla="*/ 2609647 w 3745816"/>
              <a:gd name="connsiteY34-342" fmla="*/ 1003649 h 3316502"/>
              <a:gd name="connsiteX35-343" fmla="*/ 2234575 w 3745816"/>
              <a:gd name="connsiteY35-344" fmla="*/ 1385343 h 3316502"/>
              <a:gd name="connsiteX36-345" fmla="*/ 1968444 w 3745816"/>
              <a:gd name="connsiteY36-346" fmla="*/ 1951725 h 3316502"/>
              <a:gd name="connsiteX37-347" fmla="*/ 2248223 w 3745816"/>
              <a:gd name="connsiteY37-348" fmla="*/ 1897134 h 3316502"/>
              <a:gd name="connsiteX38-349" fmla="*/ 2644008 w 3745816"/>
              <a:gd name="connsiteY38-350" fmla="*/ 1010029 h 3316502"/>
              <a:gd name="connsiteX39-351" fmla="*/ 2609647 w 3745816"/>
              <a:gd name="connsiteY39-352" fmla="*/ 1003649 h 3316502"/>
              <a:gd name="connsiteX40-353" fmla="*/ 1136169 w 3745816"/>
              <a:gd name="connsiteY40-354" fmla="*/ 1003649 h 3316502"/>
              <a:gd name="connsiteX41-355" fmla="*/ 1101808 w 3745816"/>
              <a:gd name="connsiteY41-356" fmla="*/ 1010029 h 3316502"/>
              <a:gd name="connsiteX42-357" fmla="*/ 1497593 w 3745816"/>
              <a:gd name="connsiteY42-358" fmla="*/ 1897134 h 3316502"/>
              <a:gd name="connsiteX43-359" fmla="*/ 1777372 w 3745816"/>
              <a:gd name="connsiteY43-360" fmla="*/ 1951725 h 3316502"/>
              <a:gd name="connsiteX44-361" fmla="*/ 1511241 w 3745816"/>
              <a:gd name="connsiteY44-362" fmla="*/ 1385343 h 3316502"/>
              <a:gd name="connsiteX45-363" fmla="*/ 1136169 w 3745816"/>
              <a:gd name="connsiteY45-364" fmla="*/ 1003649 h 3316502"/>
              <a:gd name="connsiteX46-365" fmla="*/ 665081 w 3745816"/>
              <a:gd name="connsiteY46-366" fmla="*/ 96 h 3316502"/>
              <a:gd name="connsiteX47-367" fmla="*/ 1862679 w 3745816"/>
              <a:gd name="connsiteY47-368" fmla="*/ 634117 h 3316502"/>
              <a:gd name="connsiteX48-369" fmla="*/ 3080735 w 3745816"/>
              <a:gd name="connsiteY48-370" fmla="*/ 96 h 3316502"/>
              <a:gd name="connsiteX49-371" fmla="*/ 3619822 w 3745816"/>
              <a:gd name="connsiteY49-372" fmla="*/ 921320 h 3316502"/>
              <a:gd name="connsiteX50-373" fmla="*/ 3456049 w 3745816"/>
              <a:gd name="connsiteY50-374" fmla="*/ 955441 h 3316502"/>
              <a:gd name="connsiteX51-375" fmla="*/ 3189917 w 3745816"/>
              <a:gd name="connsiteY51-376" fmla="*/ 1317105 h 3316502"/>
              <a:gd name="connsiteX52-377" fmla="*/ 3155798 w 3745816"/>
              <a:gd name="connsiteY52-378" fmla="*/ 1596884 h 3316502"/>
              <a:gd name="connsiteX53-379" fmla="*/ 2848723 w 3745816"/>
              <a:gd name="connsiteY53-380" fmla="*/ 1842544 h 3316502"/>
              <a:gd name="connsiteX54-381" fmla="*/ 2650831 w 3745816"/>
              <a:gd name="connsiteY54-382" fmla="*/ 2518108 h 3316502"/>
              <a:gd name="connsiteX55-383" fmla="*/ 2193630 w 3745816"/>
              <a:gd name="connsiteY55-384" fmla="*/ 2531756 h 3316502"/>
              <a:gd name="connsiteX56-385" fmla="*/ 1941147 w 3745816"/>
              <a:gd name="connsiteY56-386" fmla="*/ 2211033 h 3316502"/>
              <a:gd name="connsiteX57-387" fmla="*/ 1872908 w 3745816"/>
              <a:gd name="connsiteY57-388" fmla="*/ 2313392 h 3316502"/>
              <a:gd name="connsiteX58-389" fmla="*/ 1804669 w 3745816"/>
              <a:gd name="connsiteY58-390" fmla="*/ 2211033 h 3316502"/>
              <a:gd name="connsiteX59-391" fmla="*/ 1552186 w 3745816"/>
              <a:gd name="connsiteY59-392" fmla="*/ 2531756 h 3316502"/>
              <a:gd name="connsiteX60-393" fmla="*/ 1094985 w 3745816"/>
              <a:gd name="connsiteY60-394" fmla="*/ 2518108 h 3316502"/>
              <a:gd name="connsiteX61-395" fmla="*/ 897093 w 3745816"/>
              <a:gd name="connsiteY61-396" fmla="*/ 1842544 h 3316502"/>
              <a:gd name="connsiteX62-397" fmla="*/ 590018 w 3745816"/>
              <a:gd name="connsiteY62-398" fmla="*/ 1596884 h 3316502"/>
              <a:gd name="connsiteX63-399" fmla="*/ 555899 w 3745816"/>
              <a:gd name="connsiteY63-400" fmla="*/ 1317105 h 3316502"/>
              <a:gd name="connsiteX64-401" fmla="*/ 380265 w 3745816"/>
              <a:gd name="connsiteY64-402" fmla="*/ 1173717 h 3316502"/>
              <a:gd name="connsiteX65-403" fmla="*/ 289767 w 3745816"/>
              <a:gd name="connsiteY65-404" fmla="*/ 1006142 h 3316502"/>
              <a:gd name="connsiteX66-405" fmla="*/ 125994 w 3745816"/>
              <a:gd name="connsiteY66-406" fmla="*/ 921320 h 3316502"/>
              <a:gd name="connsiteX67-407" fmla="*/ 665081 w 3745816"/>
              <a:gd name="connsiteY67-408" fmla="*/ 96 h 3316502"/>
              <a:gd name="connsiteX0-409" fmla="*/ 2500704 w 3745816"/>
              <a:gd name="connsiteY0-410" fmla="*/ 2026790 h 3316502"/>
              <a:gd name="connsiteX1-411" fmla="*/ 2261868 w 3745816"/>
              <a:gd name="connsiteY1-412" fmla="*/ 2108676 h 3316502"/>
              <a:gd name="connsiteX2-413" fmla="*/ 2364227 w 3745816"/>
              <a:gd name="connsiteY2-414" fmla="*/ 2313393 h 3316502"/>
              <a:gd name="connsiteX3-415" fmla="*/ 2500704 w 3745816"/>
              <a:gd name="connsiteY3-416" fmla="*/ 2026790 h 3316502"/>
              <a:gd name="connsiteX4-417" fmla="*/ 1245112 w 3745816"/>
              <a:gd name="connsiteY4-418" fmla="*/ 2026790 h 3316502"/>
              <a:gd name="connsiteX5-419" fmla="*/ 1381589 w 3745816"/>
              <a:gd name="connsiteY5-420" fmla="*/ 2313393 h 3316502"/>
              <a:gd name="connsiteX6-421" fmla="*/ 1483948 w 3745816"/>
              <a:gd name="connsiteY6-422" fmla="*/ 2108676 h 3316502"/>
              <a:gd name="connsiteX7-423" fmla="*/ 1245112 w 3745816"/>
              <a:gd name="connsiteY7-424" fmla="*/ 2026790 h 3316502"/>
              <a:gd name="connsiteX8-425" fmla="*/ 3185000 w 3745816"/>
              <a:gd name="connsiteY8-426" fmla="*/ 1670667 h 3316502"/>
              <a:gd name="connsiteX9-427" fmla="*/ 3244509 w 3745816"/>
              <a:gd name="connsiteY9-428" fmla="*/ 1692418 h 3316502"/>
              <a:gd name="connsiteX10-429" fmla="*/ 3380986 w 3745816"/>
              <a:gd name="connsiteY10-430" fmla="*/ 1856191 h 3316502"/>
              <a:gd name="connsiteX11-431" fmla="*/ 3599350 w 3745816"/>
              <a:gd name="connsiteY11-432" fmla="*/ 1903959 h 3316502"/>
              <a:gd name="connsiteX12-433" fmla="*/ 3735827 w 3745816"/>
              <a:gd name="connsiteY12-434" fmla="*/ 2142795 h 3316502"/>
              <a:gd name="connsiteX13-435" fmla="*/ 3572054 w 3745816"/>
              <a:gd name="connsiteY13-436" fmla="*/ 2620466 h 3316502"/>
              <a:gd name="connsiteX14-437" fmla="*/ 3551583 w 3745816"/>
              <a:gd name="connsiteY14-438" fmla="*/ 3316502 h 3316502"/>
              <a:gd name="connsiteX15-439" fmla="*/ 3292276 w 3745816"/>
              <a:gd name="connsiteY15-440" fmla="*/ 3302855 h 3316502"/>
              <a:gd name="connsiteX16-441" fmla="*/ 3271804 w 3745816"/>
              <a:gd name="connsiteY16-442" fmla="*/ 2511284 h 3316502"/>
              <a:gd name="connsiteX17-443" fmla="*/ 3278628 w 3745816"/>
              <a:gd name="connsiteY17-444" fmla="*/ 2272449 h 3316502"/>
              <a:gd name="connsiteX18-445" fmla="*/ 3128502 w 3745816"/>
              <a:gd name="connsiteY18-446" fmla="*/ 2108675 h 3316502"/>
              <a:gd name="connsiteX19-447" fmla="*/ 2869195 w 3745816"/>
              <a:gd name="connsiteY19-448" fmla="*/ 2019965 h 3316502"/>
              <a:gd name="connsiteX20-449" fmla="*/ 3185000 w 3745816"/>
              <a:gd name="connsiteY20-450" fmla="*/ 1670667 h 3316502"/>
              <a:gd name="connsiteX21-451" fmla="*/ 560816 w 3745816"/>
              <a:gd name="connsiteY21-452" fmla="*/ 1670667 h 3316502"/>
              <a:gd name="connsiteX22-453" fmla="*/ 876621 w 3745816"/>
              <a:gd name="connsiteY22-454" fmla="*/ 2019965 h 3316502"/>
              <a:gd name="connsiteX23-455" fmla="*/ 617314 w 3745816"/>
              <a:gd name="connsiteY23-456" fmla="*/ 2108675 h 3316502"/>
              <a:gd name="connsiteX24-457" fmla="*/ 467188 w 3745816"/>
              <a:gd name="connsiteY24-458" fmla="*/ 2272449 h 3316502"/>
              <a:gd name="connsiteX25-459" fmla="*/ 474012 w 3745816"/>
              <a:gd name="connsiteY25-460" fmla="*/ 2511284 h 3316502"/>
              <a:gd name="connsiteX26-461" fmla="*/ 453540 w 3745816"/>
              <a:gd name="connsiteY26-462" fmla="*/ 3302855 h 3316502"/>
              <a:gd name="connsiteX27-463" fmla="*/ 194233 w 3745816"/>
              <a:gd name="connsiteY27-464" fmla="*/ 3316502 h 3316502"/>
              <a:gd name="connsiteX28-465" fmla="*/ 173762 w 3745816"/>
              <a:gd name="connsiteY28-466" fmla="*/ 2620466 h 3316502"/>
              <a:gd name="connsiteX29-467" fmla="*/ 9989 w 3745816"/>
              <a:gd name="connsiteY29-468" fmla="*/ 2142795 h 3316502"/>
              <a:gd name="connsiteX30-469" fmla="*/ 146466 w 3745816"/>
              <a:gd name="connsiteY30-470" fmla="*/ 1903959 h 3316502"/>
              <a:gd name="connsiteX31-471" fmla="*/ 364830 w 3745816"/>
              <a:gd name="connsiteY31-472" fmla="*/ 1856191 h 3316502"/>
              <a:gd name="connsiteX32-473" fmla="*/ 501307 w 3745816"/>
              <a:gd name="connsiteY32-474" fmla="*/ 1692418 h 3316502"/>
              <a:gd name="connsiteX33-475" fmla="*/ 560816 w 3745816"/>
              <a:gd name="connsiteY33-476" fmla="*/ 1670667 h 3316502"/>
              <a:gd name="connsiteX34-477" fmla="*/ 2609647 w 3745816"/>
              <a:gd name="connsiteY34-478" fmla="*/ 1003649 h 3316502"/>
              <a:gd name="connsiteX35-479" fmla="*/ 2234575 w 3745816"/>
              <a:gd name="connsiteY35-480" fmla="*/ 1385343 h 3316502"/>
              <a:gd name="connsiteX36-481" fmla="*/ 1968444 w 3745816"/>
              <a:gd name="connsiteY36-482" fmla="*/ 1951725 h 3316502"/>
              <a:gd name="connsiteX37-483" fmla="*/ 2248223 w 3745816"/>
              <a:gd name="connsiteY37-484" fmla="*/ 1897134 h 3316502"/>
              <a:gd name="connsiteX38-485" fmla="*/ 2644008 w 3745816"/>
              <a:gd name="connsiteY38-486" fmla="*/ 1010029 h 3316502"/>
              <a:gd name="connsiteX39-487" fmla="*/ 2609647 w 3745816"/>
              <a:gd name="connsiteY39-488" fmla="*/ 1003649 h 3316502"/>
              <a:gd name="connsiteX40-489" fmla="*/ 1136169 w 3745816"/>
              <a:gd name="connsiteY40-490" fmla="*/ 1003649 h 3316502"/>
              <a:gd name="connsiteX41-491" fmla="*/ 1101808 w 3745816"/>
              <a:gd name="connsiteY41-492" fmla="*/ 1010029 h 3316502"/>
              <a:gd name="connsiteX42-493" fmla="*/ 1497593 w 3745816"/>
              <a:gd name="connsiteY42-494" fmla="*/ 1897134 h 3316502"/>
              <a:gd name="connsiteX43-495" fmla="*/ 1777372 w 3745816"/>
              <a:gd name="connsiteY43-496" fmla="*/ 1951725 h 3316502"/>
              <a:gd name="connsiteX44-497" fmla="*/ 1511241 w 3745816"/>
              <a:gd name="connsiteY44-498" fmla="*/ 1385343 h 3316502"/>
              <a:gd name="connsiteX45-499" fmla="*/ 1136169 w 3745816"/>
              <a:gd name="connsiteY45-500" fmla="*/ 1003649 h 3316502"/>
              <a:gd name="connsiteX46-501" fmla="*/ 665081 w 3745816"/>
              <a:gd name="connsiteY46-502" fmla="*/ 96 h 3316502"/>
              <a:gd name="connsiteX47-503" fmla="*/ 1862679 w 3745816"/>
              <a:gd name="connsiteY47-504" fmla="*/ 634117 h 3316502"/>
              <a:gd name="connsiteX48-505" fmla="*/ 3080735 w 3745816"/>
              <a:gd name="connsiteY48-506" fmla="*/ 96 h 3316502"/>
              <a:gd name="connsiteX49-507" fmla="*/ 3619822 w 3745816"/>
              <a:gd name="connsiteY49-508" fmla="*/ 921320 h 3316502"/>
              <a:gd name="connsiteX50-509" fmla="*/ 3456049 w 3745816"/>
              <a:gd name="connsiteY50-510" fmla="*/ 955441 h 3316502"/>
              <a:gd name="connsiteX51-511" fmla="*/ 3370271 w 3745816"/>
              <a:gd name="connsiteY51-512" fmla="*/ 1159232 h 3316502"/>
              <a:gd name="connsiteX52-513" fmla="*/ 3189917 w 3745816"/>
              <a:gd name="connsiteY52-514" fmla="*/ 1317105 h 3316502"/>
              <a:gd name="connsiteX53-515" fmla="*/ 3155798 w 3745816"/>
              <a:gd name="connsiteY53-516" fmla="*/ 1596884 h 3316502"/>
              <a:gd name="connsiteX54-517" fmla="*/ 2848723 w 3745816"/>
              <a:gd name="connsiteY54-518" fmla="*/ 1842544 h 3316502"/>
              <a:gd name="connsiteX55-519" fmla="*/ 2650831 w 3745816"/>
              <a:gd name="connsiteY55-520" fmla="*/ 2518108 h 3316502"/>
              <a:gd name="connsiteX56-521" fmla="*/ 2193630 w 3745816"/>
              <a:gd name="connsiteY56-522" fmla="*/ 2531756 h 3316502"/>
              <a:gd name="connsiteX57-523" fmla="*/ 1941147 w 3745816"/>
              <a:gd name="connsiteY57-524" fmla="*/ 2211033 h 3316502"/>
              <a:gd name="connsiteX58-525" fmla="*/ 1872908 w 3745816"/>
              <a:gd name="connsiteY58-526" fmla="*/ 2313392 h 3316502"/>
              <a:gd name="connsiteX59-527" fmla="*/ 1804669 w 3745816"/>
              <a:gd name="connsiteY59-528" fmla="*/ 2211033 h 3316502"/>
              <a:gd name="connsiteX60-529" fmla="*/ 1552186 w 3745816"/>
              <a:gd name="connsiteY60-530" fmla="*/ 2531756 h 3316502"/>
              <a:gd name="connsiteX61-531" fmla="*/ 1094985 w 3745816"/>
              <a:gd name="connsiteY61-532" fmla="*/ 2518108 h 3316502"/>
              <a:gd name="connsiteX62-533" fmla="*/ 897093 w 3745816"/>
              <a:gd name="connsiteY62-534" fmla="*/ 1842544 h 3316502"/>
              <a:gd name="connsiteX63-535" fmla="*/ 590018 w 3745816"/>
              <a:gd name="connsiteY63-536" fmla="*/ 1596884 h 3316502"/>
              <a:gd name="connsiteX64-537" fmla="*/ 555899 w 3745816"/>
              <a:gd name="connsiteY64-538" fmla="*/ 1317105 h 3316502"/>
              <a:gd name="connsiteX65-539" fmla="*/ 380265 w 3745816"/>
              <a:gd name="connsiteY65-540" fmla="*/ 1173717 h 3316502"/>
              <a:gd name="connsiteX66-541" fmla="*/ 289767 w 3745816"/>
              <a:gd name="connsiteY66-542" fmla="*/ 1006142 h 3316502"/>
              <a:gd name="connsiteX67-543" fmla="*/ 125994 w 3745816"/>
              <a:gd name="connsiteY67-544" fmla="*/ 921320 h 3316502"/>
              <a:gd name="connsiteX68" fmla="*/ 665081 w 3745816"/>
              <a:gd name="connsiteY68" fmla="*/ 96 h 3316502"/>
              <a:gd name="connsiteX0-545" fmla="*/ 2500704 w 3745816"/>
              <a:gd name="connsiteY0-546" fmla="*/ 2026790 h 3316502"/>
              <a:gd name="connsiteX1-547" fmla="*/ 2261868 w 3745816"/>
              <a:gd name="connsiteY1-548" fmla="*/ 2108676 h 3316502"/>
              <a:gd name="connsiteX2-549" fmla="*/ 2364227 w 3745816"/>
              <a:gd name="connsiteY2-550" fmla="*/ 2313393 h 3316502"/>
              <a:gd name="connsiteX3-551" fmla="*/ 2500704 w 3745816"/>
              <a:gd name="connsiteY3-552" fmla="*/ 2026790 h 3316502"/>
              <a:gd name="connsiteX4-553" fmla="*/ 1245112 w 3745816"/>
              <a:gd name="connsiteY4-554" fmla="*/ 2026790 h 3316502"/>
              <a:gd name="connsiteX5-555" fmla="*/ 1381589 w 3745816"/>
              <a:gd name="connsiteY5-556" fmla="*/ 2313393 h 3316502"/>
              <a:gd name="connsiteX6-557" fmla="*/ 1483948 w 3745816"/>
              <a:gd name="connsiteY6-558" fmla="*/ 2108676 h 3316502"/>
              <a:gd name="connsiteX7-559" fmla="*/ 1245112 w 3745816"/>
              <a:gd name="connsiteY7-560" fmla="*/ 2026790 h 3316502"/>
              <a:gd name="connsiteX8-561" fmla="*/ 3185000 w 3745816"/>
              <a:gd name="connsiteY8-562" fmla="*/ 1670667 h 3316502"/>
              <a:gd name="connsiteX9-563" fmla="*/ 3244509 w 3745816"/>
              <a:gd name="connsiteY9-564" fmla="*/ 1692418 h 3316502"/>
              <a:gd name="connsiteX10-565" fmla="*/ 3380986 w 3745816"/>
              <a:gd name="connsiteY10-566" fmla="*/ 1856191 h 3316502"/>
              <a:gd name="connsiteX11-567" fmla="*/ 3599350 w 3745816"/>
              <a:gd name="connsiteY11-568" fmla="*/ 1903959 h 3316502"/>
              <a:gd name="connsiteX12-569" fmla="*/ 3735827 w 3745816"/>
              <a:gd name="connsiteY12-570" fmla="*/ 2142795 h 3316502"/>
              <a:gd name="connsiteX13-571" fmla="*/ 3572054 w 3745816"/>
              <a:gd name="connsiteY13-572" fmla="*/ 2620466 h 3316502"/>
              <a:gd name="connsiteX14-573" fmla="*/ 3551583 w 3745816"/>
              <a:gd name="connsiteY14-574" fmla="*/ 3316502 h 3316502"/>
              <a:gd name="connsiteX15-575" fmla="*/ 3292276 w 3745816"/>
              <a:gd name="connsiteY15-576" fmla="*/ 3302855 h 3316502"/>
              <a:gd name="connsiteX16-577" fmla="*/ 3271804 w 3745816"/>
              <a:gd name="connsiteY16-578" fmla="*/ 2511284 h 3316502"/>
              <a:gd name="connsiteX17-579" fmla="*/ 3278628 w 3745816"/>
              <a:gd name="connsiteY17-580" fmla="*/ 2272449 h 3316502"/>
              <a:gd name="connsiteX18-581" fmla="*/ 3128502 w 3745816"/>
              <a:gd name="connsiteY18-582" fmla="*/ 2108675 h 3316502"/>
              <a:gd name="connsiteX19-583" fmla="*/ 2869195 w 3745816"/>
              <a:gd name="connsiteY19-584" fmla="*/ 2019965 h 3316502"/>
              <a:gd name="connsiteX20-585" fmla="*/ 3185000 w 3745816"/>
              <a:gd name="connsiteY20-586" fmla="*/ 1670667 h 3316502"/>
              <a:gd name="connsiteX21-587" fmla="*/ 560816 w 3745816"/>
              <a:gd name="connsiteY21-588" fmla="*/ 1670667 h 3316502"/>
              <a:gd name="connsiteX22-589" fmla="*/ 876621 w 3745816"/>
              <a:gd name="connsiteY22-590" fmla="*/ 2019965 h 3316502"/>
              <a:gd name="connsiteX23-591" fmla="*/ 617314 w 3745816"/>
              <a:gd name="connsiteY23-592" fmla="*/ 2108675 h 3316502"/>
              <a:gd name="connsiteX24-593" fmla="*/ 467188 w 3745816"/>
              <a:gd name="connsiteY24-594" fmla="*/ 2272449 h 3316502"/>
              <a:gd name="connsiteX25-595" fmla="*/ 474012 w 3745816"/>
              <a:gd name="connsiteY25-596" fmla="*/ 2511284 h 3316502"/>
              <a:gd name="connsiteX26-597" fmla="*/ 453540 w 3745816"/>
              <a:gd name="connsiteY26-598" fmla="*/ 3302855 h 3316502"/>
              <a:gd name="connsiteX27-599" fmla="*/ 194233 w 3745816"/>
              <a:gd name="connsiteY27-600" fmla="*/ 3316502 h 3316502"/>
              <a:gd name="connsiteX28-601" fmla="*/ 173762 w 3745816"/>
              <a:gd name="connsiteY28-602" fmla="*/ 2620466 h 3316502"/>
              <a:gd name="connsiteX29-603" fmla="*/ 9989 w 3745816"/>
              <a:gd name="connsiteY29-604" fmla="*/ 2142795 h 3316502"/>
              <a:gd name="connsiteX30-605" fmla="*/ 146466 w 3745816"/>
              <a:gd name="connsiteY30-606" fmla="*/ 1903959 h 3316502"/>
              <a:gd name="connsiteX31-607" fmla="*/ 364830 w 3745816"/>
              <a:gd name="connsiteY31-608" fmla="*/ 1856191 h 3316502"/>
              <a:gd name="connsiteX32-609" fmla="*/ 501307 w 3745816"/>
              <a:gd name="connsiteY32-610" fmla="*/ 1692418 h 3316502"/>
              <a:gd name="connsiteX33-611" fmla="*/ 560816 w 3745816"/>
              <a:gd name="connsiteY33-612" fmla="*/ 1670667 h 3316502"/>
              <a:gd name="connsiteX34-613" fmla="*/ 2609647 w 3745816"/>
              <a:gd name="connsiteY34-614" fmla="*/ 1003649 h 3316502"/>
              <a:gd name="connsiteX35-615" fmla="*/ 2234575 w 3745816"/>
              <a:gd name="connsiteY35-616" fmla="*/ 1385343 h 3316502"/>
              <a:gd name="connsiteX36-617" fmla="*/ 1968444 w 3745816"/>
              <a:gd name="connsiteY36-618" fmla="*/ 1951725 h 3316502"/>
              <a:gd name="connsiteX37-619" fmla="*/ 2248223 w 3745816"/>
              <a:gd name="connsiteY37-620" fmla="*/ 1897134 h 3316502"/>
              <a:gd name="connsiteX38-621" fmla="*/ 2644008 w 3745816"/>
              <a:gd name="connsiteY38-622" fmla="*/ 1010029 h 3316502"/>
              <a:gd name="connsiteX39-623" fmla="*/ 2609647 w 3745816"/>
              <a:gd name="connsiteY39-624" fmla="*/ 1003649 h 3316502"/>
              <a:gd name="connsiteX40-625" fmla="*/ 1136169 w 3745816"/>
              <a:gd name="connsiteY40-626" fmla="*/ 1003649 h 3316502"/>
              <a:gd name="connsiteX41-627" fmla="*/ 1101808 w 3745816"/>
              <a:gd name="connsiteY41-628" fmla="*/ 1010029 h 3316502"/>
              <a:gd name="connsiteX42-629" fmla="*/ 1497593 w 3745816"/>
              <a:gd name="connsiteY42-630" fmla="*/ 1897134 h 3316502"/>
              <a:gd name="connsiteX43-631" fmla="*/ 1777372 w 3745816"/>
              <a:gd name="connsiteY43-632" fmla="*/ 1951725 h 3316502"/>
              <a:gd name="connsiteX44-633" fmla="*/ 1511241 w 3745816"/>
              <a:gd name="connsiteY44-634" fmla="*/ 1385343 h 3316502"/>
              <a:gd name="connsiteX45-635" fmla="*/ 1136169 w 3745816"/>
              <a:gd name="connsiteY45-636" fmla="*/ 1003649 h 3316502"/>
              <a:gd name="connsiteX46-637" fmla="*/ 665081 w 3745816"/>
              <a:gd name="connsiteY46-638" fmla="*/ 96 h 3316502"/>
              <a:gd name="connsiteX47-639" fmla="*/ 1862679 w 3745816"/>
              <a:gd name="connsiteY47-640" fmla="*/ 634117 h 3316502"/>
              <a:gd name="connsiteX48-641" fmla="*/ 3080735 w 3745816"/>
              <a:gd name="connsiteY48-642" fmla="*/ 96 h 3316502"/>
              <a:gd name="connsiteX49-643" fmla="*/ 3619822 w 3745816"/>
              <a:gd name="connsiteY49-644" fmla="*/ 921320 h 3316502"/>
              <a:gd name="connsiteX50-645" fmla="*/ 3456049 w 3745816"/>
              <a:gd name="connsiteY50-646" fmla="*/ 955441 h 3316502"/>
              <a:gd name="connsiteX51-647" fmla="*/ 3370271 w 3745816"/>
              <a:gd name="connsiteY51-648" fmla="*/ 1159232 h 3316502"/>
              <a:gd name="connsiteX52-649" fmla="*/ 3189917 w 3745816"/>
              <a:gd name="connsiteY52-650" fmla="*/ 1317105 h 3316502"/>
              <a:gd name="connsiteX53-651" fmla="*/ 3155798 w 3745816"/>
              <a:gd name="connsiteY53-652" fmla="*/ 1596884 h 3316502"/>
              <a:gd name="connsiteX54-653" fmla="*/ 2848723 w 3745816"/>
              <a:gd name="connsiteY54-654" fmla="*/ 1842544 h 3316502"/>
              <a:gd name="connsiteX55-655" fmla="*/ 2650831 w 3745816"/>
              <a:gd name="connsiteY55-656" fmla="*/ 2518108 h 3316502"/>
              <a:gd name="connsiteX56-657" fmla="*/ 2193630 w 3745816"/>
              <a:gd name="connsiteY56-658" fmla="*/ 2531756 h 3316502"/>
              <a:gd name="connsiteX57-659" fmla="*/ 1941147 w 3745816"/>
              <a:gd name="connsiteY57-660" fmla="*/ 2211033 h 3316502"/>
              <a:gd name="connsiteX58-661" fmla="*/ 1872908 w 3745816"/>
              <a:gd name="connsiteY58-662" fmla="*/ 2313392 h 3316502"/>
              <a:gd name="connsiteX59-663" fmla="*/ 1804669 w 3745816"/>
              <a:gd name="connsiteY59-664" fmla="*/ 2211033 h 3316502"/>
              <a:gd name="connsiteX60-665" fmla="*/ 1552186 w 3745816"/>
              <a:gd name="connsiteY60-666" fmla="*/ 2531756 h 3316502"/>
              <a:gd name="connsiteX61-667" fmla="*/ 1094985 w 3745816"/>
              <a:gd name="connsiteY61-668" fmla="*/ 2518108 h 3316502"/>
              <a:gd name="connsiteX62-669" fmla="*/ 897093 w 3745816"/>
              <a:gd name="connsiteY62-670" fmla="*/ 1842544 h 3316502"/>
              <a:gd name="connsiteX63-671" fmla="*/ 590018 w 3745816"/>
              <a:gd name="connsiteY63-672" fmla="*/ 1596884 h 3316502"/>
              <a:gd name="connsiteX64-673" fmla="*/ 555899 w 3745816"/>
              <a:gd name="connsiteY64-674" fmla="*/ 1317105 h 3316502"/>
              <a:gd name="connsiteX65-675" fmla="*/ 380265 w 3745816"/>
              <a:gd name="connsiteY65-676" fmla="*/ 1173717 h 3316502"/>
              <a:gd name="connsiteX66-677" fmla="*/ 289767 w 3745816"/>
              <a:gd name="connsiteY66-678" fmla="*/ 1006142 h 3316502"/>
              <a:gd name="connsiteX67-679" fmla="*/ 125994 w 3745816"/>
              <a:gd name="connsiteY67-680" fmla="*/ 921320 h 3316502"/>
              <a:gd name="connsiteX68-681" fmla="*/ 665081 w 3745816"/>
              <a:gd name="connsiteY68-682" fmla="*/ 96 h 3316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681" y="connsiteY68-682"/>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7" name="Rounded Rectangle 31"/>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Oval 47"/>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Oval 50"/>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Heart 17"/>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Rounded Rectangle 25"/>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Chord 32"/>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Rounded Rectangle 40"/>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Rounded Rectangle 7"/>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Rounded Rectangle 17"/>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Oval 21"/>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Oval 25"/>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Block Arc 20"/>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89" name="Block Arc 11"/>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0" name="Rectangle 21"/>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Round Same Side Corner Rectangle 8"/>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2" name="Rounded Rectangle 51"/>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3" name="Isosceles Triangle 5"/>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4" name="Trapezoid 22"/>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5" name="Rounded Rectangle 20"/>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Trapezoid 28"/>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Rounded Rectangle 2"/>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1" fmla="*/ 1979373 w 3960440"/>
              <a:gd name="connsiteY0-2" fmla="*/ 472350 h 3960000"/>
              <a:gd name="connsiteX1-3" fmla="*/ 813783 w 3960440"/>
              <a:gd name="connsiteY1-4" fmla="*/ 1434034 h 3960000"/>
              <a:gd name="connsiteX2-5" fmla="*/ 1171732 w 3960440"/>
              <a:gd name="connsiteY2-6" fmla="*/ 2285845 h 3960000"/>
              <a:gd name="connsiteX3-7" fmla="*/ 1296382 w 3960440"/>
              <a:gd name="connsiteY3-8" fmla="*/ 1907811 h 3960000"/>
              <a:gd name="connsiteX4-9" fmla="*/ 1182276 w 3960440"/>
              <a:gd name="connsiteY4-10" fmla="*/ 1442314 h 3960000"/>
              <a:gd name="connsiteX5-11" fmla="*/ 2217373 w 3960440"/>
              <a:gd name="connsiteY5-12" fmla="*/ 796414 h 3960000"/>
              <a:gd name="connsiteX6-13" fmla="*/ 2730780 w 3960440"/>
              <a:gd name="connsiteY6-14" fmla="*/ 1554106 h 3960000"/>
              <a:gd name="connsiteX7-15" fmla="*/ 2424394 w 3960440"/>
              <a:gd name="connsiteY7-16" fmla="*/ 2278672 h 3960000"/>
              <a:gd name="connsiteX8-17" fmla="*/ 1910984 w 3960440"/>
              <a:gd name="connsiteY8-18" fmla="*/ 2071653 h 3960000"/>
              <a:gd name="connsiteX9-19" fmla="*/ 2072459 w 3960440"/>
              <a:gd name="connsiteY9-20" fmla="*/ 1512703 h 3960000"/>
              <a:gd name="connsiteX10-21" fmla="*/ 1873721 w 3960440"/>
              <a:gd name="connsiteY10-22" fmla="*/ 1156628 h 3960000"/>
              <a:gd name="connsiteX11-23" fmla="*/ 1525929 w 3960440"/>
              <a:gd name="connsiteY11-24" fmla="*/ 1392629 h 3960000"/>
              <a:gd name="connsiteX12-25" fmla="*/ 1521788 w 3960440"/>
              <a:gd name="connsiteY12-26" fmla="*/ 1897758 h 3960000"/>
              <a:gd name="connsiteX13-27" fmla="*/ 1339611 w 3960440"/>
              <a:gd name="connsiteY13-28" fmla="*/ 3487664 h 3960000"/>
              <a:gd name="connsiteX14-29" fmla="*/ 1803335 w 3960440"/>
              <a:gd name="connsiteY14-30" fmla="*/ 2485692 h 3960000"/>
              <a:gd name="connsiteX15-31" fmla="*/ 2283619 w 3960440"/>
              <a:gd name="connsiteY15-32" fmla="*/ 2688571 h 3960000"/>
              <a:gd name="connsiteX16-33" fmla="*/ 3144820 w 3960440"/>
              <a:gd name="connsiteY16-34" fmla="*/ 1595509 h 3960000"/>
              <a:gd name="connsiteX17-35" fmla="*/ 2134565 w 3960440"/>
              <a:gd name="connsiteY17-36" fmla="*/ 477605 h 3960000"/>
              <a:gd name="connsiteX18-37" fmla="*/ 1979373 w 3960440"/>
              <a:gd name="connsiteY18-38" fmla="*/ 472350 h 3960000"/>
              <a:gd name="connsiteX19-39" fmla="*/ 436907 w 3960440"/>
              <a:gd name="connsiteY19-40" fmla="*/ 0 h 3960000"/>
              <a:gd name="connsiteX20-41" fmla="*/ 3523533 w 3960440"/>
              <a:gd name="connsiteY20-42" fmla="*/ 0 h 3960000"/>
              <a:gd name="connsiteX21-43" fmla="*/ 3960440 w 3960440"/>
              <a:gd name="connsiteY21-44" fmla="*/ 436907 h 3960000"/>
              <a:gd name="connsiteX22-45" fmla="*/ 3960440 w 3960440"/>
              <a:gd name="connsiteY22-46" fmla="*/ 3523093 h 3960000"/>
              <a:gd name="connsiteX23-47" fmla="*/ 3523533 w 3960440"/>
              <a:gd name="connsiteY23-48" fmla="*/ 3960000 h 3960000"/>
              <a:gd name="connsiteX24-49" fmla="*/ 436907 w 3960440"/>
              <a:gd name="connsiteY24-50" fmla="*/ 3960000 h 3960000"/>
              <a:gd name="connsiteX25-51" fmla="*/ 0 w 3960440"/>
              <a:gd name="connsiteY25-52" fmla="*/ 3523093 h 3960000"/>
              <a:gd name="connsiteX26-53" fmla="*/ 0 w 3960440"/>
              <a:gd name="connsiteY26-54" fmla="*/ 436907 h 3960000"/>
              <a:gd name="connsiteX27-55" fmla="*/ 436907 w 3960440"/>
              <a:gd name="connsiteY27-56" fmla="*/ 0 h 3960000"/>
              <a:gd name="connsiteX0-57" fmla="*/ 1979373 w 3960440"/>
              <a:gd name="connsiteY0-58" fmla="*/ 472350 h 3960000"/>
              <a:gd name="connsiteX1-59" fmla="*/ 813783 w 3960440"/>
              <a:gd name="connsiteY1-60" fmla="*/ 1434034 h 3960000"/>
              <a:gd name="connsiteX2-61" fmla="*/ 1119009 w 3960440"/>
              <a:gd name="connsiteY2-62" fmla="*/ 2222584 h 3960000"/>
              <a:gd name="connsiteX3-63" fmla="*/ 1296382 w 3960440"/>
              <a:gd name="connsiteY3-64" fmla="*/ 1907811 h 3960000"/>
              <a:gd name="connsiteX4-65" fmla="*/ 1182276 w 3960440"/>
              <a:gd name="connsiteY4-66" fmla="*/ 1442314 h 3960000"/>
              <a:gd name="connsiteX5-67" fmla="*/ 2217373 w 3960440"/>
              <a:gd name="connsiteY5-68" fmla="*/ 796414 h 3960000"/>
              <a:gd name="connsiteX6-69" fmla="*/ 2730780 w 3960440"/>
              <a:gd name="connsiteY6-70" fmla="*/ 1554106 h 3960000"/>
              <a:gd name="connsiteX7-71" fmla="*/ 2424394 w 3960440"/>
              <a:gd name="connsiteY7-72" fmla="*/ 2278672 h 3960000"/>
              <a:gd name="connsiteX8-73" fmla="*/ 1910984 w 3960440"/>
              <a:gd name="connsiteY8-74" fmla="*/ 2071653 h 3960000"/>
              <a:gd name="connsiteX9-75" fmla="*/ 2072459 w 3960440"/>
              <a:gd name="connsiteY9-76" fmla="*/ 1512703 h 3960000"/>
              <a:gd name="connsiteX10-77" fmla="*/ 1873721 w 3960440"/>
              <a:gd name="connsiteY10-78" fmla="*/ 1156628 h 3960000"/>
              <a:gd name="connsiteX11-79" fmla="*/ 1525929 w 3960440"/>
              <a:gd name="connsiteY11-80" fmla="*/ 1392629 h 3960000"/>
              <a:gd name="connsiteX12-81" fmla="*/ 1521788 w 3960440"/>
              <a:gd name="connsiteY12-82" fmla="*/ 1897758 h 3960000"/>
              <a:gd name="connsiteX13-83" fmla="*/ 1339611 w 3960440"/>
              <a:gd name="connsiteY13-84" fmla="*/ 3487664 h 3960000"/>
              <a:gd name="connsiteX14-85" fmla="*/ 1803335 w 3960440"/>
              <a:gd name="connsiteY14-86" fmla="*/ 2485692 h 3960000"/>
              <a:gd name="connsiteX15-87" fmla="*/ 2283619 w 3960440"/>
              <a:gd name="connsiteY15-88" fmla="*/ 2688571 h 3960000"/>
              <a:gd name="connsiteX16-89" fmla="*/ 3144820 w 3960440"/>
              <a:gd name="connsiteY16-90" fmla="*/ 1595509 h 3960000"/>
              <a:gd name="connsiteX17-91" fmla="*/ 2134565 w 3960440"/>
              <a:gd name="connsiteY17-92" fmla="*/ 477605 h 3960000"/>
              <a:gd name="connsiteX18-93" fmla="*/ 1979373 w 3960440"/>
              <a:gd name="connsiteY18-94" fmla="*/ 472350 h 3960000"/>
              <a:gd name="connsiteX19-95" fmla="*/ 436907 w 3960440"/>
              <a:gd name="connsiteY19-96" fmla="*/ 0 h 3960000"/>
              <a:gd name="connsiteX20-97" fmla="*/ 3523533 w 3960440"/>
              <a:gd name="connsiteY20-98" fmla="*/ 0 h 3960000"/>
              <a:gd name="connsiteX21-99" fmla="*/ 3960440 w 3960440"/>
              <a:gd name="connsiteY21-100" fmla="*/ 436907 h 3960000"/>
              <a:gd name="connsiteX22-101" fmla="*/ 3960440 w 3960440"/>
              <a:gd name="connsiteY22-102" fmla="*/ 3523093 h 3960000"/>
              <a:gd name="connsiteX23-103" fmla="*/ 3523533 w 3960440"/>
              <a:gd name="connsiteY23-104" fmla="*/ 3960000 h 3960000"/>
              <a:gd name="connsiteX24-105" fmla="*/ 436907 w 3960440"/>
              <a:gd name="connsiteY24-106" fmla="*/ 3960000 h 3960000"/>
              <a:gd name="connsiteX25-107" fmla="*/ 0 w 3960440"/>
              <a:gd name="connsiteY25-108" fmla="*/ 3523093 h 3960000"/>
              <a:gd name="connsiteX26-109" fmla="*/ 0 w 3960440"/>
              <a:gd name="connsiteY26-110" fmla="*/ 436907 h 3960000"/>
              <a:gd name="connsiteX27-111" fmla="*/ 436907 w 3960440"/>
              <a:gd name="connsiteY27-112" fmla="*/ 0 h 3960000"/>
              <a:gd name="connsiteX0-113" fmla="*/ 1979373 w 3960440"/>
              <a:gd name="connsiteY0-114" fmla="*/ 472350 h 3960000"/>
              <a:gd name="connsiteX1-115" fmla="*/ 813783 w 3960440"/>
              <a:gd name="connsiteY1-116" fmla="*/ 1434034 h 3960000"/>
              <a:gd name="connsiteX2-117" fmla="*/ 1119009 w 3960440"/>
              <a:gd name="connsiteY2-118" fmla="*/ 2222584 h 3960000"/>
              <a:gd name="connsiteX3-119" fmla="*/ 1296382 w 3960440"/>
              <a:gd name="connsiteY3-120" fmla="*/ 1907811 h 3960000"/>
              <a:gd name="connsiteX4-121" fmla="*/ 1182276 w 3960440"/>
              <a:gd name="connsiteY4-122" fmla="*/ 1442314 h 3960000"/>
              <a:gd name="connsiteX5-123" fmla="*/ 2217373 w 3960440"/>
              <a:gd name="connsiteY5-124" fmla="*/ 796414 h 3960000"/>
              <a:gd name="connsiteX6-125" fmla="*/ 2730780 w 3960440"/>
              <a:gd name="connsiteY6-126" fmla="*/ 1554106 h 3960000"/>
              <a:gd name="connsiteX7-127" fmla="*/ 2424394 w 3960440"/>
              <a:gd name="connsiteY7-128" fmla="*/ 2278672 h 3960000"/>
              <a:gd name="connsiteX8-129" fmla="*/ 1910984 w 3960440"/>
              <a:gd name="connsiteY8-130" fmla="*/ 2071653 h 3960000"/>
              <a:gd name="connsiteX9-131" fmla="*/ 2072459 w 3960440"/>
              <a:gd name="connsiteY9-132" fmla="*/ 1512703 h 3960000"/>
              <a:gd name="connsiteX10-133" fmla="*/ 1873721 w 3960440"/>
              <a:gd name="connsiteY10-134" fmla="*/ 1156628 h 3960000"/>
              <a:gd name="connsiteX11-135" fmla="*/ 1525929 w 3960440"/>
              <a:gd name="connsiteY11-136" fmla="*/ 1392629 h 3960000"/>
              <a:gd name="connsiteX12-137" fmla="*/ 1521788 w 3960440"/>
              <a:gd name="connsiteY12-138" fmla="*/ 1897758 h 3960000"/>
              <a:gd name="connsiteX13-139" fmla="*/ 1339611 w 3960440"/>
              <a:gd name="connsiteY13-140" fmla="*/ 3487664 h 3960000"/>
              <a:gd name="connsiteX14-141" fmla="*/ 1803335 w 3960440"/>
              <a:gd name="connsiteY14-142" fmla="*/ 2485692 h 3960000"/>
              <a:gd name="connsiteX15-143" fmla="*/ 2283619 w 3960440"/>
              <a:gd name="connsiteY15-144" fmla="*/ 2688571 h 3960000"/>
              <a:gd name="connsiteX16-145" fmla="*/ 3144820 w 3960440"/>
              <a:gd name="connsiteY16-146" fmla="*/ 1595509 h 3960000"/>
              <a:gd name="connsiteX17-147" fmla="*/ 2134565 w 3960440"/>
              <a:gd name="connsiteY17-148" fmla="*/ 477605 h 3960000"/>
              <a:gd name="connsiteX18-149" fmla="*/ 1979373 w 3960440"/>
              <a:gd name="connsiteY18-150" fmla="*/ 472350 h 3960000"/>
              <a:gd name="connsiteX19-151" fmla="*/ 436907 w 3960440"/>
              <a:gd name="connsiteY19-152" fmla="*/ 0 h 3960000"/>
              <a:gd name="connsiteX20-153" fmla="*/ 3523533 w 3960440"/>
              <a:gd name="connsiteY20-154" fmla="*/ 0 h 3960000"/>
              <a:gd name="connsiteX21-155" fmla="*/ 3960440 w 3960440"/>
              <a:gd name="connsiteY21-156" fmla="*/ 436907 h 3960000"/>
              <a:gd name="connsiteX22-157" fmla="*/ 3960440 w 3960440"/>
              <a:gd name="connsiteY22-158" fmla="*/ 3523093 h 3960000"/>
              <a:gd name="connsiteX23-159" fmla="*/ 3523533 w 3960440"/>
              <a:gd name="connsiteY23-160" fmla="*/ 3960000 h 3960000"/>
              <a:gd name="connsiteX24-161" fmla="*/ 436907 w 3960440"/>
              <a:gd name="connsiteY24-162" fmla="*/ 3960000 h 3960000"/>
              <a:gd name="connsiteX25-163" fmla="*/ 0 w 3960440"/>
              <a:gd name="connsiteY25-164" fmla="*/ 3523093 h 3960000"/>
              <a:gd name="connsiteX26-165" fmla="*/ 0 w 3960440"/>
              <a:gd name="connsiteY26-166" fmla="*/ 436907 h 3960000"/>
              <a:gd name="connsiteX27-167" fmla="*/ 436907 w 3960440"/>
              <a:gd name="connsiteY27-168" fmla="*/ 0 h 3960000"/>
              <a:gd name="connsiteX0-169" fmla="*/ 1979373 w 3960440"/>
              <a:gd name="connsiteY0-170" fmla="*/ 472350 h 3960000"/>
              <a:gd name="connsiteX1-171" fmla="*/ 813783 w 3960440"/>
              <a:gd name="connsiteY1-172" fmla="*/ 1434034 h 3960000"/>
              <a:gd name="connsiteX2-173" fmla="*/ 1119009 w 3960440"/>
              <a:gd name="connsiteY2-174" fmla="*/ 2222584 h 3960000"/>
              <a:gd name="connsiteX3-175" fmla="*/ 1296382 w 3960440"/>
              <a:gd name="connsiteY3-176" fmla="*/ 1907811 h 3960000"/>
              <a:gd name="connsiteX4-177" fmla="*/ 1182276 w 3960440"/>
              <a:gd name="connsiteY4-178" fmla="*/ 1442314 h 3960000"/>
              <a:gd name="connsiteX5-179" fmla="*/ 2217373 w 3960440"/>
              <a:gd name="connsiteY5-180" fmla="*/ 796414 h 3960000"/>
              <a:gd name="connsiteX6-181" fmla="*/ 2730780 w 3960440"/>
              <a:gd name="connsiteY6-182" fmla="*/ 1554106 h 3960000"/>
              <a:gd name="connsiteX7-183" fmla="*/ 2424394 w 3960440"/>
              <a:gd name="connsiteY7-184" fmla="*/ 2278672 h 3960000"/>
              <a:gd name="connsiteX8-185" fmla="*/ 1910984 w 3960440"/>
              <a:gd name="connsiteY8-186" fmla="*/ 2071653 h 3960000"/>
              <a:gd name="connsiteX9-187" fmla="*/ 2072459 w 3960440"/>
              <a:gd name="connsiteY9-188" fmla="*/ 1512703 h 3960000"/>
              <a:gd name="connsiteX10-189" fmla="*/ 1873721 w 3960440"/>
              <a:gd name="connsiteY10-190" fmla="*/ 1156628 h 3960000"/>
              <a:gd name="connsiteX11-191" fmla="*/ 1525929 w 3960440"/>
              <a:gd name="connsiteY11-192" fmla="*/ 1392629 h 3960000"/>
              <a:gd name="connsiteX12-193" fmla="*/ 1521788 w 3960440"/>
              <a:gd name="connsiteY12-194" fmla="*/ 1897758 h 3960000"/>
              <a:gd name="connsiteX13-195" fmla="*/ 1339611 w 3960440"/>
              <a:gd name="connsiteY13-196" fmla="*/ 3487664 h 3960000"/>
              <a:gd name="connsiteX14-197" fmla="*/ 1803335 w 3960440"/>
              <a:gd name="connsiteY14-198" fmla="*/ 2485692 h 3960000"/>
              <a:gd name="connsiteX15-199" fmla="*/ 2283619 w 3960440"/>
              <a:gd name="connsiteY15-200" fmla="*/ 2688571 h 3960000"/>
              <a:gd name="connsiteX16-201" fmla="*/ 3144820 w 3960440"/>
              <a:gd name="connsiteY16-202" fmla="*/ 1595509 h 3960000"/>
              <a:gd name="connsiteX17-203" fmla="*/ 2134565 w 3960440"/>
              <a:gd name="connsiteY17-204" fmla="*/ 477605 h 3960000"/>
              <a:gd name="connsiteX18-205" fmla="*/ 1979373 w 3960440"/>
              <a:gd name="connsiteY18-206" fmla="*/ 472350 h 3960000"/>
              <a:gd name="connsiteX19-207" fmla="*/ 436907 w 3960440"/>
              <a:gd name="connsiteY19-208" fmla="*/ 0 h 3960000"/>
              <a:gd name="connsiteX20-209" fmla="*/ 3523533 w 3960440"/>
              <a:gd name="connsiteY20-210" fmla="*/ 0 h 3960000"/>
              <a:gd name="connsiteX21-211" fmla="*/ 3960440 w 3960440"/>
              <a:gd name="connsiteY21-212" fmla="*/ 436907 h 3960000"/>
              <a:gd name="connsiteX22-213" fmla="*/ 3960440 w 3960440"/>
              <a:gd name="connsiteY22-214" fmla="*/ 3523093 h 3960000"/>
              <a:gd name="connsiteX23-215" fmla="*/ 3523533 w 3960440"/>
              <a:gd name="connsiteY23-216" fmla="*/ 3960000 h 3960000"/>
              <a:gd name="connsiteX24-217" fmla="*/ 436907 w 3960440"/>
              <a:gd name="connsiteY24-218" fmla="*/ 3960000 h 3960000"/>
              <a:gd name="connsiteX25-219" fmla="*/ 0 w 3960440"/>
              <a:gd name="connsiteY25-220" fmla="*/ 3523093 h 3960000"/>
              <a:gd name="connsiteX26-221" fmla="*/ 0 w 3960440"/>
              <a:gd name="connsiteY26-222" fmla="*/ 436907 h 3960000"/>
              <a:gd name="connsiteX27-223" fmla="*/ 436907 w 3960440"/>
              <a:gd name="connsiteY27-224" fmla="*/ 0 h 3960000"/>
              <a:gd name="connsiteX0-225" fmla="*/ 1979373 w 3960440"/>
              <a:gd name="connsiteY0-226" fmla="*/ 472350 h 3960000"/>
              <a:gd name="connsiteX1-227" fmla="*/ 813783 w 3960440"/>
              <a:gd name="connsiteY1-228" fmla="*/ 1434034 h 3960000"/>
              <a:gd name="connsiteX2-229" fmla="*/ 1119009 w 3960440"/>
              <a:gd name="connsiteY2-230" fmla="*/ 2222584 h 3960000"/>
              <a:gd name="connsiteX3-231" fmla="*/ 1296382 w 3960440"/>
              <a:gd name="connsiteY3-232" fmla="*/ 1907811 h 3960000"/>
              <a:gd name="connsiteX4-233" fmla="*/ 1182276 w 3960440"/>
              <a:gd name="connsiteY4-234" fmla="*/ 1442314 h 3960000"/>
              <a:gd name="connsiteX5-235" fmla="*/ 2217373 w 3960440"/>
              <a:gd name="connsiteY5-236" fmla="*/ 796414 h 3960000"/>
              <a:gd name="connsiteX6-237" fmla="*/ 2730780 w 3960440"/>
              <a:gd name="connsiteY6-238" fmla="*/ 1554106 h 3960000"/>
              <a:gd name="connsiteX7-239" fmla="*/ 2424394 w 3960440"/>
              <a:gd name="connsiteY7-240" fmla="*/ 2278672 h 3960000"/>
              <a:gd name="connsiteX8-241" fmla="*/ 1910984 w 3960440"/>
              <a:gd name="connsiteY8-242" fmla="*/ 2071653 h 3960000"/>
              <a:gd name="connsiteX9-243" fmla="*/ 2072459 w 3960440"/>
              <a:gd name="connsiteY9-244" fmla="*/ 1512703 h 3960000"/>
              <a:gd name="connsiteX10-245" fmla="*/ 1873721 w 3960440"/>
              <a:gd name="connsiteY10-246" fmla="*/ 1156628 h 3960000"/>
              <a:gd name="connsiteX11-247" fmla="*/ 1525929 w 3960440"/>
              <a:gd name="connsiteY11-248" fmla="*/ 1392629 h 3960000"/>
              <a:gd name="connsiteX12-249" fmla="*/ 1521788 w 3960440"/>
              <a:gd name="connsiteY12-250" fmla="*/ 1897758 h 3960000"/>
              <a:gd name="connsiteX13-251" fmla="*/ 1339611 w 3960440"/>
              <a:gd name="connsiteY13-252" fmla="*/ 3487664 h 3960000"/>
              <a:gd name="connsiteX14-253" fmla="*/ 1803335 w 3960440"/>
              <a:gd name="connsiteY14-254" fmla="*/ 2485692 h 3960000"/>
              <a:gd name="connsiteX15-255" fmla="*/ 2283619 w 3960440"/>
              <a:gd name="connsiteY15-256" fmla="*/ 2688571 h 3960000"/>
              <a:gd name="connsiteX16-257" fmla="*/ 3144820 w 3960440"/>
              <a:gd name="connsiteY16-258" fmla="*/ 1595509 h 3960000"/>
              <a:gd name="connsiteX17-259" fmla="*/ 2134565 w 3960440"/>
              <a:gd name="connsiteY17-260" fmla="*/ 477605 h 3960000"/>
              <a:gd name="connsiteX18-261" fmla="*/ 1979373 w 3960440"/>
              <a:gd name="connsiteY18-262" fmla="*/ 472350 h 3960000"/>
              <a:gd name="connsiteX19-263" fmla="*/ 436907 w 3960440"/>
              <a:gd name="connsiteY19-264" fmla="*/ 0 h 3960000"/>
              <a:gd name="connsiteX20-265" fmla="*/ 3523533 w 3960440"/>
              <a:gd name="connsiteY20-266" fmla="*/ 0 h 3960000"/>
              <a:gd name="connsiteX21-267" fmla="*/ 3960440 w 3960440"/>
              <a:gd name="connsiteY21-268" fmla="*/ 436907 h 3960000"/>
              <a:gd name="connsiteX22-269" fmla="*/ 3960440 w 3960440"/>
              <a:gd name="connsiteY22-270" fmla="*/ 3523093 h 3960000"/>
              <a:gd name="connsiteX23-271" fmla="*/ 3523533 w 3960440"/>
              <a:gd name="connsiteY23-272" fmla="*/ 3960000 h 3960000"/>
              <a:gd name="connsiteX24-273" fmla="*/ 436907 w 3960440"/>
              <a:gd name="connsiteY24-274" fmla="*/ 3960000 h 3960000"/>
              <a:gd name="connsiteX25-275" fmla="*/ 0 w 3960440"/>
              <a:gd name="connsiteY25-276" fmla="*/ 3523093 h 3960000"/>
              <a:gd name="connsiteX26-277" fmla="*/ 0 w 3960440"/>
              <a:gd name="connsiteY26-278" fmla="*/ 436907 h 3960000"/>
              <a:gd name="connsiteX27-279" fmla="*/ 436907 w 3960440"/>
              <a:gd name="connsiteY27-280" fmla="*/ 0 h 3960000"/>
              <a:gd name="connsiteX0-281" fmla="*/ 1979373 w 3960440"/>
              <a:gd name="connsiteY0-282" fmla="*/ 472350 h 3960000"/>
              <a:gd name="connsiteX1-283" fmla="*/ 813783 w 3960440"/>
              <a:gd name="connsiteY1-284" fmla="*/ 1434034 h 3960000"/>
              <a:gd name="connsiteX2-285" fmla="*/ 1119009 w 3960440"/>
              <a:gd name="connsiteY2-286" fmla="*/ 2222584 h 3960000"/>
              <a:gd name="connsiteX3-287" fmla="*/ 1296382 w 3960440"/>
              <a:gd name="connsiteY3-288" fmla="*/ 1907811 h 3960000"/>
              <a:gd name="connsiteX4-289" fmla="*/ 1182276 w 3960440"/>
              <a:gd name="connsiteY4-290" fmla="*/ 1442314 h 3960000"/>
              <a:gd name="connsiteX5-291" fmla="*/ 2217373 w 3960440"/>
              <a:gd name="connsiteY5-292" fmla="*/ 838586 h 3960000"/>
              <a:gd name="connsiteX6-293" fmla="*/ 2730780 w 3960440"/>
              <a:gd name="connsiteY6-294" fmla="*/ 1554106 h 3960000"/>
              <a:gd name="connsiteX7-295" fmla="*/ 2424394 w 3960440"/>
              <a:gd name="connsiteY7-296" fmla="*/ 2278672 h 3960000"/>
              <a:gd name="connsiteX8-297" fmla="*/ 1910984 w 3960440"/>
              <a:gd name="connsiteY8-298" fmla="*/ 2071653 h 3960000"/>
              <a:gd name="connsiteX9-299" fmla="*/ 2072459 w 3960440"/>
              <a:gd name="connsiteY9-300" fmla="*/ 1512703 h 3960000"/>
              <a:gd name="connsiteX10-301" fmla="*/ 1873721 w 3960440"/>
              <a:gd name="connsiteY10-302" fmla="*/ 1156628 h 3960000"/>
              <a:gd name="connsiteX11-303" fmla="*/ 1525929 w 3960440"/>
              <a:gd name="connsiteY11-304" fmla="*/ 1392629 h 3960000"/>
              <a:gd name="connsiteX12-305" fmla="*/ 1521788 w 3960440"/>
              <a:gd name="connsiteY12-306" fmla="*/ 1897758 h 3960000"/>
              <a:gd name="connsiteX13-307" fmla="*/ 1339611 w 3960440"/>
              <a:gd name="connsiteY13-308" fmla="*/ 3487664 h 3960000"/>
              <a:gd name="connsiteX14-309" fmla="*/ 1803335 w 3960440"/>
              <a:gd name="connsiteY14-310" fmla="*/ 2485692 h 3960000"/>
              <a:gd name="connsiteX15-311" fmla="*/ 2283619 w 3960440"/>
              <a:gd name="connsiteY15-312" fmla="*/ 2688571 h 3960000"/>
              <a:gd name="connsiteX16-313" fmla="*/ 3144820 w 3960440"/>
              <a:gd name="connsiteY16-314" fmla="*/ 1595509 h 3960000"/>
              <a:gd name="connsiteX17-315" fmla="*/ 2134565 w 3960440"/>
              <a:gd name="connsiteY17-316" fmla="*/ 477605 h 3960000"/>
              <a:gd name="connsiteX18-317" fmla="*/ 1979373 w 3960440"/>
              <a:gd name="connsiteY18-318" fmla="*/ 472350 h 3960000"/>
              <a:gd name="connsiteX19-319" fmla="*/ 436907 w 3960440"/>
              <a:gd name="connsiteY19-320" fmla="*/ 0 h 3960000"/>
              <a:gd name="connsiteX20-321" fmla="*/ 3523533 w 3960440"/>
              <a:gd name="connsiteY20-322" fmla="*/ 0 h 3960000"/>
              <a:gd name="connsiteX21-323" fmla="*/ 3960440 w 3960440"/>
              <a:gd name="connsiteY21-324" fmla="*/ 436907 h 3960000"/>
              <a:gd name="connsiteX22-325" fmla="*/ 3960440 w 3960440"/>
              <a:gd name="connsiteY22-326" fmla="*/ 3523093 h 3960000"/>
              <a:gd name="connsiteX23-327" fmla="*/ 3523533 w 3960440"/>
              <a:gd name="connsiteY23-328" fmla="*/ 3960000 h 3960000"/>
              <a:gd name="connsiteX24-329" fmla="*/ 436907 w 3960440"/>
              <a:gd name="connsiteY24-330" fmla="*/ 3960000 h 3960000"/>
              <a:gd name="connsiteX25-331" fmla="*/ 0 w 3960440"/>
              <a:gd name="connsiteY25-332" fmla="*/ 3523093 h 3960000"/>
              <a:gd name="connsiteX26-333" fmla="*/ 0 w 3960440"/>
              <a:gd name="connsiteY26-334" fmla="*/ 436907 h 3960000"/>
              <a:gd name="connsiteX27-335" fmla="*/ 436907 w 3960440"/>
              <a:gd name="connsiteY27-336" fmla="*/ 0 h 3960000"/>
              <a:gd name="connsiteX0-337" fmla="*/ 1979373 w 3960440"/>
              <a:gd name="connsiteY0-338" fmla="*/ 472350 h 3960000"/>
              <a:gd name="connsiteX1-339" fmla="*/ 813783 w 3960440"/>
              <a:gd name="connsiteY1-340" fmla="*/ 1434034 h 3960000"/>
              <a:gd name="connsiteX2-341" fmla="*/ 1119009 w 3960440"/>
              <a:gd name="connsiteY2-342" fmla="*/ 2222584 h 3960000"/>
              <a:gd name="connsiteX3-343" fmla="*/ 1296382 w 3960440"/>
              <a:gd name="connsiteY3-344" fmla="*/ 1907811 h 3960000"/>
              <a:gd name="connsiteX4-345" fmla="*/ 1234998 w 3960440"/>
              <a:gd name="connsiteY4-346" fmla="*/ 1431771 h 3960000"/>
              <a:gd name="connsiteX5-347" fmla="*/ 2217373 w 3960440"/>
              <a:gd name="connsiteY5-348" fmla="*/ 838586 h 3960000"/>
              <a:gd name="connsiteX6-349" fmla="*/ 2730780 w 3960440"/>
              <a:gd name="connsiteY6-350" fmla="*/ 1554106 h 3960000"/>
              <a:gd name="connsiteX7-351" fmla="*/ 2424394 w 3960440"/>
              <a:gd name="connsiteY7-352" fmla="*/ 2278672 h 3960000"/>
              <a:gd name="connsiteX8-353" fmla="*/ 1910984 w 3960440"/>
              <a:gd name="connsiteY8-354" fmla="*/ 2071653 h 3960000"/>
              <a:gd name="connsiteX9-355" fmla="*/ 2072459 w 3960440"/>
              <a:gd name="connsiteY9-356" fmla="*/ 1512703 h 3960000"/>
              <a:gd name="connsiteX10-357" fmla="*/ 1873721 w 3960440"/>
              <a:gd name="connsiteY10-358" fmla="*/ 1156628 h 3960000"/>
              <a:gd name="connsiteX11-359" fmla="*/ 1525929 w 3960440"/>
              <a:gd name="connsiteY11-360" fmla="*/ 1392629 h 3960000"/>
              <a:gd name="connsiteX12-361" fmla="*/ 1521788 w 3960440"/>
              <a:gd name="connsiteY12-362" fmla="*/ 1897758 h 3960000"/>
              <a:gd name="connsiteX13-363" fmla="*/ 1339611 w 3960440"/>
              <a:gd name="connsiteY13-364" fmla="*/ 3487664 h 3960000"/>
              <a:gd name="connsiteX14-365" fmla="*/ 1803335 w 3960440"/>
              <a:gd name="connsiteY14-366" fmla="*/ 2485692 h 3960000"/>
              <a:gd name="connsiteX15-367" fmla="*/ 2283619 w 3960440"/>
              <a:gd name="connsiteY15-368" fmla="*/ 2688571 h 3960000"/>
              <a:gd name="connsiteX16-369" fmla="*/ 3144820 w 3960440"/>
              <a:gd name="connsiteY16-370" fmla="*/ 1595509 h 3960000"/>
              <a:gd name="connsiteX17-371" fmla="*/ 2134565 w 3960440"/>
              <a:gd name="connsiteY17-372" fmla="*/ 477605 h 3960000"/>
              <a:gd name="connsiteX18-373" fmla="*/ 1979373 w 3960440"/>
              <a:gd name="connsiteY18-374" fmla="*/ 472350 h 3960000"/>
              <a:gd name="connsiteX19-375" fmla="*/ 436907 w 3960440"/>
              <a:gd name="connsiteY19-376" fmla="*/ 0 h 3960000"/>
              <a:gd name="connsiteX20-377" fmla="*/ 3523533 w 3960440"/>
              <a:gd name="connsiteY20-378" fmla="*/ 0 h 3960000"/>
              <a:gd name="connsiteX21-379" fmla="*/ 3960440 w 3960440"/>
              <a:gd name="connsiteY21-380" fmla="*/ 436907 h 3960000"/>
              <a:gd name="connsiteX22-381" fmla="*/ 3960440 w 3960440"/>
              <a:gd name="connsiteY22-382" fmla="*/ 3523093 h 3960000"/>
              <a:gd name="connsiteX23-383" fmla="*/ 3523533 w 3960440"/>
              <a:gd name="connsiteY23-384" fmla="*/ 3960000 h 3960000"/>
              <a:gd name="connsiteX24-385" fmla="*/ 436907 w 3960440"/>
              <a:gd name="connsiteY24-386" fmla="*/ 3960000 h 3960000"/>
              <a:gd name="connsiteX25-387" fmla="*/ 0 w 3960440"/>
              <a:gd name="connsiteY25-388" fmla="*/ 3523093 h 3960000"/>
              <a:gd name="connsiteX26-389" fmla="*/ 0 w 3960440"/>
              <a:gd name="connsiteY26-390" fmla="*/ 436907 h 3960000"/>
              <a:gd name="connsiteX27-391" fmla="*/ 436907 w 3960440"/>
              <a:gd name="connsiteY27-392" fmla="*/ 0 h 3960000"/>
              <a:gd name="connsiteX0-393" fmla="*/ 1979373 w 3960440"/>
              <a:gd name="connsiteY0-394" fmla="*/ 472350 h 3960000"/>
              <a:gd name="connsiteX1-395" fmla="*/ 813783 w 3960440"/>
              <a:gd name="connsiteY1-396" fmla="*/ 1434034 h 3960000"/>
              <a:gd name="connsiteX2-397" fmla="*/ 1119009 w 3960440"/>
              <a:gd name="connsiteY2-398" fmla="*/ 2222584 h 3960000"/>
              <a:gd name="connsiteX3-399" fmla="*/ 1296382 w 3960440"/>
              <a:gd name="connsiteY3-400" fmla="*/ 1907811 h 3960000"/>
              <a:gd name="connsiteX4-401" fmla="*/ 1234998 w 3960440"/>
              <a:gd name="connsiteY4-402" fmla="*/ 1431771 h 3960000"/>
              <a:gd name="connsiteX5-403" fmla="*/ 2217373 w 3960440"/>
              <a:gd name="connsiteY5-404" fmla="*/ 838586 h 3960000"/>
              <a:gd name="connsiteX6-405" fmla="*/ 2730780 w 3960440"/>
              <a:gd name="connsiteY6-406" fmla="*/ 1554106 h 3960000"/>
              <a:gd name="connsiteX7-407" fmla="*/ 2424394 w 3960440"/>
              <a:gd name="connsiteY7-408" fmla="*/ 2278672 h 3960000"/>
              <a:gd name="connsiteX8-409" fmla="*/ 1910984 w 3960440"/>
              <a:gd name="connsiteY8-410" fmla="*/ 2071653 h 3960000"/>
              <a:gd name="connsiteX9-411" fmla="*/ 2072459 w 3960440"/>
              <a:gd name="connsiteY9-412" fmla="*/ 1512703 h 3960000"/>
              <a:gd name="connsiteX10-413" fmla="*/ 1915898 w 3960440"/>
              <a:gd name="connsiteY10-414" fmla="*/ 1219889 h 3960000"/>
              <a:gd name="connsiteX11-415" fmla="*/ 1525929 w 3960440"/>
              <a:gd name="connsiteY11-416" fmla="*/ 1392629 h 3960000"/>
              <a:gd name="connsiteX12-417" fmla="*/ 1521788 w 3960440"/>
              <a:gd name="connsiteY12-418" fmla="*/ 1897758 h 3960000"/>
              <a:gd name="connsiteX13-419" fmla="*/ 1339611 w 3960440"/>
              <a:gd name="connsiteY13-420" fmla="*/ 3487664 h 3960000"/>
              <a:gd name="connsiteX14-421" fmla="*/ 1803335 w 3960440"/>
              <a:gd name="connsiteY14-422" fmla="*/ 2485692 h 3960000"/>
              <a:gd name="connsiteX15-423" fmla="*/ 2283619 w 3960440"/>
              <a:gd name="connsiteY15-424" fmla="*/ 2688571 h 3960000"/>
              <a:gd name="connsiteX16-425" fmla="*/ 3144820 w 3960440"/>
              <a:gd name="connsiteY16-426" fmla="*/ 1595509 h 3960000"/>
              <a:gd name="connsiteX17-427" fmla="*/ 2134565 w 3960440"/>
              <a:gd name="connsiteY17-428" fmla="*/ 477605 h 3960000"/>
              <a:gd name="connsiteX18-429" fmla="*/ 1979373 w 3960440"/>
              <a:gd name="connsiteY18-430" fmla="*/ 472350 h 3960000"/>
              <a:gd name="connsiteX19-431" fmla="*/ 436907 w 3960440"/>
              <a:gd name="connsiteY19-432" fmla="*/ 0 h 3960000"/>
              <a:gd name="connsiteX20-433" fmla="*/ 3523533 w 3960440"/>
              <a:gd name="connsiteY20-434" fmla="*/ 0 h 3960000"/>
              <a:gd name="connsiteX21-435" fmla="*/ 3960440 w 3960440"/>
              <a:gd name="connsiteY21-436" fmla="*/ 436907 h 3960000"/>
              <a:gd name="connsiteX22-437" fmla="*/ 3960440 w 3960440"/>
              <a:gd name="connsiteY22-438" fmla="*/ 3523093 h 3960000"/>
              <a:gd name="connsiteX23-439" fmla="*/ 3523533 w 3960440"/>
              <a:gd name="connsiteY23-440" fmla="*/ 3960000 h 3960000"/>
              <a:gd name="connsiteX24-441" fmla="*/ 436907 w 3960440"/>
              <a:gd name="connsiteY24-442" fmla="*/ 3960000 h 3960000"/>
              <a:gd name="connsiteX25-443" fmla="*/ 0 w 3960440"/>
              <a:gd name="connsiteY25-444" fmla="*/ 3523093 h 3960000"/>
              <a:gd name="connsiteX26-445" fmla="*/ 0 w 3960440"/>
              <a:gd name="connsiteY26-446" fmla="*/ 436907 h 3960000"/>
              <a:gd name="connsiteX27-447" fmla="*/ 436907 w 3960440"/>
              <a:gd name="connsiteY27-448" fmla="*/ 0 h 3960000"/>
              <a:gd name="connsiteX0-449" fmla="*/ 1979373 w 3960440"/>
              <a:gd name="connsiteY0-450" fmla="*/ 472350 h 3960000"/>
              <a:gd name="connsiteX1-451" fmla="*/ 813783 w 3960440"/>
              <a:gd name="connsiteY1-452" fmla="*/ 1434034 h 3960000"/>
              <a:gd name="connsiteX2-453" fmla="*/ 1119009 w 3960440"/>
              <a:gd name="connsiteY2-454" fmla="*/ 2222584 h 3960000"/>
              <a:gd name="connsiteX3-455" fmla="*/ 1296382 w 3960440"/>
              <a:gd name="connsiteY3-456" fmla="*/ 1907811 h 3960000"/>
              <a:gd name="connsiteX4-457" fmla="*/ 1234998 w 3960440"/>
              <a:gd name="connsiteY4-458" fmla="*/ 1431771 h 3960000"/>
              <a:gd name="connsiteX5-459" fmla="*/ 2217373 w 3960440"/>
              <a:gd name="connsiteY5-460" fmla="*/ 838586 h 3960000"/>
              <a:gd name="connsiteX6-461" fmla="*/ 2730780 w 3960440"/>
              <a:gd name="connsiteY6-462" fmla="*/ 1554106 h 3960000"/>
              <a:gd name="connsiteX7-463" fmla="*/ 2424394 w 3960440"/>
              <a:gd name="connsiteY7-464" fmla="*/ 2278672 h 3960000"/>
              <a:gd name="connsiteX8-465" fmla="*/ 1910984 w 3960440"/>
              <a:gd name="connsiteY8-466" fmla="*/ 2071653 h 3960000"/>
              <a:gd name="connsiteX9-467" fmla="*/ 2072459 w 3960440"/>
              <a:gd name="connsiteY9-468" fmla="*/ 1512703 h 3960000"/>
              <a:gd name="connsiteX10-469" fmla="*/ 1915898 w 3960440"/>
              <a:gd name="connsiteY10-470" fmla="*/ 1219889 h 3960000"/>
              <a:gd name="connsiteX11-471" fmla="*/ 1589196 w 3960440"/>
              <a:gd name="connsiteY11-472" fmla="*/ 1434803 h 3960000"/>
              <a:gd name="connsiteX12-473" fmla="*/ 1521788 w 3960440"/>
              <a:gd name="connsiteY12-474" fmla="*/ 1897758 h 3960000"/>
              <a:gd name="connsiteX13-475" fmla="*/ 1339611 w 3960440"/>
              <a:gd name="connsiteY13-476" fmla="*/ 3487664 h 3960000"/>
              <a:gd name="connsiteX14-477" fmla="*/ 1803335 w 3960440"/>
              <a:gd name="connsiteY14-478" fmla="*/ 2485692 h 3960000"/>
              <a:gd name="connsiteX15-479" fmla="*/ 2283619 w 3960440"/>
              <a:gd name="connsiteY15-480" fmla="*/ 2688571 h 3960000"/>
              <a:gd name="connsiteX16-481" fmla="*/ 3144820 w 3960440"/>
              <a:gd name="connsiteY16-482" fmla="*/ 1595509 h 3960000"/>
              <a:gd name="connsiteX17-483" fmla="*/ 2134565 w 3960440"/>
              <a:gd name="connsiteY17-484" fmla="*/ 477605 h 3960000"/>
              <a:gd name="connsiteX18-485" fmla="*/ 1979373 w 3960440"/>
              <a:gd name="connsiteY18-486" fmla="*/ 472350 h 3960000"/>
              <a:gd name="connsiteX19-487" fmla="*/ 436907 w 3960440"/>
              <a:gd name="connsiteY19-488" fmla="*/ 0 h 3960000"/>
              <a:gd name="connsiteX20-489" fmla="*/ 3523533 w 3960440"/>
              <a:gd name="connsiteY20-490" fmla="*/ 0 h 3960000"/>
              <a:gd name="connsiteX21-491" fmla="*/ 3960440 w 3960440"/>
              <a:gd name="connsiteY21-492" fmla="*/ 436907 h 3960000"/>
              <a:gd name="connsiteX22-493" fmla="*/ 3960440 w 3960440"/>
              <a:gd name="connsiteY22-494" fmla="*/ 3523093 h 3960000"/>
              <a:gd name="connsiteX23-495" fmla="*/ 3523533 w 3960440"/>
              <a:gd name="connsiteY23-496" fmla="*/ 3960000 h 3960000"/>
              <a:gd name="connsiteX24-497" fmla="*/ 436907 w 3960440"/>
              <a:gd name="connsiteY24-498" fmla="*/ 3960000 h 3960000"/>
              <a:gd name="connsiteX25-499" fmla="*/ 0 w 3960440"/>
              <a:gd name="connsiteY25-500" fmla="*/ 3523093 h 3960000"/>
              <a:gd name="connsiteX26-501" fmla="*/ 0 w 3960440"/>
              <a:gd name="connsiteY26-502" fmla="*/ 436907 h 3960000"/>
              <a:gd name="connsiteX27-503" fmla="*/ 436907 w 3960440"/>
              <a:gd name="connsiteY27-504" fmla="*/ 0 h 3960000"/>
              <a:gd name="connsiteX0-505" fmla="*/ 1979373 w 3960440"/>
              <a:gd name="connsiteY0-506" fmla="*/ 472350 h 3960000"/>
              <a:gd name="connsiteX1-507" fmla="*/ 813783 w 3960440"/>
              <a:gd name="connsiteY1-508" fmla="*/ 1434034 h 3960000"/>
              <a:gd name="connsiteX2-509" fmla="*/ 1119009 w 3960440"/>
              <a:gd name="connsiteY2-510" fmla="*/ 2222584 h 3960000"/>
              <a:gd name="connsiteX3-511" fmla="*/ 1296382 w 3960440"/>
              <a:gd name="connsiteY3-512" fmla="*/ 1907811 h 3960000"/>
              <a:gd name="connsiteX4-513" fmla="*/ 1234998 w 3960440"/>
              <a:gd name="connsiteY4-514" fmla="*/ 1431771 h 3960000"/>
              <a:gd name="connsiteX5-515" fmla="*/ 2217373 w 3960440"/>
              <a:gd name="connsiteY5-516" fmla="*/ 838586 h 3960000"/>
              <a:gd name="connsiteX6-517" fmla="*/ 2730780 w 3960440"/>
              <a:gd name="connsiteY6-518" fmla="*/ 1554106 h 3960000"/>
              <a:gd name="connsiteX7-519" fmla="*/ 2424394 w 3960440"/>
              <a:gd name="connsiteY7-520" fmla="*/ 2278672 h 3960000"/>
              <a:gd name="connsiteX8-521" fmla="*/ 1910984 w 3960440"/>
              <a:gd name="connsiteY8-522" fmla="*/ 2071653 h 3960000"/>
              <a:gd name="connsiteX9-523" fmla="*/ 2072459 w 3960440"/>
              <a:gd name="connsiteY9-524" fmla="*/ 1512703 h 3960000"/>
              <a:gd name="connsiteX10-525" fmla="*/ 1915898 w 3960440"/>
              <a:gd name="connsiteY10-526" fmla="*/ 1219889 h 3960000"/>
              <a:gd name="connsiteX11-527" fmla="*/ 1589196 w 3960440"/>
              <a:gd name="connsiteY11-528" fmla="*/ 1434803 h 3960000"/>
              <a:gd name="connsiteX12-529" fmla="*/ 1574511 w 3960440"/>
              <a:gd name="connsiteY12-530" fmla="*/ 1939931 h 3960000"/>
              <a:gd name="connsiteX13-531" fmla="*/ 1339611 w 3960440"/>
              <a:gd name="connsiteY13-532" fmla="*/ 3487664 h 3960000"/>
              <a:gd name="connsiteX14-533" fmla="*/ 1803335 w 3960440"/>
              <a:gd name="connsiteY14-534" fmla="*/ 2485692 h 3960000"/>
              <a:gd name="connsiteX15-535" fmla="*/ 2283619 w 3960440"/>
              <a:gd name="connsiteY15-536" fmla="*/ 2688571 h 3960000"/>
              <a:gd name="connsiteX16-537" fmla="*/ 3144820 w 3960440"/>
              <a:gd name="connsiteY16-538" fmla="*/ 1595509 h 3960000"/>
              <a:gd name="connsiteX17-539" fmla="*/ 2134565 w 3960440"/>
              <a:gd name="connsiteY17-540" fmla="*/ 477605 h 3960000"/>
              <a:gd name="connsiteX18-541" fmla="*/ 1979373 w 3960440"/>
              <a:gd name="connsiteY18-542" fmla="*/ 472350 h 3960000"/>
              <a:gd name="connsiteX19-543" fmla="*/ 436907 w 3960440"/>
              <a:gd name="connsiteY19-544" fmla="*/ 0 h 3960000"/>
              <a:gd name="connsiteX20-545" fmla="*/ 3523533 w 3960440"/>
              <a:gd name="connsiteY20-546" fmla="*/ 0 h 3960000"/>
              <a:gd name="connsiteX21-547" fmla="*/ 3960440 w 3960440"/>
              <a:gd name="connsiteY21-548" fmla="*/ 436907 h 3960000"/>
              <a:gd name="connsiteX22-549" fmla="*/ 3960440 w 3960440"/>
              <a:gd name="connsiteY22-550" fmla="*/ 3523093 h 3960000"/>
              <a:gd name="connsiteX23-551" fmla="*/ 3523533 w 3960440"/>
              <a:gd name="connsiteY23-552" fmla="*/ 3960000 h 3960000"/>
              <a:gd name="connsiteX24-553" fmla="*/ 436907 w 3960440"/>
              <a:gd name="connsiteY24-554" fmla="*/ 3960000 h 3960000"/>
              <a:gd name="connsiteX25-555" fmla="*/ 0 w 3960440"/>
              <a:gd name="connsiteY25-556" fmla="*/ 3523093 h 3960000"/>
              <a:gd name="connsiteX26-557" fmla="*/ 0 w 3960440"/>
              <a:gd name="connsiteY26-558" fmla="*/ 436907 h 3960000"/>
              <a:gd name="connsiteX27-559" fmla="*/ 436907 w 3960440"/>
              <a:gd name="connsiteY27-560" fmla="*/ 0 h 3960000"/>
              <a:gd name="connsiteX0-561" fmla="*/ 1979373 w 3960440"/>
              <a:gd name="connsiteY0-562" fmla="*/ 472350 h 3960000"/>
              <a:gd name="connsiteX1-563" fmla="*/ 813783 w 3960440"/>
              <a:gd name="connsiteY1-564" fmla="*/ 1434034 h 3960000"/>
              <a:gd name="connsiteX2-565" fmla="*/ 1119009 w 3960440"/>
              <a:gd name="connsiteY2-566" fmla="*/ 2222584 h 3960000"/>
              <a:gd name="connsiteX3-567" fmla="*/ 1296382 w 3960440"/>
              <a:gd name="connsiteY3-568" fmla="*/ 1907811 h 3960000"/>
              <a:gd name="connsiteX4-569" fmla="*/ 1234998 w 3960440"/>
              <a:gd name="connsiteY4-570" fmla="*/ 1431771 h 3960000"/>
              <a:gd name="connsiteX5-571" fmla="*/ 2217373 w 3960440"/>
              <a:gd name="connsiteY5-572" fmla="*/ 838586 h 3960000"/>
              <a:gd name="connsiteX6-573" fmla="*/ 2730780 w 3960440"/>
              <a:gd name="connsiteY6-574" fmla="*/ 1554106 h 3960000"/>
              <a:gd name="connsiteX7-575" fmla="*/ 2424394 w 3960440"/>
              <a:gd name="connsiteY7-576" fmla="*/ 2278672 h 3960000"/>
              <a:gd name="connsiteX8-577" fmla="*/ 1910984 w 3960440"/>
              <a:gd name="connsiteY8-578" fmla="*/ 2071653 h 3960000"/>
              <a:gd name="connsiteX9-579" fmla="*/ 2072459 w 3960440"/>
              <a:gd name="connsiteY9-580" fmla="*/ 1512703 h 3960000"/>
              <a:gd name="connsiteX10-581" fmla="*/ 1915898 w 3960440"/>
              <a:gd name="connsiteY10-582" fmla="*/ 1219889 h 3960000"/>
              <a:gd name="connsiteX11-583" fmla="*/ 1589196 w 3960440"/>
              <a:gd name="connsiteY11-584" fmla="*/ 1434803 h 3960000"/>
              <a:gd name="connsiteX12-585" fmla="*/ 1574511 w 3960440"/>
              <a:gd name="connsiteY12-586" fmla="*/ 1939931 h 3960000"/>
              <a:gd name="connsiteX13-587" fmla="*/ 1339611 w 3960440"/>
              <a:gd name="connsiteY13-588" fmla="*/ 3487664 h 3960000"/>
              <a:gd name="connsiteX14-589" fmla="*/ 1866603 w 3960440"/>
              <a:gd name="connsiteY14-590" fmla="*/ 2506778 h 3960000"/>
              <a:gd name="connsiteX15-591" fmla="*/ 2283619 w 3960440"/>
              <a:gd name="connsiteY15-592" fmla="*/ 2688571 h 3960000"/>
              <a:gd name="connsiteX16-593" fmla="*/ 3144820 w 3960440"/>
              <a:gd name="connsiteY16-594" fmla="*/ 1595509 h 3960000"/>
              <a:gd name="connsiteX17-595" fmla="*/ 2134565 w 3960440"/>
              <a:gd name="connsiteY17-596" fmla="*/ 477605 h 3960000"/>
              <a:gd name="connsiteX18-597" fmla="*/ 1979373 w 3960440"/>
              <a:gd name="connsiteY18-598" fmla="*/ 472350 h 3960000"/>
              <a:gd name="connsiteX19-599" fmla="*/ 436907 w 3960440"/>
              <a:gd name="connsiteY19-600" fmla="*/ 0 h 3960000"/>
              <a:gd name="connsiteX20-601" fmla="*/ 3523533 w 3960440"/>
              <a:gd name="connsiteY20-602" fmla="*/ 0 h 3960000"/>
              <a:gd name="connsiteX21-603" fmla="*/ 3960440 w 3960440"/>
              <a:gd name="connsiteY21-604" fmla="*/ 436907 h 3960000"/>
              <a:gd name="connsiteX22-605" fmla="*/ 3960440 w 3960440"/>
              <a:gd name="connsiteY22-606" fmla="*/ 3523093 h 3960000"/>
              <a:gd name="connsiteX23-607" fmla="*/ 3523533 w 3960440"/>
              <a:gd name="connsiteY23-608" fmla="*/ 3960000 h 3960000"/>
              <a:gd name="connsiteX24-609" fmla="*/ 436907 w 3960440"/>
              <a:gd name="connsiteY24-610" fmla="*/ 3960000 h 3960000"/>
              <a:gd name="connsiteX25-611" fmla="*/ 0 w 3960440"/>
              <a:gd name="connsiteY25-612" fmla="*/ 3523093 h 3960000"/>
              <a:gd name="connsiteX26-613" fmla="*/ 0 w 3960440"/>
              <a:gd name="connsiteY26-614" fmla="*/ 436907 h 3960000"/>
              <a:gd name="connsiteX27-615" fmla="*/ 436907 w 3960440"/>
              <a:gd name="connsiteY27-616" fmla="*/ 0 h 3960000"/>
              <a:gd name="connsiteX0-617" fmla="*/ 1979373 w 3960440"/>
              <a:gd name="connsiteY0-618" fmla="*/ 472350 h 3960000"/>
              <a:gd name="connsiteX1-619" fmla="*/ 813783 w 3960440"/>
              <a:gd name="connsiteY1-620" fmla="*/ 1434034 h 3960000"/>
              <a:gd name="connsiteX2-621" fmla="*/ 1119009 w 3960440"/>
              <a:gd name="connsiteY2-622" fmla="*/ 2222584 h 3960000"/>
              <a:gd name="connsiteX3-623" fmla="*/ 1296382 w 3960440"/>
              <a:gd name="connsiteY3-624" fmla="*/ 1907811 h 3960000"/>
              <a:gd name="connsiteX4-625" fmla="*/ 1234998 w 3960440"/>
              <a:gd name="connsiteY4-626" fmla="*/ 1431771 h 3960000"/>
              <a:gd name="connsiteX5-627" fmla="*/ 2217373 w 3960440"/>
              <a:gd name="connsiteY5-628" fmla="*/ 838586 h 3960000"/>
              <a:gd name="connsiteX6-629" fmla="*/ 2730780 w 3960440"/>
              <a:gd name="connsiteY6-630" fmla="*/ 1554106 h 3960000"/>
              <a:gd name="connsiteX7-631" fmla="*/ 2424394 w 3960440"/>
              <a:gd name="connsiteY7-632" fmla="*/ 2278672 h 3960000"/>
              <a:gd name="connsiteX8-633" fmla="*/ 1995341 w 3960440"/>
              <a:gd name="connsiteY8-634" fmla="*/ 2082197 h 3960000"/>
              <a:gd name="connsiteX9-635" fmla="*/ 2072459 w 3960440"/>
              <a:gd name="connsiteY9-636" fmla="*/ 1512703 h 3960000"/>
              <a:gd name="connsiteX10-637" fmla="*/ 1915898 w 3960440"/>
              <a:gd name="connsiteY10-638" fmla="*/ 1219889 h 3960000"/>
              <a:gd name="connsiteX11-639" fmla="*/ 1589196 w 3960440"/>
              <a:gd name="connsiteY11-640" fmla="*/ 1434803 h 3960000"/>
              <a:gd name="connsiteX12-641" fmla="*/ 1574511 w 3960440"/>
              <a:gd name="connsiteY12-642" fmla="*/ 1939931 h 3960000"/>
              <a:gd name="connsiteX13-643" fmla="*/ 1339611 w 3960440"/>
              <a:gd name="connsiteY13-644" fmla="*/ 3487664 h 3960000"/>
              <a:gd name="connsiteX14-645" fmla="*/ 1866603 w 3960440"/>
              <a:gd name="connsiteY14-646" fmla="*/ 2506778 h 3960000"/>
              <a:gd name="connsiteX15-647" fmla="*/ 2283619 w 3960440"/>
              <a:gd name="connsiteY15-648" fmla="*/ 2688571 h 3960000"/>
              <a:gd name="connsiteX16-649" fmla="*/ 3144820 w 3960440"/>
              <a:gd name="connsiteY16-650" fmla="*/ 1595509 h 3960000"/>
              <a:gd name="connsiteX17-651" fmla="*/ 2134565 w 3960440"/>
              <a:gd name="connsiteY17-652" fmla="*/ 477605 h 3960000"/>
              <a:gd name="connsiteX18-653" fmla="*/ 1979373 w 3960440"/>
              <a:gd name="connsiteY18-654" fmla="*/ 472350 h 3960000"/>
              <a:gd name="connsiteX19-655" fmla="*/ 436907 w 3960440"/>
              <a:gd name="connsiteY19-656" fmla="*/ 0 h 3960000"/>
              <a:gd name="connsiteX20-657" fmla="*/ 3523533 w 3960440"/>
              <a:gd name="connsiteY20-658" fmla="*/ 0 h 3960000"/>
              <a:gd name="connsiteX21-659" fmla="*/ 3960440 w 3960440"/>
              <a:gd name="connsiteY21-660" fmla="*/ 436907 h 3960000"/>
              <a:gd name="connsiteX22-661" fmla="*/ 3960440 w 3960440"/>
              <a:gd name="connsiteY22-662" fmla="*/ 3523093 h 3960000"/>
              <a:gd name="connsiteX23-663" fmla="*/ 3523533 w 3960440"/>
              <a:gd name="connsiteY23-664" fmla="*/ 3960000 h 3960000"/>
              <a:gd name="connsiteX24-665" fmla="*/ 436907 w 3960440"/>
              <a:gd name="connsiteY24-666" fmla="*/ 3960000 h 3960000"/>
              <a:gd name="connsiteX25-667" fmla="*/ 0 w 3960440"/>
              <a:gd name="connsiteY25-668" fmla="*/ 3523093 h 3960000"/>
              <a:gd name="connsiteX26-669" fmla="*/ 0 w 3960440"/>
              <a:gd name="connsiteY26-670" fmla="*/ 436907 h 3960000"/>
              <a:gd name="connsiteX27-671" fmla="*/ 436907 w 3960440"/>
              <a:gd name="connsiteY27-672" fmla="*/ 0 h 3960000"/>
              <a:gd name="connsiteX0-673" fmla="*/ 1979373 w 3960440"/>
              <a:gd name="connsiteY0-674" fmla="*/ 472350 h 3960000"/>
              <a:gd name="connsiteX1-675" fmla="*/ 813783 w 3960440"/>
              <a:gd name="connsiteY1-676" fmla="*/ 1434034 h 3960000"/>
              <a:gd name="connsiteX2-677" fmla="*/ 1119009 w 3960440"/>
              <a:gd name="connsiteY2-678" fmla="*/ 2222584 h 3960000"/>
              <a:gd name="connsiteX3-679" fmla="*/ 1296382 w 3960440"/>
              <a:gd name="connsiteY3-680" fmla="*/ 1907811 h 3960000"/>
              <a:gd name="connsiteX4-681" fmla="*/ 1234998 w 3960440"/>
              <a:gd name="connsiteY4-682" fmla="*/ 1431771 h 3960000"/>
              <a:gd name="connsiteX5-683" fmla="*/ 2217373 w 3960440"/>
              <a:gd name="connsiteY5-684" fmla="*/ 838586 h 3960000"/>
              <a:gd name="connsiteX6-685" fmla="*/ 2730780 w 3960440"/>
              <a:gd name="connsiteY6-686" fmla="*/ 1554106 h 3960000"/>
              <a:gd name="connsiteX7-687" fmla="*/ 2424394 w 3960440"/>
              <a:gd name="connsiteY7-688" fmla="*/ 2278672 h 3960000"/>
              <a:gd name="connsiteX8-689" fmla="*/ 1995341 w 3960440"/>
              <a:gd name="connsiteY8-690" fmla="*/ 2082197 h 3960000"/>
              <a:gd name="connsiteX9-691" fmla="*/ 2135727 w 3960440"/>
              <a:gd name="connsiteY9-692" fmla="*/ 1554876 h 3960000"/>
              <a:gd name="connsiteX10-693" fmla="*/ 1915898 w 3960440"/>
              <a:gd name="connsiteY10-694" fmla="*/ 1219889 h 3960000"/>
              <a:gd name="connsiteX11-695" fmla="*/ 1589196 w 3960440"/>
              <a:gd name="connsiteY11-696" fmla="*/ 1434803 h 3960000"/>
              <a:gd name="connsiteX12-697" fmla="*/ 1574511 w 3960440"/>
              <a:gd name="connsiteY12-698" fmla="*/ 1939931 h 3960000"/>
              <a:gd name="connsiteX13-699" fmla="*/ 1339611 w 3960440"/>
              <a:gd name="connsiteY13-700" fmla="*/ 3487664 h 3960000"/>
              <a:gd name="connsiteX14-701" fmla="*/ 1866603 w 3960440"/>
              <a:gd name="connsiteY14-702" fmla="*/ 2506778 h 3960000"/>
              <a:gd name="connsiteX15-703" fmla="*/ 2283619 w 3960440"/>
              <a:gd name="connsiteY15-704" fmla="*/ 2688571 h 3960000"/>
              <a:gd name="connsiteX16-705" fmla="*/ 3144820 w 3960440"/>
              <a:gd name="connsiteY16-706" fmla="*/ 1595509 h 3960000"/>
              <a:gd name="connsiteX17-707" fmla="*/ 2134565 w 3960440"/>
              <a:gd name="connsiteY17-708" fmla="*/ 477605 h 3960000"/>
              <a:gd name="connsiteX18-709" fmla="*/ 1979373 w 3960440"/>
              <a:gd name="connsiteY18-710" fmla="*/ 472350 h 3960000"/>
              <a:gd name="connsiteX19-711" fmla="*/ 436907 w 3960440"/>
              <a:gd name="connsiteY19-712" fmla="*/ 0 h 3960000"/>
              <a:gd name="connsiteX20-713" fmla="*/ 3523533 w 3960440"/>
              <a:gd name="connsiteY20-714" fmla="*/ 0 h 3960000"/>
              <a:gd name="connsiteX21-715" fmla="*/ 3960440 w 3960440"/>
              <a:gd name="connsiteY21-716" fmla="*/ 436907 h 3960000"/>
              <a:gd name="connsiteX22-717" fmla="*/ 3960440 w 3960440"/>
              <a:gd name="connsiteY22-718" fmla="*/ 3523093 h 3960000"/>
              <a:gd name="connsiteX23-719" fmla="*/ 3523533 w 3960440"/>
              <a:gd name="connsiteY23-720" fmla="*/ 3960000 h 3960000"/>
              <a:gd name="connsiteX24-721" fmla="*/ 436907 w 3960440"/>
              <a:gd name="connsiteY24-722" fmla="*/ 3960000 h 3960000"/>
              <a:gd name="connsiteX25-723" fmla="*/ 0 w 3960440"/>
              <a:gd name="connsiteY25-724" fmla="*/ 3523093 h 3960000"/>
              <a:gd name="connsiteX26-725" fmla="*/ 0 w 3960440"/>
              <a:gd name="connsiteY26-726" fmla="*/ 436907 h 3960000"/>
              <a:gd name="connsiteX27-727" fmla="*/ 436907 w 3960440"/>
              <a:gd name="connsiteY27-728" fmla="*/ 0 h 3960000"/>
              <a:gd name="connsiteX0-729" fmla="*/ 1979373 w 3960440"/>
              <a:gd name="connsiteY0-730" fmla="*/ 472350 h 3960000"/>
              <a:gd name="connsiteX1-731" fmla="*/ 813783 w 3960440"/>
              <a:gd name="connsiteY1-732" fmla="*/ 1434034 h 3960000"/>
              <a:gd name="connsiteX2-733" fmla="*/ 1119009 w 3960440"/>
              <a:gd name="connsiteY2-734" fmla="*/ 2222584 h 3960000"/>
              <a:gd name="connsiteX3-735" fmla="*/ 1296382 w 3960440"/>
              <a:gd name="connsiteY3-736" fmla="*/ 1907811 h 3960000"/>
              <a:gd name="connsiteX4-737" fmla="*/ 1234998 w 3960440"/>
              <a:gd name="connsiteY4-738" fmla="*/ 1431771 h 3960000"/>
              <a:gd name="connsiteX5-739" fmla="*/ 2217373 w 3960440"/>
              <a:gd name="connsiteY5-740" fmla="*/ 891303 h 3960000"/>
              <a:gd name="connsiteX6-741" fmla="*/ 2730780 w 3960440"/>
              <a:gd name="connsiteY6-742" fmla="*/ 1554106 h 3960000"/>
              <a:gd name="connsiteX7-743" fmla="*/ 2424394 w 3960440"/>
              <a:gd name="connsiteY7-744" fmla="*/ 2278672 h 3960000"/>
              <a:gd name="connsiteX8-745" fmla="*/ 1995341 w 3960440"/>
              <a:gd name="connsiteY8-746" fmla="*/ 2082197 h 3960000"/>
              <a:gd name="connsiteX9-747" fmla="*/ 2135727 w 3960440"/>
              <a:gd name="connsiteY9-748" fmla="*/ 1554876 h 3960000"/>
              <a:gd name="connsiteX10-749" fmla="*/ 1915898 w 3960440"/>
              <a:gd name="connsiteY10-750" fmla="*/ 1219889 h 3960000"/>
              <a:gd name="connsiteX11-751" fmla="*/ 1589196 w 3960440"/>
              <a:gd name="connsiteY11-752" fmla="*/ 1434803 h 3960000"/>
              <a:gd name="connsiteX12-753" fmla="*/ 1574511 w 3960440"/>
              <a:gd name="connsiteY12-754" fmla="*/ 1939931 h 3960000"/>
              <a:gd name="connsiteX13-755" fmla="*/ 1339611 w 3960440"/>
              <a:gd name="connsiteY13-756" fmla="*/ 3487664 h 3960000"/>
              <a:gd name="connsiteX14-757" fmla="*/ 1866603 w 3960440"/>
              <a:gd name="connsiteY14-758" fmla="*/ 2506778 h 3960000"/>
              <a:gd name="connsiteX15-759" fmla="*/ 2283619 w 3960440"/>
              <a:gd name="connsiteY15-760" fmla="*/ 2688571 h 3960000"/>
              <a:gd name="connsiteX16-761" fmla="*/ 3144820 w 3960440"/>
              <a:gd name="connsiteY16-762" fmla="*/ 1595509 h 3960000"/>
              <a:gd name="connsiteX17-763" fmla="*/ 2134565 w 3960440"/>
              <a:gd name="connsiteY17-764" fmla="*/ 477605 h 3960000"/>
              <a:gd name="connsiteX18-765" fmla="*/ 1979373 w 3960440"/>
              <a:gd name="connsiteY18-766" fmla="*/ 472350 h 3960000"/>
              <a:gd name="connsiteX19-767" fmla="*/ 436907 w 3960440"/>
              <a:gd name="connsiteY19-768" fmla="*/ 0 h 3960000"/>
              <a:gd name="connsiteX20-769" fmla="*/ 3523533 w 3960440"/>
              <a:gd name="connsiteY20-770" fmla="*/ 0 h 3960000"/>
              <a:gd name="connsiteX21-771" fmla="*/ 3960440 w 3960440"/>
              <a:gd name="connsiteY21-772" fmla="*/ 436907 h 3960000"/>
              <a:gd name="connsiteX22-773" fmla="*/ 3960440 w 3960440"/>
              <a:gd name="connsiteY22-774" fmla="*/ 3523093 h 3960000"/>
              <a:gd name="connsiteX23-775" fmla="*/ 3523533 w 3960440"/>
              <a:gd name="connsiteY23-776" fmla="*/ 3960000 h 3960000"/>
              <a:gd name="connsiteX24-777" fmla="*/ 436907 w 3960440"/>
              <a:gd name="connsiteY24-778" fmla="*/ 3960000 h 3960000"/>
              <a:gd name="connsiteX25-779" fmla="*/ 0 w 3960440"/>
              <a:gd name="connsiteY25-780" fmla="*/ 3523093 h 3960000"/>
              <a:gd name="connsiteX26-781" fmla="*/ 0 w 3960440"/>
              <a:gd name="connsiteY26-782" fmla="*/ 436907 h 3960000"/>
              <a:gd name="connsiteX27-783" fmla="*/ 436907 w 3960440"/>
              <a:gd name="connsiteY27-784" fmla="*/ 0 h 3960000"/>
              <a:gd name="connsiteX0-785" fmla="*/ 1979373 w 3960440"/>
              <a:gd name="connsiteY0-786" fmla="*/ 472350 h 3960000"/>
              <a:gd name="connsiteX1-787" fmla="*/ 813783 w 3960440"/>
              <a:gd name="connsiteY1-788" fmla="*/ 1434034 h 3960000"/>
              <a:gd name="connsiteX2-789" fmla="*/ 1119009 w 3960440"/>
              <a:gd name="connsiteY2-790" fmla="*/ 2222584 h 3960000"/>
              <a:gd name="connsiteX3-791" fmla="*/ 1296382 w 3960440"/>
              <a:gd name="connsiteY3-792" fmla="*/ 1907811 h 3960000"/>
              <a:gd name="connsiteX4-793" fmla="*/ 1234998 w 3960440"/>
              <a:gd name="connsiteY4-794" fmla="*/ 1431771 h 3960000"/>
              <a:gd name="connsiteX5-795" fmla="*/ 2217373 w 3960440"/>
              <a:gd name="connsiteY5-796" fmla="*/ 891303 h 3960000"/>
              <a:gd name="connsiteX6-797" fmla="*/ 2783502 w 3960440"/>
              <a:gd name="connsiteY6-798" fmla="*/ 1606823 h 3960000"/>
              <a:gd name="connsiteX7-799" fmla="*/ 2424394 w 3960440"/>
              <a:gd name="connsiteY7-800" fmla="*/ 2278672 h 3960000"/>
              <a:gd name="connsiteX8-801" fmla="*/ 1995341 w 3960440"/>
              <a:gd name="connsiteY8-802" fmla="*/ 2082197 h 3960000"/>
              <a:gd name="connsiteX9-803" fmla="*/ 2135727 w 3960440"/>
              <a:gd name="connsiteY9-804" fmla="*/ 1554876 h 3960000"/>
              <a:gd name="connsiteX10-805" fmla="*/ 1915898 w 3960440"/>
              <a:gd name="connsiteY10-806" fmla="*/ 1219889 h 3960000"/>
              <a:gd name="connsiteX11-807" fmla="*/ 1589196 w 3960440"/>
              <a:gd name="connsiteY11-808" fmla="*/ 1434803 h 3960000"/>
              <a:gd name="connsiteX12-809" fmla="*/ 1574511 w 3960440"/>
              <a:gd name="connsiteY12-810" fmla="*/ 1939931 h 3960000"/>
              <a:gd name="connsiteX13-811" fmla="*/ 1339611 w 3960440"/>
              <a:gd name="connsiteY13-812" fmla="*/ 3487664 h 3960000"/>
              <a:gd name="connsiteX14-813" fmla="*/ 1866603 w 3960440"/>
              <a:gd name="connsiteY14-814" fmla="*/ 2506778 h 3960000"/>
              <a:gd name="connsiteX15-815" fmla="*/ 2283619 w 3960440"/>
              <a:gd name="connsiteY15-816" fmla="*/ 2688571 h 3960000"/>
              <a:gd name="connsiteX16-817" fmla="*/ 3144820 w 3960440"/>
              <a:gd name="connsiteY16-818" fmla="*/ 1595509 h 3960000"/>
              <a:gd name="connsiteX17-819" fmla="*/ 2134565 w 3960440"/>
              <a:gd name="connsiteY17-820" fmla="*/ 477605 h 3960000"/>
              <a:gd name="connsiteX18-821" fmla="*/ 1979373 w 3960440"/>
              <a:gd name="connsiteY18-822" fmla="*/ 472350 h 3960000"/>
              <a:gd name="connsiteX19-823" fmla="*/ 436907 w 3960440"/>
              <a:gd name="connsiteY19-824" fmla="*/ 0 h 3960000"/>
              <a:gd name="connsiteX20-825" fmla="*/ 3523533 w 3960440"/>
              <a:gd name="connsiteY20-826" fmla="*/ 0 h 3960000"/>
              <a:gd name="connsiteX21-827" fmla="*/ 3960440 w 3960440"/>
              <a:gd name="connsiteY21-828" fmla="*/ 436907 h 3960000"/>
              <a:gd name="connsiteX22-829" fmla="*/ 3960440 w 3960440"/>
              <a:gd name="connsiteY22-830" fmla="*/ 3523093 h 3960000"/>
              <a:gd name="connsiteX23-831" fmla="*/ 3523533 w 3960440"/>
              <a:gd name="connsiteY23-832" fmla="*/ 3960000 h 3960000"/>
              <a:gd name="connsiteX24-833" fmla="*/ 436907 w 3960440"/>
              <a:gd name="connsiteY24-834" fmla="*/ 3960000 h 3960000"/>
              <a:gd name="connsiteX25-835" fmla="*/ 0 w 3960440"/>
              <a:gd name="connsiteY25-836" fmla="*/ 3523093 h 3960000"/>
              <a:gd name="connsiteX26-837" fmla="*/ 0 w 3960440"/>
              <a:gd name="connsiteY26-838" fmla="*/ 436907 h 3960000"/>
              <a:gd name="connsiteX27-839" fmla="*/ 436907 w 3960440"/>
              <a:gd name="connsiteY27-840" fmla="*/ 0 h 3960000"/>
              <a:gd name="connsiteX0-841" fmla="*/ 1979373 w 3960440"/>
              <a:gd name="connsiteY0-842" fmla="*/ 472350 h 3960000"/>
              <a:gd name="connsiteX1-843" fmla="*/ 813783 w 3960440"/>
              <a:gd name="connsiteY1-844" fmla="*/ 1434034 h 3960000"/>
              <a:gd name="connsiteX2-845" fmla="*/ 1119009 w 3960440"/>
              <a:gd name="connsiteY2-846" fmla="*/ 2222584 h 3960000"/>
              <a:gd name="connsiteX3-847" fmla="*/ 1296382 w 3960440"/>
              <a:gd name="connsiteY3-848" fmla="*/ 1907811 h 3960000"/>
              <a:gd name="connsiteX4-849" fmla="*/ 1234998 w 3960440"/>
              <a:gd name="connsiteY4-850" fmla="*/ 1431771 h 3960000"/>
              <a:gd name="connsiteX5-851" fmla="*/ 2217373 w 3960440"/>
              <a:gd name="connsiteY5-852" fmla="*/ 891303 h 3960000"/>
              <a:gd name="connsiteX6-853" fmla="*/ 2783502 w 3960440"/>
              <a:gd name="connsiteY6-854" fmla="*/ 1606823 h 3960000"/>
              <a:gd name="connsiteX7-855" fmla="*/ 2456028 w 3960440"/>
              <a:gd name="connsiteY7-856" fmla="*/ 2225955 h 3960000"/>
              <a:gd name="connsiteX8-857" fmla="*/ 1995341 w 3960440"/>
              <a:gd name="connsiteY8-858" fmla="*/ 2082197 h 3960000"/>
              <a:gd name="connsiteX9-859" fmla="*/ 2135727 w 3960440"/>
              <a:gd name="connsiteY9-860" fmla="*/ 1554876 h 3960000"/>
              <a:gd name="connsiteX10-861" fmla="*/ 1915898 w 3960440"/>
              <a:gd name="connsiteY10-862" fmla="*/ 1219889 h 3960000"/>
              <a:gd name="connsiteX11-863" fmla="*/ 1589196 w 3960440"/>
              <a:gd name="connsiteY11-864" fmla="*/ 1434803 h 3960000"/>
              <a:gd name="connsiteX12-865" fmla="*/ 1574511 w 3960440"/>
              <a:gd name="connsiteY12-866" fmla="*/ 1939931 h 3960000"/>
              <a:gd name="connsiteX13-867" fmla="*/ 1339611 w 3960440"/>
              <a:gd name="connsiteY13-868" fmla="*/ 3487664 h 3960000"/>
              <a:gd name="connsiteX14-869" fmla="*/ 1866603 w 3960440"/>
              <a:gd name="connsiteY14-870" fmla="*/ 2506778 h 3960000"/>
              <a:gd name="connsiteX15-871" fmla="*/ 2283619 w 3960440"/>
              <a:gd name="connsiteY15-872" fmla="*/ 2688571 h 3960000"/>
              <a:gd name="connsiteX16-873" fmla="*/ 3144820 w 3960440"/>
              <a:gd name="connsiteY16-874" fmla="*/ 1595509 h 3960000"/>
              <a:gd name="connsiteX17-875" fmla="*/ 2134565 w 3960440"/>
              <a:gd name="connsiteY17-876" fmla="*/ 477605 h 3960000"/>
              <a:gd name="connsiteX18-877" fmla="*/ 1979373 w 3960440"/>
              <a:gd name="connsiteY18-878" fmla="*/ 472350 h 3960000"/>
              <a:gd name="connsiteX19-879" fmla="*/ 436907 w 3960440"/>
              <a:gd name="connsiteY19-880" fmla="*/ 0 h 3960000"/>
              <a:gd name="connsiteX20-881" fmla="*/ 3523533 w 3960440"/>
              <a:gd name="connsiteY20-882" fmla="*/ 0 h 3960000"/>
              <a:gd name="connsiteX21-883" fmla="*/ 3960440 w 3960440"/>
              <a:gd name="connsiteY21-884" fmla="*/ 436907 h 3960000"/>
              <a:gd name="connsiteX22-885" fmla="*/ 3960440 w 3960440"/>
              <a:gd name="connsiteY22-886" fmla="*/ 3523093 h 3960000"/>
              <a:gd name="connsiteX23-887" fmla="*/ 3523533 w 3960440"/>
              <a:gd name="connsiteY23-888" fmla="*/ 3960000 h 3960000"/>
              <a:gd name="connsiteX24-889" fmla="*/ 436907 w 3960440"/>
              <a:gd name="connsiteY24-890" fmla="*/ 3960000 h 3960000"/>
              <a:gd name="connsiteX25-891" fmla="*/ 0 w 3960440"/>
              <a:gd name="connsiteY25-892" fmla="*/ 3523093 h 3960000"/>
              <a:gd name="connsiteX26-893" fmla="*/ 0 w 3960440"/>
              <a:gd name="connsiteY26-894" fmla="*/ 436907 h 3960000"/>
              <a:gd name="connsiteX27-895" fmla="*/ 436907 w 3960440"/>
              <a:gd name="connsiteY27-896" fmla="*/ 0 h 3960000"/>
              <a:gd name="connsiteX0-897" fmla="*/ 1979373 w 3960440"/>
              <a:gd name="connsiteY0-898" fmla="*/ 472350 h 3960000"/>
              <a:gd name="connsiteX1-899" fmla="*/ 813783 w 3960440"/>
              <a:gd name="connsiteY1-900" fmla="*/ 1434034 h 3960000"/>
              <a:gd name="connsiteX2-901" fmla="*/ 1119009 w 3960440"/>
              <a:gd name="connsiteY2-902" fmla="*/ 2222584 h 3960000"/>
              <a:gd name="connsiteX3-903" fmla="*/ 1296382 w 3960440"/>
              <a:gd name="connsiteY3-904" fmla="*/ 1907811 h 3960000"/>
              <a:gd name="connsiteX4-905" fmla="*/ 1234998 w 3960440"/>
              <a:gd name="connsiteY4-906" fmla="*/ 1431771 h 3960000"/>
              <a:gd name="connsiteX5-907" fmla="*/ 2217373 w 3960440"/>
              <a:gd name="connsiteY5-908" fmla="*/ 891303 h 3960000"/>
              <a:gd name="connsiteX6-909" fmla="*/ 2783502 w 3960440"/>
              <a:gd name="connsiteY6-910" fmla="*/ 1606823 h 3960000"/>
              <a:gd name="connsiteX7-911" fmla="*/ 2456028 w 3960440"/>
              <a:gd name="connsiteY7-912" fmla="*/ 2225955 h 3960000"/>
              <a:gd name="connsiteX8-913" fmla="*/ 2026974 w 3960440"/>
              <a:gd name="connsiteY8-914" fmla="*/ 2018938 h 3960000"/>
              <a:gd name="connsiteX9-915" fmla="*/ 2135727 w 3960440"/>
              <a:gd name="connsiteY9-916" fmla="*/ 1554876 h 3960000"/>
              <a:gd name="connsiteX10-917" fmla="*/ 1915898 w 3960440"/>
              <a:gd name="connsiteY10-918" fmla="*/ 1219889 h 3960000"/>
              <a:gd name="connsiteX11-919" fmla="*/ 1589196 w 3960440"/>
              <a:gd name="connsiteY11-920" fmla="*/ 1434803 h 3960000"/>
              <a:gd name="connsiteX12-921" fmla="*/ 1574511 w 3960440"/>
              <a:gd name="connsiteY12-922" fmla="*/ 1939931 h 3960000"/>
              <a:gd name="connsiteX13-923" fmla="*/ 1339611 w 3960440"/>
              <a:gd name="connsiteY13-924" fmla="*/ 3487664 h 3960000"/>
              <a:gd name="connsiteX14-925" fmla="*/ 1866603 w 3960440"/>
              <a:gd name="connsiteY14-926" fmla="*/ 2506778 h 3960000"/>
              <a:gd name="connsiteX15-927" fmla="*/ 2283619 w 3960440"/>
              <a:gd name="connsiteY15-928" fmla="*/ 2688571 h 3960000"/>
              <a:gd name="connsiteX16-929" fmla="*/ 3144820 w 3960440"/>
              <a:gd name="connsiteY16-930" fmla="*/ 1595509 h 3960000"/>
              <a:gd name="connsiteX17-931" fmla="*/ 2134565 w 3960440"/>
              <a:gd name="connsiteY17-932" fmla="*/ 477605 h 3960000"/>
              <a:gd name="connsiteX18-933" fmla="*/ 1979373 w 3960440"/>
              <a:gd name="connsiteY18-934" fmla="*/ 472350 h 3960000"/>
              <a:gd name="connsiteX19-935" fmla="*/ 436907 w 3960440"/>
              <a:gd name="connsiteY19-936" fmla="*/ 0 h 3960000"/>
              <a:gd name="connsiteX20-937" fmla="*/ 3523533 w 3960440"/>
              <a:gd name="connsiteY20-938" fmla="*/ 0 h 3960000"/>
              <a:gd name="connsiteX21-939" fmla="*/ 3960440 w 3960440"/>
              <a:gd name="connsiteY21-940" fmla="*/ 436907 h 3960000"/>
              <a:gd name="connsiteX22-941" fmla="*/ 3960440 w 3960440"/>
              <a:gd name="connsiteY22-942" fmla="*/ 3523093 h 3960000"/>
              <a:gd name="connsiteX23-943" fmla="*/ 3523533 w 3960440"/>
              <a:gd name="connsiteY23-944" fmla="*/ 3960000 h 3960000"/>
              <a:gd name="connsiteX24-945" fmla="*/ 436907 w 3960440"/>
              <a:gd name="connsiteY24-946" fmla="*/ 3960000 h 3960000"/>
              <a:gd name="connsiteX25-947" fmla="*/ 0 w 3960440"/>
              <a:gd name="connsiteY25-948" fmla="*/ 3523093 h 3960000"/>
              <a:gd name="connsiteX26-949" fmla="*/ 0 w 3960440"/>
              <a:gd name="connsiteY26-950" fmla="*/ 436907 h 3960000"/>
              <a:gd name="connsiteX27-951" fmla="*/ 436907 w 3960440"/>
              <a:gd name="connsiteY27-952" fmla="*/ 0 h 3960000"/>
              <a:gd name="connsiteX0-953" fmla="*/ 1979373 w 3960440"/>
              <a:gd name="connsiteY0-954" fmla="*/ 472350 h 3960000"/>
              <a:gd name="connsiteX1-955" fmla="*/ 813783 w 3960440"/>
              <a:gd name="connsiteY1-956" fmla="*/ 1434034 h 3960000"/>
              <a:gd name="connsiteX2-957" fmla="*/ 1119009 w 3960440"/>
              <a:gd name="connsiteY2-958" fmla="*/ 2222584 h 3960000"/>
              <a:gd name="connsiteX3-959" fmla="*/ 1296382 w 3960440"/>
              <a:gd name="connsiteY3-960" fmla="*/ 1907811 h 3960000"/>
              <a:gd name="connsiteX4-961" fmla="*/ 1234998 w 3960440"/>
              <a:gd name="connsiteY4-962" fmla="*/ 1431771 h 3960000"/>
              <a:gd name="connsiteX5-963" fmla="*/ 2217373 w 3960440"/>
              <a:gd name="connsiteY5-964" fmla="*/ 891303 h 3960000"/>
              <a:gd name="connsiteX6-965" fmla="*/ 2783502 w 3960440"/>
              <a:gd name="connsiteY6-966" fmla="*/ 1606823 h 3960000"/>
              <a:gd name="connsiteX7-967" fmla="*/ 2456028 w 3960440"/>
              <a:gd name="connsiteY7-968" fmla="*/ 2225955 h 3960000"/>
              <a:gd name="connsiteX8-969" fmla="*/ 2026974 w 3960440"/>
              <a:gd name="connsiteY8-970" fmla="*/ 2018938 h 3960000"/>
              <a:gd name="connsiteX9-971" fmla="*/ 2135727 w 3960440"/>
              <a:gd name="connsiteY9-972" fmla="*/ 1554876 h 3960000"/>
              <a:gd name="connsiteX10-973" fmla="*/ 1915898 w 3960440"/>
              <a:gd name="connsiteY10-974" fmla="*/ 1219889 h 3960000"/>
              <a:gd name="connsiteX11-975" fmla="*/ 1589196 w 3960440"/>
              <a:gd name="connsiteY11-976" fmla="*/ 1434803 h 3960000"/>
              <a:gd name="connsiteX12-977" fmla="*/ 1574511 w 3960440"/>
              <a:gd name="connsiteY12-978" fmla="*/ 1939931 h 3960000"/>
              <a:gd name="connsiteX13-979" fmla="*/ 1339611 w 3960440"/>
              <a:gd name="connsiteY13-980" fmla="*/ 3487664 h 3960000"/>
              <a:gd name="connsiteX14-981" fmla="*/ 1887692 w 3960440"/>
              <a:gd name="connsiteY14-982" fmla="*/ 2422431 h 3960000"/>
              <a:gd name="connsiteX15-983" fmla="*/ 2283619 w 3960440"/>
              <a:gd name="connsiteY15-984" fmla="*/ 2688571 h 3960000"/>
              <a:gd name="connsiteX16-985" fmla="*/ 3144820 w 3960440"/>
              <a:gd name="connsiteY16-986" fmla="*/ 1595509 h 3960000"/>
              <a:gd name="connsiteX17-987" fmla="*/ 2134565 w 3960440"/>
              <a:gd name="connsiteY17-988" fmla="*/ 477605 h 3960000"/>
              <a:gd name="connsiteX18-989" fmla="*/ 1979373 w 3960440"/>
              <a:gd name="connsiteY18-990" fmla="*/ 472350 h 3960000"/>
              <a:gd name="connsiteX19-991" fmla="*/ 436907 w 3960440"/>
              <a:gd name="connsiteY19-992" fmla="*/ 0 h 3960000"/>
              <a:gd name="connsiteX20-993" fmla="*/ 3523533 w 3960440"/>
              <a:gd name="connsiteY20-994" fmla="*/ 0 h 3960000"/>
              <a:gd name="connsiteX21-995" fmla="*/ 3960440 w 3960440"/>
              <a:gd name="connsiteY21-996" fmla="*/ 436907 h 3960000"/>
              <a:gd name="connsiteX22-997" fmla="*/ 3960440 w 3960440"/>
              <a:gd name="connsiteY22-998" fmla="*/ 3523093 h 3960000"/>
              <a:gd name="connsiteX23-999" fmla="*/ 3523533 w 3960440"/>
              <a:gd name="connsiteY23-1000" fmla="*/ 3960000 h 3960000"/>
              <a:gd name="connsiteX24-1001" fmla="*/ 436907 w 3960440"/>
              <a:gd name="connsiteY24-1002" fmla="*/ 3960000 h 3960000"/>
              <a:gd name="connsiteX25-1003" fmla="*/ 0 w 3960440"/>
              <a:gd name="connsiteY25-1004" fmla="*/ 3523093 h 3960000"/>
              <a:gd name="connsiteX26-1005" fmla="*/ 0 w 3960440"/>
              <a:gd name="connsiteY26-1006" fmla="*/ 436907 h 3960000"/>
              <a:gd name="connsiteX27-1007" fmla="*/ 436907 w 3960440"/>
              <a:gd name="connsiteY27-1008" fmla="*/ 0 h 3960000"/>
              <a:gd name="connsiteX0-1009" fmla="*/ 1979373 w 3960440"/>
              <a:gd name="connsiteY0-1010" fmla="*/ 472350 h 3960000"/>
              <a:gd name="connsiteX1-1011" fmla="*/ 813783 w 3960440"/>
              <a:gd name="connsiteY1-1012" fmla="*/ 1434034 h 3960000"/>
              <a:gd name="connsiteX2-1013" fmla="*/ 1119009 w 3960440"/>
              <a:gd name="connsiteY2-1014" fmla="*/ 2222584 h 3960000"/>
              <a:gd name="connsiteX3-1015" fmla="*/ 1296382 w 3960440"/>
              <a:gd name="connsiteY3-1016" fmla="*/ 1907811 h 3960000"/>
              <a:gd name="connsiteX4-1017" fmla="*/ 1234998 w 3960440"/>
              <a:gd name="connsiteY4-1018" fmla="*/ 1431771 h 3960000"/>
              <a:gd name="connsiteX5-1019" fmla="*/ 2217373 w 3960440"/>
              <a:gd name="connsiteY5-1020" fmla="*/ 891303 h 3960000"/>
              <a:gd name="connsiteX6-1021" fmla="*/ 2783502 w 3960440"/>
              <a:gd name="connsiteY6-1022" fmla="*/ 1606823 h 3960000"/>
              <a:gd name="connsiteX7-1023" fmla="*/ 2456028 w 3960440"/>
              <a:gd name="connsiteY7-1024" fmla="*/ 2225955 h 3960000"/>
              <a:gd name="connsiteX8-1025" fmla="*/ 2026974 w 3960440"/>
              <a:gd name="connsiteY8-1026" fmla="*/ 2018938 h 3960000"/>
              <a:gd name="connsiteX9-1027" fmla="*/ 2135727 w 3960440"/>
              <a:gd name="connsiteY9-1028" fmla="*/ 1554876 h 3960000"/>
              <a:gd name="connsiteX10-1029" fmla="*/ 1915898 w 3960440"/>
              <a:gd name="connsiteY10-1030" fmla="*/ 1219889 h 3960000"/>
              <a:gd name="connsiteX11-1031" fmla="*/ 1589196 w 3960440"/>
              <a:gd name="connsiteY11-1032" fmla="*/ 1434803 h 3960000"/>
              <a:gd name="connsiteX12-1033" fmla="*/ 1574511 w 3960440"/>
              <a:gd name="connsiteY12-1034" fmla="*/ 1939931 h 3960000"/>
              <a:gd name="connsiteX13-1035" fmla="*/ 1339611 w 3960440"/>
              <a:gd name="connsiteY13-1036" fmla="*/ 3487664 h 3960000"/>
              <a:gd name="connsiteX14-1037" fmla="*/ 1887692 w 3960440"/>
              <a:gd name="connsiteY14-1038" fmla="*/ 2422431 h 3960000"/>
              <a:gd name="connsiteX15-1039" fmla="*/ 2336342 w 3960440"/>
              <a:gd name="connsiteY15-1040" fmla="*/ 2720202 h 3960000"/>
              <a:gd name="connsiteX16-1041" fmla="*/ 3144820 w 3960440"/>
              <a:gd name="connsiteY16-1042" fmla="*/ 1595509 h 3960000"/>
              <a:gd name="connsiteX17-1043" fmla="*/ 2134565 w 3960440"/>
              <a:gd name="connsiteY17-1044" fmla="*/ 477605 h 3960000"/>
              <a:gd name="connsiteX18-1045" fmla="*/ 1979373 w 3960440"/>
              <a:gd name="connsiteY18-1046" fmla="*/ 472350 h 3960000"/>
              <a:gd name="connsiteX19-1047" fmla="*/ 436907 w 3960440"/>
              <a:gd name="connsiteY19-1048" fmla="*/ 0 h 3960000"/>
              <a:gd name="connsiteX20-1049" fmla="*/ 3523533 w 3960440"/>
              <a:gd name="connsiteY20-1050" fmla="*/ 0 h 3960000"/>
              <a:gd name="connsiteX21-1051" fmla="*/ 3960440 w 3960440"/>
              <a:gd name="connsiteY21-1052" fmla="*/ 436907 h 3960000"/>
              <a:gd name="connsiteX22-1053" fmla="*/ 3960440 w 3960440"/>
              <a:gd name="connsiteY22-1054" fmla="*/ 3523093 h 3960000"/>
              <a:gd name="connsiteX23-1055" fmla="*/ 3523533 w 3960440"/>
              <a:gd name="connsiteY23-1056" fmla="*/ 3960000 h 3960000"/>
              <a:gd name="connsiteX24-1057" fmla="*/ 436907 w 3960440"/>
              <a:gd name="connsiteY24-1058" fmla="*/ 3960000 h 3960000"/>
              <a:gd name="connsiteX25-1059" fmla="*/ 0 w 3960440"/>
              <a:gd name="connsiteY25-1060" fmla="*/ 3523093 h 3960000"/>
              <a:gd name="connsiteX26-1061" fmla="*/ 0 w 3960440"/>
              <a:gd name="connsiteY26-1062" fmla="*/ 436907 h 3960000"/>
              <a:gd name="connsiteX27-1063" fmla="*/ 436907 w 3960440"/>
              <a:gd name="connsiteY27-1064" fmla="*/ 0 h 3960000"/>
              <a:gd name="connsiteX0-1065" fmla="*/ 1979373 w 3960440"/>
              <a:gd name="connsiteY0-1066" fmla="*/ 472350 h 3960000"/>
              <a:gd name="connsiteX1-1067" fmla="*/ 813783 w 3960440"/>
              <a:gd name="connsiteY1-1068" fmla="*/ 1434034 h 3960000"/>
              <a:gd name="connsiteX2-1069" fmla="*/ 1119009 w 3960440"/>
              <a:gd name="connsiteY2-1070" fmla="*/ 2222584 h 3960000"/>
              <a:gd name="connsiteX3-1071" fmla="*/ 1296382 w 3960440"/>
              <a:gd name="connsiteY3-1072" fmla="*/ 1907811 h 3960000"/>
              <a:gd name="connsiteX4-1073" fmla="*/ 1234998 w 3960440"/>
              <a:gd name="connsiteY4-1074" fmla="*/ 1431771 h 3960000"/>
              <a:gd name="connsiteX5-1075" fmla="*/ 2217373 w 3960440"/>
              <a:gd name="connsiteY5-1076" fmla="*/ 891303 h 3960000"/>
              <a:gd name="connsiteX6-1077" fmla="*/ 2783502 w 3960440"/>
              <a:gd name="connsiteY6-1078" fmla="*/ 1606823 h 3960000"/>
              <a:gd name="connsiteX7-1079" fmla="*/ 2456028 w 3960440"/>
              <a:gd name="connsiteY7-1080" fmla="*/ 2225955 h 3960000"/>
              <a:gd name="connsiteX8-1081" fmla="*/ 2026974 w 3960440"/>
              <a:gd name="connsiteY8-1082" fmla="*/ 2018938 h 3960000"/>
              <a:gd name="connsiteX9-1083" fmla="*/ 2135727 w 3960440"/>
              <a:gd name="connsiteY9-1084" fmla="*/ 1554876 h 3960000"/>
              <a:gd name="connsiteX10-1085" fmla="*/ 1915898 w 3960440"/>
              <a:gd name="connsiteY10-1086" fmla="*/ 1219889 h 3960000"/>
              <a:gd name="connsiteX11-1087" fmla="*/ 1589196 w 3960440"/>
              <a:gd name="connsiteY11-1088" fmla="*/ 1434803 h 3960000"/>
              <a:gd name="connsiteX12-1089" fmla="*/ 1574511 w 3960440"/>
              <a:gd name="connsiteY12-1090" fmla="*/ 1939931 h 3960000"/>
              <a:gd name="connsiteX13-1091" fmla="*/ 1339611 w 3960440"/>
              <a:gd name="connsiteY13-1092" fmla="*/ 3487664 h 3960000"/>
              <a:gd name="connsiteX14-1093" fmla="*/ 1887692 w 3960440"/>
              <a:gd name="connsiteY14-1094" fmla="*/ 2422431 h 3960000"/>
              <a:gd name="connsiteX15-1095" fmla="*/ 2336342 w 3960440"/>
              <a:gd name="connsiteY15-1096" fmla="*/ 2720202 h 3960000"/>
              <a:gd name="connsiteX16-1097" fmla="*/ 3176454 w 3960440"/>
              <a:gd name="connsiteY16-1098" fmla="*/ 1627140 h 3960000"/>
              <a:gd name="connsiteX17-1099" fmla="*/ 2134565 w 3960440"/>
              <a:gd name="connsiteY17-1100" fmla="*/ 477605 h 3960000"/>
              <a:gd name="connsiteX18-1101" fmla="*/ 1979373 w 3960440"/>
              <a:gd name="connsiteY18-1102" fmla="*/ 472350 h 3960000"/>
              <a:gd name="connsiteX19-1103" fmla="*/ 436907 w 3960440"/>
              <a:gd name="connsiteY19-1104" fmla="*/ 0 h 3960000"/>
              <a:gd name="connsiteX20-1105" fmla="*/ 3523533 w 3960440"/>
              <a:gd name="connsiteY20-1106" fmla="*/ 0 h 3960000"/>
              <a:gd name="connsiteX21-1107" fmla="*/ 3960440 w 3960440"/>
              <a:gd name="connsiteY21-1108" fmla="*/ 436907 h 3960000"/>
              <a:gd name="connsiteX22-1109" fmla="*/ 3960440 w 3960440"/>
              <a:gd name="connsiteY22-1110" fmla="*/ 3523093 h 3960000"/>
              <a:gd name="connsiteX23-1111" fmla="*/ 3523533 w 3960440"/>
              <a:gd name="connsiteY23-1112" fmla="*/ 3960000 h 3960000"/>
              <a:gd name="connsiteX24-1113" fmla="*/ 436907 w 3960440"/>
              <a:gd name="connsiteY24-1114" fmla="*/ 3960000 h 3960000"/>
              <a:gd name="connsiteX25-1115" fmla="*/ 0 w 3960440"/>
              <a:gd name="connsiteY25-1116" fmla="*/ 3523093 h 3960000"/>
              <a:gd name="connsiteX26-1117" fmla="*/ 0 w 3960440"/>
              <a:gd name="connsiteY26-1118" fmla="*/ 436907 h 3960000"/>
              <a:gd name="connsiteX27-1119" fmla="*/ 436907 w 3960440"/>
              <a:gd name="connsiteY27-1120" fmla="*/ 0 h 3960000"/>
              <a:gd name="connsiteX0-1121" fmla="*/ 1979373 w 3960440"/>
              <a:gd name="connsiteY0-1122" fmla="*/ 472350 h 3960000"/>
              <a:gd name="connsiteX1-1123" fmla="*/ 813783 w 3960440"/>
              <a:gd name="connsiteY1-1124" fmla="*/ 1434034 h 3960000"/>
              <a:gd name="connsiteX2-1125" fmla="*/ 1119009 w 3960440"/>
              <a:gd name="connsiteY2-1126" fmla="*/ 2222584 h 3960000"/>
              <a:gd name="connsiteX3-1127" fmla="*/ 1296382 w 3960440"/>
              <a:gd name="connsiteY3-1128" fmla="*/ 1907811 h 3960000"/>
              <a:gd name="connsiteX4-1129" fmla="*/ 1234998 w 3960440"/>
              <a:gd name="connsiteY4-1130" fmla="*/ 1431771 h 3960000"/>
              <a:gd name="connsiteX5-1131" fmla="*/ 2217373 w 3960440"/>
              <a:gd name="connsiteY5-1132" fmla="*/ 891303 h 3960000"/>
              <a:gd name="connsiteX6-1133" fmla="*/ 2783502 w 3960440"/>
              <a:gd name="connsiteY6-1134" fmla="*/ 1606823 h 3960000"/>
              <a:gd name="connsiteX7-1135" fmla="*/ 2456028 w 3960440"/>
              <a:gd name="connsiteY7-1136" fmla="*/ 2225955 h 3960000"/>
              <a:gd name="connsiteX8-1137" fmla="*/ 2026974 w 3960440"/>
              <a:gd name="connsiteY8-1138" fmla="*/ 2018938 h 3960000"/>
              <a:gd name="connsiteX9-1139" fmla="*/ 2135727 w 3960440"/>
              <a:gd name="connsiteY9-1140" fmla="*/ 1554876 h 3960000"/>
              <a:gd name="connsiteX10-1141" fmla="*/ 1915898 w 3960440"/>
              <a:gd name="connsiteY10-1142" fmla="*/ 1219889 h 3960000"/>
              <a:gd name="connsiteX11-1143" fmla="*/ 1589196 w 3960440"/>
              <a:gd name="connsiteY11-1144" fmla="*/ 1434803 h 3960000"/>
              <a:gd name="connsiteX12-1145" fmla="*/ 1574511 w 3960440"/>
              <a:gd name="connsiteY12-1146" fmla="*/ 1939931 h 3960000"/>
              <a:gd name="connsiteX13-1147" fmla="*/ 1339611 w 3960440"/>
              <a:gd name="connsiteY13-1148" fmla="*/ 3487664 h 3960000"/>
              <a:gd name="connsiteX14-1149" fmla="*/ 1887692 w 3960440"/>
              <a:gd name="connsiteY14-1150" fmla="*/ 2422431 h 3960000"/>
              <a:gd name="connsiteX15-1151" fmla="*/ 2336342 w 3960440"/>
              <a:gd name="connsiteY15-1152" fmla="*/ 2720202 h 3960000"/>
              <a:gd name="connsiteX16-1153" fmla="*/ 3176454 w 3960440"/>
              <a:gd name="connsiteY16-1154" fmla="*/ 1627140 h 3960000"/>
              <a:gd name="connsiteX17-1155" fmla="*/ 2134565 w 3960440"/>
              <a:gd name="connsiteY17-1156" fmla="*/ 477605 h 3960000"/>
              <a:gd name="connsiteX18-1157" fmla="*/ 1979373 w 3960440"/>
              <a:gd name="connsiteY18-1158" fmla="*/ 472350 h 3960000"/>
              <a:gd name="connsiteX19-1159" fmla="*/ 436907 w 3960440"/>
              <a:gd name="connsiteY19-1160" fmla="*/ 0 h 3960000"/>
              <a:gd name="connsiteX20-1161" fmla="*/ 3523533 w 3960440"/>
              <a:gd name="connsiteY20-1162" fmla="*/ 0 h 3960000"/>
              <a:gd name="connsiteX21-1163" fmla="*/ 3960440 w 3960440"/>
              <a:gd name="connsiteY21-1164" fmla="*/ 436907 h 3960000"/>
              <a:gd name="connsiteX22-1165" fmla="*/ 3960440 w 3960440"/>
              <a:gd name="connsiteY22-1166" fmla="*/ 3523093 h 3960000"/>
              <a:gd name="connsiteX23-1167" fmla="*/ 3523533 w 3960440"/>
              <a:gd name="connsiteY23-1168" fmla="*/ 3960000 h 3960000"/>
              <a:gd name="connsiteX24-1169" fmla="*/ 436907 w 3960440"/>
              <a:gd name="connsiteY24-1170" fmla="*/ 3960000 h 3960000"/>
              <a:gd name="connsiteX25-1171" fmla="*/ 0 w 3960440"/>
              <a:gd name="connsiteY25-1172" fmla="*/ 3523093 h 3960000"/>
              <a:gd name="connsiteX26-1173" fmla="*/ 0 w 3960440"/>
              <a:gd name="connsiteY26-1174" fmla="*/ 436907 h 3960000"/>
              <a:gd name="connsiteX27-1175" fmla="*/ 436907 w 3960440"/>
              <a:gd name="connsiteY27-1176" fmla="*/ 0 h 3960000"/>
              <a:gd name="connsiteX0-1177" fmla="*/ 1979373 w 3960440"/>
              <a:gd name="connsiteY0-1178" fmla="*/ 472350 h 3960000"/>
              <a:gd name="connsiteX1-1179" fmla="*/ 813783 w 3960440"/>
              <a:gd name="connsiteY1-1180" fmla="*/ 1434034 h 3960000"/>
              <a:gd name="connsiteX2-1181" fmla="*/ 1119009 w 3960440"/>
              <a:gd name="connsiteY2-1182" fmla="*/ 2222584 h 3960000"/>
              <a:gd name="connsiteX3-1183" fmla="*/ 1296382 w 3960440"/>
              <a:gd name="connsiteY3-1184" fmla="*/ 1907811 h 3960000"/>
              <a:gd name="connsiteX4-1185" fmla="*/ 1234998 w 3960440"/>
              <a:gd name="connsiteY4-1186" fmla="*/ 1431771 h 3960000"/>
              <a:gd name="connsiteX5-1187" fmla="*/ 2217373 w 3960440"/>
              <a:gd name="connsiteY5-1188" fmla="*/ 891303 h 3960000"/>
              <a:gd name="connsiteX6-1189" fmla="*/ 2783502 w 3960440"/>
              <a:gd name="connsiteY6-1190" fmla="*/ 1606823 h 3960000"/>
              <a:gd name="connsiteX7-1191" fmla="*/ 2456028 w 3960440"/>
              <a:gd name="connsiteY7-1192" fmla="*/ 2225955 h 3960000"/>
              <a:gd name="connsiteX8-1193" fmla="*/ 2026974 w 3960440"/>
              <a:gd name="connsiteY8-1194" fmla="*/ 2018938 h 3960000"/>
              <a:gd name="connsiteX9-1195" fmla="*/ 2135727 w 3960440"/>
              <a:gd name="connsiteY9-1196" fmla="*/ 1554876 h 3960000"/>
              <a:gd name="connsiteX10-1197" fmla="*/ 1915898 w 3960440"/>
              <a:gd name="connsiteY10-1198" fmla="*/ 1219889 h 3960000"/>
              <a:gd name="connsiteX11-1199" fmla="*/ 1589196 w 3960440"/>
              <a:gd name="connsiteY11-1200" fmla="*/ 1434803 h 3960000"/>
              <a:gd name="connsiteX12-1201" fmla="*/ 1574511 w 3960440"/>
              <a:gd name="connsiteY12-1202" fmla="*/ 1939931 h 3960000"/>
              <a:gd name="connsiteX13-1203" fmla="*/ 1339611 w 3960440"/>
              <a:gd name="connsiteY13-1204" fmla="*/ 3487664 h 3960000"/>
              <a:gd name="connsiteX14-1205" fmla="*/ 1887692 w 3960440"/>
              <a:gd name="connsiteY14-1206" fmla="*/ 2422431 h 3960000"/>
              <a:gd name="connsiteX15-1207" fmla="*/ 2336342 w 3960440"/>
              <a:gd name="connsiteY15-1208" fmla="*/ 2720202 h 3960000"/>
              <a:gd name="connsiteX16-1209" fmla="*/ 3176454 w 3960440"/>
              <a:gd name="connsiteY16-1210" fmla="*/ 1627140 h 3960000"/>
              <a:gd name="connsiteX17-1211" fmla="*/ 2134565 w 3960440"/>
              <a:gd name="connsiteY17-1212" fmla="*/ 477605 h 3960000"/>
              <a:gd name="connsiteX18-1213" fmla="*/ 1979373 w 3960440"/>
              <a:gd name="connsiteY18-1214" fmla="*/ 472350 h 3960000"/>
              <a:gd name="connsiteX19-1215" fmla="*/ 436907 w 3960440"/>
              <a:gd name="connsiteY19-1216" fmla="*/ 0 h 3960000"/>
              <a:gd name="connsiteX20-1217" fmla="*/ 3523533 w 3960440"/>
              <a:gd name="connsiteY20-1218" fmla="*/ 0 h 3960000"/>
              <a:gd name="connsiteX21-1219" fmla="*/ 3960440 w 3960440"/>
              <a:gd name="connsiteY21-1220" fmla="*/ 436907 h 3960000"/>
              <a:gd name="connsiteX22-1221" fmla="*/ 3960440 w 3960440"/>
              <a:gd name="connsiteY22-1222" fmla="*/ 3523093 h 3960000"/>
              <a:gd name="connsiteX23-1223" fmla="*/ 3523533 w 3960440"/>
              <a:gd name="connsiteY23-1224" fmla="*/ 3960000 h 3960000"/>
              <a:gd name="connsiteX24-1225" fmla="*/ 436907 w 3960440"/>
              <a:gd name="connsiteY24-1226" fmla="*/ 3960000 h 3960000"/>
              <a:gd name="connsiteX25-1227" fmla="*/ 0 w 3960440"/>
              <a:gd name="connsiteY25-1228" fmla="*/ 3523093 h 3960000"/>
              <a:gd name="connsiteX26-1229" fmla="*/ 0 w 3960440"/>
              <a:gd name="connsiteY26-1230" fmla="*/ 436907 h 3960000"/>
              <a:gd name="connsiteX27-1231" fmla="*/ 436907 w 3960440"/>
              <a:gd name="connsiteY27-1232" fmla="*/ 0 h 3960000"/>
              <a:gd name="connsiteX0-1233" fmla="*/ 1979373 w 3960440"/>
              <a:gd name="connsiteY0-1234" fmla="*/ 472350 h 3960000"/>
              <a:gd name="connsiteX1-1235" fmla="*/ 813783 w 3960440"/>
              <a:gd name="connsiteY1-1236" fmla="*/ 1434034 h 3960000"/>
              <a:gd name="connsiteX2-1237" fmla="*/ 1119009 w 3960440"/>
              <a:gd name="connsiteY2-1238" fmla="*/ 2222584 h 3960000"/>
              <a:gd name="connsiteX3-1239" fmla="*/ 1296382 w 3960440"/>
              <a:gd name="connsiteY3-1240" fmla="*/ 1907811 h 3960000"/>
              <a:gd name="connsiteX4-1241" fmla="*/ 1234998 w 3960440"/>
              <a:gd name="connsiteY4-1242" fmla="*/ 1431771 h 3960000"/>
              <a:gd name="connsiteX5-1243" fmla="*/ 2217373 w 3960440"/>
              <a:gd name="connsiteY5-1244" fmla="*/ 891303 h 3960000"/>
              <a:gd name="connsiteX6-1245" fmla="*/ 2783502 w 3960440"/>
              <a:gd name="connsiteY6-1246" fmla="*/ 1606823 h 3960000"/>
              <a:gd name="connsiteX7-1247" fmla="*/ 2456028 w 3960440"/>
              <a:gd name="connsiteY7-1248" fmla="*/ 2225955 h 3960000"/>
              <a:gd name="connsiteX8-1249" fmla="*/ 2026974 w 3960440"/>
              <a:gd name="connsiteY8-1250" fmla="*/ 2018938 h 3960000"/>
              <a:gd name="connsiteX9-1251" fmla="*/ 2135727 w 3960440"/>
              <a:gd name="connsiteY9-1252" fmla="*/ 1554876 h 3960000"/>
              <a:gd name="connsiteX10-1253" fmla="*/ 1915898 w 3960440"/>
              <a:gd name="connsiteY10-1254" fmla="*/ 1219889 h 3960000"/>
              <a:gd name="connsiteX11-1255" fmla="*/ 1589196 w 3960440"/>
              <a:gd name="connsiteY11-1256" fmla="*/ 1434803 h 3960000"/>
              <a:gd name="connsiteX12-1257" fmla="*/ 1574511 w 3960440"/>
              <a:gd name="connsiteY12-1258" fmla="*/ 1939931 h 3960000"/>
              <a:gd name="connsiteX13-1259" fmla="*/ 1339611 w 3960440"/>
              <a:gd name="connsiteY13-1260" fmla="*/ 3487664 h 3960000"/>
              <a:gd name="connsiteX14-1261" fmla="*/ 1887692 w 3960440"/>
              <a:gd name="connsiteY14-1262" fmla="*/ 2422431 h 3960000"/>
              <a:gd name="connsiteX15-1263" fmla="*/ 2336342 w 3960440"/>
              <a:gd name="connsiteY15-1264" fmla="*/ 2720202 h 3960000"/>
              <a:gd name="connsiteX16-1265" fmla="*/ 3176454 w 3960440"/>
              <a:gd name="connsiteY16-1266" fmla="*/ 1627140 h 3960000"/>
              <a:gd name="connsiteX17-1267" fmla="*/ 2134565 w 3960440"/>
              <a:gd name="connsiteY17-1268" fmla="*/ 477605 h 3960000"/>
              <a:gd name="connsiteX18-1269" fmla="*/ 1979373 w 3960440"/>
              <a:gd name="connsiteY18-1270" fmla="*/ 472350 h 3960000"/>
              <a:gd name="connsiteX19-1271" fmla="*/ 436907 w 3960440"/>
              <a:gd name="connsiteY19-1272" fmla="*/ 0 h 3960000"/>
              <a:gd name="connsiteX20-1273" fmla="*/ 3523533 w 3960440"/>
              <a:gd name="connsiteY20-1274" fmla="*/ 0 h 3960000"/>
              <a:gd name="connsiteX21-1275" fmla="*/ 3960440 w 3960440"/>
              <a:gd name="connsiteY21-1276" fmla="*/ 436907 h 3960000"/>
              <a:gd name="connsiteX22-1277" fmla="*/ 3960440 w 3960440"/>
              <a:gd name="connsiteY22-1278" fmla="*/ 3523093 h 3960000"/>
              <a:gd name="connsiteX23-1279" fmla="*/ 3523533 w 3960440"/>
              <a:gd name="connsiteY23-1280" fmla="*/ 3960000 h 3960000"/>
              <a:gd name="connsiteX24-1281" fmla="*/ 436907 w 3960440"/>
              <a:gd name="connsiteY24-1282" fmla="*/ 3960000 h 3960000"/>
              <a:gd name="connsiteX25-1283" fmla="*/ 0 w 3960440"/>
              <a:gd name="connsiteY25-1284" fmla="*/ 3523093 h 3960000"/>
              <a:gd name="connsiteX26-1285" fmla="*/ 0 w 3960440"/>
              <a:gd name="connsiteY26-1286" fmla="*/ 436907 h 3960000"/>
              <a:gd name="connsiteX27-1287" fmla="*/ 436907 w 3960440"/>
              <a:gd name="connsiteY27-1288" fmla="*/ 0 h 3960000"/>
              <a:gd name="connsiteX0-1289" fmla="*/ 1979373 w 3960440"/>
              <a:gd name="connsiteY0-1290" fmla="*/ 472350 h 3960000"/>
              <a:gd name="connsiteX1-1291" fmla="*/ 813783 w 3960440"/>
              <a:gd name="connsiteY1-1292" fmla="*/ 1434034 h 3960000"/>
              <a:gd name="connsiteX2-1293" fmla="*/ 1119009 w 3960440"/>
              <a:gd name="connsiteY2-1294" fmla="*/ 2222584 h 3960000"/>
              <a:gd name="connsiteX3-1295" fmla="*/ 1296382 w 3960440"/>
              <a:gd name="connsiteY3-1296" fmla="*/ 1907811 h 3960000"/>
              <a:gd name="connsiteX4-1297" fmla="*/ 1234998 w 3960440"/>
              <a:gd name="connsiteY4-1298" fmla="*/ 1431771 h 3960000"/>
              <a:gd name="connsiteX5-1299" fmla="*/ 2217373 w 3960440"/>
              <a:gd name="connsiteY5-1300" fmla="*/ 891303 h 3960000"/>
              <a:gd name="connsiteX6-1301" fmla="*/ 2783502 w 3960440"/>
              <a:gd name="connsiteY6-1302" fmla="*/ 1606823 h 3960000"/>
              <a:gd name="connsiteX7-1303" fmla="*/ 2456028 w 3960440"/>
              <a:gd name="connsiteY7-1304" fmla="*/ 2225955 h 3960000"/>
              <a:gd name="connsiteX8-1305" fmla="*/ 2026974 w 3960440"/>
              <a:gd name="connsiteY8-1306" fmla="*/ 2018938 h 3960000"/>
              <a:gd name="connsiteX9-1307" fmla="*/ 2135727 w 3960440"/>
              <a:gd name="connsiteY9-1308" fmla="*/ 1554876 h 3960000"/>
              <a:gd name="connsiteX10-1309" fmla="*/ 1915898 w 3960440"/>
              <a:gd name="connsiteY10-1310" fmla="*/ 1219889 h 3960000"/>
              <a:gd name="connsiteX11-1311" fmla="*/ 1589196 w 3960440"/>
              <a:gd name="connsiteY11-1312" fmla="*/ 1434803 h 3960000"/>
              <a:gd name="connsiteX12-1313" fmla="*/ 1574511 w 3960440"/>
              <a:gd name="connsiteY12-1314" fmla="*/ 1939931 h 3960000"/>
              <a:gd name="connsiteX13-1315" fmla="*/ 1339611 w 3960440"/>
              <a:gd name="connsiteY13-1316" fmla="*/ 3487664 h 3960000"/>
              <a:gd name="connsiteX14-1317" fmla="*/ 1887692 w 3960440"/>
              <a:gd name="connsiteY14-1318" fmla="*/ 2422431 h 3960000"/>
              <a:gd name="connsiteX15-1319" fmla="*/ 2336342 w 3960440"/>
              <a:gd name="connsiteY15-1320" fmla="*/ 2720202 h 3960000"/>
              <a:gd name="connsiteX16-1321" fmla="*/ 3176454 w 3960440"/>
              <a:gd name="connsiteY16-1322" fmla="*/ 1627140 h 3960000"/>
              <a:gd name="connsiteX17-1323" fmla="*/ 1979373 w 3960440"/>
              <a:gd name="connsiteY17-1324" fmla="*/ 472350 h 3960000"/>
              <a:gd name="connsiteX18-1325" fmla="*/ 436907 w 3960440"/>
              <a:gd name="connsiteY18-1326" fmla="*/ 0 h 3960000"/>
              <a:gd name="connsiteX19-1327" fmla="*/ 3523533 w 3960440"/>
              <a:gd name="connsiteY19-1328" fmla="*/ 0 h 3960000"/>
              <a:gd name="connsiteX20-1329" fmla="*/ 3960440 w 3960440"/>
              <a:gd name="connsiteY20-1330" fmla="*/ 436907 h 3960000"/>
              <a:gd name="connsiteX21-1331" fmla="*/ 3960440 w 3960440"/>
              <a:gd name="connsiteY21-1332" fmla="*/ 3523093 h 3960000"/>
              <a:gd name="connsiteX22-1333" fmla="*/ 3523533 w 3960440"/>
              <a:gd name="connsiteY22-1334" fmla="*/ 3960000 h 3960000"/>
              <a:gd name="connsiteX23-1335" fmla="*/ 436907 w 3960440"/>
              <a:gd name="connsiteY23-1336" fmla="*/ 3960000 h 3960000"/>
              <a:gd name="connsiteX24-1337" fmla="*/ 0 w 3960440"/>
              <a:gd name="connsiteY24-1338" fmla="*/ 3523093 h 3960000"/>
              <a:gd name="connsiteX25-1339" fmla="*/ 0 w 3960440"/>
              <a:gd name="connsiteY25-1340" fmla="*/ 436907 h 3960000"/>
              <a:gd name="connsiteX26-1341" fmla="*/ 436907 w 3960440"/>
              <a:gd name="connsiteY26-1342" fmla="*/ 0 h 3960000"/>
              <a:gd name="connsiteX0-1343" fmla="*/ 1979373 w 3960440"/>
              <a:gd name="connsiteY0-1344" fmla="*/ 472350 h 3960000"/>
              <a:gd name="connsiteX1-1345" fmla="*/ 813783 w 3960440"/>
              <a:gd name="connsiteY1-1346" fmla="*/ 1434034 h 3960000"/>
              <a:gd name="connsiteX2-1347" fmla="*/ 1119009 w 3960440"/>
              <a:gd name="connsiteY2-1348" fmla="*/ 2222584 h 3960000"/>
              <a:gd name="connsiteX3-1349" fmla="*/ 1296382 w 3960440"/>
              <a:gd name="connsiteY3-1350" fmla="*/ 1907811 h 3960000"/>
              <a:gd name="connsiteX4-1351" fmla="*/ 1234998 w 3960440"/>
              <a:gd name="connsiteY4-1352" fmla="*/ 1431771 h 3960000"/>
              <a:gd name="connsiteX5-1353" fmla="*/ 2217373 w 3960440"/>
              <a:gd name="connsiteY5-1354" fmla="*/ 891303 h 3960000"/>
              <a:gd name="connsiteX6-1355" fmla="*/ 2783502 w 3960440"/>
              <a:gd name="connsiteY6-1356" fmla="*/ 1606823 h 3960000"/>
              <a:gd name="connsiteX7-1357" fmla="*/ 2456028 w 3960440"/>
              <a:gd name="connsiteY7-1358" fmla="*/ 2225955 h 3960000"/>
              <a:gd name="connsiteX8-1359" fmla="*/ 2026974 w 3960440"/>
              <a:gd name="connsiteY8-1360" fmla="*/ 2018938 h 3960000"/>
              <a:gd name="connsiteX9-1361" fmla="*/ 2135727 w 3960440"/>
              <a:gd name="connsiteY9-1362" fmla="*/ 1554876 h 3960000"/>
              <a:gd name="connsiteX10-1363" fmla="*/ 1915898 w 3960440"/>
              <a:gd name="connsiteY10-1364" fmla="*/ 1219889 h 3960000"/>
              <a:gd name="connsiteX11-1365" fmla="*/ 1589196 w 3960440"/>
              <a:gd name="connsiteY11-1366" fmla="*/ 1434803 h 3960000"/>
              <a:gd name="connsiteX12-1367" fmla="*/ 1574511 w 3960440"/>
              <a:gd name="connsiteY12-1368" fmla="*/ 1939931 h 3960000"/>
              <a:gd name="connsiteX13-1369" fmla="*/ 1339611 w 3960440"/>
              <a:gd name="connsiteY13-1370" fmla="*/ 3487664 h 3960000"/>
              <a:gd name="connsiteX14-1371" fmla="*/ 1887692 w 3960440"/>
              <a:gd name="connsiteY14-1372" fmla="*/ 2422431 h 3960000"/>
              <a:gd name="connsiteX15-1373" fmla="*/ 2336342 w 3960440"/>
              <a:gd name="connsiteY15-1374" fmla="*/ 2720202 h 3960000"/>
              <a:gd name="connsiteX16-1375" fmla="*/ 3176454 w 3960440"/>
              <a:gd name="connsiteY16-1376" fmla="*/ 1627140 h 3960000"/>
              <a:gd name="connsiteX17-1377" fmla="*/ 1979373 w 3960440"/>
              <a:gd name="connsiteY17-1378" fmla="*/ 472350 h 3960000"/>
              <a:gd name="connsiteX18-1379" fmla="*/ 436907 w 3960440"/>
              <a:gd name="connsiteY18-1380" fmla="*/ 0 h 3960000"/>
              <a:gd name="connsiteX19-1381" fmla="*/ 3523533 w 3960440"/>
              <a:gd name="connsiteY19-1382" fmla="*/ 0 h 3960000"/>
              <a:gd name="connsiteX20-1383" fmla="*/ 3960440 w 3960440"/>
              <a:gd name="connsiteY20-1384" fmla="*/ 436907 h 3960000"/>
              <a:gd name="connsiteX21-1385" fmla="*/ 3960440 w 3960440"/>
              <a:gd name="connsiteY21-1386" fmla="*/ 3523093 h 3960000"/>
              <a:gd name="connsiteX22-1387" fmla="*/ 3523533 w 3960440"/>
              <a:gd name="connsiteY22-1388" fmla="*/ 3960000 h 3960000"/>
              <a:gd name="connsiteX23-1389" fmla="*/ 436907 w 3960440"/>
              <a:gd name="connsiteY23-1390" fmla="*/ 3960000 h 3960000"/>
              <a:gd name="connsiteX24-1391" fmla="*/ 0 w 3960440"/>
              <a:gd name="connsiteY24-1392" fmla="*/ 3523093 h 3960000"/>
              <a:gd name="connsiteX25-1393" fmla="*/ 0 w 3960440"/>
              <a:gd name="connsiteY25-1394" fmla="*/ 436907 h 3960000"/>
              <a:gd name="connsiteX26-1395" fmla="*/ 436907 w 3960440"/>
              <a:gd name="connsiteY26-1396" fmla="*/ 0 h 3960000"/>
              <a:gd name="connsiteX0-1397" fmla="*/ 1979373 w 3960440"/>
              <a:gd name="connsiteY0-1398" fmla="*/ 472350 h 3960000"/>
              <a:gd name="connsiteX1-1399" fmla="*/ 813783 w 3960440"/>
              <a:gd name="connsiteY1-1400" fmla="*/ 1434034 h 3960000"/>
              <a:gd name="connsiteX2-1401" fmla="*/ 1119009 w 3960440"/>
              <a:gd name="connsiteY2-1402" fmla="*/ 2222584 h 3960000"/>
              <a:gd name="connsiteX3-1403" fmla="*/ 1296382 w 3960440"/>
              <a:gd name="connsiteY3-1404" fmla="*/ 1907811 h 3960000"/>
              <a:gd name="connsiteX4-1405" fmla="*/ 1234998 w 3960440"/>
              <a:gd name="connsiteY4-1406" fmla="*/ 1431771 h 3960000"/>
              <a:gd name="connsiteX5-1407" fmla="*/ 2217373 w 3960440"/>
              <a:gd name="connsiteY5-1408" fmla="*/ 891303 h 3960000"/>
              <a:gd name="connsiteX6-1409" fmla="*/ 2783502 w 3960440"/>
              <a:gd name="connsiteY6-1410" fmla="*/ 1606823 h 3960000"/>
              <a:gd name="connsiteX7-1411" fmla="*/ 2456028 w 3960440"/>
              <a:gd name="connsiteY7-1412" fmla="*/ 2225955 h 3960000"/>
              <a:gd name="connsiteX8-1413" fmla="*/ 2026974 w 3960440"/>
              <a:gd name="connsiteY8-1414" fmla="*/ 2018938 h 3960000"/>
              <a:gd name="connsiteX9-1415" fmla="*/ 2135727 w 3960440"/>
              <a:gd name="connsiteY9-1416" fmla="*/ 1554876 h 3960000"/>
              <a:gd name="connsiteX10-1417" fmla="*/ 1915898 w 3960440"/>
              <a:gd name="connsiteY10-1418" fmla="*/ 1219889 h 3960000"/>
              <a:gd name="connsiteX11-1419" fmla="*/ 1589196 w 3960440"/>
              <a:gd name="connsiteY11-1420" fmla="*/ 1434803 h 3960000"/>
              <a:gd name="connsiteX12-1421" fmla="*/ 1574511 w 3960440"/>
              <a:gd name="connsiteY12-1422" fmla="*/ 1939931 h 3960000"/>
              <a:gd name="connsiteX13-1423" fmla="*/ 1339611 w 3960440"/>
              <a:gd name="connsiteY13-1424" fmla="*/ 3487664 h 3960000"/>
              <a:gd name="connsiteX14-1425" fmla="*/ 1887692 w 3960440"/>
              <a:gd name="connsiteY14-1426" fmla="*/ 2422431 h 3960000"/>
              <a:gd name="connsiteX15-1427" fmla="*/ 2336342 w 3960440"/>
              <a:gd name="connsiteY15-1428" fmla="*/ 2720202 h 3960000"/>
              <a:gd name="connsiteX16-1429" fmla="*/ 3176454 w 3960440"/>
              <a:gd name="connsiteY16-1430" fmla="*/ 1627140 h 3960000"/>
              <a:gd name="connsiteX17-1431" fmla="*/ 1979373 w 3960440"/>
              <a:gd name="connsiteY17-1432" fmla="*/ 472350 h 3960000"/>
              <a:gd name="connsiteX18-1433" fmla="*/ 436907 w 3960440"/>
              <a:gd name="connsiteY18-1434" fmla="*/ 0 h 3960000"/>
              <a:gd name="connsiteX19-1435" fmla="*/ 3523533 w 3960440"/>
              <a:gd name="connsiteY19-1436" fmla="*/ 0 h 3960000"/>
              <a:gd name="connsiteX20-1437" fmla="*/ 3960440 w 3960440"/>
              <a:gd name="connsiteY20-1438" fmla="*/ 436907 h 3960000"/>
              <a:gd name="connsiteX21-1439" fmla="*/ 3960440 w 3960440"/>
              <a:gd name="connsiteY21-1440" fmla="*/ 3523093 h 3960000"/>
              <a:gd name="connsiteX22-1441" fmla="*/ 3523533 w 3960440"/>
              <a:gd name="connsiteY22-1442" fmla="*/ 3960000 h 3960000"/>
              <a:gd name="connsiteX23-1443" fmla="*/ 436907 w 3960440"/>
              <a:gd name="connsiteY23-1444" fmla="*/ 3960000 h 3960000"/>
              <a:gd name="connsiteX24-1445" fmla="*/ 0 w 3960440"/>
              <a:gd name="connsiteY24-1446" fmla="*/ 3523093 h 3960000"/>
              <a:gd name="connsiteX25-1447" fmla="*/ 0 w 3960440"/>
              <a:gd name="connsiteY25-1448" fmla="*/ 436907 h 3960000"/>
              <a:gd name="connsiteX26-1449" fmla="*/ 436907 w 3960440"/>
              <a:gd name="connsiteY26-1450" fmla="*/ 0 h 3960000"/>
              <a:gd name="connsiteX0-1451" fmla="*/ 1979373 w 3960440"/>
              <a:gd name="connsiteY0-1452" fmla="*/ 472350 h 3960000"/>
              <a:gd name="connsiteX1-1453" fmla="*/ 813783 w 3960440"/>
              <a:gd name="connsiteY1-1454" fmla="*/ 1434034 h 3960000"/>
              <a:gd name="connsiteX2-1455" fmla="*/ 1119009 w 3960440"/>
              <a:gd name="connsiteY2-1456" fmla="*/ 2222584 h 3960000"/>
              <a:gd name="connsiteX3-1457" fmla="*/ 1328015 w 3960440"/>
              <a:gd name="connsiteY3-1458" fmla="*/ 1812920 h 3960000"/>
              <a:gd name="connsiteX4-1459" fmla="*/ 1234998 w 3960440"/>
              <a:gd name="connsiteY4-1460" fmla="*/ 1431771 h 3960000"/>
              <a:gd name="connsiteX5-1461" fmla="*/ 2217373 w 3960440"/>
              <a:gd name="connsiteY5-1462" fmla="*/ 891303 h 3960000"/>
              <a:gd name="connsiteX6-1463" fmla="*/ 2783502 w 3960440"/>
              <a:gd name="connsiteY6-1464" fmla="*/ 1606823 h 3960000"/>
              <a:gd name="connsiteX7-1465" fmla="*/ 2456028 w 3960440"/>
              <a:gd name="connsiteY7-1466" fmla="*/ 2225955 h 3960000"/>
              <a:gd name="connsiteX8-1467" fmla="*/ 2026974 w 3960440"/>
              <a:gd name="connsiteY8-1468" fmla="*/ 2018938 h 3960000"/>
              <a:gd name="connsiteX9-1469" fmla="*/ 2135727 w 3960440"/>
              <a:gd name="connsiteY9-1470" fmla="*/ 1554876 h 3960000"/>
              <a:gd name="connsiteX10-1471" fmla="*/ 1915898 w 3960440"/>
              <a:gd name="connsiteY10-1472" fmla="*/ 1219889 h 3960000"/>
              <a:gd name="connsiteX11-1473" fmla="*/ 1589196 w 3960440"/>
              <a:gd name="connsiteY11-1474" fmla="*/ 1434803 h 3960000"/>
              <a:gd name="connsiteX12-1475" fmla="*/ 1574511 w 3960440"/>
              <a:gd name="connsiteY12-1476" fmla="*/ 1939931 h 3960000"/>
              <a:gd name="connsiteX13-1477" fmla="*/ 1339611 w 3960440"/>
              <a:gd name="connsiteY13-1478" fmla="*/ 3487664 h 3960000"/>
              <a:gd name="connsiteX14-1479" fmla="*/ 1887692 w 3960440"/>
              <a:gd name="connsiteY14-1480" fmla="*/ 2422431 h 3960000"/>
              <a:gd name="connsiteX15-1481" fmla="*/ 2336342 w 3960440"/>
              <a:gd name="connsiteY15-1482" fmla="*/ 2720202 h 3960000"/>
              <a:gd name="connsiteX16-1483" fmla="*/ 3176454 w 3960440"/>
              <a:gd name="connsiteY16-1484" fmla="*/ 1627140 h 3960000"/>
              <a:gd name="connsiteX17-1485" fmla="*/ 1979373 w 3960440"/>
              <a:gd name="connsiteY17-1486" fmla="*/ 472350 h 3960000"/>
              <a:gd name="connsiteX18-1487" fmla="*/ 436907 w 3960440"/>
              <a:gd name="connsiteY18-1488" fmla="*/ 0 h 3960000"/>
              <a:gd name="connsiteX19-1489" fmla="*/ 3523533 w 3960440"/>
              <a:gd name="connsiteY19-1490" fmla="*/ 0 h 3960000"/>
              <a:gd name="connsiteX20-1491" fmla="*/ 3960440 w 3960440"/>
              <a:gd name="connsiteY20-1492" fmla="*/ 436907 h 3960000"/>
              <a:gd name="connsiteX21-1493" fmla="*/ 3960440 w 3960440"/>
              <a:gd name="connsiteY21-1494" fmla="*/ 3523093 h 3960000"/>
              <a:gd name="connsiteX22-1495" fmla="*/ 3523533 w 3960440"/>
              <a:gd name="connsiteY22-1496" fmla="*/ 3960000 h 3960000"/>
              <a:gd name="connsiteX23-1497" fmla="*/ 436907 w 3960440"/>
              <a:gd name="connsiteY23-1498" fmla="*/ 3960000 h 3960000"/>
              <a:gd name="connsiteX24-1499" fmla="*/ 0 w 3960440"/>
              <a:gd name="connsiteY24-1500" fmla="*/ 3523093 h 3960000"/>
              <a:gd name="connsiteX25-1501" fmla="*/ 0 w 3960440"/>
              <a:gd name="connsiteY25-1502" fmla="*/ 436907 h 3960000"/>
              <a:gd name="connsiteX26-1503" fmla="*/ 436907 w 3960440"/>
              <a:gd name="connsiteY26-1504" fmla="*/ 0 h 3960000"/>
              <a:gd name="connsiteX0-1505" fmla="*/ 1979373 w 3960440"/>
              <a:gd name="connsiteY0-1506" fmla="*/ 472350 h 3960000"/>
              <a:gd name="connsiteX1-1507" fmla="*/ 813783 w 3960440"/>
              <a:gd name="connsiteY1-1508" fmla="*/ 1434034 h 3960000"/>
              <a:gd name="connsiteX2-1509" fmla="*/ 1119009 w 3960440"/>
              <a:gd name="connsiteY2-1510" fmla="*/ 2222584 h 3960000"/>
              <a:gd name="connsiteX3-1511" fmla="*/ 1328015 w 3960440"/>
              <a:gd name="connsiteY3-1512" fmla="*/ 1812920 h 3960000"/>
              <a:gd name="connsiteX4-1513" fmla="*/ 1234998 w 3960440"/>
              <a:gd name="connsiteY4-1514" fmla="*/ 1431771 h 3960000"/>
              <a:gd name="connsiteX5-1515" fmla="*/ 2217373 w 3960440"/>
              <a:gd name="connsiteY5-1516" fmla="*/ 891303 h 3960000"/>
              <a:gd name="connsiteX6-1517" fmla="*/ 2783502 w 3960440"/>
              <a:gd name="connsiteY6-1518" fmla="*/ 1606823 h 3960000"/>
              <a:gd name="connsiteX7-1519" fmla="*/ 2456028 w 3960440"/>
              <a:gd name="connsiteY7-1520" fmla="*/ 2225955 h 3960000"/>
              <a:gd name="connsiteX8-1521" fmla="*/ 2026974 w 3960440"/>
              <a:gd name="connsiteY8-1522" fmla="*/ 2018938 h 3960000"/>
              <a:gd name="connsiteX9-1523" fmla="*/ 2135727 w 3960440"/>
              <a:gd name="connsiteY9-1524" fmla="*/ 1554876 h 3960000"/>
              <a:gd name="connsiteX10-1525" fmla="*/ 1915898 w 3960440"/>
              <a:gd name="connsiteY10-1526" fmla="*/ 1219889 h 3960000"/>
              <a:gd name="connsiteX11-1527" fmla="*/ 1589196 w 3960440"/>
              <a:gd name="connsiteY11-1528" fmla="*/ 1434803 h 3960000"/>
              <a:gd name="connsiteX12-1529" fmla="*/ 1574511 w 3960440"/>
              <a:gd name="connsiteY12-1530" fmla="*/ 1939931 h 3960000"/>
              <a:gd name="connsiteX13-1531" fmla="*/ 1339611 w 3960440"/>
              <a:gd name="connsiteY13-1532" fmla="*/ 3487664 h 3960000"/>
              <a:gd name="connsiteX14-1533" fmla="*/ 1887692 w 3960440"/>
              <a:gd name="connsiteY14-1534" fmla="*/ 2422431 h 3960000"/>
              <a:gd name="connsiteX15-1535" fmla="*/ 2336342 w 3960440"/>
              <a:gd name="connsiteY15-1536" fmla="*/ 2720202 h 3960000"/>
              <a:gd name="connsiteX16-1537" fmla="*/ 3176454 w 3960440"/>
              <a:gd name="connsiteY16-1538" fmla="*/ 1627140 h 3960000"/>
              <a:gd name="connsiteX17-1539" fmla="*/ 1979373 w 3960440"/>
              <a:gd name="connsiteY17-1540" fmla="*/ 472350 h 3960000"/>
              <a:gd name="connsiteX18-1541" fmla="*/ 436907 w 3960440"/>
              <a:gd name="connsiteY18-1542" fmla="*/ 0 h 3960000"/>
              <a:gd name="connsiteX19-1543" fmla="*/ 3523533 w 3960440"/>
              <a:gd name="connsiteY19-1544" fmla="*/ 0 h 3960000"/>
              <a:gd name="connsiteX20-1545" fmla="*/ 3960440 w 3960440"/>
              <a:gd name="connsiteY20-1546" fmla="*/ 436907 h 3960000"/>
              <a:gd name="connsiteX21-1547" fmla="*/ 3960440 w 3960440"/>
              <a:gd name="connsiteY21-1548" fmla="*/ 3523093 h 3960000"/>
              <a:gd name="connsiteX22-1549" fmla="*/ 3523533 w 3960440"/>
              <a:gd name="connsiteY22-1550" fmla="*/ 3960000 h 3960000"/>
              <a:gd name="connsiteX23-1551" fmla="*/ 436907 w 3960440"/>
              <a:gd name="connsiteY23-1552" fmla="*/ 3960000 h 3960000"/>
              <a:gd name="connsiteX24-1553" fmla="*/ 0 w 3960440"/>
              <a:gd name="connsiteY24-1554" fmla="*/ 3523093 h 3960000"/>
              <a:gd name="connsiteX25-1555" fmla="*/ 0 w 3960440"/>
              <a:gd name="connsiteY25-1556" fmla="*/ 436907 h 3960000"/>
              <a:gd name="connsiteX26-1557" fmla="*/ 436907 w 3960440"/>
              <a:gd name="connsiteY26-1558"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8" name="Rounded Rectangle 8"/>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1" fmla="*/ 554477 w 3888432"/>
              <a:gd name="connsiteY0-2" fmla="*/ 1512168 h 3960440"/>
              <a:gd name="connsiteX1-3" fmla="*/ 554477 w 3888432"/>
              <a:gd name="connsiteY1-4" fmla="*/ 3312368 h 3960440"/>
              <a:gd name="connsiteX2-5" fmla="*/ 1201638 w 3888432"/>
              <a:gd name="connsiteY2-6" fmla="*/ 3312368 h 3960440"/>
              <a:gd name="connsiteX3-7" fmla="*/ 1201638 w 3888432"/>
              <a:gd name="connsiteY3-8" fmla="*/ 1512168 h 3960440"/>
              <a:gd name="connsiteX4-9" fmla="*/ 554477 w 3888432"/>
              <a:gd name="connsiteY4-10" fmla="*/ 1512168 h 3960440"/>
              <a:gd name="connsiteX5-11" fmla="*/ 2840340 w 3888432"/>
              <a:gd name="connsiteY5-12" fmla="*/ 1479943 h 3960440"/>
              <a:gd name="connsiteX6-13" fmla="*/ 2136833 w 3888432"/>
              <a:gd name="connsiteY6-14" fmla="*/ 1785510 h 3960440"/>
              <a:gd name="connsiteX7-15" fmla="*/ 2136833 w 3888432"/>
              <a:gd name="connsiteY7-16" fmla="*/ 1510185 h 3960440"/>
              <a:gd name="connsiteX8-17" fmla="*/ 1489672 w 3888432"/>
              <a:gd name="connsiteY8-18" fmla="*/ 1510185 h 3960440"/>
              <a:gd name="connsiteX9-19" fmla="*/ 1489672 w 3888432"/>
              <a:gd name="connsiteY9-20" fmla="*/ 3310385 h 3960440"/>
              <a:gd name="connsiteX10-21" fmla="*/ 2136833 w 3888432"/>
              <a:gd name="connsiteY10-22" fmla="*/ 3310385 h 3960440"/>
              <a:gd name="connsiteX11-23" fmla="*/ 2136833 w 3888432"/>
              <a:gd name="connsiteY11-24" fmla="*/ 2084121 h 3960440"/>
              <a:gd name="connsiteX12-25" fmla="*/ 2673919 w 3888432"/>
              <a:gd name="connsiteY12-26" fmla="*/ 2138897 h 3960440"/>
              <a:gd name="connsiteX13-27" fmla="*/ 2679688 w 3888432"/>
              <a:gd name="connsiteY13-28" fmla="*/ 3312366 h 3960440"/>
              <a:gd name="connsiteX14-29" fmla="*/ 3326849 w 3888432"/>
              <a:gd name="connsiteY14-30" fmla="*/ 3312366 h 3960440"/>
              <a:gd name="connsiteX15-31" fmla="*/ 3333768 w 3888432"/>
              <a:gd name="connsiteY15-32" fmla="*/ 2128613 h 3960440"/>
              <a:gd name="connsiteX16-33" fmla="*/ 2840340 w 3888432"/>
              <a:gd name="connsiteY16-34" fmla="*/ 1479943 h 3960440"/>
              <a:gd name="connsiteX17-35" fmla="*/ 878058 w 3888432"/>
              <a:gd name="connsiteY17-36" fmla="*/ 648072 h 3960440"/>
              <a:gd name="connsiteX18-37" fmla="*/ 554477 w 3888432"/>
              <a:gd name="connsiteY18-38" fmla="*/ 971653 h 3960440"/>
              <a:gd name="connsiteX19-39" fmla="*/ 878058 w 3888432"/>
              <a:gd name="connsiteY19-40" fmla="*/ 1295234 h 3960440"/>
              <a:gd name="connsiteX20-41" fmla="*/ 1201639 w 3888432"/>
              <a:gd name="connsiteY20-42" fmla="*/ 971653 h 3960440"/>
              <a:gd name="connsiteX21-43" fmla="*/ 878058 w 3888432"/>
              <a:gd name="connsiteY21-44" fmla="*/ 648072 h 3960440"/>
              <a:gd name="connsiteX22-45" fmla="*/ 333511 w 3888432"/>
              <a:gd name="connsiteY22-46" fmla="*/ 0 h 3960440"/>
              <a:gd name="connsiteX23-47" fmla="*/ 3554921 w 3888432"/>
              <a:gd name="connsiteY23-48" fmla="*/ 0 h 3960440"/>
              <a:gd name="connsiteX24-49" fmla="*/ 3888432 w 3888432"/>
              <a:gd name="connsiteY24-50" fmla="*/ 333511 h 3960440"/>
              <a:gd name="connsiteX25-51" fmla="*/ 3888432 w 3888432"/>
              <a:gd name="connsiteY25-52" fmla="*/ 3626929 h 3960440"/>
              <a:gd name="connsiteX26-53" fmla="*/ 3554921 w 3888432"/>
              <a:gd name="connsiteY26-54" fmla="*/ 3960440 h 3960440"/>
              <a:gd name="connsiteX27-55" fmla="*/ 333511 w 3888432"/>
              <a:gd name="connsiteY27-56" fmla="*/ 3960440 h 3960440"/>
              <a:gd name="connsiteX28-57" fmla="*/ 0 w 3888432"/>
              <a:gd name="connsiteY28-58" fmla="*/ 3626929 h 3960440"/>
              <a:gd name="connsiteX29-59" fmla="*/ 0 w 3888432"/>
              <a:gd name="connsiteY29-60" fmla="*/ 333511 h 3960440"/>
              <a:gd name="connsiteX30-61" fmla="*/ 333511 w 3888432"/>
              <a:gd name="connsiteY30-62" fmla="*/ 0 h 3960440"/>
              <a:gd name="connsiteX0-63" fmla="*/ 554477 w 3888432"/>
              <a:gd name="connsiteY0-64" fmla="*/ 1512168 h 3960440"/>
              <a:gd name="connsiteX1-65" fmla="*/ 554477 w 3888432"/>
              <a:gd name="connsiteY1-66" fmla="*/ 3312368 h 3960440"/>
              <a:gd name="connsiteX2-67" fmla="*/ 1201638 w 3888432"/>
              <a:gd name="connsiteY2-68" fmla="*/ 3312368 h 3960440"/>
              <a:gd name="connsiteX3-69" fmla="*/ 1201638 w 3888432"/>
              <a:gd name="connsiteY3-70" fmla="*/ 1512168 h 3960440"/>
              <a:gd name="connsiteX4-71" fmla="*/ 554477 w 3888432"/>
              <a:gd name="connsiteY4-72" fmla="*/ 1512168 h 3960440"/>
              <a:gd name="connsiteX5-73" fmla="*/ 2840340 w 3888432"/>
              <a:gd name="connsiteY5-74" fmla="*/ 1479943 h 3960440"/>
              <a:gd name="connsiteX6-75" fmla="*/ 2136833 w 3888432"/>
              <a:gd name="connsiteY6-76" fmla="*/ 1785510 h 3960440"/>
              <a:gd name="connsiteX7-77" fmla="*/ 2136833 w 3888432"/>
              <a:gd name="connsiteY7-78" fmla="*/ 1510185 h 3960440"/>
              <a:gd name="connsiteX8-79" fmla="*/ 1489672 w 3888432"/>
              <a:gd name="connsiteY8-80" fmla="*/ 1510185 h 3960440"/>
              <a:gd name="connsiteX9-81" fmla="*/ 1489672 w 3888432"/>
              <a:gd name="connsiteY9-82" fmla="*/ 3310385 h 3960440"/>
              <a:gd name="connsiteX10-83" fmla="*/ 2136833 w 3888432"/>
              <a:gd name="connsiteY10-84" fmla="*/ 3310385 h 3960440"/>
              <a:gd name="connsiteX11-85" fmla="*/ 2136833 w 3888432"/>
              <a:gd name="connsiteY11-86" fmla="*/ 2084121 h 3960440"/>
              <a:gd name="connsiteX12-87" fmla="*/ 2673919 w 3888432"/>
              <a:gd name="connsiteY12-88" fmla="*/ 2138897 h 3960440"/>
              <a:gd name="connsiteX13-89" fmla="*/ 2679688 w 3888432"/>
              <a:gd name="connsiteY13-90" fmla="*/ 3312366 h 3960440"/>
              <a:gd name="connsiteX14-91" fmla="*/ 3326849 w 3888432"/>
              <a:gd name="connsiteY14-92" fmla="*/ 3312366 h 3960440"/>
              <a:gd name="connsiteX15-93" fmla="*/ 3333768 w 3888432"/>
              <a:gd name="connsiteY15-94" fmla="*/ 2128613 h 3960440"/>
              <a:gd name="connsiteX16-95" fmla="*/ 2840340 w 3888432"/>
              <a:gd name="connsiteY16-96" fmla="*/ 1479943 h 3960440"/>
              <a:gd name="connsiteX17-97" fmla="*/ 878058 w 3888432"/>
              <a:gd name="connsiteY17-98" fmla="*/ 648072 h 3960440"/>
              <a:gd name="connsiteX18-99" fmla="*/ 554477 w 3888432"/>
              <a:gd name="connsiteY18-100" fmla="*/ 971653 h 3960440"/>
              <a:gd name="connsiteX19-101" fmla="*/ 878058 w 3888432"/>
              <a:gd name="connsiteY19-102" fmla="*/ 1295234 h 3960440"/>
              <a:gd name="connsiteX20-103" fmla="*/ 1201639 w 3888432"/>
              <a:gd name="connsiteY20-104" fmla="*/ 971653 h 3960440"/>
              <a:gd name="connsiteX21-105" fmla="*/ 878058 w 3888432"/>
              <a:gd name="connsiteY21-106" fmla="*/ 648072 h 3960440"/>
              <a:gd name="connsiteX22-107" fmla="*/ 333511 w 3888432"/>
              <a:gd name="connsiteY22-108" fmla="*/ 0 h 3960440"/>
              <a:gd name="connsiteX23-109" fmla="*/ 3554921 w 3888432"/>
              <a:gd name="connsiteY23-110" fmla="*/ 0 h 3960440"/>
              <a:gd name="connsiteX24-111" fmla="*/ 3888432 w 3888432"/>
              <a:gd name="connsiteY24-112" fmla="*/ 333511 h 3960440"/>
              <a:gd name="connsiteX25-113" fmla="*/ 3888432 w 3888432"/>
              <a:gd name="connsiteY25-114" fmla="*/ 3626929 h 3960440"/>
              <a:gd name="connsiteX26-115" fmla="*/ 3554921 w 3888432"/>
              <a:gd name="connsiteY26-116" fmla="*/ 3960440 h 3960440"/>
              <a:gd name="connsiteX27-117" fmla="*/ 333511 w 3888432"/>
              <a:gd name="connsiteY27-118" fmla="*/ 3960440 h 3960440"/>
              <a:gd name="connsiteX28-119" fmla="*/ 0 w 3888432"/>
              <a:gd name="connsiteY28-120" fmla="*/ 3626929 h 3960440"/>
              <a:gd name="connsiteX29-121" fmla="*/ 0 w 3888432"/>
              <a:gd name="connsiteY29-122" fmla="*/ 333511 h 3960440"/>
              <a:gd name="connsiteX30-123" fmla="*/ 333511 w 3888432"/>
              <a:gd name="connsiteY30-124" fmla="*/ 0 h 3960440"/>
              <a:gd name="connsiteX0-125" fmla="*/ 554477 w 3888432"/>
              <a:gd name="connsiteY0-126" fmla="*/ 1512168 h 3960440"/>
              <a:gd name="connsiteX1-127" fmla="*/ 554477 w 3888432"/>
              <a:gd name="connsiteY1-128" fmla="*/ 3312368 h 3960440"/>
              <a:gd name="connsiteX2-129" fmla="*/ 1201638 w 3888432"/>
              <a:gd name="connsiteY2-130" fmla="*/ 3312368 h 3960440"/>
              <a:gd name="connsiteX3-131" fmla="*/ 1201638 w 3888432"/>
              <a:gd name="connsiteY3-132" fmla="*/ 1512168 h 3960440"/>
              <a:gd name="connsiteX4-133" fmla="*/ 554477 w 3888432"/>
              <a:gd name="connsiteY4-134" fmla="*/ 1512168 h 3960440"/>
              <a:gd name="connsiteX5-135" fmla="*/ 2840340 w 3888432"/>
              <a:gd name="connsiteY5-136" fmla="*/ 1479943 h 3960440"/>
              <a:gd name="connsiteX6-137" fmla="*/ 2136833 w 3888432"/>
              <a:gd name="connsiteY6-138" fmla="*/ 1785510 h 3960440"/>
              <a:gd name="connsiteX7-139" fmla="*/ 2136833 w 3888432"/>
              <a:gd name="connsiteY7-140" fmla="*/ 1510185 h 3960440"/>
              <a:gd name="connsiteX8-141" fmla="*/ 1489672 w 3888432"/>
              <a:gd name="connsiteY8-142" fmla="*/ 1510185 h 3960440"/>
              <a:gd name="connsiteX9-143" fmla="*/ 1489672 w 3888432"/>
              <a:gd name="connsiteY9-144" fmla="*/ 3310385 h 3960440"/>
              <a:gd name="connsiteX10-145" fmla="*/ 2136833 w 3888432"/>
              <a:gd name="connsiteY10-146" fmla="*/ 3310385 h 3960440"/>
              <a:gd name="connsiteX11-147" fmla="*/ 2136833 w 3888432"/>
              <a:gd name="connsiteY11-148" fmla="*/ 2084121 h 3960440"/>
              <a:gd name="connsiteX12-149" fmla="*/ 2673919 w 3888432"/>
              <a:gd name="connsiteY12-150" fmla="*/ 2138897 h 3960440"/>
              <a:gd name="connsiteX13-151" fmla="*/ 2679688 w 3888432"/>
              <a:gd name="connsiteY13-152" fmla="*/ 3312366 h 3960440"/>
              <a:gd name="connsiteX14-153" fmla="*/ 3326849 w 3888432"/>
              <a:gd name="connsiteY14-154" fmla="*/ 3312366 h 3960440"/>
              <a:gd name="connsiteX15-155" fmla="*/ 3333768 w 3888432"/>
              <a:gd name="connsiteY15-156" fmla="*/ 2128613 h 3960440"/>
              <a:gd name="connsiteX16-157" fmla="*/ 2840340 w 3888432"/>
              <a:gd name="connsiteY16-158" fmla="*/ 1479943 h 3960440"/>
              <a:gd name="connsiteX17-159" fmla="*/ 878058 w 3888432"/>
              <a:gd name="connsiteY17-160" fmla="*/ 648072 h 3960440"/>
              <a:gd name="connsiteX18-161" fmla="*/ 554477 w 3888432"/>
              <a:gd name="connsiteY18-162" fmla="*/ 971653 h 3960440"/>
              <a:gd name="connsiteX19-163" fmla="*/ 878058 w 3888432"/>
              <a:gd name="connsiteY19-164" fmla="*/ 1295234 h 3960440"/>
              <a:gd name="connsiteX20-165" fmla="*/ 1201639 w 3888432"/>
              <a:gd name="connsiteY20-166" fmla="*/ 971653 h 3960440"/>
              <a:gd name="connsiteX21-167" fmla="*/ 878058 w 3888432"/>
              <a:gd name="connsiteY21-168" fmla="*/ 648072 h 3960440"/>
              <a:gd name="connsiteX22-169" fmla="*/ 333511 w 3888432"/>
              <a:gd name="connsiteY22-170" fmla="*/ 0 h 3960440"/>
              <a:gd name="connsiteX23-171" fmla="*/ 3554921 w 3888432"/>
              <a:gd name="connsiteY23-172" fmla="*/ 0 h 3960440"/>
              <a:gd name="connsiteX24-173" fmla="*/ 3888432 w 3888432"/>
              <a:gd name="connsiteY24-174" fmla="*/ 333511 h 3960440"/>
              <a:gd name="connsiteX25-175" fmla="*/ 3888432 w 3888432"/>
              <a:gd name="connsiteY25-176" fmla="*/ 3626929 h 3960440"/>
              <a:gd name="connsiteX26-177" fmla="*/ 3554921 w 3888432"/>
              <a:gd name="connsiteY26-178" fmla="*/ 3960440 h 3960440"/>
              <a:gd name="connsiteX27-179" fmla="*/ 333511 w 3888432"/>
              <a:gd name="connsiteY27-180" fmla="*/ 3960440 h 3960440"/>
              <a:gd name="connsiteX28-181" fmla="*/ 0 w 3888432"/>
              <a:gd name="connsiteY28-182" fmla="*/ 3626929 h 3960440"/>
              <a:gd name="connsiteX29-183" fmla="*/ 0 w 3888432"/>
              <a:gd name="connsiteY29-184" fmla="*/ 333511 h 3960440"/>
              <a:gd name="connsiteX30-185" fmla="*/ 333511 w 3888432"/>
              <a:gd name="connsiteY30-186" fmla="*/ 0 h 3960440"/>
              <a:gd name="connsiteX0-187" fmla="*/ 554477 w 3888432"/>
              <a:gd name="connsiteY0-188" fmla="*/ 1512168 h 3960440"/>
              <a:gd name="connsiteX1-189" fmla="*/ 554477 w 3888432"/>
              <a:gd name="connsiteY1-190" fmla="*/ 3312368 h 3960440"/>
              <a:gd name="connsiteX2-191" fmla="*/ 1201638 w 3888432"/>
              <a:gd name="connsiteY2-192" fmla="*/ 3312368 h 3960440"/>
              <a:gd name="connsiteX3-193" fmla="*/ 1201638 w 3888432"/>
              <a:gd name="connsiteY3-194" fmla="*/ 1512168 h 3960440"/>
              <a:gd name="connsiteX4-195" fmla="*/ 554477 w 3888432"/>
              <a:gd name="connsiteY4-196" fmla="*/ 1512168 h 3960440"/>
              <a:gd name="connsiteX5-197" fmla="*/ 2840340 w 3888432"/>
              <a:gd name="connsiteY5-198" fmla="*/ 1479943 h 3960440"/>
              <a:gd name="connsiteX6-199" fmla="*/ 2136833 w 3888432"/>
              <a:gd name="connsiteY6-200" fmla="*/ 1785510 h 3960440"/>
              <a:gd name="connsiteX7-201" fmla="*/ 2136833 w 3888432"/>
              <a:gd name="connsiteY7-202" fmla="*/ 1510185 h 3960440"/>
              <a:gd name="connsiteX8-203" fmla="*/ 1489672 w 3888432"/>
              <a:gd name="connsiteY8-204" fmla="*/ 1510185 h 3960440"/>
              <a:gd name="connsiteX9-205" fmla="*/ 1489672 w 3888432"/>
              <a:gd name="connsiteY9-206" fmla="*/ 3310385 h 3960440"/>
              <a:gd name="connsiteX10-207" fmla="*/ 2136833 w 3888432"/>
              <a:gd name="connsiteY10-208" fmla="*/ 3310385 h 3960440"/>
              <a:gd name="connsiteX11-209" fmla="*/ 2136833 w 3888432"/>
              <a:gd name="connsiteY11-210" fmla="*/ 2084121 h 3960440"/>
              <a:gd name="connsiteX12-211" fmla="*/ 2673919 w 3888432"/>
              <a:gd name="connsiteY12-212" fmla="*/ 2138897 h 3960440"/>
              <a:gd name="connsiteX13-213" fmla="*/ 2679688 w 3888432"/>
              <a:gd name="connsiteY13-214" fmla="*/ 3312366 h 3960440"/>
              <a:gd name="connsiteX14-215" fmla="*/ 3326849 w 3888432"/>
              <a:gd name="connsiteY14-216" fmla="*/ 3312366 h 3960440"/>
              <a:gd name="connsiteX15-217" fmla="*/ 3333768 w 3888432"/>
              <a:gd name="connsiteY15-218" fmla="*/ 2128613 h 3960440"/>
              <a:gd name="connsiteX16-219" fmla="*/ 2840340 w 3888432"/>
              <a:gd name="connsiteY16-220" fmla="*/ 1479943 h 3960440"/>
              <a:gd name="connsiteX17-221" fmla="*/ 878058 w 3888432"/>
              <a:gd name="connsiteY17-222" fmla="*/ 648072 h 3960440"/>
              <a:gd name="connsiteX18-223" fmla="*/ 554477 w 3888432"/>
              <a:gd name="connsiteY18-224" fmla="*/ 971653 h 3960440"/>
              <a:gd name="connsiteX19-225" fmla="*/ 878058 w 3888432"/>
              <a:gd name="connsiteY19-226" fmla="*/ 1295234 h 3960440"/>
              <a:gd name="connsiteX20-227" fmla="*/ 1201639 w 3888432"/>
              <a:gd name="connsiteY20-228" fmla="*/ 971653 h 3960440"/>
              <a:gd name="connsiteX21-229" fmla="*/ 878058 w 3888432"/>
              <a:gd name="connsiteY21-230" fmla="*/ 648072 h 3960440"/>
              <a:gd name="connsiteX22-231" fmla="*/ 333511 w 3888432"/>
              <a:gd name="connsiteY22-232" fmla="*/ 0 h 3960440"/>
              <a:gd name="connsiteX23-233" fmla="*/ 3554921 w 3888432"/>
              <a:gd name="connsiteY23-234" fmla="*/ 0 h 3960440"/>
              <a:gd name="connsiteX24-235" fmla="*/ 3888432 w 3888432"/>
              <a:gd name="connsiteY24-236" fmla="*/ 333511 h 3960440"/>
              <a:gd name="connsiteX25-237" fmla="*/ 3888432 w 3888432"/>
              <a:gd name="connsiteY25-238" fmla="*/ 3626929 h 3960440"/>
              <a:gd name="connsiteX26-239" fmla="*/ 3554921 w 3888432"/>
              <a:gd name="connsiteY26-240" fmla="*/ 3960440 h 3960440"/>
              <a:gd name="connsiteX27-241" fmla="*/ 333511 w 3888432"/>
              <a:gd name="connsiteY27-242" fmla="*/ 3960440 h 3960440"/>
              <a:gd name="connsiteX28-243" fmla="*/ 0 w 3888432"/>
              <a:gd name="connsiteY28-244" fmla="*/ 3626929 h 3960440"/>
              <a:gd name="connsiteX29-245" fmla="*/ 0 w 3888432"/>
              <a:gd name="connsiteY29-246" fmla="*/ 333511 h 3960440"/>
              <a:gd name="connsiteX30-247" fmla="*/ 333511 w 3888432"/>
              <a:gd name="connsiteY30-248" fmla="*/ 0 h 3960440"/>
              <a:gd name="connsiteX0-249" fmla="*/ 554477 w 3888432"/>
              <a:gd name="connsiteY0-250" fmla="*/ 1512168 h 3960440"/>
              <a:gd name="connsiteX1-251" fmla="*/ 554477 w 3888432"/>
              <a:gd name="connsiteY1-252" fmla="*/ 3312368 h 3960440"/>
              <a:gd name="connsiteX2-253" fmla="*/ 1201638 w 3888432"/>
              <a:gd name="connsiteY2-254" fmla="*/ 3312368 h 3960440"/>
              <a:gd name="connsiteX3-255" fmla="*/ 1201638 w 3888432"/>
              <a:gd name="connsiteY3-256" fmla="*/ 1512168 h 3960440"/>
              <a:gd name="connsiteX4-257" fmla="*/ 554477 w 3888432"/>
              <a:gd name="connsiteY4-258" fmla="*/ 1512168 h 3960440"/>
              <a:gd name="connsiteX5-259" fmla="*/ 2840340 w 3888432"/>
              <a:gd name="connsiteY5-260" fmla="*/ 1479943 h 3960440"/>
              <a:gd name="connsiteX6-261" fmla="*/ 2136833 w 3888432"/>
              <a:gd name="connsiteY6-262" fmla="*/ 1785510 h 3960440"/>
              <a:gd name="connsiteX7-263" fmla="*/ 2136833 w 3888432"/>
              <a:gd name="connsiteY7-264" fmla="*/ 1510185 h 3960440"/>
              <a:gd name="connsiteX8-265" fmla="*/ 1489672 w 3888432"/>
              <a:gd name="connsiteY8-266" fmla="*/ 1510185 h 3960440"/>
              <a:gd name="connsiteX9-267" fmla="*/ 1489672 w 3888432"/>
              <a:gd name="connsiteY9-268" fmla="*/ 3310385 h 3960440"/>
              <a:gd name="connsiteX10-269" fmla="*/ 2136833 w 3888432"/>
              <a:gd name="connsiteY10-270" fmla="*/ 3310385 h 3960440"/>
              <a:gd name="connsiteX11-271" fmla="*/ 2136833 w 3888432"/>
              <a:gd name="connsiteY11-272" fmla="*/ 2084121 h 3960440"/>
              <a:gd name="connsiteX12-273" fmla="*/ 2673919 w 3888432"/>
              <a:gd name="connsiteY12-274" fmla="*/ 2138897 h 3960440"/>
              <a:gd name="connsiteX13-275" fmla="*/ 2679688 w 3888432"/>
              <a:gd name="connsiteY13-276" fmla="*/ 3312366 h 3960440"/>
              <a:gd name="connsiteX14-277" fmla="*/ 3326849 w 3888432"/>
              <a:gd name="connsiteY14-278" fmla="*/ 3312366 h 3960440"/>
              <a:gd name="connsiteX15-279" fmla="*/ 3333768 w 3888432"/>
              <a:gd name="connsiteY15-280" fmla="*/ 2128613 h 3960440"/>
              <a:gd name="connsiteX16-281" fmla="*/ 2840340 w 3888432"/>
              <a:gd name="connsiteY16-282" fmla="*/ 1479943 h 3960440"/>
              <a:gd name="connsiteX17-283" fmla="*/ 878058 w 3888432"/>
              <a:gd name="connsiteY17-284" fmla="*/ 648072 h 3960440"/>
              <a:gd name="connsiteX18-285" fmla="*/ 554477 w 3888432"/>
              <a:gd name="connsiteY18-286" fmla="*/ 971653 h 3960440"/>
              <a:gd name="connsiteX19-287" fmla="*/ 878058 w 3888432"/>
              <a:gd name="connsiteY19-288" fmla="*/ 1295234 h 3960440"/>
              <a:gd name="connsiteX20-289" fmla="*/ 1201639 w 3888432"/>
              <a:gd name="connsiteY20-290" fmla="*/ 971653 h 3960440"/>
              <a:gd name="connsiteX21-291" fmla="*/ 878058 w 3888432"/>
              <a:gd name="connsiteY21-292" fmla="*/ 648072 h 3960440"/>
              <a:gd name="connsiteX22-293" fmla="*/ 333511 w 3888432"/>
              <a:gd name="connsiteY22-294" fmla="*/ 0 h 3960440"/>
              <a:gd name="connsiteX23-295" fmla="*/ 3554921 w 3888432"/>
              <a:gd name="connsiteY23-296" fmla="*/ 0 h 3960440"/>
              <a:gd name="connsiteX24-297" fmla="*/ 3888432 w 3888432"/>
              <a:gd name="connsiteY24-298" fmla="*/ 333511 h 3960440"/>
              <a:gd name="connsiteX25-299" fmla="*/ 3888432 w 3888432"/>
              <a:gd name="connsiteY25-300" fmla="*/ 3626929 h 3960440"/>
              <a:gd name="connsiteX26-301" fmla="*/ 3554921 w 3888432"/>
              <a:gd name="connsiteY26-302" fmla="*/ 3960440 h 3960440"/>
              <a:gd name="connsiteX27-303" fmla="*/ 333511 w 3888432"/>
              <a:gd name="connsiteY27-304" fmla="*/ 3960440 h 3960440"/>
              <a:gd name="connsiteX28-305" fmla="*/ 0 w 3888432"/>
              <a:gd name="connsiteY28-306" fmla="*/ 3626929 h 3960440"/>
              <a:gd name="connsiteX29-307" fmla="*/ 0 w 3888432"/>
              <a:gd name="connsiteY29-308" fmla="*/ 333511 h 3960440"/>
              <a:gd name="connsiteX30-309" fmla="*/ 333511 w 3888432"/>
              <a:gd name="connsiteY30-310" fmla="*/ 0 h 3960440"/>
              <a:gd name="connsiteX0-311" fmla="*/ 554477 w 3888432"/>
              <a:gd name="connsiteY0-312" fmla="*/ 1512168 h 3960440"/>
              <a:gd name="connsiteX1-313" fmla="*/ 554477 w 3888432"/>
              <a:gd name="connsiteY1-314" fmla="*/ 3312368 h 3960440"/>
              <a:gd name="connsiteX2-315" fmla="*/ 1201638 w 3888432"/>
              <a:gd name="connsiteY2-316" fmla="*/ 3312368 h 3960440"/>
              <a:gd name="connsiteX3-317" fmla="*/ 1201638 w 3888432"/>
              <a:gd name="connsiteY3-318" fmla="*/ 1512168 h 3960440"/>
              <a:gd name="connsiteX4-319" fmla="*/ 554477 w 3888432"/>
              <a:gd name="connsiteY4-320" fmla="*/ 1512168 h 3960440"/>
              <a:gd name="connsiteX5-321" fmla="*/ 2840340 w 3888432"/>
              <a:gd name="connsiteY5-322" fmla="*/ 1479943 h 3960440"/>
              <a:gd name="connsiteX6-323" fmla="*/ 2136833 w 3888432"/>
              <a:gd name="connsiteY6-324" fmla="*/ 1785510 h 3960440"/>
              <a:gd name="connsiteX7-325" fmla="*/ 2136833 w 3888432"/>
              <a:gd name="connsiteY7-326" fmla="*/ 1510185 h 3960440"/>
              <a:gd name="connsiteX8-327" fmla="*/ 1489672 w 3888432"/>
              <a:gd name="connsiteY8-328" fmla="*/ 1510185 h 3960440"/>
              <a:gd name="connsiteX9-329" fmla="*/ 1489672 w 3888432"/>
              <a:gd name="connsiteY9-330" fmla="*/ 3310385 h 3960440"/>
              <a:gd name="connsiteX10-331" fmla="*/ 2136833 w 3888432"/>
              <a:gd name="connsiteY10-332" fmla="*/ 3310385 h 3960440"/>
              <a:gd name="connsiteX11-333" fmla="*/ 2147184 w 3888432"/>
              <a:gd name="connsiteY11-334" fmla="*/ 2155564 h 3960440"/>
              <a:gd name="connsiteX12-335" fmla="*/ 2673919 w 3888432"/>
              <a:gd name="connsiteY12-336" fmla="*/ 2138897 h 3960440"/>
              <a:gd name="connsiteX13-337" fmla="*/ 2679688 w 3888432"/>
              <a:gd name="connsiteY13-338" fmla="*/ 3312366 h 3960440"/>
              <a:gd name="connsiteX14-339" fmla="*/ 3326849 w 3888432"/>
              <a:gd name="connsiteY14-340" fmla="*/ 3312366 h 3960440"/>
              <a:gd name="connsiteX15-341" fmla="*/ 3333768 w 3888432"/>
              <a:gd name="connsiteY15-342" fmla="*/ 2128613 h 3960440"/>
              <a:gd name="connsiteX16-343" fmla="*/ 2840340 w 3888432"/>
              <a:gd name="connsiteY16-344" fmla="*/ 1479943 h 3960440"/>
              <a:gd name="connsiteX17-345" fmla="*/ 878058 w 3888432"/>
              <a:gd name="connsiteY17-346" fmla="*/ 648072 h 3960440"/>
              <a:gd name="connsiteX18-347" fmla="*/ 554477 w 3888432"/>
              <a:gd name="connsiteY18-348" fmla="*/ 971653 h 3960440"/>
              <a:gd name="connsiteX19-349" fmla="*/ 878058 w 3888432"/>
              <a:gd name="connsiteY19-350" fmla="*/ 1295234 h 3960440"/>
              <a:gd name="connsiteX20-351" fmla="*/ 1201639 w 3888432"/>
              <a:gd name="connsiteY20-352" fmla="*/ 971653 h 3960440"/>
              <a:gd name="connsiteX21-353" fmla="*/ 878058 w 3888432"/>
              <a:gd name="connsiteY21-354" fmla="*/ 648072 h 3960440"/>
              <a:gd name="connsiteX22-355" fmla="*/ 333511 w 3888432"/>
              <a:gd name="connsiteY22-356" fmla="*/ 0 h 3960440"/>
              <a:gd name="connsiteX23-357" fmla="*/ 3554921 w 3888432"/>
              <a:gd name="connsiteY23-358" fmla="*/ 0 h 3960440"/>
              <a:gd name="connsiteX24-359" fmla="*/ 3888432 w 3888432"/>
              <a:gd name="connsiteY24-360" fmla="*/ 333511 h 3960440"/>
              <a:gd name="connsiteX25-361" fmla="*/ 3888432 w 3888432"/>
              <a:gd name="connsiteY25-362" fmla="*/ 3626929 h 3960440"/>
              <a:gd name="connsiteX26-363" fmla="*/ 3554921 w 3888432"/>
              <a:gd name="connsiteY26-364" fmla="*/ 3960440 h 3960440"/>
              <a:gd name="connsiteX27-365" fmla="*/ 333511 w 3888432"/>
              <a:gd name="connsiteY27-366" fmla="*/ 3960440 h 3960440"/>
              <a:gd name="connsiteX28-367" fmla="*/ 0 w 3888432"/>
              <a:gd name="connsiteY28-368" fmla="*/ 3626929 h 3960440"/>
              <a:gd name="connsiteX29-369" fmla="*/ 0 w 3888432"/>
              <a:gd name="connsiteY29-370" fmla="*/ 333511 h 3960440"/>
              <a:gd name="connsiteX30-371" fmla="*/ 333511 w 3888432"/>
              <a:gd name="connsiteY30-372" fmla="*/ 0 h 3960440"/>
              <a:gd name="connsiteX0-373" fmla="*/ 554477 w 3888432"/>
              <a:gd name="connsiteY0-374" fmla="*/ 1512168 h 3960440"/>
              <a:gd name="connsiteX1-375" fmla="*/ 554477 w 3888432"/>
              <a:gd name="connsiteY1-376" fmla="*/ 3312368 h 3960440"/>
              <a:gd name="connsiteX2-377" fmla="*/ 1201638 w 3888432"/>
              <a:gd name="connsiteY2-378" fmla="*/ 3312368 h 3960440"/>
              <a:gd name="connsiteX3-379" fmla="*/ 1201638 w 3888432"/>
              <a:gd name="connsiteY3-380" fmla="*/ 1512168 h 3960440"/>
              <a:gd name="connsiteX4-381" fmla="*/ 554477 w 3888432"/>
              <a:gd name="connsiteY4-382" fmla="*/ 1512168 h 3960440"/>
              <a:gd name="connsiteX5-383" fmla="*/ 2840340 w 3888432"/>
              <a:gd name="connsiteY5-384" fmla="*/ 1479943 h 3960440"/>
              <a:gd name="connsiteX6-385" fmla="*/ 2136833 w 3888432"/>
              <a:gd name="connsiteY6-386" fmla="*/ 1785510 h 3960440"/>
              <a:gd name="connsiteX7-387" fmla="*/ 2136833 w 3888432"/>
              <a:gd name="connsiteY7-388" fmla="*/ 1510185 h 3960440"/>
              <a:gd name="connsiteX8-389" fmla="*/ 1489672 w 3888432"/>
              <a:gd name="connsiteY8-390" fmla="*/ 1510185 h 3960440"/>
              <a:gd name="connsiteX9-391" fmla="*/ 1489672 w 3888432"/>
              <a:gd name="connsiteY9-392" fmla="*/ 3310385 h 3960440"/>
              <a:gd name="connsiteX10-393" fmla="*/ 2136833 w 3888432"/>
              <a:gd name="connsiteY10-394" fmla="*/ 3310385 h 3960440"/>
              <a:gd name="connsiteX11-395" fmla="*/ 2147184 w 3888432"/>
              <a:gd name="connsiteY11-396" fmla="*/ 2155564 h 3960440"/>
              <a:gd name="connsiteX12-397" fmla="*/ 2673919 w 3888432"/>
              <a:gd name="connsiteY12-398" fmla="*/ 2138897 h 3960440"/>
              <a:gd name="connsiteX13-399" fmla="*/ 2679688 w 3888432"/>
              <a:gd name="connsiteY13-400" fmla="*/ 3312366 h 3960440"/>
              <a:gd name="connsiteX14-401" fmla="*/ 3326849 w 3888432"/>
              <a:gd name="connsiteY14-402" fmla="*/ 3312366 h 3960440"/>
              <a:gd name="connsiteX15-403" fmla="*/ 3333768 w 3888432"/>
              <a:gd name="connsiteY15-404" fmla="*/ 2128613 h 3960440"/>
              <a:gd name="connsiteX16-405" fmla="*/ 2840340 w 3888432"/>
              <a:gd name="connsiteY16-406" fmla="*/ 1479943 h 3960440"/>
              <a:gd name="connsiteX17-407" fmla="*/ 878058 w 3888432"/>
              <a:gd name="connsiteY17-408" fmla="*/ 648072 h 3960440"/>
              <a:gd name="connsiteX18-409" fmla="*/ 554477 w 3888432"/>
              <a:gd name="connsiteY18-410" fmla="*/ 971653 h 3960440"/>
              <a:gd name="connsiteX19-411" fmla="*/ 878058 w 3888432"/>
              <a:gd name="connsiteY19-412" fmla="*/ 1295234 h 3960440"/>
              <a:gd name="connsiteX20-413" fmla="*/ 1201639 w 3888432"/>
              <a:gd name="connsiteY20-414" fmla="*/ 971653 h 3960440"/>
              <a:gd name="connsiteX21-415" fmla="*/ 878058 w 3888432"/>
              <a:gd name="connsiteY21-416" fmla="*/ 648072 h 3960440"/>
              <a:gd name="connsiteX22-417" fmla="*/ 333511 w 3888432"/>
              <a:gd name="connsiteY22-418" fmla="*/ 0 h 3960440"/>
              <a:gd name="connsiteX23-419" fmla="*/ 3554921 w 3888432"/>
              <a:gd name="connsiteY23-420" fmla="*/ 0 h 3960440"/>
              <a:gd name="connsiteX24-421" fmla="*/ 3888432 w 3888432"/>
              <a:gd name="connsiteY24-422" fmla="*/ 333511 h 3960440"/>
              <a:gd name="connsiteX25-423" fmla="*/ 3888432 w 3888432"/>
              <a:gd name="connsiteY25-424" fmla="*/ 3626929 h 3960440"/>
              <a:gd name="connsiteX26-425" fmla="*/ 3554921 w 3888432"/>
              <a:gd name="connsiteY26-426" fmla="*/ 3960440 h 3960440"/>
              <a:gd name="connsiteX27-427" fmla="*/ 333511 w 3888432"/>
              <a:gd name="connsiteY27-428" fmla="*/ 3960440 h 3960440"/>
              <a:gd name="connsiteX28-429" fmla="*/ 0 w 3888432"/>
              <a:gd name="connsiteY28-430" fmla="*/ 3626929 h 3960440"/>
              <a:gd name="connsiteX29-431" fmla="*/ 0 w 3888432"/>
              <a:gd name="connsiteY29-432" fmla="*/ 333511 h 3960440"/>
              <a:gd name="connsiteX30-433" fmla="*/ 333511 w 3888432"/>
              <a:gd name="connsiteY30-434" fmla="*/ 0 h 3960440"/>
              <a:gd name="connsiteX0-435" fmla="*/ 554477 w 3888432"/>
              <a:gd name="connsiteY0-436" fmla="*/ 1512168 h 3960440"/>
              <a:gd name="connsiteX1-437" fmla="*/ 554477 w 3888432"/>
              <a:gd name="connsiteY1-438" fmla="*/ 3312368 h 3960440"/>
              <a:gd name="connsiteX2-439" fmla="*/ 1201638 w 3888432"/>
              <a:gd name="connsiteY2-440" fmla="*/ 3312368 h 3960440"/>
              <a:gd name="connsiteX3-441" fmla="*/ 1201638 w 3888432"/>
              <a:gd name="connsiteY3-442" fmla="*/ 1512168 h 3960440"/>
              <a:gd name="connsiteX4-443" fmla="*/ 554477 w 3888432"/>
              <a:gd name="connsiteY4-444" fmla="*/ 1512168 h 3960440"/>
              <a:gd name="connsiteX5-445" fmla="*/ 2840340 w 3888432"/>
              <a:gd name="connsiteY5-446" fmla="*/ 1479943 h 3960440"/>
              <a:gd name="connsiteX6-447" fmla="*/ 2136833 w 3888432"/>
              <a:gd name="connsiteY6-448" fmla="*/ 1785510 h 3960440"/>
              <a:gd name="connsiteX7-449" fmla="*/ 2136833 w 3888432"/>
              <a:gd name="connsiteY7-450" fmla="*/ 1510185 h 3960440"/>
              <a:gd name="connsiteX8-451" fmla="*/ 1489672 w 3888432"/>
              <a:gd name="connsiteY8-452" fmla="*/ 1510185 h 3960440"/>
              <a:gd name="connsiteX9-453" fmla="*/ 1489672 w 3888432"/>
              <a:gd name="connsiteY9-454" fmla="*/ 3310385 h 3960440"/>
              <a:gd name="connsiteX10-455" fmla="*/ 2136833 w 3888432"/>
              <a:gd name="connsiteY10-456" fmla="*/ 3310385 h 3960440"/>
              <a:gd name="connsiteX11-457" fmla="*/ 2147184 w 3888432"/>
              <a:gd name="connsiteY11-458" fmla="*/ 2155564 h 3960440"/>
              <a:gd name="connsiteX12-459" fmla="*/ 2673919 w 3888432"/>
              <a:gd name="connsiteY12-460" fmla="*/ 2138897 h 3960440"/>
              <a:gd name="connsiteX13-461" fmla="*/ 2679688 w 3888432"/>
              <a:gd name="connsiteY13-462" fmla="*/ 3312366 h 3960440"/>
              <a:gd name="connsiteX14-463" fmla="*/ 3326849 w 3888432"/>
              <a:gd name="connsiteY14-464" fmla="*/ 3312366 h 3960440"/>
              <a:gd name="connsiteX15-465" fmla="*/ 3333768 w 3888432"/>
              <a:gd name="connsiteY15-466" fmla="*/ 2128613 h 3960440"/>
              <a:gd name="connsiteX16-467" fmla="*/ 2840340 w 3888432"/>
              <a:gd name="connsiteY16-468" fmla="*/ 1479943 h 3960440"/>
              <a:gd name="connsiteX17-469" fmla="*/ 878058 w 3888432"/>
              <a:gd name="connsiteY17-470" fmla="*/ 648072 h 3960440"/>
              <a:gd name="connsiteX18-471" fmla="*/ 554477 w 3888432"/>
              <a:gd name="connsiteY18-472" fmla="*/ 971653 h 3960440"/>
              <a:gd name="connsiteX19-473" fmla="*/ 878058 w 3888432"/>
              <a:gd name="connsiteY19-474" fmla="*/ 1295234 h 3960440"/>
              <a:gd name="connsiteX20-475" fmla="*/ 1201639 w 3888432"/>
              <a:gd name="connsiteY20-476" fmla="*/ 971653 h 3960440"/>
              <a:gd name="connsiteX21-477" fmla="*/ 878058 w 3888432"/>
              <a:gd name="connsiteY21-478" fmla="*/ 648072 h 3960440"/>
              <a:gd name="connsiteX22-479" fmla="*/ 333511 w 3888432"/>
              <a:gd name="connsiteY22-480" fmla="*/ 0 h 3960440"/>
              <a:gd name="connsiteX23-481" fmla="*/ 3554921 w 3888432"/>
              <a:gd name="connsiteY23-482" fmla="*/ 0 h 3960440"/>
              <a:gd name="connsiteX24-483" fmla="*/ 3888432 w 3888432"/>
              <a:gd name="connsiteY24-484" fmla="*/ 333511 h 3960440"/>
              <a:gd name="connsiteX25-485" fmla="*/ 3888432 w 3888432"/>
              <a:gd name="connsiteY25-486" fmla="*/ 3626929 h 3960440"/>
              <a:gd name="connsiteX26-487" fmla="*/ 3554921 w 3888432"/>
              <a:gd name="connsiteY26-488" fmla="*/ 3960440 h 3960440"/>
              <a:gd name="connsiteX27-489" fmla="*/ 333511 w 3888432"/>
              <a:gd name="connsiteY27-490" fmla="*/ 3960440 h 3960440"/>
              <a:gd name="connsiteX28-491" fmla="*/ 0 w 3888432"/>
              <a:gd name="connsiteY28-492" fmla="*/ 3626929 h 3960440"/>
              <a:gd name="connsiteX29-493" fmla="*/ 0 w 3888432"/>
              <a:gd name="connsiteY29-494" fmla="*/ 333511 h 3960440"/>
              <a:gd name="connsiteX30-495" fmla="*/ 333511 w 3888432"/>
              <a:gd name="connsiteY30-496" fmla="*/ 0 h 39604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9" name="Rounded Rectangle 2"/>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1" fmla="*/ 3160999 w 3960000"/>
              <a:gd name="connsiteY0-2" fmla="*/ 1374274 h 3960000"/>
              <a:gd name="connsiteX1-3" fmla="*/ 3155132 w 3960000"/>
              <a:gd name="connsiteY1-4" fmla="*/ 1419362 h 3960000"/>
              <a:gd name="connsiteX2-5" fmla="*/ 3155131 w 3960000"/>
              <a:gd name="connsiteY2-6" fmla="*/ 1419362 h 3960000"/>
              <a:gd name="connsiteX3-7" fmla="*/ 3160999 w 3960000"/>
              <a:gd name="connsiteY3-8" fmla="*/ 1374274 h 3960000"/>
              <a:gd name="connsiteX4-9" fmla="*/ 2538382 w 3960000"/>
              <a:gd name="connsiteY4-10" fmla="*/ 802616 h 3960000"/>
              <a:gd name="connsiteX5-11" fmla="*/ 1921633 w 3960000"/>
              <a:gd name="connsiteY5-12" fmla="*/ 1419365 h 3960000"/>
              <a:gd name="connsiteX6-13" fmla="*/ 1942445 w 3960000"/>
              <a:gd name="connsiteY6-14" fmla="*/ 1570340 h 3960000"/>
              <a:gd name="connsiteX7-15" fmla="*/ 752016 w 3960000"/>
              <a:gd name="connsiteY7-16" fmla="*/ 931012 h 3960000"/>
              <a:gd name="connsiteX8-17" fmla="*/ 934030 w 3960000"/>
              <a:gd name="connsiteY8-18" fmla="*/ 1745738 h 3960000"/>
              <a:gd name="connsiteX9-19" fmla="*/ 665343 w 3960000"/>
              <a:gd name="connsiteY9-20" fmla="*/ 1650397 h 3960000"/>
              <a:gd name="connsiteX10-21" fmla="*/ 1111709 w 3960000"/>
              <a:gd name="connsiteY10-22" fmla="*/ 2257108 h 3960000"/>
              <a:gd name="connsiteX11-23" fmla="*/ 856023 w 3960000"/>
              <a:gd name="connsiteY11-24" fmla="*/ 2244108 h 3960000"/>
              <a:gd name="connsiteX12-25" fmla="*/ 1402064 w 3960000"/>
              <a:gd name="connsiteY12-26" fmla="*/ 2660137 h 3960000"/>
              <a:gd name="connsiteX13-27" fmla="*/ 552668 w 3960000"/>
              <a:gd name="connsiteY13-28" fmla="*/ 2902822 h 3960000"/>
              <a:gd name="connsiteX14-29" fmla="*/ 1978439 w 3960000"/>
              <a:gd name="connsiteY14-30" fmla="*/ 3093502 h 3960000"/>
              <a:gd name="connsiteX15-31" fmla="*/ 3053184 w 3960000"/>
              <a:gd name="connsiteY15-32" fmla="*/ 2031759 h 3960000"/>
              <a:gd name="connsiteX16-33" fmla="*/ 3207849 w 3960000"/>
              <a:gd name="connsiteY16-34" fmla="*/ 1493166 h 3960000"/>
              <a:gd name="connsiteX17-35" fmla="*/ 3407333 w 3960000"/>
              <a:gd name="connsiteY17-36" fmla="*/ 1117847 h 3960000"/>
              <a:gd name="connsiteX18-37" fmla="*/ 3108461 w 3960000"/>
              <a:gd name="connsiteY18-38" fmla="*/ 1185086 h 3960000"/>
              <a:gd name="connsiteX19-39" fmla="*/ 3334650 w 3960000"/>
              <a:gd name="connsiteY19-40" fmla="*/ 883134 h 3960000"/>
              <a:gd name="connsiteX20-41" fmla="*/ 2995677 w 3960000"/>
              <a:gd name="connsiteY20-42" fmla="*/ 1008938 h 3960000"/>
              <a:gd name="connsiteX21-43" fmla="*/ 2538382 w 3960000"/>
              <a:gd name="connsiteY21-44" fmla="*/ 802616 h 3960000"/>
              <a:gd name="connsiteX22-45" fmla="*/ 308009 w 3960000"/>
              <a:gd name="connsiteY22-46" fmla="*/ 0 h 3960000"/>
              <a:gd name="connsiteX23-47" fmla="*/ 3651991 w 3960000"/>
              <a:gd name="connsiteY23-48" fmla="*/ 0 h 3960000"/>
              <a:gd name="connsiteX24-49" fmla="*/ 3960000 w 3960000"/>
              <a:gd name="connsiteY24-50" fmla="*/ 308009 h 3960000"/>
              <a:gd name="connsiteX25-51" fmla="*/ 3960000 w 3960000"/>
              <a:gd name="connsiteY25-52" fmla="*/ 3651991 h 3960000"/>
              <a:gd name="connsiteX26-53" fmla="*/ 3651991 w 3960000"/>
              <a:gd name="connsiteY26-54" fmla="*/ 3960000 h 3960000"/>
              <a:gd name="connsiteX27-55" fmla="*/ 308009 w 3960000"/>
              <a:gd name="connsiteY27-56" fmla="*/ 3960000 h 3960000"/>
              <a:gd name="connsiteX28-57" fmla="*/ 0 w 3960000"/>
              <a:gd name="connsiteY28-58" fmla="*/ 3651991 h 3960000"/>
              <a:gd name="connsiteX29-59" fmla="*/ 0 w 3960000"/>
              <a:gd name="connsiteY29-60" fmla="*/ 308009 h 3960000"/>
              <a:gd name="connsiteX30-61" fmla="*/ 308009 w 3960000"/>
              <a:gd name="connsiteY30-62" fmla="*/ 0 h 3960000"/>
              <a:gd name="connsiteX0-63" fmla="*/ 3160999 w 3960000"/>
              <a:gd name="connsiteY0-64" fmla="*/ 1374274 h 3960000"/>
              <a:gd name="connsiteX1-65" fmla="*/ 3155132 w 3960000"/>
              <a:gd name="connsiteY1-66" fmla="*/ 1419362 h 3960000"/>
              <a:gd name="connsiteX2-67" fmla="*/ 3160999 w 3960000"/>
              <a:gd name="connsiteY2-68" fmla="*/ 1374274 h 3960000"/>
              <a:gd name="connsiteX3-69" fmla="*/ 2538382 w 3960000"/>
              <a:gd name="connsiteY3-70" fmla="*/ 802616 h 3960000"/>
              <a:gd name="connsiteX4-71" fmla="*/ 1921633 w 3960000"/>
              <a:gd name="connsiteY4-72" fmla="*/ 1419365 h 3960000"/>
              <a:gd name="connsiteX5-73" fmla="*/ 1942445 w 3960000"/>
              <a:gd name="connsiteY5-74" fmla="*/ 1570340 h 3960000"/>
              <a:gd name="connsiteX6-75" fmla="*/ 752016 w 3960000"/>
              <a:gd name="connsiteY6-76" fmla="*/ 931012 h 3960000"/>
              <a:gd name="connsiteX7-77" fmla="*/ 934030 w 3960000"/>
              <a:gd name="connsiteY7-78" fmla="*/ 1745738 h 3960000"/>
              <a:gd name="connsiteX8-79" fmla="*/ 665343 w 3960000"/>
              <a:gd name="connsiteY8-80" fmla="*/ 1650397 h 3960000"/>
              <a:gd name="connsiteX9-81" fmla="*/ 1111709 w 3960000"/>
              <a:gd name="connsiteY9-82" fmla="*/ 2257108 h 3960000"/>
              <a:gd name="connsiteX10-83" fmla="*/ 856023 w 3960000"/>
              <a:gd name="connsiteY10-84" fmla="*/ 2244108 h 3960000"/>
              <a:gd name="connsiteX11-85" fmla="*/ 1402064 w 3960000"/>
              <a:gd name="connsiteY11-86" fmla="*/ 2660137 h 3960000"/>
              <a:gd name="connsiteX12-87" fmla="*/ 552668 w 3960000"/>
              <a:gd name="connsiteY12-88" fmla="*/ 2902822 h 3960000"/>
              <a:gd name="connsiteX13-89" fmla="*/ 1978439 w 3960000"/>
              <a:gd name="connsiteY13-90" fmla="*/ 3093502 h 3960000"/>
              <a:gd name="connsiteX14-91" fmla="*/ 3053184 w 3960000"/>
              <a:gd name="connsiteY14-92" fmla="*/ 2031759 h 3960000"/>
              <a:gd name="connsiteX15-93" fmla="*/ 3207849 w 3960000"/>
              <a:gd name="connsiteY15-94" fmla="*/ 1493166 h 3960000"/>
              <a:gd name="connsiteX16-95" fmla="*/ 3407333 w 3960000"/>
              <a:gd name="connsiteY16-96" fmla="*/ 1117847 h 3960000"/>
              <a:gd name="connsiteX17-97" fmla="*/ 3108461 w 3960000"/>
              <a:gd name="connsiteY17-98" fmla="*/ 1185086 h 3960000"/>
              <a:gd name="connsiteX18-99" fmla="*/ 3334650 w 3960000"/>
              <a:gd name="connsiteY18-100" fmla="*/ 883134 h 3960000"/>
              <a:gd name="connsiteX19-101" fmla="*/ 2995677 w 3960000"/>
              <a:gd name="connsiteY19-102" fmla="*/ 1008938 h 3960000"/>
              <a:gd name="connsiteX20-103" fmla="*/ 2538382 w 3960000"/>
              <a:gd name="connsiteY20-104" fmla="*/ 802616 h 3960000"/>
              <a:gd name="connsiteX21-105" fmla="*/ 308009 w 3960000"/>
              <a:gd name="connsiteY21-106" fmla="*/ 0 h 3960000"/>
              <a:gd name="connsiteX22-107" fmla="*/ 3651991 w 3960000"/>
              <a:gd name="connsiteY22-108" fmla="*/ 0 h 3960000"/>
              <a:gd name="connsiteX23-109" fmla="*/ 3960000 w 3960000"/>
              <a:gd name="connsiteY23-110" fmla="*/ 308009 h 3960000"/>
              <a:gd name="connsiteX24-111" fmla="*/ 3960000 w 3960000"/>
              <a:gd name="connsiteY24-112" fmla="*/ 3651991 h 3960000"/>
              <a:gd name="connsiteX25-113" fmla="*/ 3651991 w 3960000"/>
              <a:gd name="connsiteY25-114" fmla="*/ 3960000 h 3960000"/>
              <a:gd name="connsiteX26-115" fmla="*/ 308009 w 3960000"/>
              <a:gd name="connsiteY26-116" fmla="*/ 3960000 h 3960000"/>
              <a:gd name="connsiteX27-117" fmla="*/ 0 w 3960000"/>
              <a:gd name="connsiteY27-118" fmla="*/ 3651991 h 3960000"/>
              <a:gd name="connsiteX28-119" fmla="*/ 0 w 3960000"/>
              <a:gd name="connsiteY28-120" fmla="*/ 308009 h 3960000"/>
              <a:gd name="connsiteX29-121" fmla="*/ 308009 w 3960000"/>
              <a:gd name="connsiteY29-122" fmla="*/ 0 h 3960000"/>
              <a:gd name="connsiteX0-123" fmla="*/ 3160999 w 3960000"/>
              <a:gd name="connsiteY0-124" fmla="*/ 1374274 h 3960000"/>
              <a:gd name="connsiteX1-125" fmla="*/ 3155132 w 3960000"/>
              <a:gd name="connsiteY1-126" fmla="*/ 1419362 h 3960000"/>
              <a:gd name="connsiteX2-127" fmla="*/ 3160999 w 3960000"/>
              <a:gd name="connsiteY2-128" fmla="*/ 1374274 h 3960000"/>
              <a:gd name="connsiteX3-129" fmla="*/ 2538382 w 3960000"/>
              <a:gd name="connsiteY3-130" fmla="*/ 802616 h 3960000"/>
              <a:gd name="connsiteX4-131" fmla="*/ 1921633 w 3960000"/>
              <a:gd name="connsiteY4-132" fmla="*/ 1419365 h 3960000"/>
              <a:gd name="connsiteX5-133" fmla="*/ 1942445 w 3960000"/>
              <a:gd name="connsiteY5-134" fmla="*/ 1570340 h 3960000"/>
              <a:gd name="connsiteX6-135" fmla="*/ 752016 w 3960000"/>
              <a:gd name="connsiteY6-136" fmla="*/ 931012 h 3960000"/>
              <a:gd name="connsiteX7-137" fmla="*/ 934030 w 3960000"/>
              <a:gd name="connsiteY7-138" fmla="*/ 1745738 h 3960000"/>
              <a:gd name="connsiteX8-139" fmla="*/ 665343 w 3960000"/>
              <a:gd name="connsiteY8-140" fmla="*/ 1650397 h 3960000"/>
              <a:gd name="connsiteX9-141" fmla="*/ 1111709 w 3960000"/>
              <a:gd name="connsiteY9-142" fmla="*/ 2257108 h 3960000"/>
              <a:gd name="connsiteX10-143" fmla="*/ 856023 w 3960000"/>
              <a:gd name="connsiteY10-144" fmla="*/ 2244108 h 3960000"/>
              <a:gd name="connsiteX11-145" fmla="*/ 1402064 w 3960000"/>
              <a:gd name="connsiteY11-146" fmla="*/ 2660137 h 3960000"/>
              <a:gd name="connsiteX12-147" fmla="*/ 552668 w 3960000"/>
              <a:gd name="connsiteY12-148" fmla="*/ 2902822 h 3960000"/>
              <a:gd name="connsiteX13-149" fmla="*/ 1978439 w 3960000"/>
              <a:gd name="connsiteY13-150" fmla="*/ 3093502 h 3960000"/>
              <a:gd name="connsiteX14-151" fmla="*/ 3053184 w 3960000"/>
              <a:gd name="connsiteY14-152" fmla="*/ 2031759 h 3960000"/>
              <a:gd name="connsiteX15-153" fmla="*/ 3207849 w 3960000"/>
              <a:gd name="connsiteY15-154" fmla="*/ 1493166 h 3960000"/>
              <a:gd name="connsiteX16-155" fmla="*/ 3407333 w 3960000"/>
              <a:gd name="connsiteY16-156" fmla="*/ 1117847 h 3960000"/>
              <a:gd name="connsiteX17-157" fmla="*/ 3140091 w 3960000"/>
              <a:gd name="connsiteY17-158" fmla="*/ 1227260 h 3960000"/>
              <a:gd name="connsiteX18-159" fmla="*/ 3334650 w 3960000"/>
              <a:gd name="connsiteY18-160" fmla="*/ 883134 h 3960000"/>
              <a:gd name="connsiteX19-161" fmla="*/ 2995677 w 3960000"/>
              <a:gd name="connsiteY19-162" fmla="*/ 1008938 h 3960000"/>
              <a:gd name="connsiteX20-163" fmla="*/ 2538382 w 3960000"/>
              <a:gd name="connsiteY20-164" fmla="*/ 802616 h 3960000"/>
              <a:gd name="connsiteX21-165" fmla="*/ 308009 w 3960000"/>
              <a:gd name="connsiteY21-166" fmla="*/ 0 h 3960000"/>
              <a:gd name="connsiteX22-167" fmla="*/ 3651991 w 3960000"/>
              <a:gd name="connsiteY22-168" fmla="*/ 0 h 3960000"/>
              <a:gd name="connsiteX23-169" fmla="*/ 3960000 w 3960000"/>
              <a:gd name="connsiteY23-170" fmla="*/ 308009 h 3960000"/>
              <a:gd name="connsiteX24-171" fmla="*/ 3960000 w 3960000"/>
              <a:gd name="connsiteY24-172" fmla="*/ 3651991 h 3960000"/>
              <a:gd name="connsiteX25-173" fmla="*/ 3651991 w 3960000"/>
              <a:gd name="connsiteY25-174" fmla="*/ 3960000 h 3960000"/>
              <a:gd name="connsiteX26-175" fmla="*/ 308009 w 3960000"/>
              <a:gd name="connsiteY26-176" fmla="*/ 3960000 h 3960000"/>
              <a:gd name="connsiteX27-177" fmla="*/ 0 w 3960000"/>
              <a:gd name="connsiteY27-178" fmla="*/ 3651991 h 3960000"/>
              <a:gd name="connsiteX28-179" fmla="*/ 0 w 3960000"/>
              <a:gd name="connsiteY28-180" fmla="*/ 308009 h 3960000"/>
              <a:gd name="connsiteX29-181" fmla="*/ 308009 w 3960000"/>
              <a:gd name="connsiteY29-182" fmla="*/ 0 h 3960000"/>
              <a:gd name="connsiteX0-183" fmla="*/ 3160999 w 3960000"/>
              <a:gd name="connsiteY0-184" fmla="*/ 1374274 h 3960000"/>
              <a:gd name="connsiteX1-185" fmla="*/ 3155132 w 3960000"/>
              <a:gd name="connsiteY1-186" fmla="*/ 1419362 h 3960000"/>
              <a:gd name="connsiteX2-187" fmla="*/ 3160999 w 3960000"/>
              <a:gd name="connsiteY2-188" fmla="*/ 1374274 h 3960000"/>
              <a:gd name="connsiteX3-189" fmla="*/ 2538382 w 3960000"/>
              <a:gd name="connsiteY3-190" fmla="*/ 802616 h 3960000"/>
              <a:gd name="connsiteX4-191" fmla="*/ 1921633 w 3960000"/>
              <a:gd name="connsiteY4-192" fmla="*/ 1419365 h 3960000"/>
              <a:gd name="connsiteX5-193" fmla="*/ 1942445 w 3960000"/>
              <a:gd name="connsiteY5-194" fmla="*/ 1570340 h 3960000"/>
              <a:gd name="connsiteX6-195" fmla="*/ 752016 w 3960000"/>
              <a:gd name="connsiteY6-196" fmla="*/ 931012 h 3960000"/>
              <a:gd name="connsiteX7-197" fmla="*/ 934030 w 3960000"/>
              <a:gd name="connsiteY7-198" fmla="*/ 1745738 h 3960000"/>
              <a:gd name="connsiteX8-199" fmla="*/ 665343 w 3960000"/>
              <a:gd name="connsiteY8-200" fmla="*/ 1650397 h 3960000"/>
              <a:gd name="connsiteX9-201" fmla="*/ 1111709 w 3960000"/>
              <a:gd name="connsiteY9-202" fmla="*/ 2257108 h 3960000"/>
              <a:gd name="connsiteX10-203" fmla="*/ 856023 w 3960000"/>
              <a:gd name="connsiteY10-204" fmla="*/ 2244108 h 3960000"/>
              <a:gd name="connsiteX11-205" fmla="*/ 1402064 w 3960000"/>
              <a:gd name="connsiteY11-206" fmla="*/ 2660137 h 3960000"/>
              <a:gd name="connsiteX12-207" fmla="*/ 552668 w 3960000"/>
              <a:gd name="connsiteY12-208" fmla="*/ 2902822 h 3960000"/>
              <a:gd name="connsiteX13-209" fmla="*/ 1978439 w 3960000"/>
              <a:gd name="connsiteY13-210" fmla="*/ 3093502 h 3960000"/>
              <a:gd name="connsiteX14-211" fmla="*/ 3053184 w 3960000"/>
              <a:gd name="connsiteY14-212" fmla="*/ 2031759 h 3960000"/>
              <a:gd name="connsiteX15-213" fmla="*/ 3207849 w 3960000"/>
              <a:gd name="connsiteY15-214" fmla="*/ 1493166 h 3960000"/>
              <a:gd name="connsiteX16-215" fmla="*/ 3449507 w 3960000"/>
              <a:gd name="connsiteY16-216" fmla="*/ 1170564 h 3960000"/>
              <a:gd name="connsiteX17-217" fmla="*/ 3140091 w 3960000"/>
              <a:gd name="connsiteY17-218" fmla="*/ 1227260 h 3960000"/>
              <a:gd name="connsiteX18-219" fmla="*/ 3334650 w 3960000"/>
              <a:gd name="connsiteY18-220" fmla="*/ 883134 h 3960000"/>
              <a:gd name="connsiteX19-221" fmla="*/ 2995677 w 3960000"/>
              <a:gd name="connsiteY19-222" fmla="*/ 1008938 h 3960000"/>
              <a:gd name="connsiteX20-223" fmla="*/ 2538382 w 3960000"/>
              <a:gd name="connsiteY20-224" fmla="*/ 802616 h 3960000"/>
              <a:gd name="connsiteX21-225" fmla="*/ 308009 w 3960000"/>
              <a:gd name="connsiteY21-226" fmla="*/ 0 h 3960000"/>
              <a:gd name="connsiteX22-227" fmla="*/ 3651991 w 3960000"/>
              <a:gd name="connsiteY22-228" fmla="*/ 0 h 3960000"/>
              <a:gd name="connsiteX23-229" fmla="*/ 3960000 w 3960000"/>
              <a:gd name="connsiteY23-230" fmla="*/ 308009 h 3960000"/>
              <a:gd name="connsiteX24-231" fmla="*/ 3960000 w 3960000"/>
              <a:gd name="connsiteY24-232" fmla="*/ 3651991 h 3960000"/>
              <a:gd name="connsiteX25-233" fmla="*/ 3651991 w 3960000"/>
              <a:gd name="connsiteY25-234" fmla="*/ 3960000 h 3960000"/>
              <a:gd name="connsiteX26-235" fmla="*/ 308009 w 3960000"/>
              <a:gd name="connsiteY26-236" fmla="*/ 3960000 h 3960000"/>
              <a:gd name="connsiteX27-237" fmla="*/ 0 w 3960000"/>
              <a:gd name="connsiteY27-238" fmla="*/ 3651991 h 3960000"/>
              <a:gd name="connsiteX28-239" fmla="*/ 0 w 3960000"/>
              <a:gd name="connsiteY28-240" fmla="*/ 308009 h 3960000"/>
              <a:gd name="connsiteX29-241" fmla="*/ 308009 w 3960000"/>
              <a:gd name="connsiteY29-242" fmla="*/ 0 h 3960000"/>
              <a:gd name="connsiteX0-243" fmla="*/ 3160999 w 3960000"/>
              <a:gd name="connsiteY0-244" fmla="*/ 1374274 h 3960000"/>
              <a:gd name="connsiteX1-245" fmla="*/ 3155132 w 3960000"/>
              <a:gd name="connsiteY1-246" fmla="*/ 1419362 h 3960000"/>
              <a:gd name="connsiteX2-247" fmla="*/ 3160999 w 3960000"/>
              <a:gd name="connsiteY2-248" fmla="*/ 1374274 h 3960000"/>
              <a:gd name="connsiteX3-249" fmla="*/ 2538382 w 3960000"/>
              <a:gd name="connsiteY3-250" fmla="*/ 802616 h 3960000"/>
              <a:gd name="connsiteX4-251" fmla="*/ 1921633 w 3960000"/>
              <a:gd name="connsiteY4-252" fmla="*/ 1419365 h 3960000"/>
              <a:gd name="connsiteX5-253" fmla="*/ 1942445 w 3960000"/>
              <a:gd name="connsiteY5-254" fmla="*/ 1570340 h 3960000"/>
              <a:gd name="connsiteX6-255" fmla="*/ 752016 w 3960000"/>
              <a:gd name="connsiteY6-256" fmla="*/ 931012 h 3960000"/>
              <a:gd name="connsiteX7-257" fmla="*/ 934030 w 3960000"/>
              <a:gd name="connsiteY7-258" fmla="*/ 1745738 h 3960000"/>
              <a:gd name="connsiteX8-259" fmla="*/ 665343 w 3960000"/>
              <a:gd name="connsiteY8-260" fmla="*/ 1650397 h 3960000"/>
              <a:gd name="connsiteX9-261" fmla="*/ 1111709 w 3960000"/>
              <a:gd name="connsiteY9-262" fmla="*/ 2257108 h 3960000"/>
              <a:gd name="connsiteX10-263" fmla="*/ 856023 w 3960000"/>
              <a:gd name="connsiteY10-264" fmla="*/ 2244108 h 3960000"/>
              <a:gd name="connsiteX11-265" fmla="*/ 1402064 w 3960000"/>
              <a:gd name="connsiteY11-266" fmla="*/ 2660137 h 3960000"/>
              <a:gd name="connsiteX12-267" fmla="*/ 552668 w 3960000"/>
              <a:gd name="connsiteY12-268" fmla="*/ 2902822 h 3960000"/>
              <a:gd name="connsiteX13-269" fmla="*/ 1978439 w 3960000"/>
              <a:gd name="connsiteY13-270" fmla="*/ 3093502 h 3960000"/>
              <a:gd name="connsiteX14-271" fmla="*/ 3053184 w 3960000"/>
              <a:gd name="connsiteY14-272" fmla="*/ 2031759 h 3960000"/>
              <a:gd name="connsiteX15-273" fmla="*/ 3207849 w 3960000"/>
              <a:gd name="connsiteY15-274" fmla="*/ 1493166 h 3960000"/>
              <a:gd name="connsiteX16-275" fmla="*/ 3449507 w 3960000"/>
              <a:gd name="connsiteY16-276" fmla="*/ 1170564 h 3960000"/>
              <a:gd name="connsiteX17-277" fmla="*/ 3140091 w 3960000"/>
              <a:gd name="connsiteY17-278" fmla="*/ 1227260 h 3960000"/>
              <a:gd name="connsiteX18-279" fmla="*/ 3324107 w 3960000"/>
              <a:gd name="connsiteY18-280" fmla="*/ 851504 h 3960000"/>
              <a:gd name="connsiteX19-281" fmla="*/ 2995677 w 3960000"/>
              <a:gd name="connsiteY19-282" fmla="*/ 1008938 h 3960000"/>
              <a:gd name="connsiteX20-283" fmla="*/ 2538382 w 3960000"/>
              <a:gd name="connsiteY20-284" fmla="*/ 802616 h 3960000"/>
              <a:gd name="connsiteX21-285" fmla="*/ 308009 w 3960000"/>
              <a:gd name="connsiteY21-286" fmla="*/ 0 h 3960000"/>
              <a:gd name="connsiteX22-287" fmla="*/ 3651991 w 3960000"/>
              <a:gd name="connsiteY22-288" fmla="*/ 0 h 3960000"/>
              <a:gd name="connsiteX23-289" fmla="*/ 3960000 w 3960000"/>
              <a:gd name="connsiteY23-290" fmla="*/ 308009 h 3960000"/>
              <a:gd name="connsiteX24-291" fmla="*/ 3960000 w 3960000"/>
              <a:gd name="connsiteY24-292" fmla="*/ 3651991 h 3960000"/>
              <a:gd name="connsiteX25-293" fmla="*/ 3651991 w 3960000"/>
              <a:gd name="connsiteY25-294" fmla="*/ 3960000 h 3960000"/>
              <a:gd name="connsiteX26-295" fmla="*/ 308009 w 3960000"/>
              <a:gd name="connsiteY26-296" fmla="*/ 3960000 h 3960000"/>
              <a:gd name="connsiteX27-297" fmla="*/ 0 w 3960000"/>
              <a:gd name="connsiteY27-298" fmla="*/ 3651991 h 3960000"/>
              <a:gd name="connsiteX28-299" fmla="*/ 0 w 3960000"/>
              <a:gd name="connsiteY28-300" fmla="*/ 308009 h 3960000"/>
              <a:gd name="connsiteX29-301" fmla="*/ 308009 w 3960000"/>
              <a:gd name="connsiteY29-302" fmla="*/ 0 h 3960000"/>
              <a:gd name="connsiteX0-303" fmla="*/ 3160999 w 3960000"/>
              <a:gd name="connsiteY0-304" fmla="*/ 1374274 h 3960000"/>
              <a:gd name="connsiteX1-305" fmla="*/ 3155132 w 3960000"/>
              <a:gd name="connsiteY1-306" fmla="*/ 1419362 h 3960000"/>
              <a:gd name="connsiteX2-307" fmla="*/ 3160999 w 3960000"/>
              <a:gd name="connsiteY2-308" fmla="*/ 1374274 h 3960000"/>
              <a:gd name="connsiteX3-309" fmla="*/ 2538382 w 3960000"/>
              <a:gd name="connsiteY3-310" fmla="*/ 802616 h 3960000"/>
              <a:gd name="connsiteX4-311" fmla="*/ 1921633 w 3960000"/>
              <a:gd name="connsiteY4-312" fmla="*/ 1292845 h 3960000"/>
              <a:gd name="connsiteX5-313" fmla="*/ 1942445 w 3960000"/>
              <a:gd name="connsiteY5-314" fmla="*/ 1570340 h 3960000"/>
              <a:gd name="connsiteX6-315" fmla="*/ 752016 w 3960000"/>
              <a:gd name="connsiteY6-316" fmla="*/ 931012 h 3960000"/>
              <a:gd name="connsiteX7-317" fmla="*/ 934030 w 3960000"/>
              <a:gd name="connsiteY7-318" fmla="*/ 1745738 h 3960000"/>
              <a:gd name="connsiteX8-319" fmla="*/ 665343 w 3960000"/>
              <a:gd name="connsiteY8-320" fmla="*/ 1650397 h 3960000"/>
              <a:gd name="connsiteX9-321" fmla="*/ 1111709 w 3960000"/>
              <a:gd name="connsiteY9-322" fmla="*/ 2257108 h 3960000"/>
              <a:gd name="connsiteX10-323" fmla="*/ 856023 w 3960000"/>
              <a:gd name="connsiteY10-324" fmla="*/ 2244108 h 3960000"/>
              <a:gd name="connsiteX11-325" fmla="*/ 1402064 w 3960000"/>
              <a:gd name="connsiteY11-326" fmla="*/ 2660137 h 3960000"/>
              <a:gd name="connsiteX12-327" fmla="*/ 552668 w 3960000"/>
              <a:gd name="connsiteY12-328" fmla="*/ 2902822 h 3960000"/>
              <a:gd name="connsiteX13-329" fmla="*/ 1978439 w 3960000"/>
              <a:gd name="connsiteY13-330" fmla="*/ 3093502 h 3960000"/>
              <a:gd name="connsiteX14-331" fmla="*/ 3053184 w 3960000"/>
              <a:gd name="connsiteY14-332" fmla="*/ 2031759 h 3960000"/>
              <a:gd name="connsiteX15-333" fmla="*/ 3207849 w 3960000"/>
              <a:gd name="connsiteY15-334" fmla="*/ 1493166 h 3960000"/>
              <a:gd name="connsiteX16-335" fmla="*/ 3449507 w 3960000"/>
              <a:gd name="connsiteY16-336" fmla="*/ 1170564 h 3960000"/>
              <a:gd name="connsiteX17-337" fmla="*/ 3140091 w 3960000"/>
              <a:gd name="connsiteY17-338" fmla="*/ 1227260 h 3960000"/>
              <a:gd name="connsiteX18-339" fmla="*/ 3324107 w 3960000"/>
              <a:gd name="connsiteY18-340" fmla="*/ 851504 h 3960000"/>
              <a:gd name="connsiteX19-341" fmla="*/ 2995677 w 3960000"/>
              <a:gd name="connsiteY19-342" fmla="*/ 1008938 h 3960000"/>
              <a:gd name="connsiteX20-343" fmla="*/ 2538382 w 3960000"/>
              <a:gd name="connsiteY20-344" fmla="*/ 802616 h 3960000"/>
              <a:gd name="connsiteX21-345" fmla="*/ 308009 w 3960000"/>
              <a:gd name="connsiteY21-346" fmla="*/ 0 h 3960000"/>
              <a:gd name="connsiteX22-347" fmla="*/ 3651991 w 3960000"/>
              <a:gd name="connsiteY22-348" fmla="*/ 0 h 3960000"/>
              <a:gd name="connsiteX23-349" fmla="*/ 3960000 w 3960000"/>
              <a:gd name="connsiteY23-350" fmla="*/ 308009 h 3960000"/>
              <a:gd name="connsiteX24-351" fmla="*/ 3960000 w 3960000"/>
              <a:gd name="connsiteY24-352" fmla="*/ 3651991 h 3960000"/>
              <a:gd name="connsiteX25-353" fmla="*/ 3651991 w 3960000"/>
              <a:gd name="connsiteY25-354" fmla="*/ 3960000 h 3960000"/>
              <a:gd name="connsiteX26-355" fmla="*/ 308009 w 3960000"/>
              <a:gd name="connsiteY26-356" fmla="*/ 3960000 h 3960000"/>
              <a:gd name="connsiteX27-357" fmla="*/ 0 w 3960000"/>
              <a:gd name="connsiteY27-358" fmla="*/ 3651991 h 3960000"/>
              <a:gd name="connsiteX28-359" fmla="*/ 0 w 3960000"/>
              <a:gd name="connsiteY28-360" fmla="*/ 308009 h 3960000"/>
              <a:gd name="connsiteX29-361" fmla="*/ 308009 w 3960000"/>
              <a:gd name="connsiteY29-362" fmla="*/ 0 h 3960000"/>
              <a:gd name="connsiteX0-363" fmla="*/ 3160999 w 3960000"/>
              <a:gd name="connsiteY0-364" fmla="*/ 1374274 h 3960000"/>
              <a:gd name="connsiteX1-365" fmla="*/ 3155132 w 3960000"/>
              <a:gd name="connsiteY1-366" fmla="*/ 1419362 h 3960000"/>
              <a:gd name="connsiteX2-367" fmla="*/ 3160999 w 3960000"/>
              <a:gd name="connsiteY2-368" fmla="*/ 1374274 h 3960000"/>
              <a:gd name="connsiteX3-369" fmla="*/ 2496208 w 3960000"/>
              <a:gd name="connsiteY3-370" fmla="*/ 770986 h 3960000"/>
              <a:gd name="connsiteX4-371" fmla="*/ 1921633 w 3960000"/>
              <a:gd name="connsiteY4-372" fmla="*/ 1292845 h 3960000"/>
              <a:gd name="connsiteX5-373" fmla="*/ 1942445 w 3960000"/>
              <a:gd name="connsiteY5-374" fmla="*/ 1570340 h 3960000"/>
              <a:gd name="connsiteX6-375" fmla="*/ 752016 w 3960000"/>
              <a:gd name="connsiteY6-376" fmla="*/ 931012 h 3960000"/>
              <a:gd name="connsiteX7-377" fmla="*/ 934030 w 3960000"/>
              <a:gd name="connsiteY7-378" fmla="*/ 1745738 h 3960000"/>
              <a:gd name="connsiteX8-379" fmla="*/ 665343 w 3960000"/>
              <a:gd name="connsiteY8-380" fmla="*/ 1650397 h 3960000"/>
              <a:gd name="connsiteX9-381" fmla="*/ 1111709 w 3960000"/>
              <a:gd name="connsiteY9-382" fmla="*/ 2257108 h 3960000"/>
              <a:gd name="connsiteX10-383" fmla="*/ 856023 w 3960000"/>
              <a:gd name="connsiteY10-384" fmla="*/ 2244108 h 3960000"/>
              <a:gd name="connsiteX11-385" fmla="*/ 1402064 w 3960000"/>
              <a:gd name="connsiteY11-386" fmla="*/ 2660137 h 3960000"/>
              <a:gd name="connsiteX12-387" fmla="*/ 552668 w 3960000"/>
              <a:gd name="connsiteY12-388" fmla="*/ 2902822 h 3960000"/>
              <a:gd name="connsiteX13-389" fmla="*/ 1978439 w 3960000"/>
              <a:gd name="connsiteY13-390" fmla="*/ 3093502 h 3960000"/>
              <a:gd name="connsiteX14-391" fmla="*/ 3053184 w 3960000"/>
              <a:gd name="connsiteY14-392" fmla="*/ 2031759 h 3960000"/>
              <a:gd name="connsiteX15-393" fmla="*/ 3207849 w 3960000"/>
              <a:gd name="connsiteY15-394" fmla="*/ 1493166 h 3960000"/>
              <a:gd name="connsiteX16-395" fmla="*/ 3449507 w 3960000"/>
              <a:gd name="connsiteY16-396" fmla="*/ 1170564 h 3960000"/>
              <a:gd name="connsiteX17-397" fmla="*/ 3140091 w 3960000"/>
              <a:gd name="connsiteY17-398" fmla="*/ 1227260 h 3960000"/>
              <a:gd name="connsiteX18-399" fmla="*/ 3324107 w 3960000"/>
              <a:gd name="connsiteY18-400" fmla="*/ 851504 h 3960000"/>
              <a:gd name="connsiteX19-401" fmla="*/ 2995677 w 3960000"/>
              <a:gd name="connsiteY19-402" fmla="*/ 1008938 h 3960000"/>
              <a:gd name="connsiteX20-403" fmla="*/ 2496208 w 3960000"/>
              <a:gd name="connsiteY20-404" fmla="*/ 770986 h 3960000"/>
              <a:gd name="connsiteX21-405" fmla="*/ 308009 w 3960000"/>
              <a:gd name="connsiteY21-406" fmla="*/ 0 h 3960000"/>
              <a:gd name="connsiteX22-407" fmla="*/ 3651991 w 3960000"/>
              <a:gd name="connsiteY22-408" fmla="*/ 0 h 3960000"/>
              <a:gd name="connsiteX23-409" fmla="*/ 3960000 w 3960000"/>
              <a:gd name="connsiteY23-410" fmla="*/ 308009 h 3960000"/>
              <a:gd name="connsiteX24-411" fmla="*/ 3960000 w 3960000"/>
              <a:gd name="connsiteY24-412" fmla="*/ 3651991 h 3960000"/>
              <a:gd name="connsiteX25-413" fmla="*/ 3651991 w 3960000"/>
              <a:gd name="connsiteY25-414" fmla="*/ 3960000 h 3960000"/>
              <a:gd name="connsiteX26-415" fmla="*/ 308009 w 3960000"/>
              <a:gd name="connsiteY26-416" fmla="*/ 3960000 h 3960000"/>
              <a:gd name="connsiteX27-417" fmla="*/ 0 w 3960000"/>
              <a:gd name="connsiteY27-418" fmla="*/ 3651991 h 3960000"/>
              <a:gd name="connsiteX28-419" fmla="*/ 0 w 3960000"/>
              <a:gd name="connsiteY28-420" fmla="*/ 308009 h 3960000"/>
              <a:gd name="connsiteX29-421" fmla="*/ 308009 w 3960000"/>
              <a:gd name="connsiteY29-422" fmla="*/ 0 h 3960000"/>
              <a:gd name="connsiteX0-423" fmla="*/ 3160999 w 3960000"/>
              <a:gd name="connsiteY0-424" fmla="*/ 1374274 h 3960000"/>
              <a:gd name="connsiteX1-425" fmla="*/ 3155132 w 3960000"/>
              <a:gd name="connsiteY1-426" fmla="*/ 1419362 h 3960000"/>
              <a:gd name="connsiteX2-427" fmla="*/ 3160999 w 3960000"/>
              <a:gd name="connsiteY2-428" fmla="*/ 1374274 h 3960000"/>
              <a:gd name="connsiteX3-429" fmla="*/ 2496208 w 3960000"/>
              <a:gd name="connsiteY3-430" fmla="*/ 770986 h 3960000"/>
              <a:gd name="connsiteX4-431" fmla="*/ 1921633 w 3960000"/>
              <a:gd name="connsiteY4-432" fmla="*/ 1292845 h 3960000"/>
              <a:gd name="connsiteX5-433" fmla="*/ 1942445 w 3960000"/>
              <a:gd name="connsiteY5-434" fmla="*/ 1570340 h 3960000"/>
              <a:gd name="connsiteX6-435" fmla="*/ 752016 w 3960000"/>
              <a:gd name="connsiteY6-436" fmla="*/ 931012 h 3960000"/>
              <a:gd name="connsiteX7-437" fmla="*/ 934030 w 3960000"/>
              <a:gd name="connsiteY7-438" fmla="*/ 1745738 h 3960000"/>
              <a:gd name="connsiteX8-439" fmla="*/ 665343 w 3960000"/>
              <a:gd name="connsiteY8-440" fmla="*/ 1650397 h 3960000"/>
              <a:gd name="connsiteX9-441" fmla="*/ 1111709 w 3960000"/>
              <a:gd name="connsiteY9-442" fmla="*/ 2257108 h 3960000"/>
              <a:gd name="connsiteX10-443" fmla="*/ 856023 w 3960000"/>
              <a:gd name="connsiteY10-444" fmla="*/ 2244108 h 3960000"/>
              <a:gd name="connsiteX11-445" fmla="*/ 1402064 w 3960000"/>
              <a:gd name="connsiteY11-446" fmla="*/ 2660137 h 3960000"/>
              <a:gd name="connsiteX12-447" fmla="*/ 552668 w 3960000"/>
              <a:gd name="connsiteY12-448" fmla="*/ 2902822 h 3960000"/>
              <a:gd name="connsiteX13-449" fmla="*/ 1978439 w 3960000"/>
              <a:gd name="connsiteY13-450" fmla="*/ 3093502 h 3960000"/>
              <a:gd name="connsiteX14-451" fmla="*/ 3053184 w 3960000"/>
              <a:gd name="connsiteY14-452" fmla="*/ 2031759 h 3960000"/>
              <a:gd name="connsiteX15-453" fmla="*/ 3207849 w 3960000"/>
              <a:gd name="connsiteY15-454" fmla="*/ 1493166 h 3960000"/>
              <a:gd name="connsiteX16-455" fmla="*/ 3449507 w 3960000"/>
              <a:gd name="connsiteY16-456" fmla="*/ 1170564 h 3960000"/>
              <a:gd name="connsiteX17-457" fmla="*/ 3140091 w 3960000"/>
              <a:gd name="connsiteY17-458" fmla="*/ 1227260 h 3960000"/>
              <a:gd name="connsiteX18-459" fmla="*/ 3324107 w 3960000"/>
              <a:gd name="connsiteY18-460" fmla="*/ 851504 h 3960000"/>
              <a:gd name="connsiteX19-461" fmla="*/ 2995677 w 3960000"/>
              <a:gd name="connsiteY19-462" fmla="*/ 1008938 h 3960000"/>
              <a:gd name="connsiteX20-463" fmla="*/ 2496208 w 3960000"/>
              <a:gd name="connsiteY20-464" fmla="*/ 770986 h 3960000"/>
              <a:gd name="connsiteX21-465" fmla="*/ 308009 w 3960000"/>
              <a:gd name="connsiteY21-466" fmla="*/ 0 h 3960000"/>
              <a:gd name="connsiteX22-467" fmla="*/ 3651991 w 3960000"/>
              <a:gd name="connsiteY22-468" fmla="*/ 0 h 3960000"/>
              <a:gd name="connsiteX23-469" fmla="*/ 3960000 w 3960000"/>
              <a:gd name="connsiteY23-470" fmla="*/ 308009 h 3960000"/>
              <a:gd name="connsiteX24-471" fmla="*/ 3960000 w 3960000"/>
              <a:gd name="connsiteY24-472" fmla="*/ 3651991 h 3960000"/>
              <a:gd name="connsiteX25-473" fmla="*/ 3651991 w 3960000"/>
              <a:gd name="connsiteY25-474" fmla="*/ 3960000 h 3960000"/>
              <a:gd name="connsiteX26-475" fmla="*/ 308009 w 3960000"/>
              <a:gd name="connsiteY26-476" fmla="*/ 3960000 h 3960000"/>
              <a:gd name="connsiteX27-477" fmla="*/ 0 w 3960000"/>
              <a:gd name="connsiteY27-478" fmla="*/ 3651991 h 3960000"/>
              <a:gd name="connsiteX28-479" fmla="*/ 0 w 3960000"/>
              <a:gd name="connsiteY28-480" fmla="*/ 308009 h 3960000"/>
              <a:gd name="connsiteX29-481" fmla="*/ 308009 w 3960000"/>
              <a:gd name="connsiteY29-482" fmla="*/ 0 h 3960000"/>
              <a:gd name="connsiteX0-483" fmla="*/ 3160999 w 3960000"/>
              <a:gd name="connsiteY0-484" fmla="*/ 1374274 h 3960000"/>
              <a:gd name="connsiteX1-485" fmla="*/ 3155132 w 3960000"/>
              <a:gd name="connsiteY1-486" fmla="*/ 1419362 h 3960000"/>
              <a:gd name="connsiteX2-487" fmla="*/ 3160999 w 3960000"/>
              <a:gd name="connsiteY2-488" fmla="*/ 1374274 h 3960000"/>
              <a:gd name="connsiteX3-489" fmla="*/ 2496208 w 3960000"/>
              <a:gd name="connsiteY3-490" fmla="*/ 770986 h 3960000"/>
              <a:gd name="connsiteX4-491" fmla="*/ 1921633 w 3960000"/>
              <a:gd name="connsiteY4-492" fmla="*/ 1292845 h 3960000"/>
              <a:gd name="connsiteX5-493" fmla="*/ 1942445 w 3960000"/>
              <a:gd name="connsiteY5-494" fmla="*/ 1570340 h 3960000"/>
              <a:gd name="connsiteX6-495" fmla="*/ 752016 w 3960000"/>
              <a:gd name="connsiteY6-496" fmla="*/ 931012 h 3960000"/>
              <a:gd name="connsiteX7-497" fmla="*/ 934030 w 3960000"/>
              <a:gd name="connsiteY7-498" fmla="*/ 1745738 h 3960000"/>
              <a:gd name="connsiteX8-499" fmla="*/ 665343 w 3960000"/>
              <a:gd name="connsiteY8-500" fmla="*/ 1650397 h 3960000"/>
              <a:gd name="connsiteX9-501" fmla="*/ 1111709 w 3960000"/>
              <a:gd name="connsiteY9-502" fmla="*/ 2257108 h 3960000"/>
              <a:gd name="connsiteX10-503" fmla="*/ 856023 w 3960000"/>
              <a:gd name="connsiteY10-504" fmla="*/ 2244108 h 3960000"/>
              <a:gd name="connsiteX11-505" fmla="*/ 1402064 w 3960000"/>
              <a:gd name="connsiteY11-506" fmla="*/ 2660137 h 3960000"/>
              <a:gd name="connsiteX12-507" fmla="*/ 552668 w 3960000"/>
              <a:gd name="connsiteY12-508" fmla="*/ 2902822 h 3960000"/>
              <a:gd name="connsiteX13-509" fmla="*/ 1978439 w 3960000"/>
              <a:gd name="connsiteY13-510" fmla="*/ 3093502 h 3960000"/>
              <a:gd name="connsiteX14-511" fmla="*/ 3053184 w 3960000"/>
              <a:gd name="connsiteY14-512" fmla="*/ 2031759 h 3960000"/>
              <a:gd name="connsiteX15-513" fmla="*/ 3207849 w 3960000"/>
              <a:gd name="connsiteY15-514" fmla="*/ 1493166 h 3960000"/>
              <a:gd name="connsiteX16-515" fmla="*/ 3449507 w 3960000"/>
              <a:gd name="connsiteY16-516" fmla="*/ 1170564 h 3960000"/>
              <a:gd name="connsiteX17-517" fmla="*/ 3140091 w 3960000"/>
              <a:gd name="connsiteY17-518" fmla="*/ 1227260 h 3960000"/>
              <a:gd name="connsiteX18-519" fmla="*/ 3324107 w 3960000"/>
              <a:gd name="connsiteY18-520" fmla="*/ 851504 h 3960000"/>
              <a:gd name="connsiteX19-521" fmla="*/ 2995677 w 3960000"/>
              <a:gd name="connsiteY19-522" fmla="*/ 1008938 h 3960000"/>
              <a:gd name="connsiteX20-523" fmla="*/ 2496208 w 3960000"/>
              <a:gd name="connsiteY20-524" fmla="*/ 770986 h 3960000"/>
              <a:gd name="connsiteX21-525" fmla="*/ 308009 w 3960000"/>
              <a:gd name="connsiteY21-526" fmla="*/ 0 h 3960000"/>
              <a:gd name="connsiteX22-527" fmla="*/ 3651991 w 3960000"/>
              <a:gd name="connsiteY22-528" fmla="*/ 0 h 3960000"/>
              <a:gd name="connsiteX23-529" fmla="*/ 3960000 w 3960000"/>
              <a:gd name="connsiteY23-530" fmla="*/ 308009 h 3960000"/>
              <a:gd name="connsiteX24-531" fmla="*/ 3960000 w 3960000"/>
              <a:gd name="connsiteY24-532" fmla="*/ 3651991 h 3960000"/>
              <a:gd name="connsiteX25-533" fmla="*/ 3651991 w 3960000"/>
              <a:gd name="connsiteY25-534" fmla="*/ 3960000 h 3960000"/>
              <a:gd name="connsiteX26-535" fmla="*/ 308009 w 3960000"/>
              <a:gd name="connsiteY26-536" fmla="*/ 3960000 h 3960000"/>
              <a:gd name="connsiteX27-537" fmla="*/ 0 w 3960000"/>
              <a:gd name="connsiteY27-538" fmla="*/ 3651991 h 3960000"/>
              <a:gd name="connsiteX28-539" fmla="*/ 0 w 3960000"/>
              <a:gd name="connsiteY28-540" fmla="*/ 308009 h 3960000"/>
              <a:gd name="connsiteX29-541" fmla="*/ 308009 w 3960000"/>
              <a:gd name="connsiteY29-542" fmla="*/ 0 h 3960000"/>
              <a:gd name="connsiteX0-543" fmla="*/ 3160999 w 3960000"/>
              <a:gd name="connsiteY0-544" fmla="*/ 1374274 h 3960000"/>
              <a:gd name="connsiteX1-545" fmla="*/ 3155132 w 3960000"/>
              <a:gd name="connsiteY1-546" fmla="*/ 1419362 h 3960000"/>
              <a:gd name="connsiteX2-547" fmla="*/ 3160999 w 3960000"/>
              <a:gd name="connsiteY2-548" fmla="*/ 1374274 h 3960000"/>
              <a:gd name="connsiteX3-549" fmla="*/ 2496208 w 3960000"/>
              <a:gd name="connsiteY3-550" fmla="*/ 770986 h 3960000"/>
              <a:gd name="connsiteX4-551" fmla="*/ 1921633 w 3960000"/>
              <a:gd name="connsiteY4-552" fmla="*/ 1292845 h 3960000"/>
              <a:gd name="connsiteX5-553" fmla="*/ 1942445 w 3960000"/>
              <a:gd name="connsiteY5-554" fmla="*/ 1570340 h 3960000"/>
              <a:gd name="connsiteX6-555" fmla="*/ 815277 w 3960000"/>
              <a:gd name="connsiteY6-556" fmla="*/ 836121 h 3960000"/>
              <a:gd name="connsiteX7-557" fmla="*/ 934030 w 3960000"/>
              <a:gd name="connsiteY7-558" fmla="*/ 1745738 h 3960000"/>
              <a:gd name="connsiteX8-559" fmla="*/ 665343 w 3960000"/>
              <a:gd name="connsiteY8-560" fmla="*/ 1650397 h 3960000"/>
              <a:gd name="connsiteX9-561" fmla="*/ 1111709 w 3960000"/>
              <a:gd name="connsiteY9-562" fmla="*/ 2257108 h 3960000"/>
              <a:gd name="connsiteX10-563" fmla="*/ 856023 w 3960000"/>
              <a:gd name="connsiteY10-564" fmla="*/ 2244108 h 3960000"/>
              <a:gd name="connsiteX11-565" fmla="*/ 1402064 w 3960000"/>
              <a:gd name="connsiteY11-566" fmla="*/ 2660137 h 3960000"/>
              <a:gd name="connsiteX12-567" fmla="*/ 552668 w 3960000"/>
              <a:gd name="connsiteY12-568" fmla="*/ 2902822 h 3960000"/>
              <a:gd name="connsiteX13-569" fmla="*/ 1978439 w 3960000"/>
              <a:gd name="connsiteY13-570" fmla="*/ 3093502 h 3960000"/>
              <a:gd name="connsiteX14-571" fmla="*/ 3053184 w 3960000"/>
              <a:gd name="connsiteY14-572" fmla="*/ 2031759 h 3960000"/>
              <a:gd name="connsiteX15-573" fmla="*/ 3207849 w 3960000"/>
              <a:gd name="connsiteY15-574" fmla="*/ 1493166 h 3960000"/>
              <a:gd name="connsiteX16-575" fmla="*/ 3449507 w 3960000"/>
              <a:gd name="connsiteY16-576" fmla="*/ 1170564 h 3960000"/>
              <a:gd name="connsiteX17-577" fmla="*/ 3140091 w 3960000"/>
              <a:gd name="connsiteY17-578" fmla="*/ 1227260 h 3960000"/>
              <a:gd name="connsiteX18-579" fmla="*/ 3324107 w 3960000"/>
              <a:gd name="connsiteY18-580" fmla="*/ 851504 h 3960000"/>
              <a:gd name="connsiteX19-581" fmla="*/ 2995677 w 3960000"/>
              <a:gd name="connsiteY19-582" fmla="*/ 1008938 h 3960000"/>
              <a:gd name="connsiteX20-583" fmla="*/ 2496208 w 3960000"/>
              <a:gd name="connsiteY20-584" fmla="*/ 770986 h 3960000"/>
              <a:gd name="connsiteX21-585" fmla="*/ 308009 w 3960000"/>
              <a:gd name="connsiteY21-586" fmla="*/ 0 h 3960000"/>
              <a:gd name="connsiteX22-587" fmla="*/ 3651991 w 3960000"/>
              <a:gd name="connsiteY22-588" fmla="*/ 0 h 3960000"/>
              <a:gd name="connsiteX23-589" fmla="*/ 3960000 w 3960000"/>
              <a:gd name="connsiteY23-590" fmla="*/ 308009 h 3960000"/>
              <a:gd name="connsiteX24-591" fmla="*/ 3960000 w 3960000"/>
              <a:gd name="connsiteY24-592" fmla="*/ 3651991 h 3960000"/>
              <a:gd name="connsiteX25-593" fmla="*/ 3651991 w 3960000"/>
              <a:gd name="connsiteY25-594" fmla="*/ 3960000 h 3960000"/>
              <a:gd name="connsiteX26-595" fmla="*/ 308009 w 3960000"/>
              <a:gd name="connsiteY26-596" fmla="*/ 3960000 h 3960000"/>
              <a:gd name="connsiteX27-597" fmla="*/ 0 w 3960000"/>
              <a:gd name="connsiteY27-598" fmla="*/ 3651991 h 3960000"/>
              <a:gd name="connsiteX28-599" fmla="*/ 0 w 3960000"/>
              <a:gd name="connsiteY28-600" fmla="*/ 308009 h 3960000"/>
              <a:gd name="connsiteX29-601" fmla="*/ 308009 w 3960000"/>
              <a:gd name="connsiteY29-602" fmla="*/ 0 h 3960000"/>
              <a:gd name="connsiteX0-603" fmla="*/ 3160999 w 3960000"/>
              <a:gd name="connsiteY0-604" fmla="*/ 1374274 h 3960000"/>
              <a:gd name="connsiteX1-605" fmla="*/ 3155132 w 3960000"/>
              <a:gd name="connsiteY1-606" fmla="*/ 1419362 h 3960000"/>
              <a:gd name="connsiteX2-607" fmla="*/ 3160999 w 3960000"/>
              <a:gd name="connsiteY2-608" fmla="*/ 1374274 h 3960000"/>
              <a:gd name="connsiteX3-609" fmla="*/ 2496208 w 3960000"/>
              <a:gd name="connsiteY3-610" fmla="*/ 770986 h 3960000"/>
              <a:gd name="connsiteX4-611" fmla="*/ 1921633 w 3960000"/>
              <a:gd name="connsiteY4-612" fmla="*/ 1292845 h 3960000"/>
              <a:gd name="connsiteX5-613" fmla="*/ 1942445 w 3960000"/>
              <a:gd name="connsiteY5-614" fmla="*/ 1570340 h 3960000"/>
              <a:gd name="connsiteX6-615" fmla="*/ 815277 w 3960000"/>
              <a:gd name="connsiteY6-616" fmla="*/ 836121 h 3960000"/>
              <a:gd name="connsiteX7-617" fmla="*/ 934030 w 3960000"/>
              <a:gd name="connsiteY7-618" fmla="*/ 1745738 h 3960000"/>
              <a:gd name="connsiteX8-619" fmla="*/ 644257 w 3960000"/>
              <a:gd name="connsiteY8-620" fmla="*/ 1555506 h 3960000"/>
              <a:gd name="connsiteX9-621" fmla="*/ 1111709 w 3960000"/>
              <a:gd name="connsiteY9-622" fmla="*/ 2257108 h 3960000"/>
              <a:gd name="connsiteX10-623" fmla="*/ 856023 w 3960000"/>
              <a:gd name="connsiteY10-624" fmla="*/ 2244108 h 3960000"/>
              <a:gd name="connsiteX11-625" fmla="*/ 1402064 w 3960000"/>
              <a:gd name="connsiteY11-626" fmla="*/ 2660137 h 3960000"/>
              <a:gd name="connsiteX12-627" fmla="*/ 552668 w 3960000"/>
              <a:gd name="connsiteY12-628" fmla="*/ 2902822 h 3960000"/>
              <a:gd name="connsiteX13-629" fmla="*/ 1978439 w 3960000"/>
              <a:gd name="connsiteY13-630" fmla="*/ 3093502 h 3960000"/>
              <a:gd name="connsiteX14-631" fmla="*/ 3053184 w 3960000"/>
              <a:gd name="connsiteY14-632" fmla="*/ 2031759 h 3960000"/>
              <a:gd name="connsiteX15-633" fmla="*/ 3207849 w 3960000"/>
              <a:gd name="connsiteY15-634" fmla="*/ 1493166 h 3960000"/>
              <a:gd name="connsiteX16-635" fmla="*/ 3449507 w 3960000"/>
              <a:gd name="connsiteY16-636" fmla="*/ 1170564 h 3960000"/>
              <a:gd name="connsiteX17-637" fmla="*/ 3140091 w 3960000"/>
              <a:gd name="connsiteY17-638" fmla="*/ 1227260 h 3960000"/>
              <a:gd name="connsiteX18-639" fmla="*/ 3324107 w 3960000"/>
              <a:gd name="connsiteY18-640" fmla="*/ 851504 h 3960000"/>
              <a:gd name="connsiteX19-641" fmla="*/ 2995677 w 3960000"/>
              <a:gd name="connsiteY19-642" fmla="*/ 1008938 h 3960000"/>
              <a:gd name="connsiteX20-643" fmla="*/ 2496208 w 3960000"/>
              <a:gd name="connsiteY20-644" fmla="*/ 770986 h 3960000"/>
              <a:gd name="connsiteX21-645" fmla="*/ 308009 w 3960000"/>
              <a:gd name="connsiteY21-646" fmla="*/ 0 h 3960000"/>
              <a:gd name="connsiteX22-647" fmla="*/ 3651991 w 3960000"/>
              <a:gd name="connsiteY22-648" fmla="*/ 0 h 3960000"/>
              <a:gd name="connsiteX23-649" fmla="*/ 3960000 w 3960000"/>
              <a:gd name="connsiteY23-650" fmla="*/ 308009 h 3960000"/>
              <a:gd name="connsiteX24-651" fmla="*/ 3960000 w 3960000"/>
              <a:gd name="connsiteY24-652" fmla="*/ 3651991 h 3960000"/>
              <a:gd name="connsiteX25-653" fmla="*/ 3651991 w 3960000"/>
              <a:gd name="connsiteY25-654" fmla="*/ 3960000 h 3960000"/>
              <a:gd name="connsiteX26-655" fmla="*/ 308009 w 3960000"/>
              <a:gd name="connsiteY26-656" fmla="*/ 3960000 h 3960000"/>
              <a:gd name="connsiteX27-657" fmla="*/ 0 w 3960000"/>
              <a:gd name="connsiteY27-658" fmla="*/ 3651991 h 3960000"/>
              <a:gd name="connsiteX28-659" fmla="*/ 0 w 3960000"/>
              <a:gd name="connsiteY28-660" fmla="*/ 308009 h 3960000"/>
              <a:gd name="connsiteX29-661" fmla="*/ 308009 w 3960000"/>
              <a:gd name="connsiteY29-662" fmla="*/ 0 h 3960000"/>
              <a:gd name="connsiteX0-663" fmla="*/ 3160999 w 3960000"/>
              <a:gd name="connsiteY0-664" fmla="*/ 1374274 h 3960000"/>
              <a:gd name="connsiteX1-665" fmla="*/ 3155132 w 3960000"/>
              <a:gd name="connsiteY1-666" fmla="*/ 1419362 h 3960000"/>
              <a:gd name="connsiteX2-667" fmla="*/ 3160999 w 3960000"/>
              <a:gd name="connsiteY2-668" fmla="*/ 1374274 h 3960000"/>
              <a:gd name="connsiteX3-669" fmla="*/ 2496208 w 3960000"/>
              <a:gd name="connsiteY3-670" fmla="*/ 770986 h 3960000"/>
              <a:gd name="connsiteX4-671" fmla="*/ 1921633 w 3960000"/>
              <a:gd name="connsiteY4-672" fmla="*/ 1292845 h 3960000"/>
              <a:gd name="connsiteX5-673" fmla="*/ 1942445 w 3960000"/>
              <a:gd name="connsiteY5-674" fmla="*/ 1570340 h 3960000"/>
              <a:gd name="connsiteX6-675" fmla="*/ 815277 w 3960000"/>
              <a:gd name="connsiteY6-676" fmla="*/ 836121 h 3960000"/>
              <a:gd name="connsiteX7-677" fmla="*/ 965659 w 3960000"/>
              <a:gd name="connsiteY7-678" fmla="*/ 1735195 h 3960000"/>
              <a:gd name="connsiteX8-679" fmla="*/ 644257 w 3960000"/>
              <a:gd name="connsiteY8-680" fmla="*/ 1555506 h 3960000"/>
              <a:gd name="connsiteX9-681" fmla="*/ 1111709 w 3960000"/>
              <a:gd name="connsiteY9-682" fmla="*/ 2257108 h 3960000"/>
              <a:gd name="connsiteX10-683" fmla="*/ 856023 w 3960000"/>
              <a:gd name="connsiteY10-684" fmla="*/ 2244108 h 3960000"/>
              <a:gd name="connsiteX11-685" fmla="*/ 1402064 w 3960000"/>
              <a:gd name="connsiteY11-686" fmla="*/ 2660137 h 3960000"/>
              <a:gd name="connsiteX12-687" fmla="*/ 552668 w 3960000"/>
              <a:gd name="connsiteY12-688" fmla="*/ 2902822 h 3960000"/>
              <a:gd name="connsiteX13-689" fmla="*/ 1978439 w 3960000"/>
              <a:gd name="connsiteY13-690" fmla="*/ 3093502 h 3960000"/>
              <a:gd name="connsiteX14-691" fmla="*/ 3053184 w 3960000"/>
              <a:gd name="connsiteY14-692" fmla="*/ 2031759 h 3960000"/>
              <a:gd name="connsiteX15-693" fmla="*/ 3207849 w 3960000"/>
              <a:gd name="connsiteY15-694" fmla="*/ 1493166 h 3960000"/>
              <a:gd name="connsiteX16-695" fmla="*/ 3449507 w 3960000"/>
              <a:gd name="connsiteY16-696" fmla="*/ 1170564 h 3960000"/>
              <a:gd name="connsiteX17-697" fmla="*/ 3140091 w 3960000"/>
              <a:gd name="connsiteY17-698" fmla="*/ 1227260 h 3960000"/>
              <a:gd name="connsiteX18-699" fmla="*/ 3324107 w 3960000"/>
              <a:gd name="connsiteY18-700" fmla="*/ 851504 h 3960000"/>
              <a:gd name="connsiteX19-701" fmla="*/ 2995677 w 3960000"/>
              <a:gd name="connsiteY19-702" fmla="*/ 1008938 h 3960000"/>
              <a:gd name="connsiteX20-703" fmla="*/ 2496208 w 3960000"/>
              <a:gd name="connsiteY20-704" fmla="*/ 770986 h 3960000"/>
              <a:gd name="connsiteX21-705" fmla="*/ 308009 w 3960000"/>
              <a:gd name="connsiteY21-706" fmla="*/ 0 h 3960000"/>
              <a:gd name="connsiteX22-707" fmla="*/ 3651991 w 3960000"/>
              <a:gd name="connsiteY22-708" fmla="*/ 0 h 3960000"/>
              <a:gd name="connsiteX23-709" fmla="*/ 3960000 w 3960000"/>
              <a:gd name="connsiteY23-710" fmla="*/ 308009 h 3960000"/>
              <a:gd name="connsiteX24-711" fmla="*/ 3960000 w 3960000"/>
              <a:gd name="connsiteY24-712" fmla="*/ 3651991 h 3960000"/>
              <a:gd name="connsiteX25-713" fmla="*/ 3651991 w 3960000"/>
              <a:gd name="connsiteY25-714" fmla="*/ 3960000 h 3960000"/>
              <a:gd name="connsiteX26-715" fmla="*/ 308009 w 3960000"/>
              <a:gd name="connsiteY26-716" fmla="*/ 3960000 h 3960000"/>
              <a:gd name="connsiteX27-717" fmla="*/ 0 w 3960000"/>
              <a:gd name="connsiteY27-718" fmla="*/ 3651991 h 3960000"/>
              <a:gd name="connsiteX28-719" fmla="*/ 0 w 3960000"/>
              <a:gd name="connsiteY28-720" fmla="*/ 308009 h 3960000"/>
              <a:gd name="connsiteX29-721" fmla="*/ 308009 w 3960000"/>
              <a:gd name="connsiteY29-722" fmla="*/ 0 h 3960000"/>
              <a:gd name="connsiteX0-723" fmla="*/ 3160999 w 3960000"/>
              <a:gd name="connsiteY0-724" fmla="*/ 1374274 h 3960000"/>
              <a:gd name="connsiteX1-725" fmla="*/ 3155132 w 3960000"/>
              <a:gd name="connsiteY1-726" fmla="*/ 1419362 h 3960000"/>
              <a:gd name="connsiteX2-727" fmla="*/ 3160999 w 3960000"/>
              <a:gd name="connsiteY2-728" fmla="*/ 1374274 h 3960000"/>
              <a:gd name="connsiteX3-729" fmla="*/ 2496208 w 3960000"/>
              <a:gd name="connsiteY3-730" fmla="*/ 770986 h 3960000"/>
              <a:gd name="connsiteX4-731" fmla="*/ 1921633 w 3960000"/>
              <a:gd name="connsiteY4-732" fmla="*/ 1292845 h 3960000"/>
              <a:gd name="connsiteX5-733" fmla="*/ 1942445 w 3960000"/>
              <a:gd name="connsiteY5-734" fmla="*/ 1570340 h 3960000"/>
              <a:gd name="connsiteX6-735" fmla="*/ 815277 w 3960000"/>
              <a:gd name="connsiteY6-736" fmla="*/ 836121 h 3960000"/>
              <a:gd name="connsiteX7-737" fmla="*/ 965659 w 3960000"/>
              <a:gd name="connsiteY7-738" fmla="*/ 1735195 h 3960000"/>
              <a:gd name="connsiteX8-739" fmla="*/ 644257 w 3960000"/>
              <a:gd name="connsiteY8-740" fmla="*/ 1555506 h 3960000"/>
              <a:gd name="connsiteX9-741" fmla="*/ 1196057 w 3960000"/>
              <a:gd name="connsiteY9-742" fmla="*/ 2257108 h 3960000"/>
              <a:gd name="connsiteX10-743" fmla="*/ 856023 w 3960000"/>
              <a:gd name="connsiteY10-744" fmla="*/ 2244108 h 3960000"/>
              <a:gd name="connsiteX11-745" fmla="*/ 1402064 w 3960000"/>
              <a:gd name="connsiteY11-746" fmla="*/ 2660137 h 3960000"/>
              <a:gd name="connsiteX12-747" fmla="*/ 552668 w 3960000"/>
              <a:gd name="connsiteY12-748" fmla="*/ 2902822 h 3960000"/>
              <a:gd name="connsiteX13-749" fmla="*/ 1978439 w 3960000"/>
              <a:gd name="connsiteY13-750" fmla="*/ 3093502 h 3960000"/>
              <a:gd name="connsiteX14-751" fmla="*/ 3053184 w 3960000"/>
              <a:gd name="connsiteY14-752" fmla="*/ 2031759 h 3960000"/>
              <a:gd name="connsiteX15-753" fmla="*/ 3207849 w 3960000"/>
              <a:gd name="connsiteY15-754" fmla="*/ 1493166 h 3960000"/>
              <a:gd name="connsiteX16-755" fmla="*/ 3449507 w 3960000"/>
              <a:gd name="connsiteY16-756" fmla="*/ 1170564 h 3960000"/>
              <a:gd name="connsiteX17-757" fmla="*/ 3140091 w 3960000"/>
              <a:gd name="connsiteY17-758" fmla="*/ 1227260 h 3960000"/>
              <a:gd name="connsiteX18-759" fmla="*/ 3324107 w 3960000"/>
              <a:gd name="connsiteY18-760" fmla="*/ 851504 h 3960000"/>
              <a:gd name="connsiteX19-761" fmla="*/ 2995677 w 3960000"/>
              <a:gd name="connsiteY19-762" fmla="*/ 1008938 h 3960000"/>
              <a:gd name="connsiteX20-763" fmla="*/ 2496208 w 3960000"/>
              <a:gd name="connsiteY20-764" fmla="*/ 770986 h 3960000"/>
              <a:gd name="connsiteX21-765" fmla="*/ 308009 w 3960000"/>
              <a:gd name="connsiteY21-766" fmla="*/ 0 h 3960000"/>
              <a:gd name="connsiteX22-767" fmla="*/ 3651991 w 3960000"/>
              <a:gd name="connsiteY22-768" fmla="*/ 0 h 3960000"/>
              <a:gd name="connsiteX23-769" fmla="*/ 3960000 w 3960000"/>
              <a:gd name="connsiteY23-770" fmla="*/ 308009 h 3960000"/>
              <a:gd name="connsiteX24-771" fmla="*/ 3960000 w 3960000"/>
              <a:gd name="connsiteY24-772" fmla="*/ 3651991 h 3960000"/>
              <a:gd name="connsiteX25-773" fmla="*/ 3651991 w 3960000"/>
              <a:gd name="connsiteY25-774" fmla="*/ 3960000 h 3960000"/>
              <a:gd name="connsiteX26-775" fmla="*/ 308009 w 3960000"/>
              <a:gd name="connsiteY26-776" fmla="*/ 3960000 h 3960000"/>
              <a:gd name="connsiteX27-777" fmla="*/ 0 w 3960000"/>
              <a:gd name="connsiteY27-778" fmla="*/ 3651991 h 3960000"/>
              <a:gd name="connsiteX28-779" fmla="*/ 0 w 3960000"/>
              <a:gd name="connsiteY28-780" fmla="*/ 308009 h 3960000"/>
              <a:gd name="connsiteX29-781" fmla="*/ 308009 w 3960000"/>
              <a:gd name="connsiteY29-782" fmla="*/ 0 h 3960000"/>
              <a:gd name="connsiteX0-783" fmla="*/ 3160999 w 3960000"/>
              <a:gd name="connsiteY0-784" fmla="*/ 1374274 h 3960000"/>
              <a:gd name="connsiteX1-785" fmla="*/ 3155132 w 3960000"/>
              <a:gd name="connsiteY1-786" fmla="*/ 1419362 h 3960000"/>
              <a:gd name="connsiteX2-787" fmla="*/ 3160999 w 3960000"/>
              <a:gd name="connsiteY2-788" fmla="*/ 1374274 h 3960000"/>
              <a:gd name="connsiteX3-789" fmla="*/ 2496208 w 3960000"/>
              <a:gd name="connsiteY3-790" fmla="*/ 770986 h 3960000"/>
              <a:gd name="connsiteX4-791" fmla="*/ 1921633 w 3960000"/>
              <a:gd name="connsiteY4-792" fmla="*/ 1292845 h 3960000"/>
              <a:gd name="connsiteX5-793" fmla="*/ 1942445 w 3960000"/>
              <a:gd name="connsiteY5-794" fmla="*/ 1570340 h 3960000"/>
              <a:gd name="connsiteX6-795" fmla="*/ 815277 w 3960000"/>
              <a:gd name="connsiteY6-796" fmla="*/ 836121 h 3960000"/>
              <a:gd name="connsiteX7-797" fmla="*/ 965659 w 3960000"/>
              <a:gd name="connsiteY7-798" fmla="*/ 1735195 h 3960000"/>
              <a:gd name="connsiteX8-799" fmla="*/ 644257 w 3960000"/>
              <a:gd name="connsiteY8-800" fmla="*/ 1555506 h 3960000"/>
              <a:gd name="connsiteX9-801" fmla="*/ 1196057 w 3960000"/>
              <a:gd name="connsiteY9-802" fmla="*/ 2257108 h 3960000"/>
              <a:gd name="connsiteX10-803" fmla="*/ 856023 w 3960000"/>
              <a:gd name="connsiteY10-804" fmla="*/ 2244108 h 3960000"/>
              <a:gd name="connsiteX11-805" fmla="*/ 1486410 w 3960000"/>
              <a:gd name="connsiteY11-806" fmla="*/ 2607420 h 3960000"/>
              <a:gd name="connsiteX12-807" fmla="*/ 552668 w 3960000"/>
              <a:gd name="connsiteY12-808" fmla="*/ 2902822 h 3960000"/>
              <a:gd name="connsiteX13-809" fmla="*/ 1978439 w 3960000"/>
              <a:gd name="connsiteY13-810" fmla="*/ 3093502 h 3960000"/>
              <a:gd name="connsiteX14-811" fmla="*/ 3053184 w 3960000"/>
              <a:gd name="connsiteY14-812" fmla="*/ 2031759 h 3960000"/>
              <a:gd name="connsiteX15-813" fmla="*/ 3207849 w 3960000"/>
              <a:gd name="connsiteY15-814" fmla="*/ 1493166 h 3960000"/>
              <a:gd name="connsiteX16-815" fmla="*/ 3449507 w 3960000"/>
              <a:gd name="connsiteY16-816" fmla="*/ 1170564 h 3960000"/>
              <a:gd name="connsiteX17-817" fmla="*/ 3140091 w 3960000"/>
              <a:gd name="connsiteY17-818" fmla="*/ 1227260 h 3960000"/>
              <a:gd name="connsiteX18-819" fmla="*/ 3324107 w 3960000"/>
              <a:gd name="connsiteY18-820" fmla="*/ 851504 h 3960000"/>
              <a:gd name="connsiteX19-821" fmla="*/ 2995677 w 3960000"/>
              <a:gd name="connsiteY19-822" fmla="*/ 1008938 h 3960000"/>
              <a:gd name="connsiteX20-823" fmla="*/ 2496208 w 3960000"/>
              <a:gd name="connsiteY20-824" fmla="*/ 770986 h 3960000"/>
              <a:gd name="connsiteX21-825" fmla="*/ 308009 w 3960000"/>
              <a:gd name="connsiteY21-826" fmla="*/ 0 h 3960000"/>
              <a:gd name="connsiteX22-827" fmla="*/ 3651991 w 3960000"/>
              <a:gd name="connsiteY22-828" fmla="*/ 0 h 3960000"/>
              <a:gd name="connsiteX23-829" fmla="*/ 3960000 w 3960000"/>
              <a:gd name="connsiteY23-830" fmla="*/ 308009 h 3960000"/>
              <a:gd name="connsiteX24-831" fmla="*/ 3960000 w 3960000"/>
              <a:gd name="connsiteY24-832" fmla="*/ 3651991 h 3960000"/>
              <a:gd name="connsiteX25-833" fmla="*/ 3651991 w 3960000"/>
              <a:gd name="connsiteY25-834" fmla="*/ 3960000 h 3960000"/>
              <a:gd name="connsiteX26-835" fmla="*/ 308009 w 3960000"/>
              <a:gd name="connsiteY26-836" fmla="*/ 3960000 h 3960000"/>
              <a:gd name="connsiteX27-837" fmla="*/ 0 w 3960000"/>
              <a:gd name="connsiteY27-838" fmla="*/ 3651991 h 3960000"/>
              <a:gd name="connsiteX28-839" fmla="*/ 0 w 3960000"/>
              <a:gd name="connsiteY28-840" fmla="*/ 308009 h 3960000"/>
              <a:gd name="connsiteX29-841" fmla="*/ 308009 w 3960000"/>
              <a:gd name="connsiteY29-842" fmla="*/ 0 h 3960000"/>
              <a:gd name="connsiteX0-843" fmla="*/ 3160999 w 3960000"/>
              <a:gd name="connsiteY0-844" fmla="*/ 1374274 h 3960000"/>
              <a:gd name="connsiteX1-845" fmla="*/ 3155132 w 3960000"/>
              <a:gd name="connsiteY1-846" fmla="*/ 1419362 h 3960000"/>
              <a:gd name="connsiteX2-847" fmla="*/ 3160999 w 3960000"/>
              <a:gd name="connsiteY2-848" fmla="*/ 1374274 h 3960000"/>
              <a:gd name="connsiteX3-849" fmla="*/ 2496208 w 3960000"/>
              <a:gd name="connsiteY3-850" fmla="*/ 770986 h 3960000"/>
              <a:gd name="connsiteX4-851" fmla="*/ 1921633 w 3960000"/>
              <a:gd name="connsiteY4-852" fmla="*/ 1292845 h 3960000"/>
              <a:gd name="connsiteX5-853" fmla="*/ 1942445 w 3960000"/>
              <a:gd name="connsiteY5-854" fmla="*/ 1570340 h 3960000"/>
              <a:gd name="connsiteX6-855" fmla="*/ 815277 w 3960000"/>
              <a:gd name="connsiteY6-856" fmla="*/ 836121 h 3960000"/>
              <a:gd name="connsiteX7-857" fmla="*/ 965659 w 3960000"/>
              <a:gd name="connsiteY7-858" fmla="*/ 1735195 h 3960000"/>
              <a:gd name="connsiteX8-859" fmla="*/ 644257 w 3960000"/>
              <a:gd name="connsiteY8-860" fmla="*/ 1555506 h 3960000"/>
              <a:gd name="connsiteX9-861" fmla="*/ 1196057 w 3960000"/>
              <a:gd name="connsiteY9-862" fmla="*/ 2257108 h 3960000"/>
              <a:gd name="connsiteX10-863" fmla="*/ 813848 w 3960000"/>
              <a:gd name="connsiteY10-864" fmla="*/ 2296824 h 3960000"/>
              <a:gd name="connsiteX11-865" fmla="*/ 1486410 w 3960000"/>
              <a:gd name="connsiteY11-866" fmla="*/ 2607420 h 3960000"/>
              <a:gd name="connsiteX12-867" fmla="*/ 552668 w 3960000"/>
              <a:gd name="connsiteY12-868" fmla="*/ 2902822 h 3960000"/>
              <a:gd name="connsiteX13-869" fmla="*/ 1978439 w 3960000"/>
              <a:gd name="connsiteY13-870" fmla="*/ 3093502 h 3960000"/>
              <a:gd name="connsiteX14-871" fmla="*/ 3053184 w 3960000"/>
              <a:gd name="connsiteY14-872" fmla="*/ 2031759 h 3960000"/>
              <a:gd name="connsiteX15-873" fmla="*/ 3207849 w 3960000"/>
              <a:gd name="connsiteY15-874" fmla="*/ 1493166 h 3960000"/>
              <a:gd name="connsiteX16-875" fmla="*/ 3449507 w 3960000"/>
              <a:gd name="connsiteY16-876" fmla="*/ 1170564 h 3960000"/>
              <a:gd name="connsiteX17-877" fmla="*/ 3140091 w 3960000"/>
              <a:gd name="connsiteY17-878" fmla="*/ 1227260 h 3960000"/>
              <a:gd name="connsiteX18-879" fmla="*/ 3324107 w 3960000"/>
              <a:gd name="connsiteY18-880" fmla="*/ 851504 h 3960000"/>
              <a:gd name="connsiteX19-881" fmla="*/ 2995677 w 3960000"/>
              <a:gd name="connsiteY19-882" fmla="*/ 1008938 h 3960000"/>
              <a:gd name="connsiteX20-883" fmla="*/ 2496208 w 3960000"/>
              <a:gd name="connsiteY20-884" fmla="*/ 770986 h 3960000"/>
              <a:gd name="connsiteX21-885" fmla="*/ 308009 w 3960000"/>
              <a:gd name="connsiteY21-886" fmla="*/ 0 h 3960000"/>
              <a:gd name="connsiteX22-887" fmla="*/ 3651991 w 3960000"/>
              <a:gd name="connsiteY22-888" fmla="*/ 0 h 3960000"/>
              <a:gd name="connsiteX23-889" fmla="*/ 3960000 w 3960000"/>
              <a:gd name="connsiteY23-890" fmla="*/ 308009 h 3960000"/>
              <a:gd name="connsiteX24-891" fmla="*/ 3960000 w 3960000"/>
              <a:gd name="connsiteY24-892" fmla="*/ 3651991 h 3960000"/>
              <a:gd name="connsiteX25-893" fmla="*/ 3651991 w 3960000"/>
              <a:gd name="connsiteY25-894" fmla="*/ 3960000 h 3960000"/>
              <a:gd name="connsiteX26-895" fmla="*/ 308009 w 3960000"/>
              <a:gd name="connsiteY26-896" fmla="*/ 3960000 h 3960000"/>
              <a:gd name="connsiteX27-897" fmla="*/ 0 w 3960000"/>
              <a:gd name="connsiteY27-898" fmla="*/ 3651991 h 3960000"/>
              <a:gd name="connsiteX28-899" fmla="*/ 0 w 3960000"/>
              <a:gd name="connsiteY28-900" fmla="*/ 308009 h 3960000"/>
              <a:gd name="connsiteX29-901" fmla="*/ 308009 w 3960000"/>
              <a:gd name="connsiteY29-902" fmla="*/ 0 h 3960000"/>
              <a:gd name="connsiteX0-903" fmla="*/ 3160999 w 3960000"/>
              <a:gd name="connsiteY0-904" fmla="*/ 1374274 h 3960000"/>
              <a:gd name="connsiteX1-905" fmla="*/ 3155132 w 3960000"/>
              <a:gd name="connsiteY1-906" fmla="*/ 1419362 h 3960000"/>
              <a:gd name="connsiteX2-907" fmla="*/ 3160999 w 3960000"/>
              <a:gd name="connsiteY2-908" fmla="*/ 1374274 h 3960000"/>
              <a:gd name="connsiteX3-909" fmla="*/ 2496208 w 3960000"/>
              <a:gd name="connsiteY3-910" fmla="*/ 770986 h 3960000"/>
              <a:gd name="connsiteX4-911" fmla="*/ 1921633 w 3960000"/>
              <a:gd name="connsiteY4-912" fmla="*/ 1292845 h 3960000"/>
              <a:gd name="connsiteX5-913" fmla="*/ 1942445 w 3960000"/>
              <a:gd name="connsiteY5-914" fmla="*/ 1570340 h 3960000"/>
              <a:gd name="connsiteX6-915" fmla="*/ 815277 w 3960000"/>
              <a:gd name="connsiteY6-916" fmla="*/ 836121 h 3960000"/>
              <a:gd name="connsiteX7-917" fmla="*/ 965659 w 3960000"/>
              <a:gd name="connsiteY7-918" fmla="*/ 1735195 h 3960000"/>
              <a:gd name="connsiteX8-919" fmla="*/ 570453 w 3960000"/>
              <a:gd name="connsiteY8-920" fmla="*/ 1629310 h 3960000"/>
              <a:gd name="connsiteX9-921" fmla="*/ 1196057 w 3960000"/>
              <a:gd name="connsiteY9-922" fmla="*/ 2257108 h 3960000"/>
              <a:gd name="connsiteX10-923" fmla="*/ 813848 w 3960000"/>
              <a:gd name="connsiteY10-924" fmla="*/ 2296824 h 3960000"/>
              <a:gd name="connsiteX11-925" fmla="*/ 1486410 w 3960000"/>
              <a:gd name="connsiteY11-926" fmla="*/ 2607420 h 3960000"/>
              <a:gd name="connsiteX12-927" fmla="*/ 552668 w 3960000"/>
              <a:gd name="connsiteY12-928" fmla="*/ 2902822 h 3960000"/>
              <a:gd name="connsiteX13-929" fmla="*/ 1978439 w 3960000"/>
              <a:gd name="connsiteY13-930" fmla="*/ 3093502 h 3960000"/>
              <a:gd name="connsiteX14-931" fmla="*/ 3053184 w 3960000"/>
              <a:gd name="connsiteY14-932" fmla="*/ 2031759 h 3960000"/>
              <a:gd name="connsiteX15-933" fmla="*/ 3207849 w 3960000"/>
              <a:gd name="connsiteY15-934" fmla="*/ 1493166 h 3960000"/>
              <a:gd name="connsiteX16-935" fmla="*/ 3449507 w 3960000"/>
              <a:gd name="connsiteY16-936" fmla="*/ 1170564 h 3960000"/>
              <a:gd name="connsiteX17-937" fmla="*/ 3140091 w 3960000"/>
              <a:gd name="connsiteY17-938" fmla="*/ 1227260 h 3960000"/>
              <a:gd name="connsiteX18-939" fmla="*/ 3324107 w 3960000"/>
              <a:gd name="connsiteY18-940" fmla="*/ 851504 h 3960000"/>
              <a:gd name="connsiteX19-941" fmla="*/ 2995677 w 3960000"/>
              <a:gd name="connsiteY19-942" fmla="*/ 1008938 h 3960000"/>
              <a:gd name="connsiteX20-943" fmla="*/ 2496208 w 3960000"/>
              <a:gd name="connsiteY20-944" fmla="*/ 770986 h 3960000"/>
              <a:gd name="connsiteX21-945" fmla="*/ 308009 w 3960000"/>
              <a:gd name="connsiteY21-946" fmla="*/ 0 h 3960000"/>
              <a:gd name="connsiteX22-947" fmla="*/ 3651991 w 3960000"/>
              <a:gd name="connsiteY22-948" fmla="*/ 0 h 3960000"/>
              <a:gd name="connsiteX23-949" fmla="*/ 3960000 w 3960000"/>
              <a:gd name="connsiteY23-950" fmla="*/ 308009 h 3960000"/>
              <a:gd name="connsiteX24-951" fmla="*/ 3960000 w 3960000"/>
              <a:gd name="connsiteY24-952" fmla="*/ 3651991 h 3960000"/>
              <a:gd name="connsiteX25-953" fmla="*/ 3651991 w 3960000"/>
              <a:gd name="connsiteY25-954" fmla="*/ 3960000 h 3960000"/>
              <a:gd name="connsiteX26-955" fmla="*/ 308009 w 3960000"/>
              <a:gd name="connsiteY26-956" fmla="*/ 3960000 h 3960000"/>
              <a:gd name="connsiteX27-957" fmla="*/ 0 w 3960000"/>
              <a:gd name="connsiteY27-958" fmla="*/ 3651991 h 3960000"/>
              <a:gd name="connsiteX28-959" fmla="*/ 0 w 3960000"/>
              <a:gd name="connsiteY28-960" fmla="*/ 308009 h 3960000"/>
              <a:gd name="connsiteX29-961" fmla="*/ 308009 w 3960000"/>
              <a:gd name="connsiteY29-962" fmla="*/ 0 h 3960000"/>
              <a:gd name="connsiteX0-963" fmla="*/ 3160999 w 3960000"/>
              <a:gd name="connsiteY0-964" fmla="*/ 1374274 h 3960000"/>
              <a:gd name="connsiteX1-965" fmla="*/ 3155132 w 3960000"/>
              <a:gd name="connsiteY1-966" fmla="*/ 1419362 h 3960000"/>
              <a:gd name="connsiteX2-967" fmla="*/ 3160999 w 3960000"/>
              <a:gd name="connsiteY2-968" fmla="*/ 1374274 h 3960000"/>
              <a:gd name="connsiteX3-969" fmla="*/ 2496208 w 3960000"/>
              <a:gd name="connsiteY3-970" fmla="*/ 770986 h 3960000"/>
              <a:gd name="connsiteX4-971" fmla="*/ 1921633 w 3960000"/>
              <a:gd name="connsiteY4-972" fmla="*/ 1292845 h 3960000"/>
              <a:gd name="connsiteX5-973" fmla="*/ 1942445 w 3960000"/>
              <a:gd name="connsiteY5-974" fmla="*/ 1570340 h 3960000"/>
              <a:gd name="connsiteX6-975" fmla="*/ 815277 w 3960000"/>
              <a:gd name="connsiteY6-976" fmla="*/ 836121 h 3960000"/>
              <a:gd name="connsiteX7-977" fmla="*/ 965659 w 3960000"/>
              <a:gd name="connsiteY7-978" fmla="*/ 1735195 h 3960000"/>
              <a:gd name="connsiteX8-979" fmla="*/ 570453 w 3960000"/>
              <a:gd name="connsiteY8-980" fmla="*/ 1629310 h 3960000"/>
              <a:gd name="connsiteX9-981" fmla="*/ 1196057 w 3960000"/>
              <a:gd name="connsiteY9-982" fmla="*/ 2257108 h 3960000"/>
              <a:gd name="connsiteX10-983" fmla="*/ 813848 w 3960000"/>
              <a:gd name="connsiteY10-984" fmla="*/ 2296824 h 3960000"/>
              <a:gd name="connsiteX11-985" fmla="*/ 1486410 w 3960000"/>
              <a:gd name="connsiteY11-986" fmla="*/ 2607420 h 3960000"/>
              <a:gd name="connsiteX12-987" fmla="*/ 489408 w 3960000"/>
              <a:gd name="connsiteY12-988" fmla="*/ 2829018 h 3960000"/>
              <a:gd name="connsiteX13-989" fmla="*/ 1978439 w 3960000"/>
              <a:gd name="connsiteY13-990" fmla="*/ 3093502 h 3960000"/>
              <a:gd name="connsiteX14-991" fmla="*/ 3053184 w 3960000"/>
              <a:gd name="connsiteY14-992" fmla="*/ 2031759 h 3960000"/>
              <a:gd name="connsiteX15-993" fmla="*/ 3207849 w 3960000"/>
              <a:gd name="connsiteY15-994" fmla="*/ 1493166 h 3960000"/>
              <a:gd name="connsiteX16-995" fmla="*/ 3449507 w 3960000"/>
              <a:gd name="connsiteY16-996" fmla="*/ 1170564 h 3960000"/>
              <a:gd name="connsiteX17-997" fmla="*/ 3140091 w 3960000"/>
              <a:gd name="connsiteY17-998" fmla="*/ 1227260 h 3960000"/>
              <a:gd name="connsiteX18-999" fmla="*/ 3324107 w 3960000"/>
              <a:gd name="connsiteY18-1000" fmla="*/ 851504 h 3960000"/>
              <a:gd name="connsiteX19-1001" fmla="*/ 2995677 w 3960000"/>
              <a:gd name="connsiteY19-1002" fmla="*/ 1008938 h 3960000"/>
              <a:gd name="connsiteX20-1003" fmla="*/ 2496208 w 3960000"/>
              <a:gd name="connsiteY20-1004" fmla="*/ 770986 h 3960000"/>
              <a:gd name="connsiteX21-1005" fmla="*/ 308009 w 3960000"/>
              <a:gd name="connsiteY21-1006" fmla="*/ 0 h 3960000"/>
              <a:gd name="connsiteX22-1007" fmla="*/ 3651991 w 3960000"/>
              <a:gd name="connsiteY22-1008" fmla="*/ 0 h 3960000"/>
              <a:gd name="connsiteX23-1009" fmla="*/ 3960000 w 3960000"/>
              <a:gd name="connsiteY23-1010" fmla="*/ 308009 h 3960000"/>
              <a:gd name="connsiteX24-1011" fmla="*/ 3960000 w 3960000"/>
              <a:gd name="connsiteY24-1012" fmla="*/ 3651991 h 3960000"/>
              <a:gd name="connsiteX25-1013" fmla="*/ 3651991 w 3960000"/>
              <a:gd name="connsiteY25-1014" fmla="*/ 3960000 h 3960000"/>
              <a:gd name="connsiteX26-1015" fmla="*/ 308009 w 3960000"/>
              <a:gd name="connsiteY26-1016" fmla="*/ 3960000 h 3960000"/>
              <a:gd name="connsiteX27-1017" fmla="*/ 0 w 3960000"/>
              <a:gd name="connsiteY27-1018" fmla="*/ 3651991 h 3960000"/>
              <a:gd name="connsiteX28-1019" fmla="*/ 0 w 3960000"/>
              <a:gd name="connsiteY28-1020" fmla="*/ 308009 h 3960000"/>
              <a:gd name="connsiteX29-1021" fmla="*/ 308009 w 3960000"/>
              <a:gd name="connsiteY29-1022" fmla="*/ 0 h 3960000"/>
              <a:gd name="connsiteX0-1023" fmla="*/ 3160999 w 3960000"/>
              <a:gd name="connsiteY0-1024" fmla="*/ 1374274 h 3960000"/>
              <a:gd name="connsiteX1-1025" fmla="*/ 3155132 w 3960000"/>
              <a:gd name="connsiteY1-1026" fmla="*/ 1419362 h 3960000"/>
              <a:gd name="connsiteX2-1027" fmla="*/ 3160999 w 3960000"/>
              <a:gd name="connsiteY2-1028" fmla="*/ 1374274 h 3960000"/>
              <a:gd name="connsiteX3-1029" fmla="*/ 2496208 w 3960000"/>
              <a:gd name="connsiteY3-1030" fmla="*/ 770986 h 3960000"/>
              <a:gd name="connsiteX4-1031" fmla="*/ 1921633 w 3960000"/>
              <a:gd name="connsiteY4-1032" fmla="*/ 1292845 h 3960000"/>
              <a:gd name="connsiteX5-1033" fmla="*/ 1942445 w 3960000"/>
              <a:gd name="connsiteY5-1034" fmla="*/ 1570340 h 3960000"/>
              <a:gd name="connsiteX6-1035" fmla="*/ 815277 w 3960000"/>
              <a:gd name="connsiteY6-1036" fmla="*/ 836121 h 3960000"/>
              <a:gd name="connsiteX7-1037" fmla="*/ 965659 w 3960000"/>
              <a:gd name="connsiteY7-1038" fmla="*/ 1735195 h 3960000"/>
              <a:gd name="connsiteX8-1039" fmla="*/ 570453 w 3960000"/>
              <a:gd name="connsiteY8-1040" fmla="*/ 1629310 h 3960000"/>
              <a:gd name="connsiteX9-1041" fmla="*/ 1196057 w 3960000"/>
              <a:gd name="connsiteY9-1042" fmla="*/ 2257108 h 3960000"/>
              <a:gd name="connsiteX10-1043" fmla="*/ 813848 w 3960000"/>
              <a:gd name="connsiteY10-1044" fmla="*/ 2296824 h 3960000"/>
              <a:gd name="connsiteX11-1045" fmla="*/ 1486410 w 3960000"/>
              <a:gd name="connsiteY11-1046" fmla="*/ 2607420 h 3960000"/>
              <a:gd name="connsiteX12-1047" fmla="*/ 489408 w 3960000"/>
              <a:gd name="connsiteY12-1048" fmla="*/ 2829018 h 3960000"/>
              <a:gd name="connsiteX13-1049" fmla="*/ 2062787 w 3960000"/>
              <a:gd name="connsiteY13-1050" fmla="*/ 3146219 h 3960000"/>
              <a:gd name="connsiteX14-1051" fmla="*/ 3053184 w 3960000"/>
              <a:gd name="connsiteY14-1052" fmla="*/ 2031759 h 3960000"/>
              <a:gd name="connsiteX15-1053" fmla="*/ 3207849 w 3960000"/>
              <a:gd name="connsiteY15-1054" fmla="*/ 1493166 h 3960000"/>
              <a:gd name="connsiteX16-1055" fmla="*/ 3449507 w 3960000"/>
              <a:gd name="connsiteY16-1056" fmla="*/ 1170564 h 3960000"/>
              <a:gd name="connsiteX17-1057" fmla="*/ 3140091 w 3960000"/>
              <a:gd name="connsiteY17-1058" fmla="*/ 1227260 h 3960000"/>
              <a:gd name="connsiteX18-1059" fmla="*/ 3324107 w 3960000"/>
              <a:gd name="connsiteY18-1060" fmla="*/ 851504 h 3960000"/>
              <a:gd name="connsiteX19-1061" fmla="*/ 2995677 w 3960000"/>
              <a:gd name="connsiteY19-1062" fmla="*/ 1008938 h 3960000"/>
              <a:gd name="connsiteX20-1063" fmla="*/ 2496208 w 3960000"/>
              <a:gd name="connsiteY20-1064" fmla="*/ 770986 h 3960000"/>
              <a:gd name="connsiteX21-1065" fmla="*/ 308009 w 3960000"/>
              <a:gd name="connsiteY21-1066" fmla="*/ 0 h 3960000"/>
              <a:gd name="connsiteX22-1067" fmla="*/ 3651991 w 3960000"/>
              <a:gd name="connsiteY22-1068" fmla="*/ 0 h 3960000"/>
              <a:gd name="connsiteX23-1069" fmla="*/ 3960000 w 3960000"/>
              <a:gd name="connsiteY23-1070" fmla="*/ 308009 h 3960000"/>
              <a:gd name="connsiteX24-1071" fmla="*/ 3960000 w 3960000"/>
              <a:gd name="connsiteY24-1072" fmla="*/ 3651991 h 3960000"/>
              <a:gd name="connsiteX25-1073" fmla="*/ 3651991 w 3960000"/>
              <a:gd name="connsiteY25-1074" fmla="*/ 3960000 h 3960000"/>
              <a:gd name="connsiteX26-1075" fmla="*/ 308009 w 3960000"/>
              <a:gd name="connsiteY26-1076" fmla="*/ 3960000 h 3960000"/>
              <a:gd name="connsiteX27-1077" fmla="*/ 0 w 3960000"/>
              <a:gd name="connsiteY27-1078" fmla="*/ 3651991 h 3960000"/>
              <a:gd name="connsiteX28-1079" fmla="*/ 0 w 3960000"/>
              <a:gd name="connsiteY28-1080" fmla="*/ 308009 h 3960000"/>
              <a:gd name="connsiteX29-1081" fmla="*/ 308009 w 3960000"/>
              <a:gd name="connsiteY29-1082" fmla="*/ 0 h 3960000"/>
              <a:gd name="connsiteX0-1083" fmla="*/ 3160999 w 3960000"/>
              <a:gd name="connsiteY0-1084" fmla="*/ 1374274 h 3960000"/>
              <a:gd name="connsiteX1-1085" fmla="*/ 3155132 w 3960000"/>
              <a:gd name="connsiteY1-1086" fmla="*/ 1419362 h 3960000"/>
              <a:gd name="connsiteX2-1087" fmla="*/ 3160999 w 3960000"/>
              <a:gd name="connsiteY2-1088" fmla="*/ 1374274 h 3960000"/>
              <a:gd name="connsiteX3-1089" fmla="*/ 2496208 w 3960000"/>
              <a:gd name="connsiteY3-1090" fmla="*/ 770986 h 3960000"/>
              <a:gd name="connsiteX4-1091" fmla="*/ 1921633 w 3960000"/>
              <a:gd name="connsiteY4-1092" fmla="*/ 1292845 h 3960000"/>
              <a:gd name="connsiteX5-1093" fmla="*/ 1942445 w 3960000"/>
              <a:gd name="connsiteY5-1094" fmla="*/ 1570340 h 3960000"/>
              <a:gd name="connsiteX6-1095" fmla="*/ 815277 w 3960000"/>
              <a:gd name="connsiteY6-1096" fmla="*/ 836121 h 3960000"/>
              <a:gd name="connsiteX7-1097" fmla="*/ 965659 w 3960000"/>
              <a:gd name="connsiteY7-1098" fmla="*/ 1735195 h 3960000"/>
              <a:gd name="connsiteX8-1099" fmla="*/ 570453 w 3960000"/>
              <a:gd name="connsiteY8-1100" fmla="*/ 1629310 h 3960000"/>
              <a:gd name="connsiteX9-1101" fmla="*/ 1196057 w 3960000"/>
              <a:gd name="connsiteY9-1102" fmla="*/ 2257108 h 3960000"/>
              <a:gd name="connsiteX10-1103" fmla="*/ 813848 w 3960000"/>
              <a:gd name="connsiteY10-1104" fmla="*/ 2296824 h 3960000"/>
              <a:gd name="connsiteX11-1105" fmla="*/ 1486410 w 3960000"/>
              <a:gd name="connsiteY11-1106" fmla="*/ 2607420 h 3960000"/>
              <a:gd name="connsiteX12-1107" fmla="*/ 489408 w 3960000"/>
              <a:gd name="connsiteY12-1108" fmla="*/ 2829018 h 3960000"/>
              <a:gd name="connsiteX13-1109" fmla="*/ 2062787 w 3960000"/>
              <a:gd name="connsiteY13-1110" fmla="*/ 3146219 h 3960000"/>
              <a:gd name="connsiteX14-1111" fmla="*/ 3074271 w 3960000"/>
              <a:gd name="connsiteY14-1112" fmla="*/ 2105563 h 3960000"/>
              <a:gd name="connsiteX15-1113" fmla="*/ 3207849 w 3960000"/>
              <a:gd name="connsiteY15-1114" fmla="*/ 1493166 h 3960000"/>
              <a:gd name="connsiteX16-1115" fmla="*/ 3449507 w 3960000"/>
              <a:gd name="connsiteY16-1116" fmla="*/ 1170564 h 3960000"/>
              <a:gd name="connsiteX17-1117" fmla="*/ 3140091 w 3960000"/>
              <a:gd name="connsiteY17-1118" fmla="*/ 1227260 h 3960000"/>
              <a:gd name="connsiteX18-1119" fmla="*/ 3324107 w 3960000"/>
              <a:gd name="connsiteY18-1120" fmla="*/ 851504 h 3960000"/>
              <a:gd name="connsiteX19-1121" fmla="*/ 2995677 w 3960000"/>
              <a:gd name="connsiteY19-1122" fmla="*/ 1008938 h 3960000"/>
              <a:gd name="connsiteX20-1123" fmla="*/ 2496208 w 3960000"/>
              <a:gd name="connsiteY20-1124" fmla="*/ 770986 h 3960000"/>
              <a:gd name="connsiteX21-1125" fmla="*/ 308009 w 3960000"/>
              <a:gd name="connsiteY21-1126" fmla="*/ 0 h 3960000"/>
              <a:gd name="connsiteX22-1127" fmla="*/ 3651991 w 3960000"/>
              <a:gd name="connsiteY22-1128" fmla="*/ 0 h 3960000"/>
              <a:gd name="connsiteX23-1129" fmla="*/ 3960000 w 3960000"/>
              <a:gd name="connsiteY23-1130" fmla="*/ 308009 h 3960000"/>
              <a:gd name="connsiteX24-1131" fmla="*/ 3960000 w 3960000"/>
              <a:gd name="connsiteY24-1132" fmla="*/ 3651991 h 3960000"/>
              <a:gd name="connsiteX25-1133" fmla="*/ 3651991 w 3960000"/>
              <a:gd name="connsiteY25-1134" fmla="*/ 3960000 h 3960000"/>
              <a:gd name="connsiteX26-1135" fmla="*/ 308009 w 3960000"/>
              <a:gd name="connsiteY26-1136" fmla="*/ 3960000 h 3960000"/>
              <a:gd name="connsiteX27-1137" fmla="*/ 0 w 3960000"/>
              <a:gd name="connsiteY27-1138" fmla="*/ 3651991 h 3960000"/>
              <a:gd name="connsiteX28-1139" fmla="*/ 0 w 3960000"/>
              <a:gd name="connsiteY28-1140" fmla="*/ 308009 h 3960000"/>
              <a:gd name="connsiteX29-1141" fmla="*/ 308009 w 3960000"/>
              <a:gd name="connsiteY29-1142" fmla="*/ 0 h 3960000"/>
              <a:gd name="connsiteX0-1143" fmla="*/ 3160999 w 3960000"/>
              <a:gd name="connsiteY0-1144" fmla="*/ 1374274 h 3960000"/>
              <a:gd name="connsiteX1-1145" fmla="*/ 3155132 w 3960000"/>
              <a:gd name="connsiteY1-1146" fmla="*/ 1419362 h 3960000"/>
              <a:gd name="connsiteX2-1147" fmla="*/ 3160999 w 3960000"/>
              <a:gd name="connsiteY2-1148" fmla="*/ 1374274 h 3960000"/>
              <a:gd name="connsiteX3-1149" fmla="*/ 2496208 w 3960000"/>
              <a:gd name="connsiteY3-1150" fmla="*/ 770986 h 3960000"/>
              <a:gd name="connsiteX4-1151" fmla="*/ 1921633 w 3960000"/>
              <a:gd name="connsiteY4-1152" fmla="*/ 1292845 h 3960000"/>
              <a:gd name="connsiteX5-1153" fmla="*/ 1942445 w 3960000"/>
              <a:gd name="connsiteY5-1154" fmla="*/ 1570340 h 3960000"/>
              <a:gd name="connsiteX6-1155" fmla="*/ 815277 w 3960000"/>
              <a:gd name="connsiteY6-1156" fmla="*/ 836121 h 3960000"/>
              <a:gd name="connsiteX7-1157" fmla="*/ 965659 w 3960000"/>
              <a:gd name="connsiteY7-1158" fmla="*/ 1735195 h 3960000"/>
              <a:gd name="connsiteX8-1159" fmla="*/ 570453 w 3960000"/>
              <a:gd name="connsiteY8-1160" fmla="*/ 1629310 h 3960000"/>
              <a:gd name="connsiteX9-1161" fmla="*/ 1196057 w 3960000"/>
              <a:gd name="connsiteY9-1162" fmla="*/ 2257108 h 3960000"/>
              <a:gd name="connsiteX10-1163" fmla="*/ 813848 w 3960000"/>
              <a:gd name="connsiteY10-1164" fmla="*/ 2296824 h 3960000"/>
              <a:gd name="connsiteX11-1165" fmla="*/ 1486410 w 3960000"/>
              <a:gd name="connsiteY11-1166" fmla="*/ 2607420 h 3960000"/>
              <a:gd name="connsiteX12-1167" fmla="*/ 489408 w 3960000"/>
              <a:gd name="connsiteY12-1168" fmla="*/ 2829018 h 3960000"/>
              <a:gd name="connsiteX13-1169" fmla="*/ 2062787 w 3960000"/>
              <a:gd name="connsiteY13-1170" fmla="*/ 3146219 h 3960000"/>
              <a:gd name="connsiteX14-1171" fmla="*/ 3074271 w 3960000"/>
              <a:gd name="connsiteY14-1172" fmla="*/ 2105563 h 3960000"/>
              <a:gd name="connsiteX15-1173" fmla="*/ 3207849 w 3960000"/>
              <a:gd name="connsiteY15-1174" fmla="*/ 1493166 h 3960000"/>
              <a:gd name="connsiteX16-1175" fmla="*/ 3449507 w 3960000"/>
              <a:gd name="connsiteY16-1176" fmla="*/ 1170564 h 3960000"/>
              <a:gd name="connsiteX17-1177" fmla="*/ 3140091 w 3960000"/>
              <a:gd name="connsiteY17-1178" fmla="*/ 1227260 h 3960000"/>
              <a:gd name="connsiteX18-1179" fmla="*/ 3324107 w 3960000"/>
              <a:gd name="connsiteY18-1180" fmla="*/ 851504 h 3960000"/>
              <a:gd name="connsiteX19-1181" fmla="*/ 2995677 w 3960000"/>
              <a:gd name="connsiteY19-1182" fmla="*/ 1008938 h 3960000"/>
              <a:gd name="connsiteX20-1183" fmla="*/ 2496208 w 3960000"/>
              <a:gd name="connsiteY20-1184" fmla="*/ 770986 h 3960000"/>
              <a:gd name="connsiteX21-1185" fmla="*/ 308009 w 3960000"/>
              <a:gd name="connsiteY21-1186" fmla="*/ 0 h 3960000"/>
              <a:gd name="connsiteX22-1187" fmla="*/ 3651991 w 3960000"/>
              <a:gd name="connsiteY22-1188" fmla="*/ 0 h 3960000"/>
              <a:gd name="connsiteX23-1189" fmla="*/ 3960000 w 3960000"/>
              <a:gd name="connsiteY23-1190" fmla="*/ 308009 h 3960000"/>
              <a:gd name="connsiteX24-1191" fmla="*/ 3960000 w 3960000"/>
              <a:gd name="connsiteY24-1192" fmla="*/ 3651991 h 3960000"/>
              <a:gd name="connsiteX25-1193" fmla="*/ 3651991 w 3960000"/>
              <a:gd name="connsiteY25-1194" fmla="*/ 3960000 h 3960000"/>
              <a:gd name="connsiteX26-1195" fmla="*/ 308009 w 3960000"/>
              <a:gd name="connsiteY26-1196" fmla="*/ 3960000 h 3960000"/>
              <a:gd name="connsiteX27-1197" fmla="*/ 0 w 3960000"/>
              <a:gd name="connsiteY27-1198" fmla="*/ 3651991 h 3960000"/>
              <a:gd name="connsiteX28-1199" fmla="*/ 0 w 3960000"/>
              <a:gd name="connsiteY28-1200" fmla="*/ 308009 h 3960000"/>
              <a:gd name="connsiteX29-1201" fmla="*/ 308009 w 3960000"/>
              <a:gd name="connsiteY29-1202" fmla="*/ 0 h 3960000"/>
              <a:gd name="connsiteX0-1203" fmla="*/ 3160999 w 3960000"/>
              <a:gd name="connsiteY0-1204" fmla="*/ 1374274 h 3960000"/>
              <a:gd name="connsiteX1-1205" fmla="*/ 3155132 w 3960000"/>
              <a:gd name="connsiteY1-1206" fmla="*/ 1419362 h 3960000"/>
              <a:gd name="connsiteX2-1207" fmla="*/ 3160999 w 3960000"/>
              <a:gd name="connsiteY2-1208" fmla="*/ 1374274 h 3960000"/>
              <a:gd name="connsiteX3-1209" fmla="*/ 2496208 w 3960000"/>
              <a:gd name="connsiteY3-1210" fmla="*/ 770986 h 3960000"/>
              <a:gd name="connsiteX4-1211" fmla="*/ 1921633 w 3960000"/>
              <a:gd name="connsiteY4-1212" fmla="*/ 1292845 h 3960000"/>
              <a:gd name="connsiteX5-1213" fmla="*/ 1942445 w 3960000"/>
              <a:gd name="connsiteY5-1214" fmla="*/ 1570340 h 3960000"/>
              <a:gd name="connsiteX6-1215" fmla="*/ 815277 w 3960000"/>
              <a:gd name="connsiteY6-1216" fmla="*/ 836121 h 3960000"/>
              <a:gd name="connsiteX7-1217" fmla="*/ 965659 w 3960000"/>
              <a:gd name="connsiteY7-1218" fmla="*/ 1735195 h 3960000"/>
              <a:gd name="connsiteX8-1219" fmla="*/ 570453 w 3960000"/>
              <a:gd name="connsiteY8-1220" fmla="*/ 1629310 h 3960000"/>
              <a:gd name="connsiteX9-1221" fmla="*/ 1196057 w 3960000"/>
              <a:gd name="connsiteY9-1222" fmla="*/ 2257108 h 3960000"/>
              <a:gd name="connsiteX10-1223" fmla="*/ 813848 w 3960000"/>
              <a:gd name="connsiteY10-1224" fmla="*/ 2296824 h 3960000"/>
              <a:gd name="connsiteX11-1225" fmla="*/ 1486410 w 3960000"/>
              <a:gd name="connsiteY11-1226" fmla="*/ 2607420 h 3960000"/>
              <a:gd name="connsiteX12-1227" fmla="*/ 489408 w 3960000"/>
              <a:gd name="connsiteY12-1228" fmla="*/ 2829018 h 3960000"/>
              <a:gd name="connsiteX13-1229" fmla="*/ 2062787 w 3960000"/>
              <a:gd name="connsiteY13-1230" fmla="*/ 3146219 h 3960000"/>
              <a:gd name="connsiteX14-1231" fmla="*/ 3074271 w 3960000"/>
              <a:gd name="connsiteY14-1232" fmla="*/ 2105563 h 3960000"/>
              <a:gd name="connsiteX15-1233" fmla="*/ 3207849 w 3960000"/>
              <a:gd name="connsiteY15-1234" fmla="*/ 1493166 h 3960000"/>
              <a:gd name="connsiteX16-1235" fmla="*/ 3449507 w 3960000"/>
              <a:gd name="connsiteY16-1236" fmla="*/ 1170564 h 3960000"/>
              <a:gd name="connsiteX17-1237" fmla="*/ 3140091 w 3960000"/>
              <a:gd name="connsiteY17-1238" fmla="*/ 1227260 h 3960000"/>
              <a:gd name="connsiteX18-1239" fmla="*/ 3324107 w 3960000"/>
              <a:gd name="connsiteY18-1240" fmla="*/ 851504 h 3960000"/>
              <a:gd name="connsiteX19-1241" fmla="*/ 2995677 w 3960000"/>
              <a:gd name="connsiteY19-1242" fmla="*/ 1008938 h 3960000"/>
              <a:gd name="connsiteX20-1243" fmla="*/ 2496208 w 3960000"/>
              <a:gd name="connsiteY20-1244" fmla="*/ 770986 h 3960000"/>
              <a:gd name="connsiteX21-1245" fmla="*/ 308009 w 3960000"/>
              <a:gd name="connsiteY21-1246" fmla="*/ 0 h 3960000"/>
              <a:gd name="connsiteX22-1247" fmla="*/ 3651991 w 3960000"/>
              <a:gd name="connsiteY22-1248" fmla="*/ 0 h 3960000"/>
              <a:gd name="connsiteX23-1249" fmla="*/ 3960000 w 3960000"/>
              <a:gd name="connsiteY23-1250" fmla="*/ 308009 h 3960000"/>
              <a:gd name="connsiteX24-1251" fmla="*/ 3960000 w 3960000"/>
              <a:gd name="connsiteY24-1252" fmla="*/ 3651991 h 3960000"/>
              <a:gd name="connsiteX25-1253" fmla="*/ 3651991 w 3960000"/>
              <a:gd name="connsiteY25-1254" fmla="*/ 3960000 h 3960000"/>
              <a:gd name="connsiteX26-1255" fmla="*/ 308009 w 3960000"/>
              <a:gd name="connsiteY26-1256" fmla="*/ 3960000 h 3960000"/>
              <a:gd name="connsiteX27-1257" fmla="*/ 0 w 3960000"/>
              <a:gd name="connsiteY27-1258" fmla="*/ 3651991 h 3960000"/>
              <a:gd name="connsiteX28-1259" fmla="*/ 0 w 3960000"/>
              <a:gd name="connsiteY28-1260" fmla="*/ 308009 h 3960000"/>
              <a:gd name="connsiteX29-1261" fmla="*/ 308009 w 3960000"/>
              <a:gd name="connsiteY29-1262"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0" name="Rounded Rectangle 3"/>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1" fmla="*/ 2841893 w 3960000"/>
              <a:gd name="connsiteY0-2" fmla="*/ 181064 h 3960000"/>
              <a:gd name="connsiteX1-3" fmla="*/ 2105790 w 3960000"/>
              <a:gd name="connsiteY1-4" fmla="*/ 859562 h 3960000"/>
              <a:gd name="connsiteX2-5" fmla="*/ 2106860 w 3960000"/>
              <a:gd name="connsiteY2-6" fmla="*/ 863292 h 3960000"/>
              <a:gd name="connsiteX3-7" fmla="*/ 2106860 w 3960000"/>
              <a:gd name="connsiteY3-8" fmla="*/ 1248172 h 3960000"/>
              <a:gd name="connsiteX4-9" fmla="*/ 1691968 w 3960000"/>
              <a:gd name="connsiteY4-10" fmla="*/ 1248172 h 3960000"/>
              <a:gd name="connsiteX5-11" fmla="*/ 1691968 w 3960000"/>
              <a:gd name="connsiteY5-12" fmla="*/ 1824236 h 3960000"/>
              <a:gd name="connsiteX6-13" fmla="*/ 2106860 w 3960000"/>
              <a:gd name="connsiteY6-14" fmla="*/ 1824236 h 3960000"/>
              <a:gd name="connsiteX7-15" fmla="*/ 2106860 w 3960000"/>
              <a:gd name="connsiteY7-16" fmla="*/ 3779396 h 3960000"/>
              <a:gd name="connsiteX8-17" fmla="*/ 2754932 w 3960000"/>
              <a:gd name="connsiteY8-18" fmla="*/ 3779396 h 3960000"/>
              <a:gd name="connsiteX9-19" fmla="*/ 2754932 w 3960000"/>
              <a:gd name="connsiteY9-20" fmla="*/ 1824236 h 3960000"/>
              <a:gd name="connsiteX10-21" fmla="*/ 3305869 w 3960000"/>
              <a:gd name="connsiteY10-22" fmla="*/ 1813665 h 3960000"/>
              <a:gd name="connsiteX11-23" fmla="*/ 3348152 w 3960000"/>
              <a:gd name="connsiteY11-24" fmla="*/ 1248172 h 3960000"/>
              <a:gd name="connsiteX12-25" fmla="*/ 2754932 w 3960000"/>
              <a:gd name="connsiteY12-26" fmla="*/ 1248172 h 3960000"/>
              <a:gd name="connsiteX13-27" fmla="*/ 2754932 w 3960000"/>
              <a:gd name="connsiteY13-28" fmla="*/ 907124 h 3960000"/>
              <a:gd name="connsiteX14-29" fmla="*/ 3369037 w 3960000"/>
              <a:gd name="connsiteY14-30" fmla="*/ 704441 h 3960000"/>
              <a:gd name="connsiteX15-31" fmla="*/ 3432095 w 3960000"/>
              <a:gd name="connsiteY15-32" fmla="*/ 238945 h 3960000"/>
              <a:gd name="connsiteX16-33" fmla="*/ 2841893 w 3960000"/>
              <a:gd name="connsiteY16-34" fmla="*/ 181064 h 3960000"/>
              <a:gd name="connsiteX17-35" fmla="*/ 308009 w 3960000"/>
              <a:gd name="connsiteY17-36" fmla="*/ 0 h 3960000"/>
              <a:gd name="connsiteX18-37" fmla="*/ 3651991 w 3960000"/>
              <a:gd name="connsiteY18-38" fmla="*/ 0 h 3960000"/>
              <a:gd name="connsiteX19-39" fmla="*/ 3960000 w 3960000"/>
              <a:gd name="connsiteY19-40" fmla="*/ 308009 h 3960000"/>
              <a:gd name="connsiteX20-41" fmla="*/ 3960000 w 3960000"/>
              <a:gd name="connsiteY20-42" fmla="*/ 3651991 h 3960000"/>
              <a:gd name="connsiteX21-43" fmla="*/ 3651991 w 3960000"/>
              <a:gd name="connsiteY21-44" fmla="*/ 3960000 h 3960000"/>
              <a:gd name="connsiteX22-45" fmla="*/ 308009 w 3960000"/>
              <a:gd name="connsiteY22-46" fmla="*/ 3960000 h 3960000"/>
              <a:gd name="connsiteX23-47" fmla="*/ 0 w 3960000"/>
              <a:gd name="connsiteY23-48" fmla="*/ 3651991 h 3960000"/>
              <a:gd name="connsiteX24-49" fmla="*/ 0 w 3960000"/>
              <a:gd name="connsiteY24-50" fmla="*/ 308009 h 3960000"/>
              <a:gd name="connsiteX25-51" fmla="*/ 308009 w 3960000"/>
              <a:gd name="connsiteY25-52" fmla="*/ 0 h 3960000"/>
              <a:gd name="connsiteX0-53" fmla="*/ 2841893 w 3960000"/>
              <a:gd name="connsiteY0-54" fmla="*/ 181064 h 3960000"/>
              <a:gd name="connsiteX1-55" fmla="*/ 2105790 w 3960000"/>
              <a:gd name="connsiteY1-56" fmla="*/ 859562 h 3960000"/>
              <a:gd name="connsiteX2-57" fmla="*/ 2106860 w 3960000"/>
              <a:gd name="connsiteY2-58" fmla="*/ 863292 h 3960000"/>
              <a:gd name="connsiteX3-59" fmla="*/ 2106860 w 3960000"/>
              <a:gd name="connsiteY3-60" fmla="*/ 1248172 h 3960000"/>
              <a:gd name="connsiteX4-61" fmla="*/ 1691968 w 3960000"/>
              <a:gd name="connsiteY4-62" fmla="*/ 1248172 h 3960000"/>
              <a:gd name="connsiteX5-63" fmla="*/ 1691968 w 3960000"/>
              <a:gd name="connsiteY5-64" fmla="*/ 1824236 h 3960000"/>
              <a:gd name="connsiteX6-65" fmla="*/ 2106860 w 3960000"/>
              <a:gd name="connsiteY6-66" fmla="*/ 1824236 h 3960000"/>
              <a:gd name="connsiteX7-67" fmla="*/ 2106860 w 3960000"/>
              <a:gd name="connsiteY7-68" fmla="*/ 3779396 h 3960000"/>
              <a:gd name="connsiteX8-69" fmla="*/ 2754932 w 3960000"/>
              <a:gd name="connsiteY8-70" fmla="*/ 3779396 h 3960000"/>
              <a:gd name="connsiteX9-71" fmla="*/ 2754932 w 3960000"/>
              <a:gd name="connsiteY9-72" fmla="*/ 1824236 h 3960000"/>
              <a:gd name="connsiteX10-73" fmla="*/ 3305869 w 3960000"/>
              <a:gd name="connsiteY10-74" fmla="*/ 1813665 h 3960000"/>
              <a:gd name="connsiteX11-75" fmla="*/ 3348152 w 3960000"/>
              <a:gd name="connsiteY11-76" fmla="*/ 1248172 h 3960000"/>
              <a:gd name="connsiteX12-77" fmla="*/ 2754932 w 3960000"/>
              <a:gd name="connsiteY12-78" fmla="*/ 1248172 h 3960000"/>
              <a:gd name="connsiteX13-79" fmla="*/ 2754932 w 3960000"/>
              <a:gd name="connsiteY13-80" fmla="*/ 907124 h 3960000"/>
              <a:gd name="connsiteX14-81" fmla="*/ 3369037 w 3960000"/>
              <a:gd name="connsiteY14-82" fmla="*/ 704441 h 3960000"/>
              <a:gd name="connsiteX15-83" fmla="*/ 3432095 w 3960000"/>
              <a:gd name="connsiteY15-84" fmla="*/ 238945 h 3960000"/>
              <a:gd name="connsiteX16-85" fmla="*/ 2841893 w 3960000"/>
              <a:gd name="connsiteY16-86" fmla="*/ 181064 h 3960000"/>
              <a:gd name="connsiteX17-87" fmla="*/ 308009 w 3960000"/>
              <a:gd name="connsiteY17-88" fmla="*/ 0 h 3960000"/>
              <a:gd name="connsiteX18-89" fmla="*/ 3651991 w 3960000"/>
              <a:gd name="connsiteY18-90" fmla="*/ 0 h 3960000"/>
              <a:gd name="connsiteX19-91" fmla="*/ 3960000 w 3960000"/>
              <a:gd name="connsiteY19-92" fmla="*/ 308009 h 3960000"/>
              <a:gd name="connsiteX20-93" fmla="*/ 3960000 w 3960000"/>
              <a:gd name="connsiteY20-94" fmla="*/ 3651991 h 3960000"/>
              <a:gd name="connsiteX21-95" fmla="*/ 3651991 w 3960000"/>
              <a:gd name="connsiteY21-96" fmla="*/ 3960000 h 3960000"/>
              <a:gd name="connsiteX22-97" fmla="*/ 308009 w 3960000"/>
              <a:gd name="connsiteY22-98" fmla="*/ 3960000 h 3960000"/>
              <a:gd name="connsiteX23-99" fmla="*/ 0 w 3960000"/>
              <a:gd name="connsiteY23-100" fmla="*/ 3651991 h 3960000"/>
              <a:gd name="connsiteX24-101" fmla="*/ 0 w 3960000"/>
              <a:gd name="connsiteY24-102" fmla="*/ 308009 h 3960000"/>
              <a:gd name="connsiteX25-103" fmla="*/ 308009 w 3960000"/>
              <a:gd name="connsiteY25-104" fmla="*/ 0 h 3960000"/>
              <a:gd name="connsiteX0-105" fmla="*/ 2841893 w 3960000"/>
              <a:gd name="connsiteY0-106" fmla="*/ 181064 h 3960000"/>
              <a:gd name="connsiteX1-107" fmla="*/ 2105790 w 3960000"/>
              <a:gd name="connsiteY1-108" fmla="*/ 859562 h 3960000"/>
              <a:gd name="connsiteX2-109" fmla="*/ 2106860 w 3960000"/>
              <a:gd name="connsiteY2-110" fmla="*/ 863292 h 3960000"/>
              <a:gd name="connsiteX3-111" fmla="*/ 2106860 w 3960000"/>
              <a:gd name="connsiteY3-112" fmla="*/ 1248172 h 3960000"/>
              <a:gd name="connsiteX4-113" fmla="*/ 1691968 w 3960000"/>
              <a:gd name="connsiteY4-114" fmla="*/ 1248172 h 3960000"/>
              <a:gd name="connsiteX5-115" fmla="*/ 1691968 w 3960000"/>
              <a:gd name="connsiteY5-116" fmla="*/ 1824236 h 3960000"/>
              <a:gd name="connsiteX6-117" fmla="*/ 2106860 w 3960000"/>
              <a:gd name="connsiteY6-118" fmla="*/ 1824236 h 3960000"/>
              <a:gd name="connsiteX7-119" fmla="*/ 2106860 w 3960000"/>
              <a:gd name="connsiteY7-120" fmla="*/ 3779396 h 3960000"/>
              <a:gd name="connsiteX8-121" fmla="*/ 2754932 w 3960000"/>
              <a:gd name="connsiteY8-122" fmla="*/ 3779396 h 3960000"/>
              <a:gd name="connsiteX9-123" fmla="*/ 2754932 w 3960000"/>
              <a:gd name="connsiteY9-124" fmla="*/ 1824236 h 3960000"/>
              <a:gd name="connsiteX10-125" fmla="*/ 3305869 w 3960000"/>
              <a:gd name="connsiteY10-126" fmla="*/ 1813665 h 3960000"/>
              <a:gd name="connsiteX11-127" fmla="*/ 3348152 w 3960000"/>
              <a:gd name="connsiteY11-128" fmla="*/ 1248172 h 3960000"/>
              <a:gd name="connsiteX12-129" fmla="*/ 2754932 w 3960000"/>
              <a:gd name="connsiteY12-130" fmla="*/ 1248172 h 3960000"/>
              <a:gd name="connsiteX13-131" fmla="*/ 2754932 w 3960000"/>
              <a:gd name="connsiteY13-132" fmla="*/ 907124 h 3960000"/>
              <a:gd name="connsiteX14-133" fmla="*/ 3369037 w 3960000"/>
              <a:gd name="connsiteY14-134" fmla="*/ 704441 h 3960000"/>
              <a:gd name="connsiteX15-135" fmla="*/ 3410216 w 3960000"/>
              <a:gd name="connsiteY15-136" fmla="*/ 195189 h 3960000"/>
              <a:gd name="connsiteX16-137" fmla="*/ 2841893 w 3960000"/>
              <a:gd name="connsiteY16-138" fmla="*/ 181064 h 3960000"/>
              <a:gd name="connsiteX17-139" fmla="*/ 308009 w 3960000"/>
              <a:gd name="connsiteY17-140" fmla="*/ 0 h 3960000"/>
              <a:gd name="connsiteX18-141" fmla="*/ 3651991 w 3960000"/>
              <a:gd name="connsiteY18-142" fmla="*/ 0 h 3960000"/>
              <a:gd name="connsiteX19-143" fmla="*/ 3960000 w 3960000"/>
              <a:gd name="connsiteY19-144" fmla="*/ 308009 h 3960000"/>
              <a:gd name="connsiteX20-145" fmla="*/ 3960000 w 3960000"/>
              <a:gd name="connsiteY20-146" fmla="*/ 3651991 h 3960000"/>
              <a:gd name="connsiteX21-147" fmla="*/ 3651991 w 3960000"/>
              <a:gd name="connsiteY21-148" fmla="*/ 3960000 h 3960000"/>
              <a:gd name="connsiteX22-149" fmla="*/ 308009 w 3960000"/>
              <a:gd name="connsiteY22-150" fmla="*/ 3960000 h 3960000"/>
              <a:gd name="connsiteX23-151" fmla="*/ 0 w 3960000"/>
              <a:gd name="connsiteY23-152" fmla="*/ 3651991 h 3960000"/>
              <a:gd name="connsiteX24-153" fmla="*/ 0 w 3960000"/>
              <a:gd name="connsiteY24-154" fmla="*/ 308009 h 3960000"/>
              <a:gd name="connsiteX25-155" fmla="*/ 308009 w 3960000"/>
              <a:gd name="connsiteY25-156" fmla="*/ 0 h 3960000"/>
              <a:gd name="connsiteX0-157" fmla="*/ 2841893 w 3960000"/>
              <a:gd name="connsiteY0-158" fmla="*/ 181064 h 3960000"/>
              <a:gd name="connsiteX1-159" fmla="*/ 2105790 w 3960000"/>
              <a:gd name="connsiteY1-160" fmla="*/ 859562 h 3960000"/>
              <a:gd name="connsiteX2-161" fmla="*/ 2106860 w 3960000"/>
              <a:gd name="connsiteY2-162" fmla="*/ 863292 h 3960000"/>
              <a:gd name="connsiteX3-163" fmla="*/ 2106860 w 3960000"/>
              <a:gd name="connsiteY3-164" fmla="*/ 1248172 h 3960000"/>
              <a:gd name="connsiteX4-165" fmla="*/ 1691968 w 3960000"/>
              <a:gd name="connsiteY4-166" fmla="*/ 1248172 h 3960000"/>
              <a:gd name="connsiteX5-167" fmla="*/ 1691968 w 3960000"/>
              <a:gd name="connsiteY5-168" fmla="*/ 1824236 h 3960000"/>
              <a:gd name="connsiteX6-169" fmla="*/ 2106860 w 3960000"/>
              <a:gd name="connsiteY6-170" fmla="*/ 1824236 h 3960000"/>
              <a:gd name="connsiteX7-171" fmla="*/ 2106860 w 3960000"/>
              <a:gd name="connsiteY7-172" fmla="*/ 3779396 h 3960000"/>
              <a:gd name="connsiteX8-173" fmla="*/ 2754932 w 3960000"/>
              <a:gd name="connsiteY8-174" fmla="*/ 3779396 h 3960000"/>
              <a:gd name="connsiteX9-175" fmla="*/ 2754932 w 3960000"/>
              <a:gd name="connsiteY9-176" fmla="*/ 1824236 h 3960000"/>
              <a:gd name="connsiteX10-177" fmla="*/ 3305869 w 3960000"/>
              <a:gd name="connsiteY10-178" fmla="*/ 1813665 h 3960000"/>
              <a:gd name="connsiteX11-179" fmla="*/ 3348152 w 3960000"/>
              <a:gd name="connsiteY11-180" fmla="*/ 1248172 h 3960000"/>
              <a:gd name="connsiteX12-181" fmla="*/ 2754932 w 3960000"/>
              <a:gd name="connsiteY12-182" fmla="*/ 1248172 h 3960000"/>
              <a:gd name="connsiteX13-183" fmla="*/ 2754932 w 3960000"/>
              <a:gd name="connsiteY13-184" fmla="*/ 907124 h 3960000"/>
              <a:gd name="connsiteX14-185" fmla="*/ 3369037 w 3960000"/>
              <a:gd name="connsiteY14-186" fmla="*/ 704441 h 3960000"/>
              <a:gd name="connsiteX15-187" fmla="*/ 3410216 w 3960000"/>
              <a:gd name="connsiteY15-188" fmla="*/ 195189 h 3960000"/>
              <a:gd name="connsiteX16-189" fmla="*/ 2841893 w 3960000"/>
              <a:gd name="connsiteY16-190" fmla="*/ 181064 h 3960000"/>
              <a:gd name="connsiteX17-191" fmla="*/ 308009 w 3960000"/>
              <a:gd name="connsiteY17-192" fmla="*/ 0 h 3960000"/>
              <a:gd name="connsiteX18-193" fmla="*/ 3651991 w 3960000"/>
              <a:gd name="connsiteY18-194" fmla="*/ 0 h 3960000"/>
              <a:gd name="connsiteX19-195" fmla="*/ 3960000 w 3960000"/>
              <a:gd name="connsiteY19-196" fmla="*/ 308009 h 3960000"/>
              <a:gd name="connsiteX20-197" fmla="*/ 3960000 w 3960000"/>
              <a:gd name="connsiteY20-198" fmla="*/ 3651991 h 3960000"/>
              <a:gd name="connsiteX21-199" fmla="*/ 3651991 w 3960000"/>
              <a:gd name="connsiteY21-200" fmla="*/ 3960000 h 3960000"/>
              <a:gd name="connsiteX22-201" fmla="*/ 308009 w 3960000"/>
              <a:gd name="connsiteY22-202" fmla="*/ 3960000 h 3960000"/>
              <a:gd name="connsiteX23-203" fmla="*/ 0 w 3960000"/>
              <a:gd name="connsiteY23-204" fmla="*/ 3651991 h 3960000"/>
              <a:gd name="connsiteX24-205" fmla="*/ 0 w 3960000"/>
              <a:gd name="connsiteY24-206" fmla="*/ 308009 h 3960000"/>
              <a:gd name="connsiteX25-207" fmla="*/ 308009 w 3960000"/>
              <a:gd name="connsiteY25-208" fmla="*/ 0 h 3960000"/>
              <a:gd name="connsiteX0-209" fmla="*/ 2841893 w 3960000"/>
              <a:gd name="connsiteY0-210" fmla="*/ 181064 h 3960000"/>
              <a:gd name="connsiteX1-211" fmla="*/ 2105790 w 3960000"/>
              <a:gd name="connsiteY1-212" fmla="*/ 859562 h 3960000"/>
              <a:gd name="connsiteX2-213" fmla="*/ 2106860 w 3960000"/>
              <a:gd name="connsiteY2-214" fmla="*/ 863292 h 3960000"/>
              <a:gd name="connsiteX3-215" fmla="*/ 2106860 w 3960000"/>
              <a:gd name="connsiteY3-216" fmla="*/ 1248172 h 3960000"/>
              <a:gd name="connsiteX4-217" fmla="*/ 1691968 w 3960000"/>
              <a:gd name="connsiteY4-218" fmla="*/ 1248172 h 3960000"/>
              <a:gd name="connsiteX5-219" fmla="*/ 1691968 w 3960000"/>
              <a:gd name="connsiteY5-220" fmla="*/ 1824236 h 3960000"/>
              <a:gd name="connsiteX6-221" fmla="*/ 2106860 w 3960000"/>
              <a:gd name="connsiteY6-222" fmla="*/ 1824236 h 3960000"/>
              <a:gd name="connsiteX7-223" fmla="*/ 2106860 w 3960000"/>
              <a:gd name="connsiteY7-224" fmla="*/ 3779396 h 3960000"/>
              <a:gd name="connsiteX8-225" fmla="*/ 2754932 w 3960000"/>
              <a:gd name="connsiteY8-226" fmla="*/ 3779396 h 3960000"/>
              <a:gd name="connsiteX9-227" fmla="*/ 2754932 w 3960000"/>
              <a:gd name="connsiteY9-228" fmla="*/ 1824236 h 3960000"/>
              <a:gd name="connsiteX10-229" fmla="*/ 3305869 w 3960000"/>
              <a:gd name="connsiteY10-230" fmla="*/ 1813665 h 3960000"/>
              <a:gd name="connsiteX11-231" fmla="*/ 3348152 w 3960000"/>
              <a:gd name="connsiteY11-232" fmla="*/ 1248172 h 3960000"/>
              <a:gd name="connsiteX12-233" fmla="*/ 2754932 w 3960000"/>
              <a:gd name="connsiteY12-234" fmla="*/ 1248172 h 3960000"/>
              <a:gd name="connsiteX13-235" fmla="*/ 2754932 w 3960000"/>
              <a:gd name="connsiteY13-236" fmla="*/ 907124 h 3960000"/>
              <a:gd name="connsiteX14-237" fmla="*/ 3369037 w 3960000"/>
              <a:gd name="connsiteY14-238" fmla="*/ 704441 h 3960000"/>
              <a:gd name="connsiteX15-239" fmla="*/ 3410216 w 3960000"/>
              <a:gd name="connsiteY15-240" fmla="*/ 195189 h 3960000"/>
              <a:gd name="connsiteX16-241" fmla="*/ 2841893 w 3960000"/>
              <a:gd name="connsiteY16-242" fmla="*/ 181064 h 3960000"/>
              <a:gd name="connsiteX17-243" fmla="*/ 308009 w 3960000"/>
              <a:gd name="connsiteY17-244" fmla="*/ 0 h 3960000"/>
              <a:gd name="connsiteX18-245" fmla="*/ 3651991 w 3960000"/>
              <a:gd name="connsiteY18-246" fmla="*/ 0 h 3960000"/>
              <a:gd name="connsiteX19-247" fmla="*/ 3960000 w 3960000"/>
              <a:gd name="connsiteY19-248" fmla="*/ 308009 h 3960000"/>
              <a:gd name="connsiteX20-249" fmla="*/ 3960000 w 3960000"/>
              <a:gd name="connsiteY20-250" fmla="*/ 3651991 h 3960000"/>
              <a:gd name="connsiteX21-251" fmla="*/ 3651991 w 3960000"/>
              <a:gd name="connsiteY21-252" fmla="*/ 3960000 h 3960000"/>
              <a:gd name="connsiteX22-253" fmla="*/ 308009 w 3960000"/>
              <a:gd name="connsiteY22-254" fmla="*/ 3960000 h 3960000"/>
              <a:gd name="connsiteX23-255" fmla="*/ 0 w 3960000"/>
              <a:gd name="connsiteY23-256" fmla="*/ 3651991 h 3960000"/>
              <a:gd name="connsiteX24-257" fmla="*/ 0 w 3960000"/>
              <a:gd name="connsiteY24-258" fmla="*/ 308009 h 3960000"/>
              <a:gd name="connsiteX25-259" fmla="*/ 308009 w 3960000"/>
              <a:gd name="connsiteY25-260"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1" name="Rounded Rectangle 10"/>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102" name="Block Arc 6"/>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1" fmla="*/ 2664630 w 3221102"/>
              <a:gd name="connsiteY0-2" fmla="*/ 2175617 h 3221116"/>
              <a:gd name="connsiteX1-3" fmla="*/ 2658205 w 3221102"/>
              <a:gd name="connsiteY1-4" fmla="*/ 2178566 h 3221116"/>
              <a:gd name="connsiteX2-5" fmla="*/ 2664630 w 3221102"/>
              <a:gd name="connsiteY2-6" fmla="*/ 2175617 h 3221116"/>
              <a:gd name="connsiteX3-7" fmla="*/ 1477043 w 3221102"/>
              <a:gd name="connsiteY3-8" fmla="*/ 1144372 h 3221116"/>
              <a:gd name="connsiteX4-9" fmla="*/ 1409070 w 3221102"/>
              <a:gd name="connsiteY4-10" fmla="*/ 1159393 h 3221116"/>
              <a:gd name="connsiteX5-11" fmla="*/ 1152384 w 3221102"/>
              <a:gd name="connsiteY5-12" fmla="*/ 1703728 h 3221116"/>
              <a:gd name="connsiteX6-13" fmla="*/ 1591651 w 3221102"/>
              <a:gd name="connsiteY6-14" fmla="*/ 2152290 h 3221116"/>
              <a:gd name="connsiteX7-15" fmla="*/ 1850815 w 3221102"/>
              <a:gd name="connsiteY7-16" fmla="*/ 1654259 h 3221116"/>
              <a:gd name="connsiteX8-17" fmla="*/ 1830467 w 3221102"/>
              <a:gd name="connsiteY8-18" fmla="*/ 1515986 h 3221116"/>
              <a:gd name="connsiteX9-19" fmla="*/ 1477043 w 3221102"/>
              <a:gd name="connsiteY9-20" fmla="*/ 1144372 h 3221116"/>
              <a:gd name="connsiteX10-21" fmla="*/ 1651152 w 3221102"/>
              <a:gd name="connsiteY10-22" fmla="*/ 501 h 3221116"/>
              <a:gd name="connsiteX11-23" fmla="*/ 2580395 w 3221102"/>
              <a:gd name="connsiteY11-24" fmla="*/ 324821 h 3221116"/>
              <a:gd name="connsiteX12-25" fmla="*/ 3030464 w 3221102"/>
              <a:gd name="connsiteY12-26" fmla="*/ 2370314 h 3221116"/>
              <a:gd name="connsiteX13-27" fmla="*/ 3004976 w 3221102"/>
              <a:gd name="connsiteY13-28" fmla="*/ 2356675 h 3221116"/>
              <a:gd name="connsiteX14-29" fmla="*/ 2585849 w 3221102"/>
              <a:gd name="connsiteY14-30" fmla="*/ 2588887 h 3221116"/>
              <a:gd name="connsiteX15-31" fmla="*/ 1973374 w 3221102"/>
              <a:gd name="connsiteY15-32" fmla="*/ 2195096 h 3221116"/>
              <a:gd name="connsiteX16-33" fmla="*/ 1390827 w 3221102"/>
              <a:gd name="connsiteY16-34" fmla="*/ 2527630 h 3221116"/>
              <a:gd name="connsiteX17-35" fmla="*/ 783896 w 3221102"/>
              <a:gd name="connsiteY17-36" fmla="*/ 1665044 h 3221116"/>
              <a:gd name="connsiteX18-37" fmla="*/ 1268509 w 3221102"/>
              <a:gd name="connsiteY18-38" fmla="*/ 819983 h 3221116"/>
              <a:gd name="connsiteX19-39" fmla="*/ 1328805 w 3221102"/>
              <a:gd name="connsiteY19-40" fmla="*/ 807930 h 3221116"/>
              <a:gd name="connsiteX20-41" fmla="*/ 1390827 w 3221102"/>
              <a:gd name="connsiteY20-42" fmla="*/ 802457 h 3221116"/>
              <a:gd name="connsiteX21-43" fmla="*/ 1462242 w 3221102"/>
              <a:gd name="connsiteY21-44" fmla="*/ 801708 h 3221116"/>
              <a:gd name="connsiteX22-45" fmla="*/ 1734726 w 3221102"/>
              <a:gd name="connsiteY22-46" fmla="*/ 869255 h 3221116"/>
              <a:gd name="connsiteX23-47" fmla="*/ 1956122 w 3221102"/>
              <a:gd name="connsiteY23-48" fmla="*/ 1110076 h 3221116"/>
              <a:gd name="connsiteX24-49" fmla="*/ 1973374 w 3221102"/>
              <a:gd name="connsiteY24-50" fmla="*/ 875315 h 3221116"/>
              <a:gd name="connsiteX25-51" fmla="*/ 2333414 w 3221102"/>
              <a:gd name="connsiteY25-52" fmla="*/ 875315 h 3221116"/>
              <a:gd name="connsiteX26-53" fmla="*/ 2324788 w 3221102"/>
              <a:gd name="connsiteY26-54" fmla="*/ 2054049 h 3221116"/>
              <a:gd name="connsiteX27-55" fmla="*/ 2661746 w 3221102"/>
              <a:gd name="connsiteY27-56" fmla="*/ 2179658 h 3221116"/>
              <a:gd name="connsiteX28-57" fmla="*/ 2691046 w 3221102"/>
              <a:gd name="connsiteY28-58" fmla="*/ 2188689 h 3221116"/>
              <a:gd name="connsiteX29-59" fmla="*/ 2667011 w 3221102"/>
              <a:gd name="connsiteY29-60" fmla="*/ 2175828 h 3221116"/>
              <a:gd name="connsiteX30-61" fmla="*/ 2332141 w 3221102"/>
              <a:gd name="connsiteY30-62" fmla="*/ 653899 h 3221116"/>
              <a:gd name="connsiteX31-63" fmla="*/ 776764 w 3221102"/>
              <a:gd name="connsiteY31-64" fmla="*/ 749845 h 3221116"/>
              <a:gd name="connsiteX32-65" fmla="*/ 631487 w 3221102"/>
              <a:gd name="connsiteY32-66" fmla="*/ 2301392 h 3221116"/>
              <a:gd name="connsiteX33-67" fmla="*/ 2142017 w 3221102"/>
              <a:gd name="connsiteY33-68" fmla="*/ 2684410 h 3221116"/>
              <a:gd name="connsiteX34-69" fmla="*/ 2324866 w 3221102"/>
              <a:gd name="connsiteY34-70" fmla="*/ 3053856 h 3221116"/>
              <a:gd name="connsiteX35-71" fmla="*/ 294693 w 3221102"/>
              <a:gd name="connsiteY35-72" fmla="*/ 2539075 h 3221116"/>
              <a:gd name="connsiteX36-73" fmla="*/ 489947 w 3221102"/>
              <a:gd name="connsiteY36-74" fmla="*/ 453774 h 3221116"/>
              <a:gd name="connsiteX37-75" fmla="*/ 1651152 w 3221102"/>
              <a:gd name="connsiteY37-76" fmla="*/ 501 h 3221116"/>
              <a:gd name="connsiteX0-77" fmla="*/ 2664630 w 3221102"/>
              <a:gd name="connsiteY0-78" fmla="*/ 2175617 h 3221116"/>
              <a:gd name="connsiteX1-79" fmla="*/ 2658205 w 3221102"/>
              <a:gd name="connsiteY1-80" fmla="*/ 2178566 h 3221116"/>
              <a:gd name="connsiteX2-81" fmla="*/ 2664630 w 3221102"/>
              <a:gd name="connsiteY2-82" fmla="*/ 2175617 h 3221116"/>
              <a:gd name="connsiteX3-83" fmla="*/ 1477043 w 3221102"/>
              <a:gd name="connsiteY3-84" fmla="*/ 1144372 h 3221116"/>
              <a:gd name="connsiteX4-85" fmla="*/ 1409070 w 3221102"/>
              <a:gd name="connsiteY4-86" fmla="*/ 1159393 h 3221116"/>
              <a:gd name="connsiteX5-87" fmla="*/ 1152384 w 3221102"/>
              <a:gd name="connsiteY5-88" fmla="*/ 1703728 h 3221116"/>
              <a:gd name="connsiteX6-89" fmla="*/ 1591651 w 3221102"/>
              <a:gd name="connsiteY6-90" fmla="*/ 2152290 h 3221116"/>
              <a:gd name="connsiteX7-91" fmla="*/ 1850815 w 3221102"/>
              <a:gd name="connsiteY7-92" fmla="*/ 1654259 h 3221116"/>
              <a:gd name="connsiteX8-93" fmla="*/ 1830467 w 3221102"/>
              <a:gd name="connsiteY8-94" fmla="*/ 1515986 h 3221116"/>
              <a:gd name="connsiteX9-95" fmla="*/ 1477043 w 3221102"/>
              <a:gd name="connsiteY9-96" fmla="*/ 1144372 h 3221116"/>
              <a:gd name="connsiteX10-97" fmla="*/ 1651152 w 3221102"/>
              <a:gd name="connsiteY10-98" fmla="*/ 501 h 3221116"/>
              <a:gd name="connsiteX11-99" fmla="*/ 2580395 w 3221102"/>
              <a:gd name="connsiteY11-100" fmla="*/ 324821 h 3221116"/>
              <a:gd name="connsiteX12-101" fmla="*/ 3030464 w 3221102"/>
              <a:gd name="connsiteY12-102" fmla="*/ 2370314 h 3221116"/>
              <a:gd name="connsiteX13-103" fmla="*/ 3004976 w 3221102"/>
              <a:gd name="connsiteY13-104" fmla="*/ 2356675 h 3221116"/>
              <a:gd name="connsiteX14-105" fmla="*/ 2585849 w 3221102"/>
              <a:gd name="connsiteY14-106" fmla="*/ 2588887 h 3221116"/>
              <a:gd name="connsiteX15-107" fmla="*/ 1973374 w 3221102"/>
              <a:gd name="connsiteY15-108" fmla="*/ 2195096 h 3221116"/>
              <a:gd name="connsiteX16-109" fmla="*/ 1390827 w 3221102"/>
              <a:gd name="connsiteY16-110" fmla="*/ 2527630 h 3221116"/>
              <a:gd name="connsiteX17-111" fmla="*/ 783896 w 3221102"/>
              <a:gd name="connsiteY17-112" fmla="*/ 1665044 h 3221116"/>
              <a:gd name="connsiteX18-113" fmla="*/ 1268509 w 3221102"/>
              <a:gd name="connsiteY18-114" fmla="*/ 819983 h 3221116"/>
              <a:gd name="connsiteX19-115" fmla="*/ 1328805 w 3221102"/>
              <a:gd name="connsiteY19-116" fmla="*/ 807930 h 3221116"/>
              <a:gd name="connsiteX20-117" fmla="*/ 1390827 w 3221102"/>
              <a:gd name="connsiteY20-118" fmla="*/ 802457 h 3221116"/>
              <a:gd name="connsiteX21-119" fmla="*/ 1462242 w 3221102"/>
              <a:gd name="connsiteY21-120" fmla="*/ 801708 h 3221116"/>
              <a:gd name="connsiteX22-121" fmla="*/ 1956122 w 3221102"/>
              <a:gd name="connsiteY22-122" fmla="*/ 1110076 h 3221116"/>
              <a:gd name="connsiteX23-123" fmla="*/ 1973374 w 3221102"/>
              <a:gd name="connsiteY23-124" fmla="*/ 875315 h 3221116"/>
              <a:gd name="connsiteX24-125" fmla="*/ 2333414 w 3221102"/>
              <a:gd name="connsiteY24-126" fmla="*/ 875315 h 3221116"/>
              <a:gd name="connsiteX25-127" fmla="*/ 2324788 w 3221102"/>
              <a:gd name="connsiteY25-128" fmla="*/ 2054049 h 3221116"/>
              <a:gd name="connsiteX26-129" fmla="*/ 2661746 w 3221102"/>
              <a:gd name="connsiteY26-130" fmla="*/ 2179658 h 3221116"/>
              <a:gd name="connsiteX27-131" fmla="*/ 2691046 w 3221102"/>
              <a:gd name="connsiteY27-132" fmla="*/ 2188689 h 3221116"/>
              <a:gd name="connsiteX28-133" fmla="*/ 2667011 w 3221102"/>
              <a:gd name="connsiteY28-134" fmla="*/ 2175828 h 3221116"/>
              <a:gd name="connsiteX29-135" fmla="*/ 2332141 w 3221102"/>
              <a:gd name="connsiteY29-136" fmla="*/ 653899 h 3221116"/>
              <a:gd name="connsiteX30-137" fmla="*/ 776764 w 3221102"/>
              <a:gd name="connsiteY30-138" fmla="*/ 749845 h 3221116"/>
              <a:gd name="connsiteX31-139" fmla="*/ 631487 w 3221102"/>
              <a:gd name="connsiteY31-140" fmla="*/ 2301392 h 3221116"/>
              <a:gd name="connsiteX32-141" fmla="*/ 2142017 w 3221102"/>
              <a:gd name="connsiteY32-142" fmla="*/ 2684410 h 3221116"/>
              <a:gd name="connsiteX33-143" fmla="*/ 2324866 w 3221102"/>
              <a:gd name="connsiteY33-144" fmla="*/ 3053856 h 3221116"/>
              <a:gd name="connsiteX34-145" fmla="*/ 294693 w 3221102"/>
              <a:gd name="connsiteY34-146" fmla="*/ 2539075 h 3221116"/>
              <a:gd name="connsiteX35-147" fmla="*/ 489947 w 3221102"/>
              <a:gd name="connsiteY35-148" fmla="*/ 453774 h 3221116"/>
              <a:gd name="connsiteX36-149" fmla="*/ 1651152 w 3221102"/>
              <a:gd name="connsiteY36-150" fmla="*/ 501 h 3221116"/>
              <a:gd name="connsiteX0-151" fmla="*/ 2664630 w 3221102"/>
              <a:gd name="connsiteY0-152" fmla="*/ 2175617 h 3221116"/>
              <a:gd name="connsiteX1-153" fmla="*/ 2658205 w 3221102"/>
              <a:gd name="connsiteY1-154" fmla="*/ 2178566 h 3221116"/>
              <a:gd name="connsiteX2-155" fmla="*/ 2664630 w 3221102"/>
              <a:gd name="connsiteY2-156" fmla="*/ 2175617 h 3221116"/>
              <a:gd name="connsiteX3-157" fmla="*/ 1477043 w 3221102"/>
              <a:gd name="connsiteY3-158" fmla="*/ 1144372 h 3221116"/>
              <a:gd name="connsiteX4-159" fmla="*/ 1409070 w 3221102"/>
              <a:gd name="connsiteY4-160" fmla="*/ 1159393 h 3221116"/>
              <a:gd name="connsiteX5-161" fmla="*/ 1152384 w 3221102"/>
              <a:gd name="connsiteY5-162" fmla="*/ 1703728 h 3221116"/>
              <a:gd name="connsiteX6-163" fmla="*/ 1591651 w 3221102"/>
              <a:gd name="connsiteY6-164" fmla="*/ 2152290 h 3221116"/>
              <a:gd name="connsiteX7-165" fmla="*/ 1850815 w 3221102"/>
              <a:gd name="connsiteY7-166" fmla="*/ 1654259 h 3221116"/>
              <a:gd name="connsiteX8-167" fmla="*/ 1830467 w 3221102"/>
              <a:gd name="connsiteY8-168" fmla="*/ 1515986 h 3221116"/>
              <a:gd name="connsiteX9-169" fmla="*/ 1477043 w 3221102"/>
              <a:gd name="connsiteY9-170" fmla="*/ 1144372 h 3221116"/>
              <a:gd name="connsiteX10-171" fmla="*/ 1651152 w 3221102"/>
              <a:gd name="connsiteY10-172" fmla="*/ 501 h 3221116"/>
              <a:gd name="connsiteX11-173" fmla="*/ 2580395 w 3221102"/>
              <a:gd name="connsiteY11-174" fmla="*/ 324821 h 3221116"/>
              <a:gd name="connsiteX12-175" fmla="*/ 3030464 w 3221102"/>
              <a:gd name="connsiteY12-176" fmla="*/ 2370314 h 3221116"/>
              <a:gd name="connsiteX13-177" fmla="*/ 3004976 w 3221102"/>
              <a:gd name="connsiteY13-178" fmla="*/ 2356675 h 3221116"/>
              <a:gd name="connsiteX14-179" fmla="*/ 2585849 w 3221102"/>
              <a:gd name="connsiteY14-180" fmla="*/ 2588887 h 3221116"/>
              <a:gd name="connsiteX15-181" fmla="*/ 1973374 w 3221102"/>
              <a:gd name="connsiteY15-182" fmla="*/ 2195096 h 3221116"/>
              <a:gd name="connsiteX16-183" fmla="*/ 1390827 w 3221102"/>
              <a:gd name="connsiteY16-184" fmla="*/ 2527630 h 3221116"/>
              <a:gd name="connsiteX17-185" fmla="*/ 783896 w 3221102"/>
              <a:gd name="connsiteY17-186" fmla="*/ 1665044 h 3221116"/>
              <a:gd name="connsiteX18-187" fmla="*/ 1268509 w 3221102"/>
              <a:gd name="connsiteY18-188" fmla="*/ 819983 h 3221116"/>
              <a:gd name="connsiteX19-189" fmla="*/ 1328805 w 3221102"/>
              <a:gd name="connsiteY19-190" fmla="*/ 807930 h 3221116"/>
              <a:gd name="connsiteX20-191" fmla="*/ 1390827 w 3221102"/>
              <a:gd name="connsiteY20-192" fmla="*/ 802457 h 3221116"/>
              <a:gd name="connsiteX21-193" fmla="*/ 1462242 w 3221102"/>
              <a:gd name="connsiteY21-194" fmla="*/ 801708 h 3221116"/>
              <a:gd name="connsiteX22-195" fmla="*/ 1956122 w 3221102"/>
              <a:gd name="connsiteY22-196" fmla="*/ 1110076 h 3221116"/>
              <a:gd name="connsiteX23-197" fmla="*/ 1973374 w 3221102"/>
              <a:gd name="connsiteY23-198" fmla="*/ 875315 h 3221116"/>
              <a:gd name="connsiteX24-199" fmla="*/ 2333414 w 3221102"/>
              <a:gd name="connsiteY24-200" fmla="*/ 875315 h 3221116"/>
              <a:gd name="connsiteX25-201" fmla="*/ 2324788 w 3221102"/>
              <a:gd name="connsiteY25-202" fmla="*/ 2054049 h 3221116"/>
              <a:gd name="connsiteX26-203" fmla="*/ 2661746 w 3221102"/>
              <a:gd name="connsiteY26-204" fmla="*/ 2179658 h 3221116"/>
              <a:gd name="connsiteX27-205" fmla="*/ 2691046 w 3221102"/>
              <a:gd name="connsiteY27-206" fmla="*/ 2188689 h 3221116"/>
              <a:gd name="connsiteX28-207" fmla="*/ 2667011 w 3221102"/>
              <a:gd name="connsiteY28-208" fmla="*/ 2175828 h 3221116"/>
              <a:gd name="connsiteX29-209" fmla="*/ 2332141 w 3221102"/>
              <a:gd name="connsiteY29-210" fmla="*/ 653899 h 3221116"/>
              <a:gd name="connsiteX30-211" fmla="*/ 776764 w 3221102"/>
              <a:gd name="connsiteY30-212" fmla="*/ 749845 h 3221116"/>
              <a:gd name="connsiteX31-213" fmla="*/ 631487 w 3221102"/>
              <a:gd name="connsiteY31-214" fmla="*/ 2301392 h 3221116"/>
              <a:gd name="connsiteX32-215" fmla="*/ 2142017 w 3221102"/>
              <a:gd name="connsiteY32-216" fmla="*/ 2684410 h 3221116"/>
              <a:gd name="connsiteX33-217" fmla="*/ 2324866 w 3221102"/>
              <a:gd name="connsiteY33-218" fmla="*/ 3053856 h 3221116"/>
              <a:gd name="connsiteX34-219" fmla="*/ 294693 w 3221102"/>
              <a:gd name="connsiteY34-220" fmla="*/ 2539075 h 3221116"/>
              <a:gd name="connsiteX35-221" fmla="*/ 489947 w 3221102"/>
              <a:gd name="connsiteY35-222" fmla="*/ 453774 h 3221116"/>
              <a:gd name="connsiteX36-223" fmla="*/ 1651152 w 3221102"/>
              <a:gd name="connsiteY36-224" fmla="*/ 501 h 3221116"/>
              <a:gd name="connsiteX0-225" fmla="*/ 2664630 w 3221102"/>
              <a:gd name="connsiteY0-226" fmla="*/ 2175617 h 3221116"/>
              <a:gd name="connsiteX1-227" fmla="*/ 2658205 w 3221102"/>
              <a:gd name="connsiteY1-228" fmla="*/ 2178566 h 3221116"/>
              <a:gd name="connsiteX2-229" fmla="*/ 2664630 w 3221102"/>
              <a:gd name="connsiteY2-230" fmla="*/ 2175617 h 3221116"/>
              <a:gd name="connsiteX3-231" fmla="*/ 1477043 w 3221102"/>
              <a:gd name="connsiteY3-232" fmla="*/ 1144372 h 3221116"/>
              <a:gd name="connsiteX4-233" fmla="*/ 1409070 w 3221102"/>
              <a:gd name="connsiteY4-234" fmla="*/ 1159393 h 3221116"/>
              <a:gd name="connsiteX5-235" fmla="*/ 1152384 w 3221102"/>
              <a:gd name="connsiteY5-236" fmla="*/ 1703728 h 3221116"/>
              <a:gd name="connsiteX6-237" fmla="*/ 1591651 w 3221102"/>
              <a:gd name="connsiteY6-238" fmla="*/ 2152290 h 3221116"/>
              <a:gd name="connsiteX7-239" fmla="*/ 1850815 w 3221102"/>
              <a:gd name="connsiteY7-240" fmla="*/ 1654259 h 3221116"/>
              <a:gd name="connsiteX8-241" fmla="*/ 1830467 w 3221102"/>
              <a:gd name="connsiteY8-242" fmla="*/ 1515986 h 3221116"/>
              <a:gd name="connsiteX9-243" fmla="*/ 1477043 w 3221102"/>
              <a:gd name="connsiteY9-244" fmla="*/ 1144372 h 3221116"/>
              <a:gd name="connsiteX10-245" fmla="*/ 1651152 w 3221102"/>
              <a:gd name="connsiteY10-246" fmla="*/ 501 h 3221116"/>
              <a:gd name="connsiteX11-247" fmla="*/ 2580395 w 3221102"/>
              <a:gd name="connsiteY11-248" fmla="*/ 324821 h 3221116"/>
              <a:gd name="connsiteX12-249" fmla="*/ 3030464 w 3221102"/>
              <a:gd name="connsiteY12-250" fmla="*/ 2370314 h 3221116"/>
              <a:gd name="connsiteX13-251" fmla="*/ 3004976 w 3221102"/>
              <a:gd name="connsiteY13-252" fmla="*/ 2356675 h 3221116"/>
              <a:gd name="connsiteX14-253" fmla="*/ 2585849 w 3221102"/>
              <a:gd name="connsiteY14-254" fmla="*/ 2588887 h 3221116"/>
              <a:gd name="connsiteX15-255" fmla="*/ 1973374 w 3221102"/>
              <a:gd name="connsiteY15-256" fmla="*/ 2195096 h 3221116"/>
              <a:gd name="connsiteX16-257" fmla="*/ 1390827 w 3221102"/>
              <a:gd name="connsiteY16-258" fmla="*/ 2527630 h 3221116"/>
              <a:gd name="connsiteX17-259" fmla="*/ 783896 w 3221102"/>
              <a:gd name="connsiteY17-260" fmla="*/ 1665044 h 3221116"/>
              <a:gd name="connsiteX18-261" fmla="*/ 1268509 w 3221102"/>
              <a:gd name="connsiteY18-262" fmla="*/ 819983 h 3221116"/>
              <a:gd name="connsiteX19-263" fmla="*/ 1328805 w 3221102"/>
              <a:gd name="connsiteY19-264" fmla="*/ 807930 h 3221116"/>
              <a:gd name="connsiteX20-265" fmla="*/ 1390827 w 3221102"/>
              <a:gd name="connsiteY20-266" fmla="*/ 802457 h 3221116"/>
              <a:gd name="connsiteX21-267" fmla="*/ 1462242 w 3221102"/>
              <a:gd name="connsiteY21-268" fmla="*/ 801708 h 3221116"/>
              <a:gd name="connsiteX22-269" fmla="*/ 1956122 w 3221102"/>
              <a:gd name="connsiteY22-270" fmla="*/ 1110076 h 3221116"/>
              <a:gd name="connsiteX23-271" fmla="*/ 1973374 w 3221102"/>
              <a:gd name="connsiteY23-272" fmla="*/ 875315 h 3221116"/>
              <a:gd name="connsiteX24-273" fmla="*/ 2333414 w 3221102"/>
              <a:gd name="connsiteY24-274" fmla="*/ 875315 h 3221116"/>
              <a:gd name="connsiteX25-275" fmla="*/ 2324788 w 3221102"/>
              <a:gd name="connsiteY25-276" fmla="*/ 2054049 h 3221116"/>
              <a:gd name="connsiteX26-277" fmla="*/ 2661746 w 3221102"/>
              <a:gd name="connsiteY26-278" fmla="*/ 2179658 h 3221116"/>
              <a:gd name="connsiteX27-279" fmla="*/ 2691046 w 3221102"/>
              <a:gd name="connsiteY27-280" fmla="*/ 2188689 h 3221116"/>
              <a:gd name="connsiteX28-281" fmla="*/ 2667011 w 3221102"/>
              <a:gd name="connsiteY28-282" fmla="*/ 2175828 h 3221116"/>
              <a:gd name="connsiteX29-283" fmla="*/ 2332141 w 3221102"/>
              <a:gd name="connsiteY29-284" fmla="*/ 653899 h 3221116"/>
              <a:gd name="connsiteX30-285" fmla="*/ 776764 w 3221102"/>
              <a:gd name="connsiteY30-286" fmla="*/ 749845 h 3221116"/>
              <a:gd name="connsiteX31-287" fmla="*/ 631487 w 3221102"/>
              <a:gd name="connsiteY31-288" fmla="*/ 2301392 h 3221116"/>
              <a:gd name="connsiteX32-289" fmla="*/ 2142017 w 3221102"/>
              <a:gd name="connsiteY32-290" fmla="*/ 2684410 h 3221116"/>
              <a:gd name="connsiteX33-291" fmla="*/ 2324866 w 3221102"/>
              <a:gd name="connsiteY33-292" fmla="*/ 3053856 h 3221116"/>
              <a:gd name="connsiteX34-293" fmla="*/ 294693 w 3221102"/>
              <a:gd name="connsiteY34-294" fmla="*/ 2539075 h 3221116"/>
              <a:gd name="connsiteX35-295" fmla="*/ 489947 w 3221102"/>
              <a:gd name="connsiteY35-296" fmla="*/ 453774 h 3221116"/>
              <a:gd name="connsiteX36-297" fmla="*/ 1651152 w 3221102"/>
              <a:gd name="connsiteY36-298" fmla="*/ 501 h 3221116"/>
              <a:gd name="connsiteX0-299" fmla="*/ 2664630 w 3221102"/>
              <a:gd name="connsiteY0-300" fmla="*/ 2175617 h 3221116"/>
              <a:gd name="connsiteX1-301" fmla="*/ 2658205 w 3221102"/>
              <a:gd name="connsiteY1-302" fmla="*/ 2178566 h 3221116"/>
              <a:gd name="connsiteX2-303" fmla="*/ 2664630 w 3221102"/>
              <a:gd name="connsiteY2-304" fmla="*/ 2175617 h 3221116"/>
              <a:gd name="connsiteX3-305" fmla="*/ 1477043 w 3221102"/>
              <a:gd name="connsiteY3-306" fmla="*/ 1144372 h 3221116"/>
              <a:gd name="connsiteX4-307" fmla="*/ 1409070 w 3221102"/>
              <a:gd name="connsiteY4-308" fmla="*/ 1159393 h 3221116"/>
              <a:gd name="connsiteX5-309" fmla="*/ 1152384 w 3221102"/>
              <a:gd name="connsiteY5-310" fmla="*/ 1703728 h 3221116"/>
              <a:gd name="connsiteX6-311" fmla="*/ 1514013 w 3221102"/>
              <a:gd name="connsiteY6-312" fmla="*/ 2152290 h 3221116"/>
              <a:gd name="connsiteX7-313" fmla="*/ 1850815 w 3221102"/>
              <a:gd name="connsiteY7-314" fmla="*/ 1654259 h 3221116"/>
              <a:gd name="connsiteX8-315" fmla="*/ 1830467 w 3221102"/>
              <a:gd name="connsiteY8-316" fmla="*/ 1515986 h 3221116"/>
              <a:gd name="connsiteX9-317" fmla="*/ 1477043 w 3221102"/>
              <a:gd name="connsiteY9-318" fmla="*/ 1144372 h 3221116"/>
              <a:gd name="connsiteX10-319" fmla="*/ 1651152 w 3221102"/>
              <a:gd name="connsiteY10-320" fmla="*/ 501 h 3221116"/>
              <a:gd name="connsiteX11-321" fmla="*/ 2580395 w 3221102"/>
              <a:gd name="connsiteY11-322" fmla="*/ 324821 h 3221116"/>
              <a:gd name="connsiteX12-323" fmla="*/ 3030464 w 3221102"/>
              <a:gd name="connsiteY12-324" fmla="*/ 2370314 h 3221116"/>
              <a:gd name="connsiteX13-325" fmla="*/ 3004976 w 3221102"/>
              <a:gd name="connsiteY13-326" fmla="*/ 2356675 h 3221116"/>
              <a:gd name="connsiteX14-327" fmla="*/ 2585849 w 3221102"/>
              <a:gd name="connsiteY14-328" fmla="*/ 2588887 h 3221116"/>
              <a:gd name="connsiteX15-329" fmla="*/ 1973374 w 3221102"/>
              <a:gd name="connsiteY15-330" fmla="*/ 2195096 h 3221116"/>
              <a:gd name="connsiteX16-331" fmla="*/ 1390827 w 3221102"/>
              <a:gd name="connsiteY16-332" fmla="*/ 2527630 h 3221116"/>
              <a:gd name="connsiteX17-333" fmla="*/ 783896 w 3221102"/>
              <a:gd name="connsiteY17-334" fmla="*/ 1665044 h 3221116"/>
              <a:gd name="connsiteX18-335" fmla="*/ 1268509 w 3221102"/>
              <a:gd name="connsiteY18-336" fmla="*/ 819983 h 3221116"/>
              <a:gd name="connsiteX19-337" fmla="*/ 1328805 w 3221102"/>
              <a:gd name="connsiteY19-338" fmla="*/ 807930 h 3221116"/>
              <a:gd name="connsiteX20-339" fmla="*/ 1390827 w 3221102"/>
              <a:gd name="connsiteY20-340" fmla="*/ 802457 h 3221116"/>
              <a:gd name="connsiteX21-341" fmla="*/ 1462242 w 3221102"/>
              <a:gd name="connsiteY21-342" fmla="*/ 801708 h 3221116"/>
              <a:gd name="connsiteX22-343" fmla="*/ 1956122 w 3221102"/>
              <a:gd name="connsiteY22-344" fmla="*/ 1110076 h 3221116"/>
              <a:gd name="connsiteX23-345" fmla="*/ 1973374 w 3221102"/>
              <a:gd name="connsiteY23-346" fmla="*/ 875315 h 3221116"/>
              <a:gd name="connsiteX24-347" fmla="*/ 2333414 w 3221102"/>
              <a:gd name="connsiteY24-348" fmla="*/ 875315 h 3221116"/>
              <a:gd name="connsiteX25-349" fmla="*/ 2324788 w 3221102"/>
              <a:gd name="connsiteY25-350" fmla="*/ 2054049 h 3221116"/>
              <a:gd name="connsiteX26-351" fmla="*/ 2661746 w 3221102"/>
              <a:gd name="connsiteY26-352" fmla="*/ 2179658 h 3221116"/>
              <a:gd name="connsiteX27-353" fmla="*/ 2691046 w 3221102"/>
              <a:gd name="connsiteY27-354" fmla="*/ 2188689 h 3221116"/>
              <a:gd name="connsiteX28-355" fmla="*/ 2667011 w 3221102"/>
              <a:gd name="connsiteY28-356" fmla="*/ 2175828 h 3221116"/>
              <a:gd name="connsiteX29-357" fmla="*/ 2332141 w 3221102"/>
              <a:gd name="connsiteY29-358" fmla="*/ 653899 h 3221116"/>
              <a:gd name="connsiteX30-359" fmla="*/ 776764 w 3221102"/>
              <a:gd name="connsiteY30-360" fmla="*/ 749845 h 3221116"/>
              <a:gd name="connsiteX31-361" fmla="*/ 631487 w 3221102"/>
              <a:gd name="connsiteY31-362" fmla="*/ 2301392 h 3221116"/>
              <a:gd name="connsiteX32-363" fmla="*/ 2142017 w 3221102"/>
              <a:gd name="connsiteY32-364" fmla="*/ 2684410 h 3221116"/>
              <a:gd name="connsiteX33-365" fmla="*/ 2324866 w 3221102"/>
              <a:gd name="connsiteY33-366" fmla="*/ 3053856 h 3221116"/>
              <a:gd name="connsiteX34-367" fmla="*/ 294693 w 3221102"/>
              <a:gd name="connsiteY34-368" fmla="*/ 2539075 h 3221116"/>
              <a:gd name="connsiteX35-369" fmla="*/ 489947 w 3221102"/>
              <a:gd name="connsiteY35-370" fmla="*/ 453774 h 3221116"/>
              <a:gd name="connsiteX36-371" fmla="*/ 1651152 w 3221102"/>
              <a:gd name="connsiteY36-372" fmla="*/ 501 h 3221116"/>
              <a:gd name="connsiteX0-373" fmla="*/ 2664630 w 3221102"/>
              <a:gd name="connsiteY0-374" fmla="*/ 2175617 h 3221116"/>
              <a:gd name="connsiteX1-375" fmla="*/ 2658205 w 3221102"/>
              <a:gd name="connsiteY1-376" fmla="*/ 2178566 h 3221116"/>
              <a:gd name="connsiteX2-377" fmla="*/ 2664630 w 3221102"/>
              <a:gd name="connsiteY2-378" fmla="*/ 2175617 h 3221116"/>
              <a:gd name="connsiteX3-379" fmla="*/ 1477043 w 3221102"/>
              <a:gd name="connsiteY3-380" fmla="*/ 1144372 h 3221116"/>
              <a:gd name="connsiteX4-381" fmla="*/ 1409070 w 3221102"/>
              <a:gd name="connsiteY4-382" fmla="*/ 1159393 h 3221116"/>
              <a:gd name="connsiteX5-383" fmla="*/ 1152384 w 3221102"/>
              <a:gd name="connsiteY5-384" fmla="*/ 1703728 h 3221116"/>
              <a:gd name="connsiteX6-385" fmla="*/ 1514013 w 3221102"/>
              <a:gd name="connsiteY6-386" fmla="*/ 2152290 h 3221116"/>
              <a:gd name="connsiteX7-387" fmla="*/ 1850815 w 3221102"/>
              <a:gd name="connsiteY7-388" fmla="*/ 1654259 h 3221116"/>
              <a:gd name="connsiteX8-389" fmla="*/ 1830467 w 3221102"/>
              <a:gd name="connsiteY8-390" fmla="*/ 1515986 h 3221116"/>
              <a:gd name="connsiteX9-391" fmla="*/ 1477043 w 3221102"/>
              <a:gd name="connsiteY9-392" fmla="*/ 1144372 h 3221116"/>
              <a:gd name="connsiteX10-393" fmla="*/ 1651152 w 3221102"/>
              <a:gd name="connsiteY10-394" fmla="*/ 501 h 3221116"/>
              <a:gd name="connsiteX11-395" fmla="*/ 2580395 w 3221102"/>
              <a:gd name="connsiteY11-396" fmla="*/ 324821 h 3221116"/>
              <a:gd name="connsiteX12-397" fmla="*/ 3030464 w 3221102"/>
              <a:gd name="connsiteY12-398" fmla="*/ 2370314 h 3221116"/>
              <a:gd name="connsiteX13-399" fmla="*/ 3004976 w 3221102"/>
              <a:gd name="connsiteY13-400" fmla="*/ 2356675 h 3221116"/>
              <a:gd name="connsiteX14-401" fmla="*/ 2585849 w 3221102"/>
              <a:gd name="connsiteY14-402" fmla="*/ 2588887 h 3221116"/>
              <a:gd name="connsiteX15-403" fmla="*/ 1973374 w 3221102"/>
              <a:gd name="connsiteY15-404" fmla="*/ 2195096 h 3221116"/>
              <a:gd name="connsiteX16-405" fmla="*/ 1390827 w 3221102"/>
              <a:gd name="connsiteY16-406" fmla="*/ 2527630 h 3221116"/>
              <a:gd name="connsiteX17-407" fmla="*/ 783896 w 3221102"/>
              <a:gd name="connsiteY17-408" fmla="*/ 1665044 h 3221116"/>
              <a:gd name="connsiteX18-409" fmla="*/ 1268509 w 3221102"/>
              <a:gd name="connsiteY18-410" fmla="*/ 819983 h 3221116"/>
              <a:gd name="connsiteX19-411" fmla="*/ 1328805 w 3221102"/>
              <a:gd name="connsiteY19-412" fmla="*/ 807930 h 3221116"/>
              <a:gd name="connsiteX20-413" fmla="*/ 1390827 w 3221102"/>
              <a:gd name="connsiteY20-414" fmla="*/ 802457 h 3221116"/>
              <a:gd name="connsiteX21-415" fmla="*/ 1462242 w 3221102"/>
              <a:gd name="connsiteY21-416" fmla="*/ 801708 h 3221116"/>
              <a:gd name="connsiteX22-417" fmla="*/ 1956122 w 3221102"/>
              <a:gd name="connsiteY22-418" fmla="*/ 1110076 h 3221116"/>
              <a:gd name="connsiteX23-419" fmla="*/ 1973374 w 3221102"/>
              <a:gd name="connsiteY23-420" fmla="*/ 875315 h 3221116"/>
              <a:gd name="connsiteX24-421" fmla="*/ 2333414 w 3221102"/>
              <a:gd name="connsiteY24-422" fmla="*/ 875315 h 3221116"/>
              <a:gd name="connsiteX25-423" fmla="*/ 2324788 w 3221102"/>
              <a:gd name="connsiteY25-424" fmla="*/ 2054049 h 3221116"/>
              <a:gd name="connsiteX26-425" fmla="*/ 2661746 w 3221102"/>
              <a:gd name="connsiteY26-426" fmla="*/ 2179658 h 3221116"/>
              <a:gd name="connsiteX27-427" fmla="*/ 2691046 w 3221102"/>
              <a:gd name="connsiteY27-428" fmla="*/ 2188689 h 3221116"/>
              <a:gd name="connsiteX28-429" fmla="*/ 2667011 w 3221102"/>
              <a:gd name="connsiteY28-430" fmla="*/ 2175828 h 3221116"/>
              <a:gd name="connsiteX29-431" fmla="*/ 2332141 w 3221102"/>
              <a:gd name="connsiteY29-432" fmla="*/ 653899 h 3221116"/>
              <a:gd name="connsiteX30-433" fmla="*/ 776764 w 3221102"/>
              <a:gd name="connsiteY30-434" fmla="*/ 749845 h 3221116"/>
              <a:gd name="connsiteX31-435" fmla="*/ 631487 w 3221102"/>
              <a:gd name="connsiteY31-436" fmla="*/ 2301392 h 3221116"/>
              <a:gd name="connsiteX32-437" fmla="*/ 2142017 w 3221102"/>
              <a:gd name="connsiteY32-438" fmla="*/ 2684410 h 3221116"/>
              <a:gd name="connsiteX33-439" fmla="*/ 2324866 w 3221102"/>
              <a:gd name="connsiteY33-440" fmla="*/ 3053856 h 3221116"/>
              <a:gd name="connsiteX34-441" fmla="*/ 294693 w 3221102"/>
              <a:gd name="connsiteY34-442" fmla="*/ 2539075 h 3221116"/>
              <a:gd name="connsiteX35-443" fmla="*/ 489947 w 3221102"/>
              <a:gd name="connsiteY35-444" fmla="*/ 453774 h 3221116"/>
              <a:gd name="connsiteX36-445" fmla="*/ 1651152 w 3221102"/>
              <a:gd name="connsiteY36-446" fmla="*/ 501 h 3221116"/>
              <a:gd name="connsiteX0-447" fmla="*/ 2664630 w 3221102"/>
              <a:gd name="connsiteY0-448" fmla="*/ 2175617 h 3221116"/>
              <a:gd name="connsiteX1-449" fmla="*/ 2658205 w 3221102"/>
              <a:gd name="connsiteY1-450" fmla="*/ 2178566 h 3221116"/>
              <a:gd name="connsiteX2-451" fmla="*/ 2664630 w 3221102"/>
              <a:gd name="connsiteY2-452" fmla="*/ 2175617 h 3221116"/>
              <a:gd name="connsiteX3-453" fmla="*/ 1477043 w 3221102"/>
              <a:gd name="connsiteY3-454" fmla="*/ 1144372 h 3221116"/>
              <a:gd name="connsiteX4-455" fmla="*/ 1409070 w 3221102"/>
              <a:gd name="connsiteY4-456" fmla="*/ 1159393 h 3221116"/>
              <a:gd name="connsiteX5-457" fmla="*/ 1152384 w 3221102"/>
              <a:gd name="connsiteY5-458" fmla="*/ 1703728 h 3221116"/>
              <a:gd name="connsiteX6-459" fmla="*/ 1514013 w 3221102"/>
              <a:gd name="connsiteY6-460" fmla="*/ 2152290 h 3221116"/>
              <a:gd name="connsiteX7-461" fmla="*/ 1850815 w 3221102"/>
              <a:gd name="connsiteY7-462" fmla="*/ 1654259 h 3221116"/>
              <a:gd name="connsiteX8-463" fmla="*/ 1830467 w 3221102"/>
              <a:gd name="connsiteY8-464" fmla="*/ 1515986 h 3221116"/>
              <a:gd name="connsiteX9-465" fmla="*/ 1477043 w 3221102"/>
              <a:gd name="connsiteY9-466" fmla="*/ 1144372 h 3221116"/>
              <a:gd name="connsiteX10-467" fmla="*/ 1651152 w 3221102"/>
              <a:gd name="connsiteY10-468" fmla="*/ 501 h 3221116"/>
              <a:gd name="connsiteX11-469" fmla="*/ 2580395 w 3221102"/>
              <a:gd name="connsiteY11-470" fmla="*/ 324821 h 3221116"/>
              <a:gd name="connsiteX12-471" fmla="*/ 3030464 w 3221102"/>
              <a:gd name="connsiteY12-472" fmla="*/ 2370314 h 3221116"/>
              <a:gd name="connsiteX13-473" fmla="*/ 2585849 w 3221102"/>
              <a:gd name="connsiteY13-474" fmla="*/ 2588887 h 3221116"/>
              <a:gd name="connsiteX14-475" fmla="*/ 1973374 w 3221102"/>
              <a:gd name="connsiteY14-476" fmla="*/ 2195096 h 3221116"/>
              <a:gd name="connsiteX15-477" fmla="*/ 1390827 w 3221102"/>
              <a:gd name="connsiteY15-478" fmla="*/ 2527630 h 3221116"/>
              <a:gd name="connsiteX16-479" fmla="*/ 783896 w 3221102"/>
              <a:gd name="connsiteY16-480" fmla="*/ 1665044 h 3221116"/>
              <a:gd name="connsiteX17-481" fmla="*/ 1268509 w 3221102"/>
              <a:gd name="connsiteY17-482" fmla="*/ 819983 h 3221116"/>
              <a:gd name="connsiteX18-483" fmla="*/ 1328805 w 3221102"/>
              <a:gd name="connsiteY18-484" fmla="*/ 807930 h 3221116"/>
              <a:gd name="connsiteX19-485" fmla="*/ 1390827 w 3221102"/>
              <a:gd name="connsiteY19-486" fmla="*/ 802457 h 3221116"/>
              <a:gd name="connsiteX20-487" fmla="*/ 1462242 w 3221102"/>
              <a:gd name="connsiteY20-488" fmla="*/ 801708 h 3221116"/>
              <a:gd name="connsiteX21-489" fmla="*/ 1956122 w 3221102"/>
              <a:gd name="connsiteY21-490" fmla="*/ 1110076 h 3221116"/>
              <a:gd name="connsiteX22-491" fmla="*/ 1973374 w 3221102"/>
              <a:gd name="connsiteY22-492" fmla="*/ 875315 h 3221116"/>
              <a:gd name="connsiteX23-493" fmla="*/ 2333414 w 3221102"/>
              <a:gd name="connsiteY23-494" fmla="*/ 875315 h 3221116"/>
              <a:gd name="connsiteX24-495" fmla="*/ 2324788 w 3221102"/>
              <a:gd name="connsiteY24-496" fmla="*/ 2054049 h 3221116"/>
              <a:gd name="connsiteX25-497" fmla="*/ 2661746 w 3221102"/>
              <a:gd name="connsiteY25-498" fmla="*/ 2179658 h 3221116"/>
              <a:gd name="connsiteX26-499" fmla="*/ 2691046 w 3221102"/>
              <a:gd name="connsiteY26-500" fmla="*/ 2188689 h 3221116"/>
              <a:gd name="connsiteX27-501" fmla="*/ 2667011 w 3221102"/>
              <a:gd name="connsiteY27-502" fmla="*/ 2175828 h 3221116"/>
              <a:gd name="connsiteX28-503" fmla="*/ 2332141 w 3221102"/>
              <a:gd name="connsiteY28-504" fmla="*/ 653899 h 3221116"/>
              <a:gd name="connsiteX29-505" fmla="*/ 776764 w 3221102"/>
              <a:gd name="connsiteY29-506" fmla="*/ 749845 h 3221116"/>
              <a:gd name="connsiteX30-507" fmla="*/ 631487 w 3221102"/>
              <a:gd name="connsiteY30-508" fmla="*/ 2301392 h 3221116"/>
              <a:gd name="connsiteX31-509" fmla="*/ 2142017 w 3221102"/>
              <a:gd name="connsiteY31-510" fmla="*/ 2684410 h 3221116"/>
              <a:gd name="connsiteX32-511" fmla="*/ 2324866 w 3221102"/>
              <a:gd name="connsiteY32-512" fmla="*/ 3053856 h 3221116"/>
              <a:gd name="connsiteX33-513" fmla="*/ 294693 w 3221102"/>
              <a:gd name="connsiteY33-514" fmla="*/ 2539075 h 3221116"/>
              <a:gd name="connsiteX34-515" fmla="*/ 489947 w 3221102"/>
              <a:gd name="connsiteY34-516" fmla="*/ 453774 h 3221116"/>
              <a:gd name="connsiteX35-517" fmla="*/ 1651152 w 3221102"/>
              <a:gd name="connsiteY35-518" fmla="*/ 501 h 3221116"/>
              <a:gd name="connsiteX0-519" fmla="*/ 2664630 w 3221102"/>
              <a:gd name="connsiteY0-520" fmla="*/ 2175617 h 3221116"/>
              <a:gd name="connsiteX1-521" fmla="*/ 2658205 w 3221102"/>
              <a:gd name="connsiteY1-522" fmla="*/ 2178566 h 3221116"/>
              <a:gd name="connsiteX2-523" fmla="*/ 2664630 w 3221102"/>
              <a:gd name="connsiteY2-524" fmla="*/ 2175617 h 3221116"/>
              <a:gd name="connsiteX3-525" fmla="*/ 1477043 w 3221102"/>
              <a:gd name="connsiteY3-526" fmla="*/ 1144372 h 3221116"/>
              <a:gd name="connsiteX4-527" fmla="*/ 1409070 w 3221102"/>
              <a:gd name="connsiteY4-528" fmla="*/ 1159393 h 3221116"/>
              <a:gd name="connsiteX5-529" fmla="*/ 1152384 w 3221102"/>
              <a:gd name="connsiteY5-530" fmla="*/ 1703728 h 3221116"/>
              <a:gd name="connsiteX6-531" fmla="*/ 1514013 w 3221102"/>
              <a:gd name="connsiteY6-532" fmla="*/ 2152290 h 3221116"/>
              <a:gd name="connsiteX7-533" fmla="*/ 1850815 w 3221102"/>
              <a:gd name="connsiteY7-534" fmla="*/ 1654259 h 3221116"/>
              <a:gd name="connsiteX8-535" fmla="*/ 1830467 w 3221102"/>
              <a:gd name="connsiteY8-536" fmla="*/ 1515986 h 3221116"/>
              <a:gd name="connsiteX9-537" fmla="*/ 1477043 w 3221102"/>
              <a:gd name="connsiteY9-538" fmla="*/ 1144372 h 3221116"/>
              <a:gd name="connsiteX10-539" fmla="*/ 1651152 w 3221102"/>
              <a:gd name="connsiteY10-540" fmla="*/ 501 h 3221116"/>
              <a:gd name="connsiteX11-541" fmla="*/ 2580395 w 3221102"/>
              <a:gd name="connsiteY11-542" fmla="*/ 324821 h 3221116"/>
              <a:gd name="connsiteX12-543" fmla="*/ 3030464 w 3221102"/>
              <a:gd name="connsiteY12-544" fmla="*/ 2370314 h 3221116"/>
              <a:gd name="connsiteX13-545" fmla="*/ 2585849 w 3221102"/>
              <a:gd name="connsiteY13-546" fmla="*/ 2588887 h 3221116"/>
              <a:gd name="connsiteX14-547" fmla="*/ 1973374 w 3221102"/>
              <a:gd name="connsiteY14-548" fmla="*/ 2195096 h 3221116"/>
              <a:gd name="connsiteX15-549" fmla="*/ 1390827 w 3221102"/>
              <a:gd name="connsiteY15-550" fmla="*/ 2527630 h 3221116"/>
              <a:gd name="connsiteX16-551" fmla="*/ 783896 w 3221102"/>
              <a:gd name="connsiteY16-552" fmla="*/ 1665044 h 3221116"/>
              <a:gd name="connsiteX17-553" fmla="*/ 1268509 w 3221102"/>
              <a:gd name="connsiteY17-554" fmla="*/ 819983 h 3221116"/>
              <a:gd name="connsiteX18-555" fmla="*/ 1328805 w 3221102"/>
              <a:gd name="connsiteY18-556" fmla="*/ 807930 h 3221116"/>
              <a:gd name="connsiteX19-557" fmla="*/ 1390827 w 3221102"/>
              <a:gd name="connsiteY19-558" fmla="*/ 802457 h 3221116"/>
              <a:gd name="connsiteX20-559" fmla="*/ 1462242 w 3221102"/>
              <a:gd name="connsiteY20-560" fmla="*/ 801708 h 3221116"/>
              <a:gd name="connsiteX21-561" fmla="*/ 1956122 w 3221102"/>
              <a:gd name="connsiteY21-562" fmla="*/ 1110076 h 3221116"/>
              <a:gd name="connsiteX22-563" fmla="*/ 1973374 w 3221102"/>
              <a:gd name="connsiteY22-564" fmla="*/ 875315 h 3221116"/>
              <a:gd name="connsiteX23-565" fmla="*/ 2333414 w 3221102"/>
              <a:gd name="connsiteY23-566" fmla="*/ 875315 h 3221116"/>
              <a:gd name="connsiteX24-567" fmla="*/ 2324788 w 3221102"/>
              <a:gd name="connsiteY24-568" fmla="*/ 2054049 h 3221116"/>
              <a:gd name="connsiteX25-569" fmla="*/ 2661746 w 3221102"/>
              <a:gd name="connsiteY25-570" fmla="*/ 2179658 h 3221116"/>
              <a:gd name="connsiteX26-571" fmla="*/ 2691046 w 3221102"/>
              <a:gd name="connsiteY26-572" fmla="*/ 2188689 h 3221116"/>
              <a:gd name="connsiteX27-573" fmla="*/ 2667011 w 3221102"/>
              <a:gd name="connsiteY27-574" fmla="*/ 2175828 h 3221116"/>
              <a:gd name="connsiteX28-575" fmla="*/ 2332141 w 3221102"/>
              <a:gd name="connsiteY28-576" fmla="*/ 653899 h 3221116"/>
              <a:gd name="connsiteX29-577" fmla="*/ 776764 w 3221102"/>
              <a:gd name="connsiteY29-578" fmla="*/ 749845 h 3221116"/>
              <a:gd name="connsiteX30-579" fmla="*/ 631487 w 3221102"/>
              <a:gd name="connsiteY30-580" fmla="*/ 2301392 h 3221116"/>
              <a:gd name="connsiteX31-581" fmla="*/ 2142017 w 3221102"/>
              <a:gd name="connsiteY31-582" fmla="*/ 2684410 h 3221116"/>
              <a:gd name="connsiteX32-583" fmla="*/ 2324866 w 3221102"/>
              <a:gd name="connsiteY32-584" fmla="*/ 3053856 h 3221116"/>
              <a:gd name="connsiteX33-585" fmla="*/ 294693 w 3221102"/>
              <a:gd name="connsiteY33-586" fmla="*/ 2539075 h 3221116"/>
              <a:gd name="connsiteX34-587" fmla="*/ 489947 w 3221102"/>
              <a:gd name="connsiteY34-588" fmla="*/ 453774 h 3221116"/>
              <a:gd name="connsiteX35-589" fmla="*/ 1651152 w 3221102"/>
              <a:gd name="connsiteY35-590" fmla="*/ 501 h 3221116"/>
              <a:gd name="connsiteX0-591" fmla="*/ 2664630 w 3221102"/>
              <a:gd name="connsiteY0-592" fmla="*/ 2175617 h 3221116"/>
              <a:gd name="connsiteX1-593" fmla="*/ 2658205 w 3221102"/>
              <a:gd name="connsiteY1-594" fmla="*/ 2178566 h 3221116"/>
              <a:gd name="connsiteX2-595" fmla="*/ 2664630 w 3221102"/>
              <a:gd name="connsiteY2-596" fmla="*/ 2175617 h 3221116"/>
              <a:gd name="connsiteX3-597" fmla="*/ 1477043 w 3221102"/>
              <a:gd name="connsiteY3-598" fmla="*/ 1144372 h 3221116"/>
              <a:gd name="connsiteX4-599" fmla="*/ 1409070 w 3221102"/>
              <a:gd name="connsiteY4-600" fmla="*/ 1159393 h 3221116"/>
              <a:gd name="connsiteX5-601" fmla="*/ 1152384 w 3221102"/>
              <a:gd name="connsiteY5-602" fmla="*/ 1703728 h 3221116"/>
              <a:gd name="connsiteX6-603" fmla="*/ 1514013 w 3221102"/>
              <a:gd name="connsiteY6-604" fmla="*/ 2152290 h 3221116"/>
              <a:gd name="connsiteX7-605" fmla="*/ 1850815 w 3221102"/>
              <a:gd name="connsiteY7-606" fmla="*/ 1654259 h 3221116"/>
              <a:gd name="connsiteX8-607" fmla="*/ 1830467 w 3221102"/>
              <a:gd name="connsiteY8-608" fmla="*/ 1515986 h 3221116"/>
              <a:gd name="connsiteX9-609" fmla="*/ 1477043 w 3221102"/>
              <a:gd name="connsiteY9-610" fmla="*/ 1144372 h 3221116"/>
              <a:gd name="connsiteX10-611" fmla="*/ 1651152 w 3221102"/>
              <a:gd name="connsiteY10-612" fmla="*/ 501 h 3221116"/>
              <a:gd name="connsiteX11-613" fmla="*/ 2580395 w 3221102"/>
              <a:gd name="connsiteY11-614" fmla="*/ 324821 h 3221116"/>
              <a:gd name="connsiteX12-615" fmla="*/ 3030464 w 3221102"/>
              <a:gd name="connsiteY12-616" fmla="*/ 2370314 h 3221116"/>
              <a:gd name="connsiteX13-617" fmla="*/ 2585849 w 3221102"/>
              <a:gd name="connsiteY13-618" fmla="*/ 2588887 h 3221116"/>
              <a:gd name="connsiteX14-619" fmla="*/ 1973374 w 3221102"/>
              <a:gd name="connsiteY14-620" fmla="*/ 2195096 h 3221116"/>
              <a:gd name="connsiteX15-621" fmla="*/ 1390827 w 3221102"/>
              <a:gd name="connsiteY15-622" fmla="*/ 2527630 h 3221116"/>
              <a:gd name="connsiteX16-623" fmla="*/ 783896 w 3221102"/>
              <a:gd name="connsiteY16-624" fmla="*/ 1665044 h 3221116"/>
              <a:gd name="connsiteX17-625" fmla="*/ 1268509 w 3221102"/>
              <a:gd name="connsiteY17-626" fmla="*/ 819983 h 3221116"/>
              <a:gd name="connsiteX18-627" fmla="*/ 1328805 w 3221102"/>
              <a:gd name="connsiteY18-628" fmla="*/ 807930 h 3221116"/>
              <a:gd name="connsiteX19-629" fmla="*/ 1390827 w 3221102"/>
              <a:gd name="connsiteY19-630" fmla="*/ 802457 h 3221116"/>
              <a:gd name="connsiteX20-631" fmla="*/ 1462242 w 3221102"/>
              <a:gd name="connsiteY20-632" fmla="*/ 801708 h 3221116"/>
              <a:gd name="connsiteX21-633" fmla="*/ 1956122 w 3221102"/>
              <a:gd name="connsiteY21-634" fmla="*/ 1110076 h 3221116"/>
              <a:gd name="connsiteX22-635" fmla="*/ 1973374 w 3221102"/>
              <a:gd name="connsiteY22-636" fmla="*/ 875315 h 3221116"/>
              <a:gd name="connsiteX23-637" fmla="*/ 2333414 w 3221102"/>
              <a:gd name="connsiteY23-638" fmla="*/ 875315 h 3221116"/>
              <a:gd name="connsiteX24-639" fmla="*/ 2324788 w 3221102"/>
              <a:gd name="connsiteY24-640" fmla="*/ 2054049 h 3221116"/>
              <a:gd name="connsiteX25-641" fmla="*/ 2661746 w 3221102"/>
              <a:gd name="connsiteY25-642" fmla="*/ 2179658 h 3221116"/>
              <a:gd name="connsiteX26-643" fmla="*/ 2691046 w 3221102"/>
              <a:gd name="connsiteY26-644" fmla="*/ 2188689 h 3221116"/>
              <a:gd name="connsiteX27-645" fmla="*/ 2667011 w 3221102"/>
              <a:gd name="connsiteY27-646" fmla="*/ 2175828 h 3221116"/>
              <a:gd name="connsiteX28-647" fmla="*/ 2332141 w 3221102"/>
              <a:gd name="connsiteY28-648" fmla="*/ 653899 h 3221116"/>
              <a:gd name="connsiteX29-649" fmla="*/ 776764 w 3221102"/>
              <a:gd name="connsiteY29-650" fmla="*/ 749845 h 3221116"/>
              <a:gd name="connsiteX30-651" fmla="*/ 631487 w 3221102"/>
              <a:gd name="connsiteY30-652" fmla="*/ 2301392 h 3221116"/>
              <a:gd name="connsiteX31-653" fmla="*/ 2142017 w 3221102"/>
              <a:gd name="connsiteY31-654" fmla="*/ 2684410 h 3221116"/>
              <a:gd name="connsiteX32-655" fmla="*/ 2324866 w 3221102"/>
              <a:gd name="connsiteY32-656" fmla="*/ 3053856 h 3221116"/>
              <a:gd name="connsiteX33-657" fmla="*/ 294693 w 3221102"/>
              <a:gd name="connsiteY33-658" fmla="*/ 2539075 h 3221116"/>
              <a:gd name="connsiteX34-659" fmla="*/ 489947 w 3221102"/>
              <a:gd name="connsiteY34-660" fmla="*/ 453774 h 3221116"/>
              <a:gd name="connsiteX35-661" fmla="*/ 1651152 w 3221102"/>
              <a:gd name="connsiteY35-662" fmla="*/ 501 h 3221116"/>
              <a:gd name="connsiteX0-663" fmla="*/ 2664630 w 3221102"/>
              <a:gd name="connsiteY0-664" fmla="*/ 2175617 h 3221116"/>
              <a:gd name="connsiteX1-665" fmla="*/ 2658205 w 3221102"/>
              <a:gd name="connsiteY1-666" fmla="*/ 2178566 h 3221116"/>
              <a:gd name="connsiteX2-667" fmla="*/ 2664630 w 3221102"/>
              <a:gd name="connsiteY2-668" fmla="*/ 2175617 h 3221116"/>
              <a:gd name="connsiteX3-669" fmla="*/ 1477043 w 3221102"/>
              <a:gd name="connsiteY3-670" fmla="*/ 1144372 h 3221116"/>
              <a:gd name="connsiteX4-671" fmla="*/ 1409070 w 3221102"/>
              <a:gd name="connsiteY4-672" fmla="*/ 1159393 h 3221116"/>
              <a:gd name="connsiteX5-673" fmla="*/ 1152384 w 3221102"/>
              <a:gd name="connsiteY5-674" fmla="*/ 1703728 h 3221116"/>
              <a:gd name="connsiteX6-675" fmla="*/ 1514013 w 3221102"/>
              <a:gd name="connsiteY6-676" fmla="*/ 2152290 h 3221116"/>
              <a:gd name="connsiteX7-677" fmla="*/ 1850815 w 3221102"/>
              <a:gd name="connsiteY7-678" fmla="*/ 1654259 h 3221116"/>
              <a:gd name="connsiteX8-679" fmla="*/ 1830467 w 3221102"/>
              <a:gd name="connsiteY8-680" fmla="*/ 1515986 h 3221116"/>
              <a:gd name="connsiteX9-681" fmla="*/ 1477043 w 3221102"/>
              <a:gd name="connsiteY9-682" fmla="*/ 1144372 h 3221116"/>
              <a:gd name="connsiteX10-683" fmla="*/ 1651152 w 3221102"/>
              <a:gd name="connsiteY10-684" fmla="*/ 501 h 3221116"/>
              <a:gd name="connsiteX11-685" fmla="*/ 2580395 w 3221102"/>
              <a:gd name="connsiteY11-686" fmla="*/ 324821 h 3221116"/>
              <a:gd name="connsiteX12-687" fmla="*/ 3030464 w 3221102"/>
              <a:gd name="connsiteY12-688" fmla="*/ 2370314 h 3221116"/>
              <a:gd name="connsiteX13-689" fmla="*/ 2585849 w 3221102"/>
              <a:gd name="connsiteY13-690" fmla="*/ 2588887 h 3221116"/>
              <a:gd name="connsiteX14-691" fmla="*/ 1973374 w 3221102"/>
              <a:gd name="connsiteY14-692" fmla="*/ 2195096 h 3221116"/>
              <a:gd name="connsiteX15-693" fmla="*/ 1390827 w 3221102"/>
              <a:gd name="connsiteY15-694" fmla="*/ 2527630 h 3221116"/>
              <a:gd name="connsiteX16-695" fmla="*/ 783896 w 3221102"/>
              <a:gd name="connsiteY16-696" fmla="*/ 1665044 h 3221116"/>
              <a:gd name="connsiteX17-697" fmla="*/ 1268509 w 3221102"/>
              <a:gd name="connsiteY17-698" fmla="*/ 819983 h 3221116"/>
              <a:gd name="connsiteX18-699" fmla="*/ 1328805 w 3221102"/>
              <a:gd name="connsiteY18-700" fmla="*/ 807930 h 3221116"/>
              <a:gd name="connsiteX19-701" fmla="*/ 1390827 w 3221102"/>
              <a:gd name="connsiteY19-702" fmla="*/ 802457 h 3221116"/>
              <a:gd name="connsiteX20-703" fmla="*/ 1462242 w 3221102"/>
              <a:gd name="connsiteY20-704" fmla="*/ 801708 h 3221116"/>
              <a:gd name="connsiteX21-705" fmla="*/ 1956122 w 3221102"/>
              <a:gd name="connsiteY21-706" fmla="*/ 1110076 h 3221116"/>
              <a:gd name="connsiteX22-707" fmla="*/ 1973374 w 3221102"/>
              <a:gd name="connsiteY22-708" fmla="*/ 875315 h 3221116"/>
              <a:gd name="connsiteX23-709" fmla="*/ 2333414 w 3221102"/>
              <a:gd name="connsiteY23-710" fmla="*/ 875315 h 3221116"/>
              <a:gd name="connsiteX24-711" fmla="*/ 2324788 w 3221102"/>
              <a:gd name="connsiteY24-712" fmla="*/ 2054049 h 3221116"/>
              <a:gd name="connsiteX25-713" fmla="*/ 2661746 w 3221102"/>
              <a:gd name="connsiteY25-714" fmla="*/ 2179658 h 3221116"/>
              <a:gd name="connsiteX26-715" fmla="*/ 2691046 w 3221102"/>
              <a:gd name="connsiteY26-716" fmla="*/ 2188689 h 3221116"/>
              <a:gd name="connsiteX27-717" fmla="*/ 2667011 w 3221102"/>
              <a:gd name="connsiteY27-718" fmla="*/ 2175828 h 3221116"/>
              <a:gd name="connsiteX28-719" fmla="*/ 2332141 w 3221102"/>
              <a:gd name="connsiteY28-720" fmla="*/ 653899 h 3221116"/>
              <a:gd name="connsiteX29-721" fmla="*/ 776764 w 3221102"/>
              <a:gd name="connsiteY29-722" fmla="*/ 749845 h 3221116"/>
              <a:gd name="connsiteX30-723" fmla="*/ 631487 w 3221102"/>
              <a:gd name="connsiteY30-724" fmla="*/ 2301392 h 3221116"/>
              <a:gd name="connsiteX31-725" fmla="*/ 2142017 w 3221102"/>
              <a:gd name="connsiteY31-726" fmla="*/ 2684410 h 3221116"/>
              <a:gd name="connsiteX32-727" fmla="*/ 2324866 w 3221102"/>
              <a:gd name="connsiteY32-728" fmla="*/ 3053856 h 3221116"/>
              <a:gd name="connsiteX33-729" fmla="*/ 294693 w 3221102"/>
              <a:gd name="connsiteY33-730" fmla="*/ 2539075 h 3221116"/>
              <a:gd name="connsiteX34-731" fmla="*/ 489947 w 3221102"/>
              <a:gd name="connsiteY34-732" fmla="*/ 453774 h 3221116"/>
              <a:gd name="connsiteX35-733" fmla="*/ 1651152 w 3221102"/>
              <a:gd name="connsiteY35-734" fmla="*/ 501 h 3221116"/>
              <a:gd name="connsiteX0-735" fmla="*/ 2664630 w 3221102"/>
              <a:gd name="connsiteY0-736" fmla="*/ 2175617 h 3221116"/>
              <a:gd name="connsiteX1-737" fmla="*/ 2658205 w 3221102"/>
              <a:gd name="connsiteY1-738" fmla="*/ 2178566 h 3221116"/>
              <a:gd name="connsiteX2-739" fmla="*/ 2664630 w 3221102"/>
              <a:gd name="connsiteY2-740" fmla="*/ 2175617 h 3221116"/>
              <a:gd name="connsiteX3-741" fmla="*/ 1477043 w 3221102"/>
              <a:gd name="connsiteY3-742" fmla="*/ 1144372 h 3221116"/>
              <a:gd name="connsiteX4-743" fmla="*/ 1409070 w 3221102"/>
              <a:gd name="connsiteY4-744" fmla="*/ 1159393 h 3221116"/>
              <a:gd name="connsiteX5-745" fmla="*/ 1152384 w 3221102"/>
              <a:gd name="connsiteY5-746" fmla="*/ 1703728 h 3221116"/>
              <a:gd name="connsiteX6-747" fmla="*/ 1514013 w 3221102"/>
              <a:gd name="connsiteY6-748" fmla="*/ 2152290 h 3221116"/>
              <a:gd name="connsiteX7-749" fmla="*/ 1850815 w 3221102"/>
              <a:gd name="connsiteY7-750" fmla="*/ 1654259 h 3221116"/>
              <a:gd name="connsiteX8-751" fmla="*/ 1830467 w 3221102"/>
              <a:gd name="connsiteY8-752" fmla="*/ 1515986 h 3221116"/>
              <a:gd name="connsiteX9-753" fmla="*/ 1477043 w 3221102"/>
              <a:gd name="connsiteY9-754" fmla="*/ 1144372 h 3221116"/>
              <a:gd name="connsiteX10-755" fmla="*/ 1651152 w 3221102"/>
              <a:gd name="connsiteY10-756" fmla="*/ 501 h 3221116"/>
              <a:gd name="connsiteX11-757" fmla="*/ 2580395 w 3221102"/>
              <a:gd name="connsiteY11-758" fmla="*/ 324821 h 3221116"/>
              <a:gd name="connsiteX12-759" fmla="*/ 3030464 w 3221102"/>
              <a:gd name="connsiteY12-760" fmla="*/ 2370314 h 3221116"/>
              <a:gd name="connsiteX13-761" fmla="*/ 2585849 w 3221102"/>
              <a:gd name="connsiteY13-762" fmla="*/ 2588887 h 3221116"/>
              <a:gd name="connsiteX14-763" fmla="*/ 1973374 w 3221102"/>
              <a:gd name="connsiteY14-764" fmla="*/ 2195096 h 3221116"/>
              <a:gd name="connsiteX15-765" fmla="*/ 1390827 w 3221102"/>
              <a:gd name="connsiteY15-766" fmla="*/ 2527630 h 3221116"/>
              <a:gd name="connsiteX16-767" fmla="*/ 783896 w 3221102"/>
              <a:gd name="connsiteY16-768" fmla="*/ 1665044 h 3221116"/>
              <a:gd name="connsiteX17-769" fmla="*/ 1268509 w 3221102"/>
              <a:gd name="connsiteY17-770" fmla="*/ 819983 h 3221116"/>
              <a:gd name="connsiteX18-771" fmla="*/ 1328805 w 3221102"/>
              <a:gd name="connsiteY18-772" fmla="*/ 807930 h 3221116"/>
              <a:gd name="connsiteX19-773" fmla="*/ 1390827 w 3221102"/>
              <a:gd name="connsiteY19-774" fmla="*/ 802457 h 3221116"/>
              <a:gd name="connsiteX20-775" fmla="*/ 1462242 w 3221102"/>
              <a:gd name="connsiteY20-776" fmla="*/ 801708 h 3221116"/>
              <a:gd name="connsiteX21-777" fmla="*/ 1956122 w 3221102"/>
              <a:gd name="connsiteY21-778" fmla="*/ 1110076 h 3221116"/>
              <a:gd name="connsiteX22-779" fmla="*/ 1973374 w 3221102"/>
              <a:gd name="connsiteY22-780" fmla="*/ 875315 h 3221116"/>
              <a:gd name="connsiteX23-781" fmla="*/ 2333414 w 3221102"/>
              <a:gd name="connsiteY23-782" fmla="*/ 875315 h 3221116"/>
              <a:gd name="connsiteX24-783" fmla="*/ 2324788 w 3221102"/>
              <a:gd name="connsiteY24-784" fmla="*/ 2054049 h 3221116"/>
              <a:gd name="connsiteX25-785" fmla="*/ 2661746 w 3221102"/>
              <a:gd name="connsiteY25-786" fmla="*/ 2179658 h 3221116"/>
              <a:gd name="connsiteX26-787" fmla="*/ 2691046 w 3221102"/>
              <a:gd name="connsiteY26-788" fmla="*/ 2188689 h 3221116"/>
              <a:gd name="connsiteX27-789" fmla="*/ 2667011 w 3221102"/>
              <a:gd name="connsiteY27-790" fmla="*/ 2175828 h 3221116"/>
              <a:gd name="connsiteX28-791" fmla="*/ 2332141 w 3221102"/>
              <a:gd name="connsiteY28-792" fmla="*/ 653899 h 3221116"/>
              <a:gd name="connsiteX29-793" fmla="*/ 776764 w 3221102"/>
              <a:gd name="connsiteY29-794" fmla="*/ 749845 h 3221116"/>
              <a:gd name="connsiteX30-795" fmla="*/ 631487 w 3221102"/>
              <a:gd name="connsiteY30-796" fmla="*/ 2301392 h 3221116"/>
              <a:gd name="connsiteX31-797" fmla="*/ 2142017 w 3221102"/>
              <a:gd name="connsiteY31-798" fmla="*/ 2684410 h 3221116"/>
              <a:gd name="connsiteX32-799" fmla="*/ 2324866 w 3221102"/>
              <a:gd name="connsiteY32-800" fmla="*/ 3053856 h 3221116"/>
              <a:gd name="connsiteX33-801" fmla="*/ 294693 w 3221102"/>
              <a:gd name="connsiteY33-802" fmla="*/ 2539075 h 3221116"/>
              <a:gd name="connsiteX34-803" fmla="*/ 489947 w 3221102"/>
              <a:gd name="connsiteY34-804" fmla="*/ 453774 h 3221116"/>
              <a:gd name="connsiteX35-805" fmla="*/ 1651152 w 3221102"/>
              <a:gd name="connsiteY35-806" fmla="*/ 501 h 3221116"/>
              <a:gd name="connsiteX0-807" fmla="*/ 2664630 w 3151233"/>
              <a:gd name="connsiteY0-808" fmla="*/ 2175617 h 3221116"/>
              <a:gd name="connsiteX1-809" fmla="*/ 2658205 w 3151233"/>
              <a:gd name="connsiteY1-810" fmla="*/ 2178566 h 3221116"/>
              <a:gd name="connsiteX2-811" fmla="*/ 2664630 w 3151233"/>
              <a:gd name="connsiteY2-812" fmla="*/ 2175617 h 3221116"/>
              <a:gd name="connsiteX3-813" fmla="*/ 1477043 w 3151233"/>
              <a:gd name="connsiteY3-814" fmla="*/ 1144372 h 3221116"/>
              <a:gd name="connsiteX4-815" fmla="*/ 1409070 w 3151233"/>
              <a:gd name="connsiteY4-816" fmla="*/ 1159393 h 3221116"/>
              <a:gd name="connsiteX5-817" fmla="*/ 1152384 w 3151233"/>
              <a:gd name="connsiteY5-818" fmla="*/ 1703728 h 3221116"/>
              <a:gd name="connsiteX6-819" fmla="*/ 1514013 w 3151233"/>
              <a:gd name="connsiteY6-820" fmla="*/ 2152290 h 3221116"/>
              <a:gd name="connsiteX7-821" fmla="*/ 1850815 w 3151233"/>
              <a:gd name="connsiteY7-822" fmla="*/ 1654259 h 3221116"/>
              <a:gd name="connsiteX8-823" fmla="*/ 1830467 w 3151233"/>
              <a:gd name="connsiteY8-824" fmla="*/ 1515986 h 3221116"/>
              <a:gd name="connsiteX9-825" fmla="*/ 1477043 w 3151233"/>
              <a:gd name="connsiteY9-826" fmla="*/ 1144372 h 3221116"/>
              <a:gd name="connsiteX10-827" fmla="*/ 1651152 w 3151233"/>
              <a:gd name="connsiteY10-828" fmla="*/ 501 h 3221116"/>
              <a:gd name="connsiteX11-829" fmla="*/ 2580395 w 3151233"/>
              <a:gd name="connsiteY11-830" fmla="*/ 324821 h 3221116"/>
              <a:gd name="connsiteX12-831" fmla="*/ 3030464 w 3151233"/>
              <a:gd name="connsiteY12-832" fmla="*/ 2249544 h 3221116"/>
              <a:gd name="connsiteX13-833" fmla="*/ 2585849 w 3151233"/>
              <a:gd name="connsiteY13-834" fmla="*/ 2588887 h 3221116"/>
              <a:gd name="connsiteX14-835" fmla="*/ 1973374 w 3151233"/>
              <a:gd name="connsiteY14-836" fmla="*/ 2195096 h 3221116"/>
              <a:gd name="connsiteX15-837" fmla="*/ 1390827 w 3151233"/>
              <a:gd name="connsiteY15-838" fmla="*/ 2527630 h 3221116"/>
              <a:gd name="connsiteX16-839" fmla="*/ 783896 w 3151233"/>
              <a:gd name="connsiteY16-840" fmla="*/ 1665044 h 3221116"/>
              <a:gd name="connsiteX17-841" fmla="*/ 1268509 w 3151233"/>
              <a:gd name="connsiteY17-842" fmla="*/ 819983 h 3221116"/>
              <a:gd name="connsiteX18-843" fmla="*/ 1328805 w 3151233"/>
              <a:gd name="connsiteY18-844" fmla="*/ 807930 h 3221116"/>
              <a:gd name="connsiteX19-845" fmla="*/ 1390827 w 3151233"/>
              <a:gd name="connsiteY19-846" fmla="*/ 802457 h 3221116"/>
              <a:gd name="connsiteX20-847" fmla="*/ 1462242 w 3151233"/>
              <a:gd name="connsiteY20-848" fmla="*/ 801708 h 3221116"/>
              <a:gd name="connsiteX21-849" fmla="*/ 1956122 w 3151233"/>
              <a:gd name="connsiteY21-850" fmla="*/ 1110076 h 3221116"/>
              <a:gd name="connsiteX22-851" fmla="*/ 1973374 w 3151233"/>
              <a:gd name="connsiteY22-852" fmla="*/ 875315 h 3221116"/>
              <a:gd name="connsiteX23-853" fmla="*/ 2333414 w 3151233"/>
              <a:gd name="connsiteY23-854" fmla="*/ 875315 h 3221116"/>
              <a:gd name="connsiteX24-855" fmla="*/ 2324788 w 3151233"/>
              <a:gd name="connsiteY24-856" fmla="*/ 2054049 h 3221116"/>
              <a:gd name="connsiteX25-857" fmla="*/ 2661746 w 3151233"/>
              <a:gd name="connsiteY25-858" fmla="*/ 2179658 h 3221116"/>
              <a:gd name="connsiteX26-859" fmla="*/ 2691046 w 3151233"/>
              <a:gd name="connsiteY26-860" fmla="*/ 2188689 h 3221116"/>
              <a:gd name="connsiteX27-861" fmla="*/ 2667011 w 3151233"/>
              <a:gd name="connsiteY27-862" fmla="*/ 2175828 h 3221116"/>
              <a:gd name="connsiteX28-863" fmla="*/ 2332141 w 3151233"/>
              <a:gd name="connsiteY28-864" fmla="*/ 653899 h 3221116"/>
              <a:gd name="connsiteX29-865" fmla="*/ 776764 w 3151233"/>
              <a:gd name="connsiteY29-866" fmla="*/ 749845 h 3221116"/>
              <a:gd name="connsiteX30-867" fmla="*/ 631487 w 3151233"/>
              <a:gd name="connsiteY30-868" fmla="*/ 2301392 h 3221116"/>
              <a:gd name="connsiteX31-869" fmla="*/ 2142017 w 3151233"/>
              <a:gd name="connsiteY31-870" fmla="*/ 2684410 h 3221116"/>
              <a:gd name="connsiteX32-871" fmla="*/ 2324866 w 3151233"/>
              <a:gd name="connsiteY32-872" fmla="*/ 3053856 h 3221116"/>
              <a:gd name="connsiteX33-873" fmla="*/ 294693 w 3151233"/>
              <a:gd name="connsiteY33-874" fmla="*/ 2539075 h 3221116"/>
              <a:gd name="connsiteX34-875" fmla="*/ 489947 w 3151233"/>
              <a:gd name="connsiteY34-876" fmla="*/ 453774 h 3221116"/>
              <a:gd name="connsiteX35-877" fmla="*/ 1651152 w 3151233"/>
              <a:gd name="connsiteY35-878" fmla="*/ 501 h 3221116"/>
              <a:gd name="connsiteX0-879" fmla="*/ 2664630 w 3161851"/>
              <a:gd name="connsiteY0-880" fmla="*/ 2175617 h 3221116"/>
              <a:gd name="connsiteX1-881" fmla="*/ 2658205 w 3161851"/>
              <a:gd name="connsiteY1-882" fmla="*/ 2178566 h 3221116"/>
              <a:gd name="connsiteX2-883" fmla="*/ 2664630 w 3161851"/>
              <a:gd name="connsiteY2-884" fmla="*/ 2175617 h 3221116"/>
              <a:gd name="connsiteX3-885" fmla="*/ 1477043 w 3161851"/>
              <a:gd name="connsiteY3-886" fmla="*/ 1144372 h 3221116"/>
              <a:gd name="connsiteX4-887" fmla="*/ 1409070 w 3161851"/>
              <a:gd name="connsiteY4-888" fmla="*/ 1159393 h 3221116"/>
              <a:gd name="connsiteX5-889" fmla="*/ 1152384 w 3161851"/>
              <a:gd name="connsiteY5-890" fmla="*/ 1703728 h 3221116"/>
              <a:gd name="connsiteX6-891" fmla="*/ 1514013 w 3161851"/>
              <a:gd name="connsiteY6-892" fmla="*/ 2152290 h 3221116"/>
              <a:gd name="connsiteX7-893" fmla="*/ 1850815 w 3161851"/>
              <a:gd name="connsiteY7-894" fmla="*/ 1654259 h 3221116"/>
              <a:gd name="connsiteX8-895" fmla="*/ 1830467 w 3161851"/>
              <a:gd name="connsiteY8-896" fmla="*/ 1515986 h 3221116"/>
              <a:gd name="connsiteX9-897" fmla="*/ 1477043 w 3161851"/>
              <a:gd name="connsiteY9-898" fmla="*/ 1144372 h 3221116"/>
              <a:gd name="connsiteX10-899" fmla="*/ 1651152 w 3161851"/>
              <a:gd name="connsiteY10-900" fmla="*/ 501 h 3221116"/>
              <a:gd name="connsiteX11-901" fmla="*/ 2580395 w 3161851"/>
              <a:gd name="connsiteY11-902" fmla="*/ 324821 h 3221116"/>
              <a:gd name="connsiteX12-903" fmla="*/ 3030464 w 3161851"/>
              <a:gd name="connsiteY12-904" fmla="*/ 2249544 h 3221116"/>
              <a:gd name="connsiteX13-905" fmla="*/ 2585849 w 3161851"/>
              <a:gd name="connsiteY13-906" fmla="*/ 2588887 h 3221116"/>
              <a:gd name="connsiteX14-907" fmla="*/ 1973374 w 3161851"/>
              <a:gd name="connsiteY14-908" fmla="*/ 2195096 h 3221116"/>
              <a:gd name="connsiteX15-909" fmla="*/ 1390827 w 3161851"/>
              <a:gd name="connsiteY15-910" fmla="*/ 2527630 h 3221116"/>
              <a:gd name="connsiteX16-911" fmla="*/ 783896 w 3161851"/>
              <a:gd name="connsiteY16-912" fmla="*/ 1665044 h 3221116"/>
              <a:gd name="connsiteX17-913" fmla="*/ 1268509 w 3161851"/>
              <a:gd name="connsiteY17-914" fmla="*/ 819983 h 3221116"/>
              <a:gd name="connsiteX18-915" fmla="*/ 1328805 w 3161851"/>
              <a:gd name="connsiteY18-916" fmla="*/ 807930 h 3221116"/>
              <a:gd name="connsiteX19-917" fmla="*/ 1390827 w 3161851"/>
              <a:gd name="connsiteY19-918" fmla="*/ 802457 h 3221116"/>
              <a:gd name="connsiteX20-919" fmla="*/ 1462242 w 3161851"/>
              <a:gd name="connsiteY20-920" fmla="*/ 801708 h 3221116"/>
              <a:gd name="connsiteX21-921" fmla="*/ 1956122 w 3161851"/>
              <a:gd name="connsiteY21-922" fmla="*/ 1110076 h 3221116"/>
              <a:gd name="connsiteX22-923" fmla="*/ 1973374 w 3161851"/>
              <a:gd name="connsiteY22-924" fmla="*/ 875315 h 3221116"/>
              <a:gd name="connsiteX23-925" fmla="*/ 2333414 w 3161851"/>
              <a:gd name="connsiteY23-926" fmla="*/ 875315 h 3221116"/>
              <a:gd name="connsiteX24-927" fmla="*/ 2324788 w 3161851"/>
              <a:gd name="connsiteY24-928" fmla="*/ 2054049 h 3221116"/>
              <a:gd name="connsiteX25-929" fmla="*/ 2661746 w 3161851"/>
              <a:gd name="connsiteY25-930" fmla="*/ 2179658 h 3221116"/>
              <a:gd name="connsiteX26-931" fmla="*/ 2691046 w 3161851"/>
              <a:gd name="connsiteY26-932" fmla="*/ 2188689 h 3221116"/>
              <a:gd name="connsiteX27-933" fmla="*/ 2667011 w 3161851"/>
              <a:gd name="connsiteY27-934" fmla="*/ 2175828 h 3221116"/>
              <a:gd name="connsiteX28-935" fmla="*/ 2332141 w 3161851"/>
              <a:gd name="connsiteY28-936" fmla="*/ 653899 h 3221116"/>
              <a:gd name="connsiteX29-937" fmla="*/ 776764 w 3161851"/>
              <a:gd name="connsiteY29-938" fmla="*/ 749845 h 3221116"/>
              <a:gd name="connsiteX30-939" fmla="*/ 631487 w 3161851"/>
              <a:gd name="connsiteY30-940" fmla="*/ 2301392 h 3221116"/>
              <a:gd name="connsiteX31-941" fmla="*/ 2142017 w 3161851"/>
              <a:gd name="connsiteY31-942" fmla="*/ 2684410 h 3221116"/>
              <a:gd name="connsiteX32-943" fmla="*/ 2324866 w 3161851"/>
              <a:gd name="connsiteY32-944" fmla="*/ 3053856 h 3221116"/>
              <a:gd name="connsiteX33-945" fmla="*/ 294693 w 3161851"/>
              <a:gd name="connsiteY33-946" fmla="*/ 2539075 h 3221116"/>
              <a:gd name="connsiteX34-947" fmla="*/ 489947 w 3161851"/>
              <a:gd name="connsiteY34-948" fmla="*/ 453774 h 3221116"/>
              <a:gd name="connsiteX35-949" fmla="*/ 1651152 w 3161851"/>
              <a:gd name="connsiteY35-950" fmla="*/ 501 h 3221116"/>
              <a:gd name="connsiteX0-951" fmla="*/ 2664630 w 3182629"/>
              <a:gd name="connsiteY0-952" fmla="*/ 2175617 h 3221116"/>
              <a:gd name="connsiteX1-953" fmla="*/ 2658205 w 3182629"/>
              <a:gd name="connsiteY1-954" fmla="*/ 2178566 h 3221116"/>
              <a:gd name="connsiteX2-955" fmla="*/ 2664630 w 3182629"/>
              <a:gd name="connsiteY2-956" fmla="*/ 2175617 h 3221116"/>
              <a:gd name="connsiteX3-957" fmla="*/ 1477043 w 3182629"/>
              <a:gd name="connsiteY3-958" fmla="*/ 1144372 h 3221116"/>
              <a:gd name="connsiteX4-959" fmla="*/ 1409070 w 3182629"/>
              <a:gd name="connsiteY4-960" fmla="*/ 1159393 h 3221116"/>
              <a:gd name="connsiteX5-961" fmla="*/ 1152384 w 3182629"/>
              <a:gd name="connsiteY5-962" fmla="*/ 1703728 h 3221116"/>
              <a:gd name="connsiteX6-963" fmla="*/ 1514013 w 3182629"/>
              <a:gd name="connsiteY6-964" fmla="*/ 2152290 h 3221116"/>
              <a:gd name="connsiteX7-965" fmla="*/ 1850815 w 3182629"/>
              <a:gd name="connsiteY7-966" fmla="*/ 1654259 h 3221116"/>
              <a:gd name="connsiteX8-967" fmla="*/ 1830467 w 3182629"/>
              <a:gd name="connsiteY8-968" fmla="*/ 1515986 h 3221116"/>
              <a:gd name="connsiteX9-969" fmla="*/ 1477043 w 3182629"/>
              <a:gd name="connsiteY9-970" fmla="*/ 1144372 h 3221116"/>
              <a:gd name="connsiteX10-971" fmla="*/ 1651152 w 3182629"/>
              <a:gd name="connsiteY10-972" fmla="*/ 501 h 3221116"/>
              <a:gd name="connsiteX11-973" fmla="*/ 2580395 w 3182629"/>
              <a:gd name="connsiteY11-974" fmla="*/ 324821 h 3221116"/>
              <a:gd name="connsiteX12-975" fmla="*/ 3030464 w 3182629"/>
              <a:gd name="connsiteY12-976" fmla="*/ 2249544 h 3221116"/>
              <a:gd name="connsiteX13-977" fmla="*/ 2585849 w 3182629"/>
              <a:gd name="connsiteY13-978" fmla="*/ 2588887 h 3221116"/>
              <a:gd name="connsiteX14-979" fmla="*/ 1973374 w 3182629"/>
              <a:gd name="connsiteY14-980" fmla="*/ 2195096 h 3221116"/>
              <a:gd name="connsiteX15-981" fmla="*/ 1390827 w 3182629"/>
              <a:gd name="connsiteY15-982" fmla="*/ 2527630 h 3221116"/>
              <a:gd name="connsiteX16-983" fmla="*/ 783896 w 3182629"/>
              <a:gd name="connsiteY16-984" fmla="*/ 1665044 h 3221116"/>
              <a:gd name="connsiteX17-985" fmla="*/ 1268509 w 3182629"/>
              <a:gd name="connsiteY17-986" fmla="*/ 819983 h 3221116"/>
              <a:gd name="connsiteX18-987" fmla="*/ 1328805 w 3182629"/>
              <a:gd name="connsiteY18-988" fmla="*/ 807930 h 3221116"/>
              <a:gd name="connsiteX19-989" fmla="*/ 1390827 w 3182629"/>
              <a:gd name="connsiteY19-990" fmla="*/ 802457 h 3221116"/>
              <a:gd name="connsiteX20-991" fmla="*/ 1462242 w 3182629"/>
              <a:gd name="connsiteY20-992" fmla="*/ 801708 h 3221116"/>
              <a:gd name="connsiteX21-993" fmla="*/ 1956122 w 3182629"/>
              <a:gd name="connsiteY21-994" fmla="*/ 1110076 h 3221116"/>
              <a:gd name="connsiteX22-995" fmla="*/ 1973374 w 3182629"/>
              <a:gd name="connsiteY22-996" fmla="*/ 875315 h 3221116"/>
              <a:gd name="connsiteX23-997" fmla="*/ 2333414 w 3182629"/>
              <a:gd name="connsiteY23-998" fmla="*/ 875315 h 3221116"/>
              <a:gd name="connsiteX24-999" fmla="*/ 2324788 w 3182629"/>
              <a:gd name="connsiteY24-1000" fmla="*/ 2054049 h 3221116"/>
              <a:gd name="connsiteX25-1001" fmla="*/ 2661746 w 3182629"/>
              <a:gd name="connsiteY25-1002" fmla="*/ 2179658 h 3221116"/>
              <a:gd name="connsiteX26-1003" fmla="*/ 2691046 w 3182629"/>
              <a:gd name="connsiteY26-1004" fmla="*/ 2188689 h 3221116"/>
              <a:gd name="connsiteX27-1005" fmla="*/ 2667011 w 3182629"/>
              <a:gd name="connsiteY27-1006" fmla="*/ 2175828 h 3221116"/>
              <a:gd name="connsiteX28-1007" fmla="*/ 2332141 w 3182629"/>
              <a:gd name="connsiteY28-1008" fmla="*/ 653899 h 3221116"/>
              <a:gd name="connsiteX29-1009" fmla="*/ 776764 w 3182629"/>
              <a:gd name="connsiteY29-1010" fmla="*/ 749845 h 3221116"/>
              <a:gd name="connsiteX30-1011" fmla="*/ 631487 w 3182629"/>
              <a:gd name="connsiteY30-1012" fmla="*/ 2301392 h 3221116"/>
              <a:gd name="connsiteX31-1013" fmla="*/ 2142017 w 3182629"/>
              <a:gd name="connsiteY31-1014" fmla="*/ 2684410 h 3221116"/>
              <a:gd name="connsiteX32-1015" fmla="*/ 2324866 w 3182629"/>
              <a:gd name="connsiteY32-1016" fmla="*/ 3053856 h 3221116"/>
              <a:gd name="connsiteX33-1017" fmla="*/ 294693 w 3182629"/>
              <a:gd name="connsiteY33-1018" fmla="*/ 2539075 h 3221116"/>
              <a:gd name="connsiteX34-1019" fmla="*/ 489947 w 3182629"/>
              <a:gd name="connsiteY34-1020" fmla="*/ 453774 h 3221116"/>
              <a:gd name="connsiteX35-1021" fmla="*/ 1651152 w 3182629"/>
              <a:gd name="connsiteY35-1022" fmla="*/ 501 h 3221116"/>
              <a:gd name="connsiteX0-1023" fmla="*/ 2664630 w 3189723"/>
              <a:gd name="connsiteY0-1024" fmla="*/ 2175617 h 3221116"/>
              <a:gd name="connsiteX1-1025" fmla="*/ 2658205 w 3189723"/>
              <a:gd name="connsiteY1-1026" fmla="*/ 2178566 h 3221116"/>
              <a:gd name="connsiteX2-1027" fmla="*/ 2664630 w 3189723"/>
              <a:gd name="connsiteY2-1028" fmla="*/ 2175617 h 3221116"/>
              <a:gd name="connsiteX3-1029" fmla="*/ 1477043 w 3189723"/>
              <a:gd name="connsiteY3-1030" fmla="*/ 1144372 h 3221116"/>
              <a:gd name="connsiteX4-1031" fmla="*/ 1409070 w 3189723"/>
              <a:gd name="connsiteY4-1032" fmla="*/ 1159393 h 3221116"/>
              <a:gd name="connsiteX5-1033" fmla="*/ 1152384 w 3189723"/>
              <a:gd name="connsiteY5-1034" fmla="*/ 1703728 h 3221116"/>
              <a:gd name="connsiteX6-1035" fmla="*/ 1514013 w 3189723"/>
              <a:gd name="connsiteY6-1036" fmla="*/ 2152290 h 3221116"/>
              <a:gd name="connsiteX7-1037" fmla="*/ 1850815 w 3189723"/>
              <a:gd name="connsiteY7-1038" fmla="*/ 1654259 h 3221116"/>
              <a:gd name="connsiteX8-1039" fmla="*/ 1830467 w 3189723"/>
              <a:gd name="connsiteY8-1040" fmla="*/ 1515986 h 3221116"/>
              <a:gd name="connsiteX9-1041" fmla="*/ 1477043 w 3189723"/>
              <a:gd name="connsiteY9-1042" fmla="*/ 1144372 h 3221116"/>
              <a:gd name="connsiteX10-1043" fmla="*/ 1651152 w 3189723"/>
              <a:gd name="connsiteY10-1044" fmla="*/ 501 h 3221116"/>
              <a:gd name="connsiteX11-1045" fmla="*/ 2580395 w 3189723"/>
              <a:gd name="connsiteY11-1046" fmla="*/ 324821 h 3221116"/>
              <a:gd name="connsiteX12-1047" fmla="*/ 3030464 w 3189723"/>
              <a:gd name="connsiteY12-1048" fmla="*/ 2249544 h 3221116"/>
              <a:gd name="connsiteX13-1049" fmla="*/ 2585849 w 3189723"/>
              <a:gd name="connsiteY13-1050" fmla="*/ 2588887 h 3221116"/>
              <a:gd name="connsiteX14-1051" fmla="*/ 1973374 w 3189723"/>
              <a:gd name="connsiteY14-1052" fmla="*/ 2195096 h 3221116"/>
              <a:gd name="connsiteX15-1053" fmla="*/ 1390827 w 3189723"/>
              <a:gd name="connsiteY15-1054" fmla="*/ 2527630 h 3221116"/>
              <a:gd name="connsiteX16-1055" fmla="*/ 783896 w 3189723"/>
              <a:gd name="connsiteY16-1056" fmla="*/ 1665044 h 3221116"/>
              <a:gd name="connsiteX17-1057" fmla="*/ 1268509 w 3189723"/>
              <a:gd name="connsiteY17-1058" fmla="*/ 819983 h 3221116"/>
              <a:gd name="connsiteX18-1059" fmla="*/ 1328805 w 3189723"/>
              <a:gd name="connsiteY18-1060" fmla="*/ 807930 h 3221116"/>
              <a:gd name="connsiteX19-1061" fmla="*/ 1390827 w 3189723"/>
              <a:gd name="connsiteY19-1062" fmla="*/ 802457 h 3221116"/>
              <a:gd name="connsiteX20-1063" fmla="*/ 1462242 w 3189723"/>
              <a:gd name="connsiteY20-1064" fmla="*/ 801708 h 3221116"/>
              <a:gd name="connsiteX21-1065" fmla="*/ 1956122 w 3189723"/>
              <a:gd name="connsiteY21-1066" fmla="*/ 1110076 h 3221116"/>
              <a:gd name="connsiteX22-1067" fmla="*/ 1973374 w 3189723"/>
              <a:gd name="connsiteY22-1068" fmla="*/ 875315 h 3221116"/>
              <a:gd name="connsiteX23-1069" fmla="*/ 2333414 w 3189723"/>
              <a:gd name="connsiteY23-1070" fmla="*/ 875315 h 3221116"/>
              <a:gd name="connsiteX24-1071" fmla="*/ 2324788 w 3189723"/>
              <a:gd name="connsiteY24-1072" fmla="*/ 2054049 h 3221116"/>
              <a:gd name="connsiteX25-1073" fmla="*/ 2661746 w 3189723"/>
              <a:gd name="connsiteY25-1074" fmla="*/ 2179658 h 3221116"/>
              <a:gd name="connsiteX26-1075" fmla="*/ 2691046 w 3189723"/>
              <a:gd name="connsiteY26-1076" fmla="*/ 2188689 h 3221116"/>
              <a:gd name="connsiteX27-1077" fmla="*/ 2667011 w 3189723"/>
              <a:gd name="connsiteY27-1078" fmla="*/ 2175828 h 3221116"/>
              <a:gd name="connsiteX28-1079" fmla="*/ 2332141 w 3189723"/>
              <a:gd name="connsiteY28-1080" fmla="*/ 653899 h 3221116"/>
              <a:gd name="connsiteX29-1081" fmla="*/ 776764 w 3189723"/>
              <a:gd name="connsiteY29-1082" fmla="*/ 749845 h 3221116"/>
              <a:gd name="connsiteX30-1083" fmla="*/ 631487 w 3189723"/>
              <a:gd name="connsiteY30-1084" fmla="*/ 2301392 h 3221116"/>
              <a:gd name="connsiteX31-1085" fmla="*/ 2142017 w 3189723"/>
              <a:gd name="connsiteY31-1086" fmla="*/ 2684410 h 3221116"/>
              <a:gd name="connsiteX32-1087" fmla="*/ 2324866 w 3189723"/>
              <a:gd name="connsiteY32-1088" fmla="*/ 3053856 h 3221116"/>
              <a:gd name="connsiteX33-1089" fmla="*/ 294693 w 3189723"/>
              <a:gd name="connsiteY33-1090" fmla="*/ 2539075 h 3221116"/>
              <a:gd name="connsiteX34-1091" fmla="*/ 489947 w 3189723"/>
              <a:gd name="connsiteY34-1092" fmla="*/ 453774 h 3221116"/>
              <a:gd name="connsiteX35-1093" fmla="*/ 1651152 w 3189723"/>
              <a:gd name="connsiteY35-1094" fmla="*/ 501 h 32211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3" name="Left Arrow 1"/>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104" name="Oval 35"/>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Rectangle 9"/>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Isosceles Triangle 8"/>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7" name="Donut 8"/>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58" name="Freeform 18"/>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Oval 7"/>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Freeform 20"/>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1" fmla="*/ 795647 w 2149434"/>
              <a:gd name="connsiteY0-2" fmla="*/ 2933205 h 2933205"/>
              <a:gd name="connsiteX1-3" fmla="*/ 0 w 2149434"/>
              <a:gd name="connsiteY1-4" fmla="*/ 1531917 h 2933205"/>
              <a:gd name="connsiteX2-5" fmla="*/ 463138 w 2149434"/>
              <a:gd name="connsiteY2-6" fmla="*/ 1733797 h 2933205"/>
              <a:gd name="connsiteX3-7" fmla="*/ 676894 w 2149434"/>
              <a:gd name="connsiteY3-8" fmla="*/ 0 h 2933205"/>
              <a:gd name="connsiteX4-9" fmla="*/ 2066307 w 2149434"/>
              <a:gd name="connsiteY4-10" fmla="*/ 819397 h 2933205"/>
              <a:gd name="connsiteX5-11" fmla="*/ 2149434 w 2149434"/>
              <a:gd name="connsiteY5-12" fmla="*/ 593766 h 2933205"/>
              <a:gd name="connsiteX6-13" fmla="*/ 1816925 w 2149434"/>
              <a:gd name="connsiteY6-14" fmla="*/ 2933205 h 2933205"/>
              <a:gd name="connsiteX7-15" fmla="*/ 1187533 w 2149434"/>
              <a:gd name="connsiteY7-16" fmla="*/ 926275 h 2933205"/>
              <a:gd name="connsiteX8-17" fmla="*/ 1080655 w 2149434"/>
              <a:gd name="connsiteY8-18" fmla="*/ 1828800 h 2933205"/>
              <a:gd name="connsiteX9-19" fmla="*/ 914400 w 2149434"/>
              <a:gd name="connsiteY9-20" fmla="*/ 1448790 h 2933205"/>
              <a:gd name="connsiteX10-21" fmla="*/ 795647 w 2149434"/>
              <a:gd name="connsiteY10-22" fmla="*/ 2933205 h 2933205"/>
              <a:gd name="connsiteX0-23" fmla="*/ 795647 w 2149434"/>
              <a:gd name="connsiteY0-24" fmla="*/ 3150488 h 3150488"/>
              <a:gd name="connsiteX1-25" fmla="*/ 0 w 2149434"/>
              <a:gd name="connsiteY1-26" fmla="*/ 1749200 h 3150488"/>
              <a:gd name="connsiteX2-27" fmla="*/ 463138 w 2149434"/>
              <a:gd name="connsiteY2-28" fmla="*/ 1951080 h 3150488"/>
              <a:gd name="connsiteX3-29" fmla="*/ 776482 w 2149434"/>
              <a:gd name="connsiteY3-30" fmla="*/ 0 h 3150488"/>
              <a:gd name="connsiteX4-31" fmla="*/ 2066307 w 2149434"/>
              <a:gd name="connsiteY4-32" fmla="*/ 1036680 h 3150488"/>
              <a:gd name="connsiteX5-33" fmla="*/ 2149434 w 2149434"/>
              <a:gd name="connsiteY5-34" fmla="*/ 811049 h 3150488"/>
              <a:gd name="connsiteX6-35" fmla="*/ 1816925 w 2149434"/>
              <a:gd name="connsiteY6-36" fmla="*/ 3150488 h 3150488"/>
              <a:gd name="connsiteX7-37" fmla="*/ 1187533 w 2149434"/>
              <a:gd name="connsiteY7-38" fmla="*/ 1143558 h 3150488"/>
              <a:gd name="connsiteX8-39" fmla="*/ 1080655 w 2149434"/>
              <a:gd name="connsiteY8-40" fmla="*/ 2046083 h 3150488"/>
              <a:gd name="connsiteX9-41" fmla="*/ 914400 w 2149434"/>
              <a:gd name="connsiteY9-42" fmla="*/ 1666073 h 3150488"/>
              <a:gd name="connsiteX10-43" fmla="*/ 795647 w 2149434"/>
              <a:gd name="connsiteY10-44" fmla="*/ 3150488 h 3150488"/>
              <a:gd name="connsiteX0-45" fmla="*/ 795647 w 2149434"/>
              <a:gd name="connsiteY0-46" fmla="*/ 3150488 h 3150488"/>
              <a:gd name="connsiteX1-47" fmla="*/ 0 w 2149434"/>
              <a:gd name="connsiteY1-48" fmla="*/ 1749200 h 3150488"/>
              <a:gd name="connsiteX2-49" fmla="*/ 463138 w 2149434"/>
              <a:gd name="connsiteY2-50" fmla="*/ 1951080 h 3150488"/>
              <a:gd name="connsiteX3-51" fmla="*/ 776482 w 2149434"/>
              <a:gd name="connsiteY3-52" fmla="*/ 0 h 3150488"/>
              <a:gd name="connsiteX4-53" fmla="*/ 2066307 w 2149434"/>
              <a:gd name="connsiteY4-54" fmla="*/ 1036680 h 3150488"/>
              <a:gd name="connsiteX5-55" fmla="*/ 2149434 w 2149434"/>
              <a:gd name="connsiteY5-56" fmla="*/ 811049 h 3150488"/>
              <a:gd name="connsiteX6-57" fmla="*/ 1816925 w 2149434"/>
              <a:gd name="connsiteY6-58" fmla="*/ 3150488 h 3150488"/>
              <a:gd name="connsiteX7-59" fmla="*/ 1187533 w 2149434"/>
              <a:gd name="connsiteY7-60" fmla="*/ 1143558 h 3150488"/>
              <a:gd name="connsiteX8-61" fmla="*/ 1080655 w 2149434"/>
              <a:gd name="connsiteY8-62" fmla="*/ 2046083 h 3150488"/>
              <a:gd name="connsiteX9-63" fmla="*/ 914400 w 2149434"/>
              <a:gd name="connsiteY9-64" fmla="*/ 1666073 h 3150488"/>
              <a:gd name="connsiteX10-65" fmla="*/ 795647 w 2149434"/>
              <a:gd name="connsiteY10-66" fmla="*/ 3150488 h 3150488"/>
              <a:gd name="connsiteX0-67" fmla="*/ 795647 w 2149434"/>
              <a:gd name="connsiteY0-68" fmla="*/ 3150488 h 3150488"/>
              <a:gd name="connsiteX1-69" fmla="*/ 0 w 2149434"/>
              <a:gd name="connsiteY1-70" fmla="*/ 1749200 h 3150488"/>
              <a:gd name="connsiteX2-71" fmla="*/ 463138 w 2149434"/>
              <a:gd name="connsiteY2-72" fmla="*/ 1951080 h 3150488"/>
              <a:gd name="connsiteX3-73" fmla="*/ 776482 w 2149434"/>
              <a:gd name="connsiteY3-74" fmla="*/ 0 h 3150488"/>
              <a:gd name="connsiteX4-75" fmla="*/ 1975772 w 2149434"/>
              <a:gd name="connsiteY4-76" fmla="*/ 991413 h 3150488"/>
              <a:gd name="connsiteX5-77" fmla="*/ 2149434 w 2149434"/>
              <a:gd name="connsiteY5-78" fmla="*/ 811049 h 3150488"/>
              <a:gd name="connsiteX6-79" fmla="*/ 1816925 w 2149434"/>
              <a:gd name="connsiteY6-80" fmla="*/ 3150488 h 3150488"/>
              <a:gd name="connsiteX7-81" fmla="*/ 1187533 w 2149434"/>
              <a:gd name="connsiteY7-82" fmla="*/ 1143558 h 3150488"/>
              <a:gd name="connsiteX8-83" fmla="*/ 1080655 w 2149434"/>
              <a:gd name="connsiteY8-84" fmla="*/ 2046083 h 3150488"/>
              <a:gd name="connsiteX9-85" fmla="*/ 914400 w 2149434"/>
              <a:gd name="connsiteY9-86" fmla="*/ 1666073 h 3150488"/>
              <a:gd name="connsiteX10-87" fmla="*/ 795647 w 2149434"/>
              <a:gd name="connsiteY10-88" fmla="*/ 3150488 h 3150488"/>
              <a:gd name="connsiteX0-89" fmla="*/ 795647 w 2149434"/>
              <a:gd name="connsiteY0-90" fmla="*/ 3150488 h 3150488"/>
              <a:gd name="connsiteX1-91" fmla="*/ 0 w 2149434"/>
              <a:gd name="connsiteY1-92" fmla="*/ 1749200 h 3150488"/>
              <a:gd name="connsiteX2-93" fmla="*/ 463138 w 2149434"/>
              <a:gd name="connsiteY2-94" fmla="*/ 1951080 h 3150488"/>
              <a:gd name="connsiteX3-95" fmla="*/ 776482 w 2149434"/>
              <a:gd name="connsiteY3-96" fmla="*/ 0 h 3150488"/>
              <a:gd name="connsiteX4-97" fmla="*/ 1975772 w 2149434"/>
              <a:gd name="connsiteY4-98" fmla="*/ 991413 h 3150488"/>
              <a:gd name="connsiteX5-99" fmla="*/ 2149434 w 2149434"/>
              <a:gd name="connsiteY5-100" fmla="*/ 811049 h 3150488"/>
              <a:gd name="connsiteX6-101" fmla="*/ 1816925 w 2149434"/>
              <a:gd name="connsiteY6-102" fmla="*/ 3150488 h 3150488"/>
              <a:gd name="connsiteX7-103" fmla="*/ 1187533 w 2149434"/>
              <a:gd name="connsiteY7-104" fmla="*/ 1143558 h 3150488"/>
              <a:gd name="connsiteX8-105" fmla="*/ 1080655 w 2149434"/>
              <a:gd name="connsiteY8-106" fmla="*/ 2046083 h 3150488"/>
              <a:gd name="connsiteX9-107" fmla="*/ 914400 w 2149434"/>
              <a:gd name="connsiteY9-108" fmla="*/ 1666073 h 3150488"/>
              <a:gd name="connsiteX10-109" fmla="*/ 795647 w 2149434"/>
              <a:gd name="connsiteY10-110" fmla="*/ 3150488 h 3150488"/>
              <a:gd name="connsiteX0-111" fmla="*/ 795647 w 2149434"/>
              <a:gd name="connsiteY0-112" fmla="*/ 3150488 h 3150488"/>
              <a:gd name="connsiteX1-113" fmla="*/ 0 w 2149434"/>
              <a:gd name="connsiteY1-114" fmla="*/ 1749200 h 3150488"/>
              <a:gd name="connsiteX2-115" fmla="*/ 463138 w 2149434"/>
              <a:gd name="connsiteY2-116" fmla="*/ 1951080 h 3150488"/>
              <a:gd name="connsiteX3-117" fmla="*/ 776482 w 2149434"/>
              <a:gd name="connsiteY3-118" fmla="*/ 0 h 3150488"/>
              <a:gd name="connsiteX4-119" fmla="*/ 1975772 w 2149434"/>
              <a:gd name="connsiteY4-120" fmla="*/ 991413 h 3150488"/>
              <a:gd name="connsiteX5-121" fmla="*/ 2149434 w 2149434"/>
              <a:gd name="connsiteY5-122" fmla="*/ 811049 h 3150488"/>
              <a:gd name="connsiteX6-123" fmla="*/ 1816925 w 2149434"/>
              <a:gd name="connsiteY6-124" fmla="*/ 3150488 h 3150488"/>
              <a:gd name="connsiteX7-125" fmla="*/ 1187533 w 2149434"/>
              <a:gd name="connsiteY7-126" fmla="*/ 1143558 h 3150488"/>
              <a:gd name="connsiteX8-127" fmla="*/ 1080655 w 2149434"/>
              <a:gd name="connsiteY8-128" fmla="*/ 2046083 h 3150488"/>
              <a:gd name="connsiteX9-129" fmla="*/ 914400 w 2149434"/>
              <a:gd name="connsiteY9-130" fmla="*/ 1666073 h 3150488"/>
              <a:gd name="connsiteX10-131" fmla="*/ 795647 w 2149434"/>
              <a:gd name="connsiteY10-132" fmla="*/ 3150488 h 3150488"/>
              <a:gd name="connsiteX0-133" fmla="*/ 795647 w 2095113"/>
              <a:gd name="connsiteY0-134" fmla="*/ 3150488 h 3150488"/>
              <a:gd name="connsiteX1-135" fmla="*/ 0 w 2095113"/>
              <a:gd name="connsiteY1-136" fmla="*/ 1749200 h 3150488"/>
              <a:gd name="connsiteX2-137" fmla="*/ 463138 w 2095113"/>
              <a:gd name="connsiteY2-138" fmla="*/ 1951080 h 3150488"/>
              <a:gd name="connsiteX3-139" fmla="*/ 776482 w 2095113"/>
              <a:gd name="connsiteY3-140" fmla="*/ 0 h 3150488"/>
              <a:gd name="connsiteX4-141" fmla="*/ 1975772 w 2095113"/>
              <a:gd name="connsiteY4-142" fmla="*/ 991413 h 3150488"/>
              <a:gd name="connsiteX5-143" fmla="*/ 2095113 w 2095113"/>
              <a:gd name="connsiteY5-144" fmla="*/ 702407 h 3150488"/>
              <a:gd name="connsiteX6-145" fmla="*/ 1816925 w 2095113"/>
              <a:gd name="connsiteY6-146" fmla="*/ 3150488 h 3150488"/>
              <a:gd name="connsiteX7-147" fmla="*/ 1187533 w 2095113"/>
              <a:gd name="connsiteY7-148" fmla="*/ 1143558 h 3150488"/>
              <a:gd name="connsiteX8-149" fmla="*/ 1080655 w 2095113"/>
              <a:gd name="connsiteY8-150" fmla="*/ 2046083 h 3150488"/>
              <a:gd name="connsiteX9-151" fmla="*/ 914400 w 2095113"/>
              <a:gd name="connsiteY9-152" fmla="*/ 1666073 h 3150488"/>
              <a:gd name="connsiteX10-153" fmla="*/ 795647 w 2095113"/>
              <a:gd name="connsiteY10-154" fmla="*/ 3150488 h 3150488"/>
              <a:gd name="connsiteX0-155" fmla="*/ 795647 w 2760540"/>
              <a:gd name="connsiteY0-156" fmla="*/ 3150488 h 3150488"/>
              <a:gd name="connsiteX1-157" fmla="*/ 0 w 2760540"/>
              <a:gd name="connsiteY1-158" fmla="*/ 1749200 h 3150488"/>
              <a:gd name="connsiteX2-159" fmla="*/ 463138 w 2760540"/>
              <a:gd name="connsiteY2-160" fmla="*/ 1951080 h 3150488"/>
              <a:gd name="connsiteX3-161" fmla="*/ 776482 w 2760540"/>
              <a:gd name="connsiteY3-162" fmla="*/ 0 h 3150488"/>
              <a:gd name="connsiteX4-163" fmla="*/ 1975772 w 2760540"/>
              <a:gd name="connsiteY4-164" fmla="*/ 991413 h 3150488"/>
              <a:gd name="connsiteX5-165" fmla="*/ 2095113 w 2760540"/>
              <a:gd name="connsiteY5-166" fmla="*/ 702407 h 3150488"/>
              <a:gd name="connsiteX6-167" fmla="*/ 1816925 w 2760540"/>
              <a:gd name="connsiteY6-168" fmla="*/ 3150488 h 3150488"/>
              <a:gd name="connsiteX7-169" fmla="*/ 1187533 w 2760540"/>
              <a:gd name="connsiteY7-170" fmla="*/ 1143558 h 3150488"/>
              <a:gd name="connsiteX8-171" fmla="*/ 1080655 w 2760540"/>
              <a:gd name="connsiteY8-172" fmla="*/ 2046083 h 3150488"/>
              <a:gd name="connsiteX9-173" fmla="*/ 914400 w 2760540"/>
              <a:gd name="connsiteY9-174" fmla="*/ 1666073 h 3150488"/>
              <a:gd name="connsiteX10-175" fmla="*/ 795647 w 2760540"/>
              <a:gd name="connsiteY10-176" fmla="*/ 3150488 h 3150488"/>
              <a:gd name="connsiteX0-177" fmla="*/ 795647 w 2904019"/>
              <a:gd name="connsiteY0-178" fmla="*/ 3150488 h 3150488"/>
              <a:gd name="connsiteX1-179" fmla="*/ 0 w 2904019"/>
              <a:gd name="connsiteY1-180" fmla="*/ 1749200 h 3150488"/>
              <a:gd name="connsiteX2-181" fmla="*/ 463138 w 2904019"/>
              <a:gd name="connsiteY2-182" fmla="*/ 1951080 h 3150488"/>
              <a:gd name="connsiteX3-183" fmla="*/ 776482 w 2904019"/>
              <a:gd name="connsiteY3-184" fmla="*/ 0 h 3150488"/>
              <a:gd name="connsiteX4-185" fmla="*/ 1975772 w 2904019"/>
              <a:gd name="connsiteY4-186" fmla="*/ 991413 h 3150488"/>
              <a:gd name="connsiteX5-187" fmla="*/ 2095113 w 2904019"/>
              <a:gd name="connsiteY5-188" fmla="*/ 702407 h 3150488"/>
              <a:gd name="connsiteX6-189" fmla="*/ 1816925 w 2904019"/>
              <a:gd name="connsiteY6-190" fmla="*/ 3150488 h 3150488"/>
              <a:gd name="connsiteX7-191" fmla="*/ 1187533 w 2904019"/>
              <a:gd name="connsiteY7-192" fmla="*/ 1143558 h 3150488"/>
              <a:gd name="connsiteX8-193" fmla="*/ 1080655 w 2904019"/>
              <a:gd name="connsiteY8-194" fmla="*/ 2046083 h 3150488"/>
              <a:gd name="connsiteX9-195" fmla="*/ 914400 w 2904019"/>
              <a:gd name="connsiteY9-196" fmla="*/ 1666073 h 3150488"/>
              <a:gd name="connsiteX10-197" fmla="*/ 795647 w 2904019"/>
              <a:gd name="connsiteY10-198" fmla="*/ 3150488 h 3150488"/>
              <a:gd name="connsiteX0-199" fmla="*/ 795647 w 2905418"/>
              <a:gd name="connsiteY0-200" fmla="*/ 3150488 h 3186701"/>
              <a:gd name="connsiteX1-201" fmla="*/ 0 w 2905418"/>
              <a:gd name="connsiteY1-202" fmla="*/ 1749200 h 3186701"/>
              <a:gd name="connsiteX2-203" fmla="*/ 463138 w 2905418"/>
              <a:gd name="connsiteY2-204" fmla="*/ 1951080 h 3186701"/>
              <a:gd name="connsiteX3-205" fmla="*/ 776482 w 2905418"/>
              <a:gd name="connsiteY3-206" fmla="*/ 0 h 3186701"/>
              <a:gd name="connsiteX4-207" fmla="*/ 1975772 w 2905418"/>
              <a:gd name="connsiteY4-208" fmla="*/ 991413 h 3186701"/>
              <a:gd name="connsiteX5-209" fmla="*/ 2095113 w 2905418"/>
              <a:gd name="connsiteY5-210" fmla="*/ 702407 h 3186701"/>
              <a:gd name="connsiteX6-211" fmla="*/ 1821452 w 2905418"/>
              <a:gd name="connsiteY6-212" fmla="*/ 3186701 h 3186701"/>
              <a:gd name="connsiteX7-213" fmla="*/ 1187533 w 2905418"/>
              <a:gd name="connsiteY7-214" fmla="*/ 1143558 h 3186701"/>
              <a:gd name="connsiteX8-215" fmla="*/ 1080655 w 2905418"/>
              <a:gd name="connsiteY8-216" fmla="*/ 2046083 h 3186701"/>
              <a:gd name="connsiteX9-217" fmla="*/ 914400 w 2905418"/>
              <a:gd name="connsiteY9-218" fmla="*/ 1666073 h 3186701"/>
              <a:gd name="connsiteX10-219" fmla="*/ 795647 w 2905418"/>
              <a:gd name="connsiteY10-220" fmla="*/ 3150488 h 3186701"/>
              <a:gd name="connsiteX0-221" fmla="*/ 795647 w 2937337"/>
              <a:gd name="connsiteY0-222" fmla="*/ 3150488 h 3186701"/>
              <a:gd name="connsiteX1-223" fmla="*/ 0 w 2937337"/>
              <a:gd name="connsiteY1-224" fmla="*/ 1749200 h 3186701"/>
              <a:gd name="connsiteX2-225" fmla="*/ 463138 w 2937337"/>
              <a:gd name="connsiteY2-226" fmla="*/ 1951080 h 3186701"/>
              <a:gd name="connsiteX3-227" fmla="*/ 776482 w 2937337"/>
              <a:gd name="connsiteY3-228" fmla="*/ 0 h 3186701"/>
              <a:gd name="connsiteX4-229" fmla="*/ 1975772 w 2937337"/>
              <a:gd name="connsiteY4-230" fmla="*/ 991413 h 3186701"/>
              <a:gd name="connsiteX5-231" fmla="*/ 2095113 w 2937337"/>
              <a:gd name="connsiteY5-232" fmla="*/ 702407 h 3186701"/>
              <a:gd name="connsiteX6-233" fmla="*/ 1821452 w 2937337"/>
              <a:gd name="connsiteY6-234" fmla="*/ 3186701 h 3186701"/>
              <a:gd name="connsiteX7-235" fmla="*/ 1187533 w 2937337"/>
              <a:gd name="connsiteY7-236" fmla="*/ 1143558 h 3186701"/>
              <a:gd name="connsiteX8-237" fmla="*/ 1080655 w 2937337"/>
              <a:gd name="connsiteY8-238" fmla="*/ 2046083 h 3186701"/>
              <a:gd name="connsiteX9-239" fmla="*/ 914400 w 2937337"/>
              <a:gd name="connsiteY9-240" fmla="*/ 1666073 h 3186701"/>
              <a:gd name="connsiteX10-241" fmla="*/ 795647 w 2937337"/>
              <a:gd name="connsiteY10-242" fmla="*/ 3150488 h 3186701"/>
              <a:gd name="connsiteX0-243" fmla="*/ 795647 w 2937337"/>
              <a:gd name="connsiteY0-244" fmla="*/ 3150488 h 3186701"/>
              <a:gd name="connsiteX1-245" fmla="*/ 0 w 2937337"/>
              <a:gd name="connsiteY1-246" fmla="*/ 1749200 h 3186701"/>
              <a:gd name="connsiteX2-247" fmla="*/ 463138 w 2937337"/>
              <a:gd name="connsiteY2-248" fmla="*/ 1951080 h 3186701"/>
              <a:gd name="connsiteX3-249" fmla="*/ 776482 w 2937337"/>
              <a:gd name="connsiteY3-250" fmla="*/ 0 h 3186701"/>
              <a:gd name="connsiteX4-251" fmla="*/ 2120628 w 2937337"/>
              <a:gd name="connsiteY4-252" fmla="*/ 1308284 h 3186701"/>
              <a:gd name="connsiteX5-253" fmla="*/ 2095113 w 2937337"/>
              <a:gd name="connsiteY5-254" fmla="*/ 702407 h 3186701"/>
              <a:gd name="connsiteX6-255" fmla="*/ 1821452 w 2937337"/>
              <a:gd name="connsiteY6-256" fmla="*/ 3186701 h 3186701"/>
              <a:gd name="connsiteX7-257" fmla="*/ 1187533 w 2937337"/>
              <a:gd name="connsiteY7-258" fmla="*/ 1143558 h 3186701"/>
              <a:gd name="connsiteX8-259" fmla="*/ 1080655 w 2937337"/>
              <a:gd name="connsiteY8-260" fmla="*/ 2046083 h 3186701"/>
              <a:gd name="connsiteX9-261" fmla="*/ 914400 w 2937337"/>
              <a:gd name="connsiteY9-262" fmla="*/ 1666073 h 3186701"/>
              <a:gd name="connsiteX10-263" fmla="*/ 795647 w 2937337"/>
              <a:gd name="connsiteY10-264" fmla="*/ 3150488 h 3186701"/>
              <a:gd name="connsiteX0-265" fmla="*/ 795647 w 2937337"/>
              <a:gd name="connsiteY0-266" fmla="*/ 3150488 h 3186701"/>
              <a:gd name="connsiteX1-267" fmla="*/ 0 w 2937337"/>
              <a:gd name="connsiteY1-268" fmla="*/ 1749200 h 3186701"/>
              <a:gd name="connsiteX2-269" fmla="*/ 463138 w 2937337"/>
              <a:gd name="connsiteY2-270" fmla="*/ 1951080 h 3186701"/>
              <a:gd name="connsiteX3-271" fmla="*/ 776482 w 2937337"/>
              <a:gd name="connsiteY3-272" fmla="*/ 0 h 3186701"/>
              <a:gd name="connsiteX4-273" fmla="*/ 2120628 w 2937337"/>
              <a:gd name="connsiteY4-274" fmla="*/ 1308284 h 3186701"/>
              <a:gd name="connsiteX5-275" fmla="*/ 2095113 w 2937337"/>
              <a:gd name="connsiteY5-276" fmla="*/ 702407 h 3186701"/>
              <a:gd name="connsiteX6-277" fmla="*/ 1821452 w 2937337"/>
              <a:gd name="connsiteY6-278" fmla="*/ 3186701 h 3186701"/>
              <a:gd name="connsiteX7-279" fmla="*/ 1187533 w 2937337"/>
              <a:gd name="connsiteY7-280" fmla="*/ 1143558 h 3186701"/>
              <a:gd name="connsiteX8-281" fmla="*/ 1080655 w 2937337"/>
              <a:gd name="connsiteY8-282" fmla="*/ 2046083 h 3186701"/>
              <a:gd name="connsiteX9-283" fmla="*/ 914400 w 2937337"/>
              <a:gd name="connsiteY9-284" fmla="*/ 1666073 h 3186701"/>
              <a:gd name="connsiteX10-285" fmla="*/ 795647 w 2937337"/>
              <a:gd name="connsiteY10-286" fmla="*/ 3150488 h 3186701"/>
              <a:gd name="connsiteX0-287" fmla="*/ 795647 w 2937337"/>
              <a:gd name="connsiteY0-288" fmla="*/ 3150488 h 3186701"/>
              <a:gd name="connsiteX1-289" fmla="*/ 0 w 2937337"/>
              <a:gd name="connsiteY1-290" fmla="*/ 1749200 h 3186701"/>
              <a:gd name="connsiteX2-291" fmla="*/ 463138 w 2937337"/>
              <a:gd name="connsiteY2-292" fmla="*/ 1951080 h 3186701"/>
              <a:gd name="connsiteX3-293" fmla="*/ 776482 w 2937337"/>
              <a:gd name="connsiteY3-294" fmla="*/ 0 h 3186701"/>
              <a:gd name="connsiteX4-295" fmla="*/ 2120628 w 2937337"/>
              <a:gd name="connsiteY4-296" fmla="*/ 1308284 h 3186701"/>
              <a:gd name="connsiteX5-297" fmla="*/ 2095113 w 2937337"/>
              <a:gd name="connsiteY5-298" fmla="*/ 702407 h 3186701"/>
              <a:gd name="connsiteX6-299" fmla="*/ 1821452 w 2937337"/>
              <a:gd name="connsiteY6-300" fmla="*/ 3186701 h 3186701"/>
              <a:gd name="connsiteX7-301" fmla="*/ 1187533 w 2937337"/>
              <a:gd name="connsiteY7-302" fmla="*/ 1143558 h 3186701"/>
              <a:gd name="connsiteX8-303" fmla="*/ 1080655 w 2937337"/>
              <a:gd name="connsiteY8-304" fmla="*/ 2046083 h 3186701"/>
              <a:gd name="connsiteX9-305" fmla="*/ 914400 w 2937337"/>
              <a:gd name="connsiteY9-306" fmla="*/ 1666073 h 3186701"/>
              <a:gd name="connsiteX10-307" fmla="*/ 795647 w 2937337"/>
              <a:gd name="connsiteY10-308" fmla="*/ 3150488 h 3186701"/>
              <a:gd name="connsiteX0-309" fmla="*/ 795647 w 2937337"/>
              <a:gd name="connsiteY0-310" fmla="*/ 3150488 h 3186701"/>
              <a:gd name="connsiteX1-311" fmla="*/ 0 w 2937337"/>
              <a:gd name="connsiteY1-312" fmla="*/ 1749200 h 3186701"/>
              <a:gd name="connsiteX2-313" fmla="*/ 463138 w 2937337"/>
              <a:gd name="connsiteY2-314" fmla="*/ 1951080 h 3186701"/>
              <a:gd name="connsiteX3-315" fmla="*/ 776482 w 2937337"/>
              <a:gd name="connsiteY3-316" fmla="*/ 0 h 3186701"/>
              <a:gd name="connsiteX4-317" fmla="*/ 2120628 w 2937337"/>
              <a:gd name="connsiteY4-318" fmla="*/ 1308284 h 3186701"/>
              <a:gd name="connsiteX5-319" fmla="*/ 2095113 w 2937337"/>
              <a:gd name="connsiteY5-320" fmla="*/ 702407 h 3186701"/>
              <a:gd name="connsiteX6-321" fmla="*/ 1821452 w 2937337"/>
              <a:gd name="connsiteY6-322" fmla="*/ 3186701 h 3186701"/>
              <a:gd name="connsiteX7-323" fmla="*/ 1187533 w 2937337"/>
              <a:gd name="connsiteY7-324" fmla="*/ 1143558 h 3186701"/>
              <a:gd name="connsiteX8-325" fmla="*/ 1080655 w 2937337"/>
              <a:gd name="connsiteY8-326" fmla="*/ 2046083 h 3186701"/>
              <a:gd name="connsiteX9-327" fmla="*/ 914400 w 2937337"/>
              <a:gd name="connsiteY9-328" fmla="*/ 1666073 h 3186701"/>
              <a:gd name="connsiteX10-329" fmla="*/ 795647 w 2937337"/>
              <a:gd name="connsiteY10-330" fmla="*/ 3150488 h 3186701"/>
              <a:gd name="connsiteX0-331" fmla="*/ 795647 w 2937337"/>
              <a:gd name="connsiteY0-332" fmla="*/ 3150488 h 3186701"/>
              <a:gd name="connsiteX1-333" fmla="*/ 0 w 2937337"/>
              <a:gd name="connsiteY1-334" fmla="*/ 1749200 h 3186701"/>
              <a:gd name="connsiteX2-335" fmla="*/ 463138 w 2937337"/>
              <a:gd name="connsiteY2-336" fmla="*/ 1951080 h 3186701"/>
              <a:gd name="connsiteX3-337" fmla="*/ 776482 w 2937337"/>
              <a:gd name="connsiteY3-338" fmla="*/ 0 h 3186701"/>
              <a:gd name="connsiteX4-339" fmla="*/ 2120628 w 2937337"/>
              <a:gd name="connsiteY4-340" fmla="*/ 1308284 h 3186701"/>
              <a:gd name="connsiteX5-341" fmla="*/ 2095113 w 2937337"/>
              <a:gd name="connsiteY5-342" fmla="*/ 702407 h 3186701"/>
              <a:gd name="connsiteX6-343" fmla="*/ 1821452 w 2937337"/>
              <a:gd name="connsiteY6-344" fmla="*/ 3186701 h 3186701"/>
              <a:gd name="connsiteX7-345" fmla="*/ 1187533 w 2937337"/>
              <a:gd name="connsiteY7-346" fmla="*/ 1143558 h 3186701"/>
              <a:gd name="connsiteX8-347" fmla="*/ 1080655 w 2937337"/>
              <a:gd name="connsiteY8-348" fmla="*/ 2046083 h 3186701"/>
              <a:gd name="connsiteX9-349" fmla="*/ 914400 w 2937337"/>
              <a:gd name="connsiteY9-350" fmla="*/ 1666073 h 3186701"/>
              <a:gd name="connsiteX10-351" fmla="*/ 795647 w 2937337"/>
              <a:gd name="connsiteY10-352" fmla="*/ 3150488 h 3186701"/>
              <a:gd name="connsiteX0-353" fmla="*/ 795647 w 2937337"/>
              <a:gd name="connsiteY0-354" fmla="*/ 3150488 h 3186701"/>
              <a:gd name="connsiteX1-355" fmla="*/ 0 w 2937337"/>
              <a:gd name="connsiteY1-356" fmla="*/ 1749200 h 3186701"/>
              <a:gd name="connsiteX2-357" fmla="*/ 463138 w 2937337"/>
              <a:gd name="connsiteY2-358" fmla="*/ 1951080 h 3186701"/>
              <a:gd name="connsiteX3-359" fmla="*/ 776482 w 2937337"/>
              <a:gd name="connsiteY3-360" fmla="*/ 0 h 3186701"/>
              <a:gd name="connsiteX4-361" fmla="*/ 2120628 w 2937337"/>
              <a:gd name="connsiteY4-362" fmla="*/ 1308284 h 3186701"/>
              <a:gd name="connsiteX5-363" fmla="*/ 2095113 w 2937337"/>
              <a:gd name="connsiteY5-364" fmla="*/ 702407 h 3186701"/>
              <a:gd name="connsiteX6-365" fmla="*/ 1821452 w 2937337"/>
              <a:gd name="connsiteY6-366" fmla="*/ 3186701 h 3186701"/>
              <a:gd name="connsiteX7-367" fmla="*/ 1187533 w 2937337"/>
              <a:gd name="connsiteY7-368" fmla="*/ 1143558 h 3186701"/>
              <a:gd name="connsiteX8-369" fmla="*/ 1080655 w 2937337"/>
              <a:gd name="connsiteY8-370" fmla="*/ 2046083 h 3186701"/>
              <a:gd name="connsiteX9-371" fmla="*/ 914400 w 2937337"/>
              <a:gd name="connsiteY9-372" fmla="*/ 1666073 h 3186701"/>
              <a:gd name="connsiteX10-373" fmla="*/ 795647 w 2937337"/>
              <a:gd name="connsiteY10-374" fmla="*/ 3150488 h 3186701"/>
              <a:gd name="connsiteX0-375" fmla="*/ 795647 w 2937337"/>
              <a:gd name="connsiteY0-376" fmla="*/ 3150488 h 3186701"/>
              <a:gd name="connsiteX1-377" fmla="*/ 0 w 2937337"/>
              <a:gd name="connsiteY1-378" fmla="*/ 1749200 h 3186701"/>
              <a:gd name="connsiteX2-379" fmla="*/ 463138 w 2937337"/>
              <a:gd name="connsiteY2-380" fmla="*/ 1951080 h 3186701"/>
              <a:gd name="connsiteX3-381" fmla="*/ 776482 w 2937337"/>
              <a:gd name="connsiteY3-382" fmla="*/ 0 h 3186701"/>
              <a:gd name="connsiteX4-383" fmla="*/ 2034620 w 2937337"/>
              <a:gd name="connsiteY4-384" fmla="*/ 1294704 h 3186701"/>
              <a:gd name="connsiteX5-385" fmla="*/ 2095113 w 2937337"/>
              <a:gd name="connsiteY5-386" fmla="*/ 702407 h 3186701"/>
              <a:gd name="connsiteX6-387" fmla="*/ 1821452 w 2937337"/>
              <a:gd name="connsiteY6-388" fmla="*/ 3186701 h 3186701"/>
              <a:gd name="connsiteX7-389" fmla="*/ 1187533 w 2937337"/>
              <a:gd name="connsiteY7-390" fmla="*/ 1143558 h 3186701"/>
              <a:gd name="connsiteX8-391" fmla="*/ 1080655 w 2937337"/>
              <a:gd name="connsiteY8-392" fmla="*/ 2046083 h 3186701"/>
              <a:gd name="connsiteX9-393" fmla="*/ 914400 w 2937337"/>
              <a:gd name="connsiteY9-394" fmla="*/ 1666073 h 3186701"/>
              <a:gd name="connsiteX10-395" fmla="*/ 795647 w 2937337"/>
              <a:gd name="connsiteY10-396" fmla="*/ 3150488 h 3186701"/>
              <a:gd name="connsiteX0-397" fmla="*/ 795647 w 2937337"/>
              <a:gd name="connsiteY0-398" fmla="*/ 3150488 h 3186701"/>
              <a:gd name="connsiteX1-399" fmla="*/ 0 w 2937337"/>
              <a:gd name="connsiteY1-400" fmla="*/ 1749200 h 3186701"/>
              <a:gd name="connsiteX2-401" fmla="*/ 463138 w 2937337"/>
              <a:gd name="connsiteY2-402" fmla="*/ 1951080 h 3186701"/>
              <a:gd name="connsiteX3-403" fmla="*/ 776482 w 2937337"/>
              <a:gd name="connsiteY3-404" fmla="*/ 0 h 3186701"/>
              <a:gd name="connsiteX4-405" fmla="*/ 2034620 w 2937337"/>
              <a:gd name="connsiteY4-406" fmla="*/ 1294704 h 3186701"/>
              <a:gd name="connsiteX5-407" fmla="*/ 2095113 w 2937337"/>
              <a:gd name="connsiteY5-408" fmla="*/ 702407 h 3186701"/>
              <a:gd name="connsiteX6-409" fmla="*/ 1821452 w 2937337"/>
              <a:gd name="connsiteY6-410" fmla="*/ 3186701 h 3186701"/>
              <a:gd name="connsiteX7-411" fmla="*/ 1187533 w 2937337"/>
              <a:gd name="connsiteY7-412" fmla="*/ 1143558 h 3186701"/>
              <a:gd name="connsiteX8-413" fmla="*/ 1080655 w 2937337"/>
              <a:gd name="connsiteY8-414" fmla="*/ 2046083 h 3186701"/>
              <a:gd name="connsiteX9-415" fmla="*/ 914400 w 2937337"/>
              <a:gd name="connsiteY9-416" fmla="*/ 1666073 h 3186701"/>
              <a:gd name="connsiteX10-417" fmla="*/ 795647 w 2937337"/>
              <a:gd name="connsiteY10-418" fmla="*/ 3150488 h 3186701"/>
              <a:gd name="connsiteX0-419" fmla="*/ 795647 w 2937337"/>
              <a:gd name="connsiteY0-420" fmla="*/ 3150488 h 3186701"/>
              <a:gd name="connsiteX1-421" fmla="*/ 0 w 2937337"/>
              <a:gd name="connsiteY1-422" fmla="*/ 1749200 h 3186701"/>
              <a:gd name="connsiteX2-423" fmla="*/ 463138 w 2937337"/>
              <a:gd name="connsiteY2-424" fmla="*/ 1951080 h 3186701"/>
              <a:gd name="connsiteX3-425" fmla="*/ 776482 w 2937337"/>
              <a:gd name="connsiteY3-426" fmla="*/ 0 h 3186701"/>
              <a:gd name="connsiteX4-427" fmla="*/ 2034620 w 2937337"/>
              <a:gd name="connsiteY4-428" fmla="*/ 1294704 h 3186701"/>
              <a:gd name="connsiteX5-429" fmla="*/ 2095113 w 2937337"/>
              <a:gd name="connsiteY5-430" fmla="*/ 702407 h 3186701"/>
              <a:gd name="connsiteX6-431" fmla="*/ 1821452 w 2937337"/>
              <a:gd name="connsiteY6-432" fmla="*/ 3186701 h 3186701"/>
              <a:gd name="connsiteX7-433" fmla="*/ 1187533 w 2937337"/>
              <a:gd name="connsiteY7-434" fmla="*/ 1143558 h 3186701"/>
              <a:gd name="connsiteX8-435" fmla="*/ 1080655 w 2937337"/>
              <a:gd name="connsiteY8-436" fmla="*/ 2046083 h 3186701"/>
              <a:gd name="connsiteX9-437" fmla="*/ 914400 w 2937337"/>
              <a:gd name="connsiteY9-438" fmla="*/ 1666073 h 3186701"/>
              <a:gd name="connsiteX10-439" fmla="*/ 795647 w 2937337"/>
              <a:gd name="connsiteY10-440" fmla="*/ 3150488 h 3186701"/>
              <a:gd name="connsiteX0-441" fmla="*/ 795647 w 2893849"/>
              <a:gd name="connsiteY0-442" fmla="*/ 3150488 h 3186701"/>
              <a:gd name="connsiteX1-443" fmla="*/ 0 w 2893849"/>
              <a:gd name="connsiteY1-444" fmla="*/ 1749200 h 3186701"/>
              <a:gd name="connsiteX2-445" fmla="*/ 463138 w 2893849"/>
              <a:gd name="connsiteY2-446" fmla="*/ 1951080 h 3186701"/>
              <a:gd name="connsiteX3-447" fmla="*/ 776482 w 2893849"/>
              <a:gd name="connsiteY3-448" fmla="*/ 0 h 3186701"/>
              <a:gd name="connsiteX4-449" fmla="*/ 2034620 w 2893849"/>
              <a:gd name="connsiteY4-450" fmla="*/ 1294704 h 3186701"/>
              <a:gd name="connsiteX5-451" fmla="*/ 2031739 w 2893849"/>
              <a:gd name="connsiteY5-452" fmla="*/ 711461 h 3186701"/>
              <a:gd name="connsiteX6-453" fmla="*/ 1821452 w 2893849"/>
              <a:gd name="connsiteY6-454" fmla="*/ 3186701 h 3186701"/>
              <a:gd name="connsiteX7-455" fmla="*/ 1187533 w 2893849"/>
              <a:gd name="connsiteY7-456" fmla="*/ 1143558 h 3186701"/>
              <a:gd name="connsiteX8-457" fmla="*/ 1080655 w 2893849"/>
              <a:gd name="connsiteY8-458" fmla="*/ 2046083 h 3186701"/>
              <a:gd name="connsiteX9-459" fmla="*/ 914400 w 2893849"/>
              <a:gd name="connsiteY9-460" fmla="*/ 1666073 h 3186701"/>
              <a:gd name="connsiteX10-461" fmla="*/ 795647 w 2893849"/>
              <a:gd name="connsiteY10-462" fmla="*/ 3150488 h 3186701"/>
              <a:gd name="connsiteX0-463" fmla="*/ 795647 w 2931612"/>
              <a:gd name="connsiteY0-464" fmla="*/ 3150488 h 3186701"/>
              <a:gd name="connsiteX1-465" fmla="*/ 0 w 2931612"/>
              <a:gd name="connsiteY1-466" fmla="*/ 1749200 h 3186701"/>
              <a:gd name="connsiteX2-467" fmla="*/ 463138 w 2931612"/>
              <a:gd name="connsiteY2-468" fmla="*/ 1951080 h 3186701"/>
              <a:gd name="connsiteX3-469" fmla="*/ 776482 w 2931612"/>
              <a:gd name="connsiteY3-470" fmla="*/ 0 h 3186701"/>
              <a:gd name="connsiteX4-471" fmla="*/ 2034620 w 2931612"/>
              <a:gd name="connsiteY4-472" fmla="*/ 1294704 h 3186701"/>
              <a:gd name="connsiteX5-473" fmla="*/ 2031739 w 2931612"/>
              <a:gd name="connsiteY5-474" fmla="*/ 711461 h 3186701"/>
              <a:gd name="connsiteX6-475" fmla="*/ 1821452 w 2931612"/>
              <a:gd name="connsiteY6-476" fmla="*/ 3186701 h 3186701"/>
              <a:gd name="connsiteX7-477" fmla="*/ 1187533 w 2931612"/>
              <a:gd name="connsiteY7-478" fmla="*/ 1143558 h 3186701"/>
              <a:gd name="connsiteX8-479" fmla="*/ 1080655 w 2931612"/>
              <a:gd name="connsiteY8-480" fmla="*/ 2046083 h 3186701"/>
              <a:gd name="connsiteX9-481" fmla="*/ 914400 w 2931612"/>
              <a:gd name="connsiteY9-482" fmla="*/ 1666073 h 3186701"/>
              <a:gd name="connsiteX10-483" fmla="*/ 795647 w 2931612"/>
              <a:gd name="connsiteY10-484" fmla="*/ 3150488 h 3186701"/>
              <a:gd name="connsiteX0-485" fmla="*/ 795647 w 2931612"/>
              <a:gd name="connsiteY0-486" fmla="*/ 3150488 h 3186701"/>
              <a:gd name="connsiteX1-487" fmla="*/ 0 w 2931612"/>
              <a:gd name="connsiteY1-488" fmla="*/ 1749200 h 3186701"/>
              <a:gd name="connsiteX2-489" fmla="*/ 463138 w 2931612"/>
              <a:gd name="connsiteY2-490" fmla="*/ 1951080 h 3186701"/>
              <a:gd name="connsiteX3-491" fmla="*/ 776482 w 2931612"/>
              <a:gd name="connsiteY3-492" fmla="*/ 0 h 3186701"/>
              <a:gd name="connsiteX4-493" fmla="*/ 2034620 w 2931612"/>
              <a:gd name="connsiteY4-494" fmla="*/ 1294704 h 3186701"/>
              <a:gd name="connsiteX5-495" fmla="*/ 2031739 w 2931612"/>
              <a:gd name="connsiteY5-496" fmla="*/ 711461 h 3186701"/>
              <a:gd name="connsiteX6-497" fmla="*/ 1821452 w 2931612"/>
              <a:gd name="connsiteY6-498" fmla="*/ 3186701 h 3186701"/>
              <a:gd name="connsiteX7-499" fmla="*/ 1187533 w 2931612"/>
              <a:gd name="connsiteY7-500" fmla="*/ 1143558 h 3186701"/>
              <a:gd name="connsiteX8-501" fmla="*/ 1080655 w 2931612"/>
              <a:gd name="connsiteY8-502" fmla="*/ 2046083 h 3186701"/>
              <a:gd name="connsiteX9-503" fmla="*/ 914400 w 2931612"/>
              <a:gd name="connsiteY9-504" fmla="*/ 1666073 h 3186701"/>
              <a:gd name="connsiteX10-505" fmla="*/ 795647 w 2931612"/>
              <a:gd name="connsiteY10-506" fmla="*/ 3150488 h 3186701"/>
              <a:gd name="connsiteX0-507" fmla="*/ 795647 w 2931612"/>
              <a:gd name="connsiteY0-508" fmla="*/ 3150488 h 3186701"/>
              <a:gd name="connsiteX1-509" fmla="*/ 0 w 2931612"/>
              <a:gd name="connsiteY1-510" fmla="*/ 1749200 h 3186701"/>
              <a:gd name="connsiteX2-511" fmla="*/ 463138 w 2931612"/>
              <a:gd name="connsiteY2-512" fmla="*/ 1951080 h 3186701"/>
              <a:gd name="connsiteX3-513" fmla="*/ 776482 w 2931612"/>
              <a:gd name="connsiteY3-514" fmla="*/ 0 h 3186701"/>
              <a:gd name="connsiteX4-515" fmla="*/ 2034620 w 2931612"/>
              <a:gd name="connsiteY4-516" fmla="*/ 1294704 h 3186701"/>
              <a:gd name="connsiteX5-517" fmla="*/ 2031739 w 2931612"/>
              <a:gd name="connsiteY5-518" fmla="*/ 711461 h 3186701"/>
              <a:gd name="connsiteX6-519" fmla="*/ 1821452 w 2931612"/>
              <a:gd name="connsiteY6-520" fmla="*/ 3186701 h 3186701"/>
              <a:gd name="connsiteX7-521" fmla="*/ 1187533 w 2931612"/>
              <a:gd name="connsiteY7-522" fmla="*/ 1143558 h 3186701"/>
              <a:gd name="connsiteX8-523" fmla="*/ 1080655 w 2931612"/>
              <a:gd name="connsiteY8-524" fmla="*/ 2046083 h 3186701"/>
              <a:gd name="connsiteX9-525" fmla="*/ 914400 w 2931612"/>
              <a:gd name="connsiteY9-526" fmla="*/ 1666073 h 3186701"/>
              <a:gd name="connsiteX10-527" fmla="*/ 795647 w 2931612"/>
              <a:gd name="connsiteY10-528" fmla="*/ 3150488 h 3186701"/>
              <a:gd name="connsiteX0-529" fmla="*/ 795647 w 2931612"/>
              <a:gd name="connsiteY0-530" fmla="*/ 3150488 h 3186701"/>
              <a:gd name="connsiteX1-531" fmla="*/ 0 w 2931612"/>
              <a:gd name="connsiteY1-532" fmla="*/ 1749200 h 3186701"/>
              <a:gd name="connsiteX2-533" fmla="*/ 463138 w 2931612"/>
              <a:gd name="connsiteY2-534" fmla="*/ 1951080 h 3186701"/>
              <a:gd name="connsiteX3-535" fmla="*/ 776482 w 2931612"/>
              <a:gd name="connsiteY3-536" fmla="*/ 0 h 3186701"/>
              <a:gd name="connsiteX4-537" fmla="*/ 2034620 w 2931612"/>
              <a:gd name="connsiteY4-538" fmla="*/ 1294704 h 3186701"/>
              <a:gd name="connsiteX5-539" fmla="*/ 2031739 w 2931612"/>
              <a:gd name="connsiteY5-540" fmla="*/ 711461 h 3186701"/>
              <a:gd name="connsiteX6-541" fmla="*/ 1821452 w 2931612"/>
              <a:gd name="connsiteY6-542" fmla="*/ 3186701 h 3186701"/>
              <a:gd name="connsiteX7-543" fmla="*/ 1187533 w 2931612"/>
              <a:gd name="connsiteY7-544" fmla="*/ 1143558 h 3186701"/>
              <a:gd name="connsiteX8-545" fmla="*/ 1080655 w 2931612"/>
              <a:gd name="connsiteY8-546" fmla="*/ 2046083 h 3186701"/>
              <a:gd name="connsiteX9-547" fmla="*/ 914400 w 2931612"/>
              <a:gd name="connsiteY9-548" fmla="*/ 1666073 h 3186701"/>
              <a:gd name="connsiteX10-549" fmla="*/ 795647 w 2931612"/>
              <a:gd name="connsiteY10-550" fmla="*/ 3150488 h 3186701"/>
              <a:gd name="connsiteX0-551" fmla="*/ 795647 w 2931612"/>
              <a:gd name="connsiteY0-552" fmla="*/ 3150488 h 3186701"/>
              <a:gd name="connsiteX1-553" fmla="*/ 0 w 2931612"/>
              <a:gd name="connsiteY1-554" fmla="*/ 1749200 h 3186701"/>
              <a:gd name="connsiteX2-555" fmla="*/ 463138 w 2931612"/>
              <a:gd name="connsiteY2-556" fmla="*/ 1951080 h 3186701"/>
              <a:gd name="connsiteX3-557" fmla="*/ 776482 w 2931612"/>
              <a:gd name="connsiteY3-558" fmla="*/ 0 h 3186701"/>
              <a:gd name="connsiteX4-559" fmla="*/ 2034620 w 2931612"/>
              <a:gd name="connsiteY4-560" fmla="*/ 1294704 h 3186701"/>
              <a:gd name="connsiteX5-561" fmla="*/ 2031739 w 2931612"/>
              <a:gd name="connsiteY5-562" fmla="*/ 711461 h 3186701"/>
              <a:gd name="connsiteX6-563" fmla="*/ 1821452 w 2931612"/>
              <a:gd name="connsiteY6-564" fmla="*/ 3186701 h 3186701"/>
              <a:gd name="connsiteX7-565" fmla="*/ 1187533 w 2931612"/>
              <a:gd name="connsiteY7-566" fmla="*/ 1143558 h 3186701"/>
              <a:gd name="connsiteX8-567" fmla="*/ 1080655 w 2931612"/>
              <a:gd name="connsiteY8-568" fmla="*/ 2046083 h 3186701"/>
              <a:gd name="connsiteX9-569" fmla="*/ 914400 w 2931612"/>
              <a:gd name="connsiteY9-570" fmla="*/ 1666073 h 3186701"/>
              <a:gd name="connsiteX10-571" fmla="*/ 795647 w 2931612"/>
              <a:gd name="connsiteY10-572" fmla="*/ 3150488 h 3186701"/>
              <a:gd name="connsiteX0-573" fmla="*/ 813754 w 2949719"/>
              <a:gd name="connsiteY0-574" fmla="*/ 3150488 h 3186701"/>
              <a:gd name="connsiteX1-575" fmla="*/ 0 w 2949719"/>
              <a:gd name="connsiteY1-576" fmla="*/ 1726566 h 3186701"/>
              <a:gd name="connsiteX2-577" fmla="*/ 481245 w 2949719"/>
              <a:gd name="connsiteY2-578" fmla="*/ 1951080 h 3186701"/>
              <a:gd name="connsiteX3-579" fmla="*/ 794589 w 2949719"/>
              <a:gd name="connsiteY3-580" fmla="*/ 0 h 3186701"/>
              <a:gd name="connsiteX4-581" fmla="*/ 2052727 w 2949719"/>
              <a:gd name="connsiteY4-582" fmla="*/ 1294704 h 3186701"/>
              <a:gd name="connsiteX5-583" fmla="*/ 2049846 w 2949719"/>
              <a:gd name="connsiteY5-584" fmla="*/ 711461 h 3186701"/>
              <a:gd name="connsiteX6-585" fmla="*/ 1839559 w 2949719"/>
              <a:gd name="connsiteY6-586" fmla="*/ 3186701 h 3186701"/>
              <a:gd name="connsiteX7-587" fmla="*/ 1205640 w 2949719"/>
              <a:gd name="connsiteY7-588" fmla="*/ 1143558 h 3186701"/>
              <a:gd name="connsiteX8-589" fmla="*/ 1098762 w 2949719"/>
              <a:gd name="connsiteY8-590" fmla="*/ 2046083 h 3186701"/>
              <a:gd name="connsiteX9-591" fmla="*/ 932507 w 2949719"/>
              <a:gd name="connsiteY9-592" fmla="*/ 1666073 h 3186701"/>
              <a:gd name="connsiteX10-593" fmla="*/ 813754 w 2949719"/>
              <a:gd name="connsiteY10-594" fmla="*/ 3150488 h 3186701"/>
              <a:gd name="connsiteX0-595" fmla="*/ 813754 w 2949719"/>
              <a:gd name="connsiteY0-596" fmla="*/ 3150488 h 3186701"/>
              <a:gd name="connsiteX1-597" fmla="*/ 0 w 2949719"/>
              <a:gd name="connsiteY1-598" fmla="*/ 1726566 h 3186701"/>
              <a:gd name="connsiteX2-599" fmla="*/ 481245 w 2949719"/>
              <a:gd name="connsiteY2-600" fmla="*/ 1951080 h 3186701"/>
              <a:gd name="connsiteX3-601" fmla="*/ 794589 w 2949719"/>
              <a:gd name="connsiteY3-602" fmla="*/ 0 h 3186701"/>
              <a:gd name="connsiteX4-603" fmla="*/ 2052727 w 2949719"/>
              <a:gd name="connsiteY4-604" fmla="*/ 1294704 h 3186701"/>
              <a:gd name="connsiteX5-605" fmla="*/ 2049846 w 2949719"/>
              <a:gd name="connsiteY5-606" fmla="*/ 711461 h 3186701"/>
              <a:gd name="connsiteX6-607" fmla="*/ 1839559 w 2949719"/>
              <a:gd name="connsiteY6-608" fmla="*/ 3186701 h 3186701"/>
              <a:gd name="connsiteX7-609" fmla="*/ 1205640 w 2949719"/>
              <a:gd name="connsiteY7-610" fmla="*/ 1143558 h 3186701"/>
              <a:gd name="connsiteX8-611" fmla="*/ 1098762 w 2949719"/>
              <a:gd name="connsiteY8-612" fmla="*/ 2046083 h 3186701"/>
              <a:gd name="connsiteX9-613" fmla="*/ 932507 w 2949719"/>
              <a:gd name="connsiteY9-614" fmla="*/ 1666073 h 3186701"/>
              <a:gd name="connsiteX10-615" fmla="*/ 813754 w 2949719"/>
              <a:gd name="connsiteY10-616" fmla="*/ 3150488 h 3186701"/>
              <a:gd name="connsiteX0-617" fmla="*/ 813754 w 2949719"/>
              <a:gd name="connsiteY0-618" fmla="*/ 3150488 h 3186701"/>
              <a:gd name="connsiteX1-619" fmla="*/ 0 w 2949719"/>
              <a:gd name="connsiteY1-620" fmla="*/ 1726566 h 3186701"/>
              <a:gd name="connsiteX2-621" fmla="*/ 481245 w 2949719"/>
              <a:gd name="connsiteY2-622" fmla="*/ 1951080 h 3186701"/>
              <a:gd name="connsiteX3-623" fmla="*/ 794589 w 2949719"/>
              <a:gd name="connsiteY3-624" fmla="*/ 0 h 3186701"/>
              <a:gd name="connsiteX4-625" fmla="*/ 2052727 w 2949719"/>
              <a:gd name="connsiteY4-626" fmla="*/ 1294704 h 3186701"/>
              <a:gd name="connsiteX5-627" fmla="*/ 2049846 w 2949719"/>
              <a:gd name="connsiteY5-628" fmla="*/ 711461 h 3186701"/>
              <a:gd name="connsiteX6-629" fmla="*/ 1839559 w 2949719"/>
              <a:gd name="connsiteY6-630" fmla="*/ 3186701 h 3186701"/>
              <a:gd name="connsiteX7-631" fmla="*/ 1205640 w 2949719"/>
              <a:gd name="connsiteY7-632" fmla="*/ 1143558 h 3186701"/>
              <a:gd name="connsiteX8-633" fmla="*/ 1098762 w 2949719"/>
              <a:gd name="connsiteY8-634" fmla="*/ 2046083 h 3186701"/>
              <a:gd name="connsiteX9-635" fmla="*/ 932507 w 2949719"/>
              <a:gd name="connsiteY9-636" fmla="*/ 1666073 h 3186701"/>
              <a:gd name="connsiteX10-637" fmla="*/ 813754 w 2949719"/>
              <a:gd name="connsiteY10-638" fmla="*/ 3150488 h 3186701"/>
              <a:gd name="connsiteX0-639" fmla="*/ 813754 w 2949719"/>
              <a:gd name="connsiteY0-640" fmla="*/ 3150488 h 3186701"/>
              <a:gd name="connsiteX1-641" fmla="*/ 0 w 2949719"/>
              <a:gd name="connsiteY1-642" fmla="*/ 1726566 h 3186701"/>
              <a:gd name="connsiteX2-643" fmla="*/ 481245 w 2949719"/>
              <a:gd name="connsiteY2-644" fmla="*/ 1951080 h 3186701"/>
              <a:gd name="connsiteX3-645" fmla="*/ 794589 w 2949719"/>
              <a:gd name="connsiteY3-646" fmla="*/ 0 h 3186701"/>
              <a:gd name="connsiteX4-647" fmla="*/ 2052727 w 2949719"/>
              <a:gd name="connsiteY4-648" fmla="*/ 1294704 h 3186701"/>
              <a:gd name="connsiteX5-649" fmla="*/ 2049846 w 2949719"/>
              <a:gd name="connsiteY5-650" fmla="*/ 711461 h 3186701"/>
              <a:gd name="connsiteX6-651" fmla="*/ 1839559 w 2949719"/>
              <a:gd name="connsiteY6-652" fmla="*/ 3186701 h 3186701"/>
              <a:gd name="connsiteX7-653" fmla="*/ 1205640 w 2949719"/>
              <a:gd name="connsiteY7-654" fmla="*/ 1143558 h 3186701"/>
              <a:gd name="connsiteX8-655" fmla="*/ 1098762 w 2949719"/>
              <a:gd name="connsiteY8-656" fmla="*/ 2046083 h 3186701"/>
              <a:gd name="connsiteX9-657" fmla="*/ 932507 w 2949719"/>
              <a:gd name="connsiteY9-658" fmla="*/ 1666073 h 3186701"/>
              <a:gd name="connsiteX10-659" fmla="*/ 813754 w 2949719"/>
              <a:gd name="connsiteY10-660" fmla="*/ 3150488 h 3186701"/>
              <a:gd name="connsiteX0-661" fmla="*/ 1117045 w 2949719"/>
              <a:gd name="connsiteY0-662" fmla="*/ 3168594 h 3186701"/>
              <a:gd name="connsiteX1-663" fmla="*/ 0 w 2949719"/>
              <a:gd name="connsiteY1-664" fmla="*/ 1726566 h 3186701"/>
              <a:gd name="connsiteX2-665" fmla="*/ 481245 w 2949719"/>
              <a:gd name="connsiteY2-666" fmla="*/ 1951080 h 3186701"/>
              <a:gd name="connsiteX3-667" fmla="*/ 794589 w 2949719"/>
              <a:gd name="connsiteY3-668" fmla="*/ 0 h 3186701"/>
              <a:gd name="connsiteX4-669" fmla="*/ 2052727 w 2949719"/>
              <a:gd name="connsiteY4-670" fmla="*/ 1294704 h 3186701"/>
              <a:gd name="connsiteX5-671" fmla="*/ 2049846 w 2949719"/>
              <a:gd name="connsiteY5-672" fmla="*/ 711461 h 3186701"/>
              <a:gd name="connsiteX6-673" fmla="*/ 1839559 w 2949719"/>
              <a:gd name="connsiteY6-674" fmla="*/ 3186701 h 3186701"/>
              <a:gd name="connsiteX7-675" fmla="*/ 1205640 w 2949719"/>
              <a:gd name="connsiteY7-676" fmla="*/ 1143558 h 3186701"/>
              <a:gd name="connsiteX8-677" fmla="*/ 1098762 w 2949719"/>
              <a:gd name="connsiteY8-678" fmla="*/ 2046083 h 3186701"/>
              <a:gd name="connsiteX9-679" fmla="*/ 932507 w 2949719"/>
              <a:gd name="connsiteY9-680" fmla="*/ 1666073 h 3186701"/>
              <a:gd name="connsiteX10-681" fmla="*/ 1117045 w 2949719"/>
              <a:gd name="connsiteY10-682" fmla="*/ 3168594 h 3186701"/>
              <a:gd name="connsiteX0-683" fmla="*/ 1117045 w 2949719"/>
              <a:gd name="connsiteY0-684" fmla="*/ 3168594 h 3186701"/>
              <a:gd name="connsiteX1-685" fmla="*/ 0 w 2949719"/>
              <a:gd name="connsiteY1-686" fmla="*/ 1726566 h 3186701"/>
              <a:gd name="connsiteX2-687" fmla="*/ 481245 w 2949719"/>
              <a:gd name="connsiteY2-688" fmla="*/ 1951080 h 3186701"/>
              <a:gd name="connsiteX3-689" fmla="*/ 794589 w 2949719"/>
              <a:gd name="connsiteY3-690" fmla="*/ 0 h 3186701"/>
              <a:gd name="connsiteX4-691" fmla="*/ 2052727 w 2949719"/>
              <a:gd name="connsiteY4-692" fmla="*/ 1294704 h 3186701"/>
              <a:gd name="connsiteX5-693" fmla="*/ 2049846 w 2949719"/>
              <a:gd name="connsiteY5-694" fmla="*/ 711461 h 3186701"/>
              <a:gd name="connsiteX6-695" fmla="*/ 1839559 w 2949719"/>
              <a:gd name="connsiteY6-696" fmla="*/ 3186701 h 3186701"/>
              <a:gd name="connsiteX7-697" fmla="*/ 1205640 w 2949719"/>
              <a:gd name="connsiteY7-698" fmla="*/ 1143558 h 3186701"/>
              <a:gd name="connsiteX8-699" fmla="*/ 1098762 w 2949719"/>
              <a:gd name="connsiteY8-700" fmla="*/ 2046083 h 3186701"/>
              <a:gd name="connsiteX9-701" fmla="*/ 932507 w 2949719"/>
              <a:gd name="connsiteY9-702" fmla="*/ 1666073 h 3186701"/>
              <a:gd name="connsiteX10-703" fmla="*/ 1117045 w 2949719"/>
              <a:gd name="connsiteY10-704" fmla="*/ 3168594 h 3186701"/>
              <a:gd name="connsiteX0-705" fmla="*/ 1117045 w 2949719"/>
              <a:gd name="connsiteY0-706" fmla="*/ 3168594 h 3186701"/>
              <a:gd name="connsiteX1-707" fmla="*/ 0 w 2949719"/>
              <a:gd name="connsiteY1-708" fmla="*/ 1726566 h 3186701"/>
              <a:gd name="connsiteX2-709" fmla="*/ 481245 w 2949719"/>
              <a:gd name="connsiteY2-710" fmla="*/ 1951080 h 3186701"/>
              <a:gd name="connsiteX3-711" fmla="*/ 794589 w 2949719"/>
              <a:gd name="connsiteY3-712" fmla="*/ 0 h 3186701"/>
              <a:gd name="connsiteX4-713" fmla="*/ 2052727 w 2949719"/>
              <a:gd name="connsiteY4-714" fmla="*/ 1294704 h 3186701"/>
              <a:gd name="connsiteX5-715" fmla="*/ 2049846 w 2949719"/>
              <a:gd name="connsiteY5-716" fmla="*/ 711461 h 3186701"/>
              <a:gd name="connsiteX6-717" fmla="*/ 1839559 w 2949719"/>
              <a:gd name="connsiteY6-718" fmla="*/ 3186701 h 3186701"/>
              <a:gd name="connsiteX7-719" fmla="*/ 1205640 w 2949719"/>
              <a:gd name="connsiteY7-720" fmla="*/ 1143558 h 3186701"/>
              <a:gd name="connsiteX8-721" fmla="*/ 1098762 w 2949719"/>
              <a:gd name="connsiteY8-722" fmla="*/ 2046083 h 3186701"/>
              <a:gd name="connsiteX9-723" fmla="*/ 932507 w 2949719"/>
              <a:gd name="connsiteY9-724" fmla="*/ 1666073 h 3186701"/>
              <a:gd name="connsiteX10-725" fmla="*/ 1117045 w 2949719"/>
              <a:gd name="connsiteY10-726" fmla="*/ 3168594 h 3186701"/>
              <a:gd name="connsiteX0-727" fmla="*/ 1117045 w 2949719"/>
              <a:gd name="connsiteY0-728" fmla="*/ 3168594 h 3186701"/>
              <a:gd name="connsiteX1-729" fmla="*/ 0 w 2949719"/>
              <a:gd name="connsiteY1-730" fmla="*/ 1726566 h 3186701"/>
              <a:gd name="connsiteX2-731" fmla="*/ 481245 w 2949719"/>
              <a:gd name="connsiteY2-732" fmla="*/ 1951080 h 3186701"/>
              <a:gd name="connsiteX3-733" fmla="*/ 794589 w 2949719"/>
              <a:gd name="connsiteY3-734" fmla="*/ 0 h 3186701"/>
              <a:gd name="connsiteX4-735" fmla="*/ 2052727 w 2949719"/>
              <a:gd name="connsiteY4-736" fmla="*/ 1294704 h 3186701"/>
              <a:gd name="connsiteX5-737" fmla="*/ 2049846 w 2949719"/>
              <a:gd name="connsiteY5-738" fmla="*/ 711461 h 3186701"/>
              <a:gd name="connsiteX6-739" fmla="*/ 1839559 w 2949719"/>
              <a:gd name="connsiteY6-740" fmla="*/ 3186701 h 3186701"/>
              <a:gd name="connsiteX7-741" fmla="*/ 1205640 w 2949719"/>
              <a:gd name="connsiteY7-742" fmla="*/ 1143558 h 3186701"/>
              <a:gd name="connsiteX8-743" fmla="*/ 1098762 w 2949719"/>
              <a:gd name="connsiteY8-744" fmla="*/ 2046083 h 3186701"/>
              <a:gd name="connsiteX9-745" fmla="*/ 932507 w 2949719"/>
              <a:gd name="connsiteY9-746" fmla="*/ 1666073 h 3186701"/>
              <a:gd name="connsiteX10-747" fmla="*/ 1117045 w 2949719"/>
              <a:gd name="connsiteY10-748" fmla="*/ 3168594 h 3186701"/>
              <a:gd name="connsiteX0-749" fmla="*/ 1117045 w 2949719"/>
              <a:gd name="connsiteY0-750" fmla="*/ 3168594 h 3186701"/>
              <a:gd name="connsiteX1-751" fmla="*/ 0 w 2949719"/>
              <a:gd name="connsiteY1-752" fmla="*/ 1726566 h 3186701"/>
              <a:gd name="connsiteX2-753" fmla="*/ 417871 w 2949719"/>
              <a:gd name="connsiteY2-754" fmla="*/ 2009927 h 3186701"/>
              <a:gd name="connsiteX3-755" fmla="*/ 794589 w 2949719"/>
              <a:gd name="connsiteY3-756" fmla="*/ 0 h 3186701"/>
              <a:gd name="connsiteX4-757" fmla="*/ 2052727 w 2949719"/>
              <a:gd name="connsiteY4-758" fmla="*/ 1294704 h 3186701"/>
              <a:gd name="connsiteX5-759" fmla="*/ 2049846 w 2949719"/>
              <a:gd name="connsiteY5-760" fmla="*/ 711461 h 3186701"/>
              <a:gd name="connsiteX6-761" fmla="*/ 1839559 w 2949719"/>
              <a:gd name="connsiteY6-762" fmla="*/ 3186701 h 3186701"/>
              <a:gd name="connsiteX7-763" fmla="*/ 1205640 w 2949719"/>
              <a:gd name="connsiteY7-764" fmla="*/ 1143558 h 3186701"/>
              <a:gd name="connsiteX8-765" fmla="*/ 1098762 w 2949719"/>
              <a:gd name="connsiteY8-766" fmla="*/ 2046083 h 3186701"/>
              <a:gd name="connsiteX9-767" fmla="*/ 932507 w 2949719"/>
              <a:gd name="connsiteY9-768" fmla="*/ 1666073 h 3186701"/>
              <a:gd name="connsiteX10-769" fmla="*/ 1117045 w 2949719"/>
              <a:gd name="connsiteY10-770" fmla="*/ 3168594 h 3186701"/>
              <a:gd name="connsiteX0-771" fmla="*/ 1117045 w 2949719"/>
              <a:gd name="connsiteY0-772" fmla="*/ 3168594 h 3186701"/>
              <a:gd name="connsiteX1-773" fmla="*/ 0 w 2949719"/>
              <a:gd name="connsiteY1-774" fmla="*/ 1726566 h 3186701"/>
              <a:gd name="connsiteX2-775" fmla="*/ 417871 w 2949719"/>
              <a:gd name="connsiteY2-776" fmla="*/ 2009927 h 3186701"/>
              <a:gd name="connsiteX3-777" fmla="*/ 794589 w 2949719"/>
              <a:gd name="connsiteY3-778" fmla="*/ 0 h 3186701"/>
              <a:gd name="connsiteX4-779" fmla="*/ 2052727 w 2949719"/>
              <a:gd name="connsiteY4-780" fmla="*/ 1294704 h 3186701"/>
              <a:gd name="connsiteX5-781" fmla="*/ 2049846 w 2949719"/>
              <a:gd name="connsiteY5-782" fmla="*/ 711461 h 3186701"/>
              <a:gd name="connsiteX6-783" fmla="*/ 1839559 w 2949719"/>
              <a:gd name="connsiteY6-784" fmla="*/ 3186701 h 3186701"/>
              <a:gd name="connsiteX7-785" fmla="*/ 1205640 w 2949719"/>
              <a:gd name="connsiteY7-786" fmla="*/ 1143558 h 3186701"/>
              <a:gd name="connsiteX8-787" fmla="*/ 1098762 w 2949719"/>
              <a:gd name="connsiteY8-788" fmla="*/ 2046083 h 3186701"/>
              <a:gd name="connsiteX9-789" fmla="*/ 932507 w 2949719"/>
              <a:gd name="connsiteY9-790" fmla="*/ 1666073 h 3186701"/>
              <a:gd name="connsiteX10-791" fmla="*/ 1117045 w 2949719"/>
              <a:gd name="connsiteY10-792" fmla="*/ 3168594 h 3186701"/>
              <a:gd name="connsiteX0-793" fmla="*/ 1117045 w 2949719"/>
              <a:gd name="connsiteY0-794" fmla="*/ 3168594 h 3186701"/>
              <a:gd name="connsiteX1-795" fmla="*/ 0 w 2949719"/>
              <a:gd name="connsiteY1-796" fmla="*/ 1726566 h 3186701"/>
              <a:gd name="connsiteX2-797" fmla="*/ 417871 w 2949719"/>
              <a:gd name="connsiteY2-798" fmla="*/ 2009927 h 3186701"/>
              <a:gd name="connsiteX3-799" fmla="*/ 794589 w 2949719"/>
              <a:gd name="connsiteY3-800" fmla="*/ 0 h 3186701"/>
              <a:gd name="connsiteX4-801" fmla="*/ 2052727 w 2949719"/>
              <a:gd name="connsiteY4-802" fmla="*/ 1294704 h 3186701"/>
              <a:gd name="connsiteX5-803" fmla="*/ 2049846 w 2949719"/>
              <a:gd name="connsiteY5-804" fmla="*/ 711461 h 3186701"/>
              <a:gd name="connsiteX6-805" fmla="*/ 1839559 w 2949719"/>
              <a:gd name="connsiteY6-806" fmla="*/ 3186701 h 3186701"/>
              <a:gd name="connsiteX7-807" fmla="*/ 1205640 w 2949719"/>
              <a:gd name="connsiteY7-808" fmla="*/ 1143558 h 3186701"/>
              <a:gd name="connsiteX8-809" fmla="*/ 1098762 w 2949719"/>
              <a:gd name="connsiteY8-810" fmla="*/ 2046083 h 3186701"/>
              <a:gd name="connsiteX9-811" fmla="*/ 932507 w 2949719"/>
              <a:gd name="connsiteY9-812" fmla="*/ 1666073 h 3186701"/>
              <a:gd name="connsiteX10-813" fmla="*/ 1117045 w 2949719"/>
              <a:gd name="connsiteY10-814" fmla="*/ 3168594 h 3186701"/>
              <a:gd name="connsiteX0-815" fmla="*/ 1117045 w 2949719"/>
              <a:gd name="connsiteY0-816" fmla="*/ 3168594 h 3186701"/>
              <a:gd name="connsiteX1-817" fmla="*/ 0 w 2949719"/>
              <a:gd name="connsiteY1-818" fmla="*/ 1726566 h 3186701"/>
              <a:gd name="connsiteX2-819" fmla="*/ 417871 w 2949719"/>
              <a:gd name="connsiteY2-820" fmla="*/ 2009927 h 3186701"/>
              <a:gd name="connsiteX3-821" fmla="*/ 794589 w 2949719"/>
              <a:gd name="connsiteY3-822" fmla="*/ 0 h 3186701"/>
              <a:gd name="connsiteX4-823" fmla="*/ 2052727 w 2949719"/>
              <a:gd name="connsiteY4-824" fmla="*/ 1294704 h 3186701"/>
              <a:gd name="connsiteX5-825" fmla="*/ 2049846 w 2949719"/>
              <a:gd name="connsiteY5-826" fmla="*/ 711461 h 3186701"/>
              <a:gd name="connsiteX6-827" fmla="*/ 1839559 w 2949719"/>
              <a:gd name="connsiteY6-828" fmla="*/ 3186701 h 3186701"/>
              <a:gd name="connsiteX7-829" fmla="*/ 1205640 w 2949719"/>
              <a:gd name="connsiteY7-830" fmla="*/ 1143558 h 3186701"/>
              <a:gd name="connsiteX8-831" fmla="*/ 1098762 w 2949719"/>
              <a:gd name="connsiteY8-832" fmla="*/ 2046083 h 3186701"/>
              <a:gd name="connsiteX9-833" fmla="*/ 932507 w 2949719"/>
              <a:gd name="connsiteY9-834" fmla="*/ 1666073 h 3186701"/>
              <a:gd name="connsiteX10-835" fmla="*/ 1117045 w 2949719"/>
              <a:gd name="connsiteY10-836" fmla="*/ 3168594 h 3186701"/>
              <a:gd name="connsiteX0-837" fmla="*/ 1117045 w 2949719"/>
              <a:gd name="connsiteY0-838" fmla="*/ 3168594 h 3186701"/>
              <a:gd name="connsiteX1-839" fmla="*/ 0 w 2949719"/>
              <a:gd name="connsiteY1-840" fmla="*/ 1726566 h 3186701"/>
              <a:gd name="connsiteX2-841" fmla="*/ 417871 w 2949719"/>
              <a:gd name="connsiteY2-842" fmla="*/ 2009927 h 3186701"/>
              <a:gd name="connsiteX3-843" fmla="*/ 794589 w 2949719"/>
              <a:gd name="connsiteY3-844" fmla="*/ 0 h 3186701"/>
              <a:gd name="connsiteX4-845" fmla="*/ 2052727 w 2949719"/>
              <a:gd name="connsiteY4-846" fmla="*/ 1294704 h 3186701"/>
              <a:gd name="connsiteX5-847" fmla="*/ 2049846 w 2949719"/>
              <a:gd name="connsiteY5-848" fmla="*/ 711461 h 3186701"/>
              <a:gd name="connsiteX6-849" fmla="*/ 1839559 w 2949719"/>
              <a:gd name="connsiteY6-850" fmla="*/ 3186701 h 3186701"/>
              <a:gd name="connsiteX7-851" fmla="*/ 1205640 w 2949719"/>
              <a:gd name="connsiteY7-852" fmla="*/ 1143558 h 3186701"/>
              <a:gd name="connsiteX8-853" fmla="*/ 1098762 w 2949719"/>
              <a:gd name="connsiteY8-854" fmla="*/ 2046083 h 3186701"/>
              <a:gd name="connsiteX9-855" fmla="*/ 932507 w 2949719"/>
              <a:gd name="connsiteY9-856" fmla="*/ 1666073 h 3186701"/>
              <a:gd name="connsiteX10-857" fmla="*/ 1117045 w 2949719"/>
              <a:gd name="connsiteY10-858" fmla="*/ 3168594 h 3186701"/>
              <a:gd name="connsiteX0-859" fmla="*/ 1103465 w 2936139"/>
              <a:gd name="connsiteY0-860" fmla="*/ 3168594 h 3186701"/>
              <a:gd name="connsiteX1-861" fmla="*/ 0 w 2936139"/>
              <a:gd name="connsiteY1-862" fmla="*/ 1726566 h 3186701"/>
              <a:gd name="connsiteX2-863" fmla="*/ 404291 w 2936139"/>
              <a:gd name="connsiteY2-864" fmla="*/ 2009927 h 3186701"/>
              <a:gd name="connsiteX3-865" fmla="*/ 781009 w 2936139"/>
              <a:gd name="connsiteY3-866" fmla="*/ 0 h 3186701"/>
              <a:gd name="connsiteX4-867" fmla="*/ 2039147 w 2936139"/>
              <a:gd name="connsiteY4-868" fmla="*/ 1294704 h 3186701"/>
              <a:gd name="connsiteX5-869" fmla="*/ 2036266 w 2936139"/>
              <a:gd name="connsiteY5-870" fmla="*/ 711461 h 3186701"/>
              <a:gd name="connsiteX6-871" fmla="*/ 1825979 w 2936139"/>
              <a:gd name="connsiteY6-872" fmla="*/ 3186701 h 3186701"/>
              <a:gd name="connsiteX7-873" fmla="*/ 1192060 w 2936139"/>
              <a:gd name="connsiteY7-874" fmla="*/ 1143558 h 3186701"/>
              <a:gd name="connsiteX8-875" fmla="*/ 1085182 w 2936139"/>
              <a:gd name="connsiteY8-876" fmla="*/ 2046083 h 3186701"/>
              <a:gd name="connsiteX9-877" fmla="*/ 918927 w 2936139"/>
              <a:gd name="connsiteY9-878" fmla="*/ 1666073 h 3186701"/>
              <a:gd name="connsiteX10-879" fmla="*/ 1103465 w 2936139"/>
              <a:gd name="connsiteY10-880" fmla="*/ 3168594 h 3186701"/>
              <a:gd name="connsiteX0-881" fmla="*/ 1148733 w 2981407"/>
              <a:gd name="connsiteY0-882" fmla="*/ 3168594 h 3186701"/>
              <a:gd name="connsiteX1-883" fmla="*/ 0 w 2981407"/>
              <a:gd name="connsiteY1-884" fmla="*/ 1749200 h 3186701"/>
              <a:gd name="connsiteX2-885" fmla="*/ 449559 w 2981407"/>
              <a:gd name="connsiteY2-886" fmla="*/ 2009927 h 3186701"/>
              <a:gd name="connsiteX3-887" fmla="*/ 826277 w 2981407"/>
              <a:gd name="connsiteY3-888" fmla="*/ 0 h 3186701"/>
              <a:gd name="connsiteX4-889" fmla="*/ 2084415 w 2981407"/>
              <a:gd name="connsiteY4-890" fmla="*/ 1294704 h 3186701"/>
              <a:gd name="connsiteX5-891" fmla="*/ 2081534 w 2981407"/>
              <a:gd name="connsiteY5-892" fmla="*/ 711461 h 3186701"/>
              <a:gd name="connsiteX6-893" fmla="*/ 1871247 w 2981407"/>
              <a:gd name="connsiteY6-894" fmla="*/ 3186701 h 3186701"/>
              <a:gd name="connsiteX7-895" fmla="*/ 1237328 w 2981407"/>
              <a:gd name="connsiteY7-896" fmla="*/ 1143558 h 3186701"/>
              <a:gd name="connsiteX8-897" fmla="*/ 1130450 w 2981407"/>
              <a:gd name="connsiteY8-898" fmla="*/ 2046083 h 3186701"/>
              <a:gd name="connsiteX9-899" fmla="*/ 964195 w 2981407"/>
              <a:gd name="connsiteY9-900" fmla="*/ 1666073 h 3186701"/>
              <a:gd name="connsiteX10-901" fmla="*/ 1148733 w 2981407"/>
              <a:gd name="connsiteY10-902" fmla="*/ 3168594 h 3186701"/>
              <a:gd name="connsiteX0-903" fmla="*/ 1148733 w 2981407"/>
              <a:gd name="connsiteY0-904" fmla="*/ 3168594 h 3186701"/>
              <a:gd name="connsiteX1-905" fmla="*/ 0 w 2981407"/>
              <a:gd name="connsiteY1-906" fmla="*/ 1749200 h 3186701"/>
              <a:gd name="connsiteX2-907" fmla="*/ 449559 w 2981407"/>
              <a:gd name="connsiteY2-908" fmla="*/ 2009927 h 3186701"/>
              <a:gd name="connsiteX3-909" fmla="*/ 826277 w 2981407"/>
              <a:gd name="connsiteY3-910" fmla="*/ 0 h 3186701"/>
              <a:gd name="connsiteX4-911" fmla="*/ 2084415 w 2981407"/>
              <a:gd name="connsiteY4-912" fmla="*/ 1294704 h 3186701"/>
              <a:gd name="connsiteX5-913" fmla="*/ 2081534 w 2981407"/>
              <a:gd name="connsiteY5-914" fmla="*/ 711461 h 3186701"/>
              <a:gd name="connsiteX6-915" fmla="*/ 1871247 w 2981407"/>
              <a:gd name="connsiteY6-916" fmla="*/ 3186701 h 3186701"/>
              <a:gd name="connsiteX7-917" fmla="*/ 1237328 w 2981407"/>
              <a:gd name="connsiteY7-918" fmla="*/ 1143558 h 3186701"/>
              <a:gd name="connsiteX8-919" fmla="*/ 1130450 w 2981407"/>
              <a:gd name="connsiteY8-920" fmla="*/ 2046083 h 3186701"/>
              <a:gd name="connsiteX9-921" fmla="*/ 964195 w 2981407"/>
              <a:gd name="connsiteY9-922" fmla="*/ 1666073 h 3186701"/>
              <a:gd name="connsiteX10-923" fmla="*/ 1148733 w 2981407"/>
              <a:gd name="connsiteY10-924" fmla="*/ 3168594 h 3186701"/>
              <a:gd name="connsiteX0-925" fmla="*/ 1148733 w 2981407"/>
              <a:gd name="connsiteY0-926" fmla="*/ 3168594 h 3186701"/>
              <a:gd name="connsiteX1-927" fmla="*/ 0 w 2981407"/>
              <a:gd name="connsiteY1-928" fmla="*/ 1749200 h 3186701"/>
              <a:gd name="connsiteX2-929" fmla="*/ 449559 w 2981407"/>
              <a:gd name="connsiteY2-930" fmla="*/ 2009927 h 3186701"/>
              <a:gd name="connsiteX3-931" fmla="*/ 826277 w 2981407"/>
              <a:gd name="connsiteY3-932" fmla="*/ 0 h 3186701"/>
              <a:gd name="connsiteX4-933" fmla="*/ 2084415 w 2981407"/>
              <a:gd name="connsiteY4-934" fmla="*/ 1294704 h 3186701"/>
              <a:gd name="connsiteX5-935" fmla="*/ 2081534 w 2981407"/>
              <a:gd name="connsiteY5-936" fmla="*/ 711461 h 3186701"/>
              <a:gd name="connsiteX6-937" fmla="*/ 1871247 w 2981407"/>
              <a:gd name="connsiteY6-938" fmla="*/ 3186701 h 3186701"/>
              <a:gd name="connsiteX7-939" fmla="*/ 1237328 w 2981407"/>
              <a:gd name="connsiteY7-940" fmla="*/ 1143558 h 3186701"/>
              <a:gd name="connsiteX8-941" fmla="*/ 1130450 w 2981407"/>
              <a:gd name="connsiteY8-942" fmla="*/ 2046083 h 3186701"/>
              <a:gd name="connsiteX9-943" fmla="*/ 964195 w 2981407"/>
              <a:gd name="connsiteY9-944" fmla="*/ 1666073 h 3186701"/>
              <a:gd name="connsiteX10-945" fmla="*/ 1148733 w 2981407"/>
              <a:gd name="connsiteY10-946" fmla="*/ 3168594 h 3186701"/>
              <a:gd name="connsiteX0-947" fmla="*/ 1148733 w 2981407"/>
              <a:gd name="connsiteY0-948" fmla="*/ 3168594 h 3186701"/>
              <a:gd name="connsiteX1-949" fmla="*/ 0 w 2981407"/>
              <a:gd name="connsiteY1-950" fmla="*/ 1749200 h 3186701"/>
              <a:gd name="connsiteX2-951" fmla="*/ 449559 w 2981407"/>
              <a:gd name="connsiteY2-952" fmla="*/ 2009927 h 3186701"/>
              <a:gd name="connsiteX3-953" fmla="*/ 826277 w 2981407"/>
              <a:gd name="connsiteY3-954" fmla="*/ 0 h 3186701"/>
              <a:gd name="connsiteX4-955" fmla="*/ 2084415 w 2981407"/>
              <a:gd name="connsiteY4-956" fmla="*/ 1294704 h 3186701"/>
              <a:gd name="connsiteX5-957" fmla="*/ 2081534 w 2981407"/>
              <a:gd name="connsiteY5-958" fmla="*/ 711461 h 3186701"/>
              <a:gd name="connsiteX6-959" fmla="*/ 1871247 w 2981407"/>
              <a:gd name="connsiteY6-960" fmla="*/ 3186701 h 3186701"/>
              <a:gd name="connsiteX7-961" fmla="*/ 1237328 w 2981407"/>
              <a:gd name="connsiteY7-962" fmla="*/ 1143558 h 3186701"/>
              <a:gd name="connsiteX8-963" fmla="*/ 1130450 w 2981407"/>
              <a:gd name="connsiteY8-964" fmla="*/ 2046083 h 3186701"/>
              <a:gd name="connsiteX9-965" fmla="*/ 918927 w 2981407"/>
              <a:gd name="connsiteY9-966" fmla="*/ 1697760 h 3186701"/>
              <a:gd name="connsiteX10-967" fmla="*/ 1148733 w 2981407"/>
              <a:gd name="connsiteY10-968" fmla="*/ 3168594 h 3186701"/>
              <a:gd name="connsiteX0-969" fmla="*/ 1148733 w 2981407"/>
              <a:gd name="connsiteY0-970" fmla="*/ 3168594 h 3186701"/>
              <a:gd name="connsiteX1-971" fmla="*/ 0 w 2981407"/>
              <a:gd name="connsiteY1-972" fmla="*/ 1749200 h 3186701"/>
              <a:gd name="connsiteX2-973" fmla="*/ 449559 w 2981407"/>
              <a:gd name="connsiteY2-974" fmla="*/ 2009927 h 3186701"/>
              <a:gd name="connsiteX3-975" fmla="*/ 826277 w 2981407"/>
              <a:gd name="connsiteY3-976" fmla="*/ 0 h 3186701"/>
              <a:gd name="connsiteX4-977" fmla="*/ 2084415 w 2981407"/>
              <a:gd name="connsiteY4-978" fmla="*/ 1294704 h 3186701"/>
              <a:gd name="connsiteX5-979" fmla="*/ 2081534 w 2981407"/>
              <a:gd name="connsiteY5-980" fmla="*/ 711461 h 3186701"/>
              <a:gd name="connsiteX6-981" fmla="*/ 1871247 w 2981407"/>
              <a:gd name="connsiteY6-982" fmla="*/ 3186701 h 3186701"/>
              <a:gd name="connsiteX7-983" fmla="*/ 1237328 w 2981407"/>
              <a:gd name="connsiteY7-984" fmla="*/ 1143558 h 3186701"/>
              <a:gd name="connsiteX8-985" fmla="*/ 1130450 w 2981407"/>
              <a:gd name="connsiteY8-986" fmla="*/ 2046083 h 3186701"/>
              <a:gd name="connsiteX9-987" fmla="*/ 918927 w 2981407"/>
              <a:gd name="connsiteY9-988" fmla="*/ 1697760 h 3186701"/>
              <a:gd name="connsiteX10-989" fmla="*/ 1148733 w 2981407"/>
              <a:gd name="connsiteY10-990" fmla="*/ 3168594 h 3186701"/>
              <a:gd name="connsiteX0-991" fmla="*/ 1148733 w 2981407"/>
              <a:gd name="connsiteY0-992" fmla="*/ 3168594 h 3186701"/>
              <a:gd name="connsiteX1-993" fmla="*/ 0 w 2981407"/>
              <a:gd name="connsiteY1-994" fmla="*/ 1749200 h 3186701"/>
              <a:gd name="connsiteX2-995" fmla="*/ 449559 w 2981407"/>
              <a:gd name="connsiteY2-996" fmla="*/ 2009927 h 3186701"/>
              <a:gd name="connsiteX3-997" fmla="*/ 826277 w 2981407"/>
              <a:gd name="connsiteY3-998" fmla="*/ 0 h 3186701"/>
              <a:gd name="connsiteX4-999" fmla="*/ 2084415 w 2981407"/>
              <a:gd name="connsiteY4-1000" fmla="*/ 1294704 h 3186701"/>
              <a:gd name="connsiteX5-1001" fmla="*/ 2081534 w 2981407"/>
              <a:gd name="connsiteY5-1002" fmla="*/ 711461 h 3186701"/>
              <a:gd name="connsiteX6-1003" fmla="*/ 1871247 w 2981407"/>
              <a:gd name="connsiteY6-1004" fmla="*/ 3186701 h 3186701"/>
              <a:gd name="connsiteX7-1005" fmla="*/ 1237328 w 2981407"/>
              <a:gd name="connsiteY7-1006" fmla="*/ 1143558 h 3186701"/>
              <a:gd name="connsiteX8-1007" fmla="*/ 1130450 w 2981407"/>
              <a:gd name="connsiteY8-1008" fmla="*/ 2046083 h 3186701"/>
              <a:gd name="connsiteX9-1009" fmla="*/ 918927 w 2981407"/>
              <a:gd name="connsiteY9-1010" fmla="*/ 1697760 h 3186701"/>
              <a:gd name="connsiteX10-1011" fmla="*/ 1148733 w 2981407"/>
              <a:gd name="connsiteY10-1012" fmla="*/ 3168594 h 3186701"/>
              <a:gd name="connsiteX0-1013" fmla="*/ 1148733 w 2981407"/>
              <a:gd name="connsiteY0-1014" fmla="*/ 3168594 h 3186701"/>
              <a:gd name="connsiteX1-1015" fmla="*/ 0 w 2981407"/>
              <a:gd name="connsiteY1-1016" fmla="*/ 1749200 h 3186701"/>
              <a:gd name="connsiteX2-1017" fmla="*/ 449559 w 2981407"/>
              <a:gd name="connsiteY2-1018" fmla="*/ 2009927 h 3186701"/>
              <a:gd name="connsiteX3-1019" fmla="*/ 826277 w 2981407"/>
              <a:gd name="connsiteY3-1020" fmla="*/ 0 h 3186701"/>
              <a:gd name="connsiteX4-1021" fmla="*/ 2084415 w 2981407"/>
              <a:gd name="connsiteY4-1022" fmla="*/ 1294704 h 3186701"/>
              <a:gd name="connsiteX5-1023" fmla="*/ 2081534 w 2981407"/>
              <a:gd name="connsiteY5-1024" fmla="*/ 711461 h 3186701"/>
              <a:gd name="connsiteX6-1025" fmla="*/ 1871247 w 2981407"/>
              <a:gd name="connsiteY6-1026" fmla="*/ 3186701 h 3186701"/>
              <a:gd name="connsiteX7-1027" fmla="*/ 1237328 w 2981407"/>
              <a:gd name="connsiteY7-1028" fmla="*/ 1143558 h 3186701"/>
              <a:gd name="connsiteX8-1029" fmla="*/ 1130450 w 2981407"/>
              <a:gd name="connsiteY8-1030" fmla="*/ 2046083 h 3186701"/>
              <a:gd name="connsiteX9-1031" fmla="*/ 918927 w 2981407"/>
              <a:gd name="connsiteY9-1032" fmla="*/ 1697760 h 3186701"/>
              <a:gd name="connsiteX10-1033" fmla="*/ 1148733 w 2981407"/>
              <a:gd name="connsiteY10-1034" fmla="*/ 3168594 h 3186701"/>
              <a:gd name="connsiteX0-1035" fmla="*/ 1148733 w 2981407"/>
              <a:gd name="connsiteY0-1036" fmla="*/ 3168594 h 3186701"/>
              <a:gd name="connsiteX1-1037" fmla="*/ 0 w 2981407"/>
              <a:gd name="connsiteY1-1038" fmla="*/ 1749200 h 3186701"/>
              <a:gd name="connsiteX2-1039" fmla="*/ 449559 w 2981407"/>
              <a:gd name="connsiteY2-1040" fmla="*/ 2009927 h 3186701"/>
              <a:gd name="connsiteX3-1041" fmla="*/ 826277 w 2981407"/>
              <a:gd name="connsiteY3-1042" fmla="*/ 0 h 3186701"/>
              <a:gd name="connsiteX4-1043" fmla="*/ 2084415 w 2981407"/>
              <a:gd name="connsiteY4-1044" fmla="*/ 1294704 h 3186701"/>
              <a:gd name="connsiteX5-1045" fmla="*/ 2081534 w 2981407"/>
              <a:gd name="connsiteY5-1046" fmla="*/ 711461 h 3186701"/>
              <a:gd name="connsiteX6-1047" fmla="*/ 1871247 w 2981407"/>
              <a:gd name="connsiteY6-1048" fmla="*/ 3186701 h 3186701"/>
              <a:gd name="connsiteX7-1049" fmla="*/ 1237328 w 2981407"/>
              <a:gd name="connsiteY7-1050" fmla="*/ 1143558 h 3186701"/>
              <a:gd name="connsiteX8-1051" fmla="*/ 1130450 w 2981407"/>
              <a:gd name="connsiteY8-1052" fmla="*/ 2046083 h 3186701"/>
              <a:gd name="connsiteX9-1053" fmla="*/ 918927 w 2981407"/>
              <a:gd name="connsiteY9-1054" fmla="*/ 1697760 h 3186701"/>
              <a:gd name="connsiteX10-1055" fmla="*/ 1148733 w 2981407"/>
              <a:gd name="connsiteY10-1056" fmla="*/ 3168594 h 3186701"/>
              <a:gd name="connsiteX0-1057" fmla="*/ 1148733 w 2981407"/>
              <a:gd name="connsiteY0-1058" fmla="*/ 3168594 h 3186701"/>
              <a:gd name="connsiteX1-1059" fmla="*/ 0 w 2981407"/>
              <a:gd name="connsiteY1-1060" fmla="*/ 1749200 h 3186701"/>
              <a:gd name="connsiteX2-1061" fmla="*/ 449559 w 2981407"/>
              <a:gd name="connsiteY2-1062" fmla="*/ 2009927 h 3186701"/>
              <a:gd name="connsiteX3-1063" fmla="*/ 826277 w 2981407"/>
              <a:gd name="connsiteY3-1064" fmla="*/ 0 h 3186701"/>
              <a:gd name="connsiteX4-1065" fmla="*/ 2084415 w 2981407"/>
              <a:gd name="connsiteY4-1066" fmla="*/ 1294704 h 3186701"/>
              <a:gd name="connsiteX5-1067" fmla="*/ 2081534 w 2981407"/>
              <a:gd name="connsiteY5-1068" fmla="*/ 711461 h 3186701"/>
              <a:gd name="connsiteX6-1069" fmla="*/ 1871247 w 2981407"/>
              <a:gd name="connsiteY6-1070" fmla="*/ 3186701 h 3186701"/>
              <a:gd name="connsiteX7-1071" fmla="*/ 1237328 w 2981407"/>
              <a:gd name="connsiteY7-1072" fmla="*/ 1143558 h 3186701"/>
              <a:gd name="connsiteX8-1073" fmla="*/ 1130450 w 2981407"/>
              <a:gd name="connsiteY8-1074" fmla="*/ 2046083 h 3186701"/>
              <a:gd name="connsiteX9-1075" fmla="*/ 918927 w 2981407"/>
              <a:gd name="connsiteY9-1076" fmla="*/ 1697760 h 3186701"/>
              <a:gd name="connsiteX10-1077" fmla="*/ 1148733 w 2981407"/>
              <a:gd name="connsiteY10-1078" fmla="*/ 3168594 h 3186701"/>
              <a:gd name="connsiteX0-1079" fmla="*/ 1148733 w 2981407"/>
              <a:gd name="connsiteY0-1080" fmla="*/ 3168594 h 3186701"/>
              <a:gd name="connsiteX1-1081" fmla="*/ 0 w 2981407"/>
              <a:gd name="connsiteY1-1082" fmla="*/ 1749200 h 3186701"/>
              <a:gd name="connsiteX2-1083" fmla="*/ 449559 w 2981407"/>
              <a:gd name="connsiteY2-1084" fmla="*/ 2009927 h 3186701"/>
              <a:gd name="connsiteX3-1085" fmla="*/ 826277 w 2981407"/>
              <a:gd name="connsiteY3-1086" fmla="*/ 0 h 3186701"/>
              <a:gd name="connsiteX4-1087" fmla="*/ 2084415 w 2981407"/>
              <a:gd name="connsiteY4-1088" fmla="*/ 1294704 h 3186701"/>
              <a:gd name="connsiteX5-1089" fmla="*/ 2081534 w 2981407"/>
              <a:gd name="connsiteY5-1090" fmla="*/ 711461 h 3186701"/>
              <a:gd name="connsiteX6-1091" fmla="*/ 1871247 w 2981407"/>
              <a:gd name="connsiteY6-1092" fmla="*/ 3186701 h 3186701"/>
              <a:gd name="connsiteX7-1093" fmla="*/ 1237328 w 2981407"/>
              <a:gd name="connsiteY7-1094" fmla="*/ 1143558 h 3186701"/>
              <a:gd name="connsiteX8-1095" fmla="*/ 1130450 w 2981407"/>
              <a:gd name="connsiteY8-1096" fmla="*/ 2046083 h 3186701"/>
              <a:gd name="connsiteX9-1097" fmla="*/ 918927 w 2981407"/>
              <a:gd name="connsiteY9-1098" fmla="*/ 1697760 h 3186701"/>
              <a:gd name="connsiteX10-1099" fmla="*/ 1148733 w 2981407"/>
              <a:gd name="connsiteY10-1100" fmla="*/ 3168594 h 3186701"/>
              <a:gd name="connsiteX0-1101" fmla="*/ 1148733 w 2897156"/>
              <a:gd name="connsiteY0-1102" fmla="*/ 3168594 h 3173121"/>
              <a:gd name="connsiteX1-1103" fmla="*/ 0 w 2897156"/>
              <a:gd name="connsiteY1-1104" fmla="*/ 1749200 h 3173121"/>
              <a:gd name="connsiteX2-1105" fmla="*/ 449559 w 2897156"/>
              <a:gd name="connsiteY2-1106" fmla="*/ 2009927 h 3173121"/>
              <a:gd name="connsiteX3-1107" fmla="*/ 826277 w 2897156"/>
              <a:gd name="connsiteY3-1108" fmla="*/ 0 h 3173121"/>
              <a:gd name="connsiteX4-1109" fmla="*/ 2084415 w 2897156"/>
              <a:gd name="connsiteY4-1110" fmla="*/ 1294704 h 3173121"/>
              <a:gd name="connsiteX5-1111" fmla="*/ 2081534 w 2897156"/>
              <a:gd name="connsiteY5-1112" fmla="*/ 711461 h 3173121"/>
              <a:gd name="connsiteX6-1113" fmla="*/ 1581537 w 2897156"/>
              <a:gd name="connsiteY6-1114" fmla="*/ 3173121 h 3173121"/>
              <a:gd name="connsiteX7-1115" fmla="*/ 1237328 w 2897156"/>
              <a:gd name="connsiteY7-1116" fmla="*/ 1143558 h 3173121"/>
              <a:gd name="connsiteX8-1117" fmla="*/ 1130450 w 2897156"/>
              <a:gd name="connsiteY8-1118" fmla="*/ 2046083 h 3173121"/>
              <a:gd name="connsiteX9-1119" fmla="*/ 918927 w 2897156"/>
              <a:gd name="connsiteY9-1120" fmla="*/ 1697760 h 3173121"/>
              <a:gd name="connsiteX10-1121" fmla="*/ 1148733 w 2897156"/>
              <a:gd name="connsiteY10-1122" fmla="*/ 3168594 h 3173121"/>
              <a:gd name="connsiteX0-1123" fmla="*/ 1148733 w 2969045"/>
              <a:gd name="connsiteY0-1124" fmla="*/ 3168594 h 3173121"/>
              <a:gd name="connsiteX1-1125" fmla="*/ 0 w 2969045"/>
              <a:gd name="connsiteY1-1126" fmla="*/ 1749200 h 3173121"/>
              <a:gd name="connsiteX2-1127" fmla="*/ 449559 w 2969045"/>
              <a:gd name="connsiteY2-1128" fmla="*/ 2009927 h 3173121"/>
              <a:gd name="connsiteX3-1129" fmla="*/ 826277 w 2969045"/>
              <a:gd name="connsiteY3-1130" fmla="*/ 0 h 3173121"/>
              <a:gd name="connsiteX4-1131" fmla="*/ 2084415 w 2969045"/>
              <a:gd name="connsiteY4-1132" fmla="*/ 1294704 h 3173121"/>
              <a:gd name="connsiteX5-1133" fmla="*/ 2081534 w 2969045"/>
              <a:gd name="connsiteY5-1134" fmla="*/ 711461 h 3173121"/>
              <a:gd name="connsiteX6-1135" fmla="*/ 1581537 w 2969045"/>
              <a:gd name="connsiteY6-1136" fmla="*/ 3173121 h 3173121"/>
              <a:gd name="connsiteX7-1137" fmla="*/ 1237328 w 2969045"/>
              <a:gd name="connsiteY7-1138" fmla="*/ 1143558 h 3173121"/>
              <a:gd name="connsiteX8-1139" fmla="*/ 1130450 w 2969045"/>
              <a:gd name="connsiteY8-1140" fmla="*/ 2046083 h 3173121"/>
              <a:gd name="connsiteX9-1141" fmla="*/ 918927 w 2969045"/>
              <a:gd name="connsiteY9-1142" fmla="*/ 1697760 h 3173121"/>
              <a:gd name="connsiteX10-1143" fmla="*/ 1148733 w 2969045"/>
              <a:gd name="connsiteY10-1144" fmla="*/ 3168594 h 3173121"/>
              <a:gd name="connsiteX0-1145" fmla="*/ 1148733 w 2969045"/>
              <a:gd name="connsiteY0-1146" fmla="*/ 3168594 h 3173121"/>
              <a:gd name="connsiteX1-1147" fmla="*/ 0 w 2969045"/>
              <a:gd name="connsiteY1-1148" fmla="*/ 1749200 h 3173121"/>
              <a:gd name="connsiteX2-1149" fmla="*/ 449559 w 2969045"/>
              <a:gd name="connsiteY2-1150" fmla="*/ 2009927 h 3173121"/>
              <a:gd name="connsiteX3-1151" fmla="*/ 826277 w 2969045"/>
              <a:gd name="connsiteY3-1152" fmla="*/ 0 h 3173121"/>
              <a:gd name="connsiteX4-1153" fmla="*/ 2084415 w 2969045"/>
              <a:gd name="connsiteY4-1154" fmla="*/ 1294704 h 3173121"/>
              <a:gd name="connsiteX5-1155" fmla="*/ 2081534 w 2969045"/>
              <a:gd name="connsiteY5-1156" fmla="*/ 711461 h 3173121"/>
              <a:gd name="connsiteX6-1157" fmla="*/ 1581537 w 2969045"/>
              <a:gd name="connsiteY6-1158" fmla="*/ 3173121 h 3173121"/>
              <a:gd name="connsiteX7-1159" fmla="*/ 1237328 w 2969045"/>
              <a:gd name="connsiteY7-1160" fmla="*/ 1143558 h 3173121"/>
              <a:gd name="connsiteX8-1161" fmla="*/ 1130450 w 2969045"/>
              <a:gd name="connsiteY8-1162" fmla="*/ 2046083 h 3173121"/>
              <a:gd name="connsiteX9-1163" fmla="*/ 918927 w 2969045"/>
              <a:gd name="connsiteY9-1164" fmla="*/ 1697760 h 3173121"/>
              <a:gd name="connsiteX10-1165" fmla="*/ 1148733 w 2969045"/>
              <a:gd name="connsiteY10-1166" fmla="*/ 3168594 h 3173121"/>
              <a:gd name="connsiteX0-1167" fmla="*/ 1148733 w 2969045"/>
              <a:gd name="connsiteY0-1168" fmla="*/ 3168594 h 3173121"/>
              <a:gd name="connsiteX1-1169" fmla="*/ 0 w 2969045"/>
              <a:gd name="connsiteY1-1170" fmla="*/ 1749200 h 3173121"/>
              <a:gd name="connsiteX2-1171" fmla="*/ 449559 w 2969045"/>
              <a:gd name="connsiteY2-1172" fmla="*/ 2009927 h 3173121"/>
              <a:gd name="connsiteX3-1173" fmla="*/ 826277 w 2969045"/>
              <a:gd name="connsiteY3-1174" fmla="*/ 0 h 3173121"/>
              <a:gd name="connsiteX4-1175" fmla="*/ 2084415 w 2969045"/>
              <a:gd name="connsiteY4-1176" fmla="*/ 1294704 h 3173121"/>
              <a:gd name="connsiteX5-1177" fmla="*/ 2081534 w 2969045"/>
              <a:gd name="connsiteY5-1178" fmla="*/ 711461 h 3173121"/>
              <a:gd name="connsiteX6-1179" fmla="*/ 1581537 w 2969045"/>
              <a:gd name="connsiteY6-1180" fmla="*/ 3173121 h 3173121"/>
              <a:gd name="connsiteX7-1181" fmla="*/ 1237328 w 2969045"/>
              <a:gd name="connsiteY7-1182" fmla="*/ 1143558 h 3173121"/>
              <a:gd name="connsiteX8-1183" fmla="*/ 1288886 w 2969045"/>
              <a:gd name="connsiteY8-1184" fmla="*/ 2367481 h 3173121"/>
              <a:gd name="connsiteX9-1185" fmla="*/ 918927 w 2969045"/>
              <a:gd name="connsiteY9-1186" fmla="*/ 1697760 h 3173121"/>
              <a:gd name="connsiteX10-1187" fmla="*/ 1148733 w 2969045"/>
              <a:gd name="connsiteY10-1188" fmla="*/ 3168594 h 3173121"/>
              <a:gd name="connsiteX0-1189" fmla="*/ 1148733 w 2969045"/>
              <a:gd name="connsiteY0-1190" fmla="*/ 3168594 h 3173121"/>
              <a:gd name="connsiteX1-1191" fmla="*/ 0 w 2969045"/>
              <a:gd name="connsiteY1-1192" fmla="*/ 1749200 h 3173121"/>
              <a:gd name="connsiteX2-1193" fmla="*/ 449559 w 2969045"/>
              <a:gd name="connsiteY2-1194" fmla="*/ 2009927 h 3173121"/>
              <a:gd name="connsiteX3-1195" fmla="*/ 826277 w 2969045"/>
              <a:gd name="connsiteY3-1196" fmla="*/ 0 h 3173121"/>
              <a:gd name="connsiteX4-1197" fmla="*/ 2084415 w 2969045"/>
              <a:gd name="connsiteY4-1198" fmla="*/ 1294704 h 3173121"/>
              <a:gd name="connsiteX5-1199" fmla="*/ 2081534 w 2969045"/>
              <a:gd name="connsiteY5-1200" fmla="*/ 711461 h 3173121"/>
              <a:gd name="connsiteX6-1201" fmla="*/ 1581537 w 2969045"/>
              <a:gd name="connsiteY6-1202" fmla="*/ 3173121 h 3173121"/>
              <a:gd name="connsiteX7-1203" fmla="*/ 1237328 w 2969045"/>
              <a:gd name="connsiteY7-1204" fmla="*/ 1143558 h 3173121"/>
              <a:gd name="connsiteX8-1205" fmla="*/ 1162138 w 2969045"/>
              <a:gd name="connsiteY8-1206" fmla="*/ 2408222 h 3173121"/>
              <a:gd name="connsiteX9-1207" fmla="*/ 918927 w 2969045"/>
              <a:gd name="connsiteY9-1208" fmla="*/ 1697760 h 3173121"/>
              <a:gd name="connsiteX10-1209" fmla="*/ 1148733 w 2969045"/>
              <a:gd name="connsiteY10-1210" fmla="*/ 3168594 h 3173121"/>
              <a:gd name="connsiteX0-1211" fmla="*/ 1148733 w 2969045"/>
              <a:gd name="connsiteY0-1212" fmla="*/ 3168594 h 3173121"/>
              <a:gd name="connsiteX1-1213" fmla="*/ 0 w 2969045"/>
              <a:gd name="connsiteY1-1214" fmla="*/ 1749200 h 3173121"/>
              <a:gd name="connsiteX2-1215" fmla="*/ 449559 w 2969045"/>
              <a:gd name="connsiteY2-1216" fmla="*/ 2009927 h 3173121"/>
              <a:gd name="connsiteX3-1217" fmla="*/ 826277 w 2969045"/>
              <a:gd name="connsiteY3-1218" fmla="*/ 0 h 3173121"/>
              <a:gd name="connsiteX4-1219" fmla="*/ 2084415 w 2969045"/>
              <a:gd name="connsiteY4-1220" fmla="*/ 1294704 h 3173121"/>
              <a:gd name="connsiteX5-1221" fmla="*/ 2081534 w 2969045"/>
              <a:gd name="connsiteY5-1222" fmla="*/ 711461 h 3173121"/>
              <a:gd name="connsiteX6-1223" fmla="*/ 1581537 w 2969045"/>
              <a:gd name="connsiteY6-1224" fmla="*/ 3173121 h 3173121"/>
              <a:gd name="connsiteX7-1225" fmla="*/ 1237328 w 2969045"/>
              <a:gd name="connsiteY7-1226" fmla="*/ 1143558 h 3173121"/>
              <a:gd name="connsiteX8-1227" fmla="*/ 1162138 w 2969045"/>
              <a:gd name="connsiteY8-1228" fmla="*/ 2408222 h 3173121"/>
              <a:gd name="connsiteX9-1229" fmla="*/ 918927 w 2969045"/>
              <a:gd name="connsiteY9-1230" fmla="*/ 1697760 h 3173121"/>
              <a:gd name="connsiteX10-1231" fmla="*/ 1148733 w 2969045"/>
              <a:gd name="connsiteY10-1232" fmla="*/ 3168594 h 3173121"/>
              <a:gd name="connsiteX0-1233" fmla="*/ 1148733 w 2969045"/>
              <a:gd name="connsiteY0-1234" fmla="*/ 3168594 h 3173121"/>
              <a:gd name="connsiteX1-1235" fmla="*/ 0 w 2969045"/>
              <a:gd name="connsiteY1-1236" fmla="*/ 1749200 h 3173121"/>
              <a:gd name="connsiteX2-1237" fmla="*/ 449559 w 2969045"/>
              <a:gd name="connsiteY2-1238" fmla="*/ 2009927 h 3173121"/>
              <a:gd name="connsiteX3-1239" fmla="*/ 826277 w 2969045"/>
              <a:gd name="connsiteY3-1240" fmla="*/ 0 h 3173121"/>
              <a:gd name="connsiteX4-1241" fmla="*/ 2084415 w 2969045"/>
              <a:gd name="connsiteY4-1242" fmla="*/ 1294704 h 3173121"/>
              <a:gd name="connsiteX5-1243" fmla="*/ 2081534 w 2969045"/>
              <a:gd name="connsiteY5-1244" fmla="*/ 711461 h 3173121"/>
              <a:gd name="connsiteX6-1245" fmla="*/ 1581537 w 2969045"/>
              <a:gd name="connsiteY6-1246" fmla="*/ 3173121 h 3173121"/>
              <a:gd name="connsiteX7-1247" fmla="*/ 1237328 w 2969045"/>
              <a:gd name="connsiteY7-1248" fmla="*/ 1143558 h 3173121"/>
              <a:gd name="connsiteX8-1249" fmla="*/ 1162138 w 2969045"/>
              <a:gd name="connsiteY8-1250" fmla="*/ 2408222 h 3173121"/>
              <a:gd name="connsiteX9-1251" fmla="*/ 918927 w 2969045"/>
              <a:gd name="connsiteY9-1252" fmla="*/ 1697760 h 3173121"/>
              <a:gd name="connsiteX10-1253" fmla="*/ 1148733 w 2969045"/>
              <a:gd name="connsiteY10-1254" fmla="*/ 3168594 h 3173121"/>
              <a:gd name="connsiteX0-1255" fmla="*/ 1148733 w 2969045"/>
              <a:gd name="connsiteY0-1256" fmla="*/ 3168594 h 3173121"/>
              <a:gd name="connsiteX1-1257" fmla="*/ 0 w 2969045"/>
              <a:gd name="connsiteY1-1258" fmla="*/ 1749200 h 3173121"/>
              <a:gd name="connsiteX2-1259" fmla="*/ 449559 w 2969045"/>
              <a:gd name="connsiteY2-1260" fmla="*/ 2009927 h 3173121"/>
              <a:gd name="connsiteX3-1261" fmla="*/ 826277 w 2969045"/>
              <a:gd name="connsiteY3-1262" fmla="*/ 0 h 3173121"/>
              <a:gd name="connsiteX4-1263" fmla="*/ 2084415 w 2969045"/>
              <a:gd name="connsiteY4-1264" fmla="*/ 1294704 h 3173121"/>
              <a:gd name="connsiteX5-1265" fmla="*/ 2081534 w 2969045"/>
              <a:gd name="connsiteY5-1266" fmla="*/ 711461 h 3173121"/>
              <a:gd name="connsiteX6-1267" fmla="*/ 1581537 w 2969045"/>
              <a:gd name="connsiteY6-1268" fmla="*/ 3173121 h 3173121"/>
              <a:gd name="connsiteX7-1269" fmla="*/ 1237328 w 2969045"/>
              <a:gd name="connsiteY7-1270" fmla="*/ 1143558 h 3173121"/>
              <a:gd name="connsiteX8-1271" fmla="*/ 1162138 w 2969045"/>
              <a:gd name="connsiteY8-1272" fmla="*/ 2408222 h 3173121"/>
              <a:gd name="connsiteX9-1273" fmla="*/ 918927 w 2969045"/>
              <a:gd name="connsiteY9-1274" fmla="*/ 1697760 h 3173121"/>
              <a:gd name="connsiteX10-1275" fmla="*/ 1148733 w 2969045"/>
              <a:gd name="connsiteY10-1276" fmla="*/ 3168594 h 3173121"/>
              <a:gd name="connsiteX0-1277" fmla="*/ 1148733 w 2969045"/>
              <a:gd name="connsiteY0-1278" fmla="*/ 3168594 h 3173121"/>
              <a:gd name="connsiteX1-1279" fmla="*/ 0 w 2969045"/>
              <a:gd name="connsiteY1-1280" fmla="*/ 1749200 h 3173121"/>
              <a:gd name="connsiteX2-1281" fmla="*/ 449559 w 2969045"/>
              <a:gd name="connsiteY2-1282" fmla="*/ 2009927 h 3173121"/>
              <a:gd name="connsiteX3-1283" fmla="*/ 826277 w 2969045"/>
              <a:gd name="connsiteY3-1284" fmla="*/ 0 h 3173121"/>
              <a:gd name="connsiteX4-1285" fmla="*/ 2084415 w 2969045"/>
              <a:gd name="connsiteY4-1286" fmla="*/ 1294704 h 3173121"/>
              <a:gd name="connsiteX5-1287" fmla="*/ 2081534 w 2969045"/>
              <a:gd name="connsiteY5-1288" fmla="*/ 711461 h 3173121"/>
              <a:gd name="connsiteX6-1289" fmla="*/ 1581537 w 2969045"/>
              <a:gd name="connsiteY6-1290" fmla="*/ 3173121 h 3173121"/>
              <a:gd name="connsiteX7-1291" fmla="*/ 1237328 w 2969045"/>
              <a:gd name="connsiteY7-1292" fmla="*/ 1143558 h 3173121"/>
              <a:gd name="connsiteX8-1293" fmla="*/ 1162138 w 2969045"/>
              <a:gd name="connsiteY8-1294" fmla="*/ 2408222 h 3173121"/>
              <a:gd name="connsiteX9-1295" fmla="*/ 918927 w 2969045"/>
              <a:gd name="connsiteY9-1296" fmla="*/ 1697760 h 3173121"/>
              <a:gd name="connsiteX10-1297" fmla="*/ 1148733 w 2969045"/>
              <a:gd name="connsiteY10-1298" fmla="*/ 3168594 h 3173121"/>
              <a:gd name="connsiteX0-1299" fmla="*/ 1148733 w 2969045"/>
              <a:gd name="connsiteY0-1300" fmla="*/ 3168594 h 3173121"/>
              <a:gd name="connsiteX1-1301" fmla="*/ 0 w 2969045"/>
              <a:gd name="connsiteY1-1302" fmla="*/ 1749200 h 3173121"/>
              <a:gd name="connsiteX2-1303" fmla="*/ 449559 w 2969045"/>
              <a:gd name="connsiteY2-1304" fmla="*/ 2009927 h 3173121"/>
              <a:gd name="connsiteX3-1305" fmla="*/ 826277 w 2969045"/>
              <a:gd name="connsiteY3-1306" fmla="*/ 0 h 3173121"/>
              <a:gd name="connsiteX4-1307" fmla="*/ 2084415 w 2969045"/>
              <a:gd name="connsiteY4-1308" fmla="*/ 1294704 h 3173121"/>
              <a:gd name="connsiteX5-1309" fmla="*/ 2081534 w 2969045"/>
              <a:gd name="connsiteY5-1310" fmla="*/ 711461 h 3173121"/>
              <a:gd name="connsiteX6-1311" fmla="*/ 1581537 w 2969045"/>
              <a:gd name="connsiteY6-1312" fmla="*/ 3173121 h 3173121"/>
              <a:gd name="connsiteX7-1313" fmla="*/ 1237328 w 2969045"/>
              <a:gd name="connsiteY7-1314" fmla="*/ 1143558 h 3173121"/>
              <a:gd name="connsiteX8-1315" fmla="*/ 1162138 w 2969045"/>
              <a:gd name="connsiteY8-1316" fmla="*/ 2408222 h 3173121"/>
              <a:gd name="connsiteX9-1317" fmla="*/ 918927 w 2969045"/>
              <a:gd name="connsiteY9-1318" fmla="*/ 1697760 h 3173121"/>
              <a:gd name="connsiteX10-1319" fmla="*/ 1148733 w 2969045"/>
              <a:gd name="connsiteY10-1320" fmla="*/ 3168594 h 3173121"/>
              <a:gd name="connsiteX0-1321" fmla="*/ 1148733 w 2969045"/>
              <a:gd name="connsiteY0-1322" fmla="*/ 3168594 h 3173121"/>
              <a:gd name="connsiteX1-1323" fmla="*/ 0 w 2969045"/>
              <a:gd name="connsiteY1-1324" fmla="*/ 1749200 h 3173121"/>
              <a:gd name="connsiteX2-1325" fmla="*/ 449559 w 2969045"/>
              <a:gd name="connsiteY2-1326" fmla="*/ 2009927 h 3173121"/>
              <a:gd name="connsiteX3-1327" fmla="*/ 826277 w 2969045"/>
              <a:gd name="connsiteY3-1328" fmla="*/ 0 h 3173121"/>
              <a:gd name="connsiteX4-1329" fmla="*/ 2084415 w 2969045"/>
              <a:gd name="connsiteY4-1330" fmla="*/ 1294704 h 3173121"/>
              <a:gd name="connsiteX5-1331" fmla="*/ 2081534 w 2969045"/>
              <a:gd name="connsiteY5-1332" fmla="*/ 711461 h 3173121"/>
              <a:gd name="connsiteX6-1333" fmla="*/ 1581537 w 2969045"/>
              <a:gd name="connsiteY6-1334" fmla="*/ 3173121 h 3173121"/>
              <a:gd name="connsiteX7-1335" fmla="*/ 1237328 w 2969045"/>
              <a:gd name="connsiteY7-1336" fmla="*/ 1143558 h 3173121"/>
              <a:gd name="connsiteX8-1337" fmla="*/ 1162138 w 2969045"/>
              <a:gd name="connsiteY8-1338" fmla="*/ 2408222 h 3173121"/>
              <a:gd name="connsiteX9-1339" fmla="*/ 918927 w 2969045"/>
              <a:gd name="connsiteY9-1340" fmla="*/ 1697760 h 3173121"/>
              <a:gd name="connsiteX10-1341" fmla="*/ 1148733 w 2969045"/>
              <a:gd name="connsiteY10-1342" fmla="*/ 3168594 h 3173121"/>
              <a:gd name="connsiteX0-1343" fmla="*/ 1148733 w 2969045"/>
              <a:gd name="connsiteY0-1344" fmla="*/ 3168594 h 3173121"/>
              <a:gd name="connsiteX1-1345" fmla="*/ 0 w 2969045"/>
              <a:gd name="connsiteY1-1346" fmla="*/ 1749200 h 3173121"/>
              <a:gd name="connsiteX2-1347" fmla="*/ 449559 w 2969045"/>
              <a:gd name="connsiteY2-1348" fmla="*/ 2009927 h 3173121"/>
              <a:gd name="connsiteX3-1349" fmla="*/ 826277 w 2969045"/>
              <a:gd name="connsiteY3-1350" fmla="*/ 0 h 3173121"/>
              <a:gd name="connsiteX4-1351" fmla="*/ 2084415 w 2969045"/>
              <a:gd name="connsiteY4-1352" fmla="*/ 1294704 h 3173121"/>
              <a:gd name="connsiteX5-1353" fmla="*/ 2081534 w 2969045"/>
              <a:gd name="connsiteY5-1354" fmla="*/ 711461 h 3173121"/>
              <a:gd name="connsiteX6-1355" fmla="*/ 1581537 w 2969045"/>
              <a:gd name="connsiteY6-1356" fmla="*/ 3173121 h 3173121"/>
              <a:gd name="connsiteX7-1357" fmla="*/ 1237328 w 2969045"/>
              <a:gd name="connsiteY7-1358" fmla="*/ 1143558 h 3173121"/>
              <a:gd name="connsiteX8-1359" fmla="*/ 1162138 w 2969045"/>
              <a:gd name="connsiteY8-1360" fmla="*/ 2408222 h 3173121"/>
              <a:gd name="connsiteX9-1361" fmla="*/ 918927 w 2969045"/>
              <a:gd name="connsiteY9-1362" fmla="*/ 1697760 h 3173121"/>
              <a:gd name="connsiteX10-1363" fmla="*/ 1148733 w 2969045"/>
              <a:gd name="connsiteY10-1364" fmla="*/ 3168594 h 3173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1" name="Rounded Rectangle 25"/>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Block Arc 41"/>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3" name="Round Same Side Corner Rectangle 11"/>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4" name="Donut 39"/>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5" name="Freeform 25"/>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1" fmla="*/ 371475 w 1600200"/>
              <a:gd name="connsiteY0-2" fmla="*/ 0 h 1917951"/>
              <a:gd name="connsiteX1-3" fmla="*/ 628650 w 1600200"/>
              <a:gd name="connsiteY1-4" fmla="*/ 584451 h 1917951"/>
              <a:gd name="connsiteX2-5" fmla="*/ 400050 w 1600200"/>
              <a:gd name="connsiteY2-6" fmla="*/ 622551 h 1917951"/>
              <a:gd name="connsiteX3-7" fmla="*/ 1019175 w 1600200"/>
              <a:gd name="connsiteY3-8" fmla="*/ 1498851 h 1917951"/>
              <a:gd name="connsiteX4-9" fmla="*/ 1219200 w 1600200"/>
              <a:gd name="connsiteY4-10" fmla="*/ 1298826 h 1917951"/>
              <a:gd name="connsiteX5-11" fmla="*/ 1600200 w 1600200"/>
              <a:gd name="connsiteY5-12" fmla="*/ 1727451 h 1917951"/>
              <a:gd name="connsiteX6-13" fmla="*/ 1038225 w 1600200"/>
              <a:gd name="connsiteY6-14" fmla="*/ 1917951 h 1917951"/>
              <a:gd name="connsiteX7-15" fmla="*/ 0 w 1600200"/>
              <a:gd name="connsiteY7-16" fmla="*/ 374901 h 1917951"/>
              <a:gd name="connsiteX8-17" fmla="*/ 371475 w 1600200"/>
              <a:gd name="connsiteY8-18" fmla="*/ 0 h 1917951"/>
              <a:gd name="connsiteX0-19" fmla="*/ 371475 w 1600200"/>
              <a:gd name="connsiteY0-20" fmla="*/ 1277 h 1919228"/>
              <a:gd name="connsiteX1-21" fmla="*/ 628650 w 1600200"/>
              <a:gd name="connsiteY1-22" fmla="*/ 585728 h 1919228"/>
              <a:gd name="connsiteX2-23" fmla="*/ 400050 w 1600200"/>
              <a:gd name="connsiteY2-24" fmla="*/ 623828 h 1919228"/>
              <a:gd name="connsiteX3-25" fmla="*/ 1019175 w 1600200"/>
              <a:gd name="connsiteY3-26" fmla="*/ 1500128 h 1919228"/>
              <a:gd name="connsiteX4-27" fmla="*/ 1219200 w 1600200"/>
              <a:gd name="connsiteY4-28" fmla="*/ 1300103 h 1919228"/>
              <a:gd name="connsiteX5-29" fmla="*/ 1600200 w 1600200"/>
              <a:gd name="connsiteY5-30" fmla="*/ 1728728 h 1919228"/>
              <a:gd name="connsiteX6-31" fmla="*/ 1038225 w 1600200"/>
              <a:gd name="connsiteY6-32" fmla="*/ 1919228 h 1919228"/>
              <a:gd name="connsiteX7-33" fmla="*/ 0 w 1600200"/>
              <a:gd name="connsiteY7-34" fmla="*/ 376178 h 1919228"/>
              <a:gd name="connsiteX8-35" fmla="*/ 371475 w 1600200"/>
              <a:gd name="connsiteY8-36" fmla="*/ 1277 h 1919228"/>
              <a:gd name="connsiteX0-37" fmla="*/ 371475 w 1600200"/>
              <a:gd name="connsiteY0-38" fmla="*/ 1277 h 1919228"/>
              <a:gd name="connsiteX1-39" fmla="*/ 628650 w 1600200"/>
              <a:gd name="connsiteY1-40" fmla="*/ 585728 h 1919228"/>
              <a:gd name="connsiteX2-41" fmla="*/ 400050 w 1600200"/>
              <a:gd name="connsiteY2-42" fmla="*/ 623828 h 1919228"/>
              <a:gd name="connsiteX3-43" fmla="*/ 1019175 w 1600200"/>
              <a:gd name="connsiteY3-44" fmla="*/ 1500128 h 1919228"/>
              <a:gd name="connsiteX4-45" fmla="*/ 1219200 w 1600200"/>
              <a:gd name="connsiteY4-46" fmla="*/ 1300103 h 1919228"/>
              <a:gd name="connsiteX5-47" fmla="*/ 1600200 w 1600200"/>
              <a:gd name="connsiteY5-48" fmla="*/ 1728728 h 1919228"/>
              <a:gd name="connsiteX6-49" fmla="*/ 1038225 w 1600200"/>
              <a:gd name="connsiteY6-50" fmla="*/ 1919228 h 1919228"/>
              <a:gd name="connsiteX7-51" fmla="*/ 0 w 1600200"/>
              <a:gd name="connsiteY7-52" fmla="*/ 376178 h 1919228"/>
              <a:gd name="connsiteX8-53" fmla="*/ 371475 w 1600200"/>
              <a:gd name="connsiteY8-54" fmla="*/ 1277 h 1919228"/>
              <a:gd name="connsiteX0-55" fmla="*/ 371475 w 1600200"/>
              <a:gd name="connsiteY0-56" fmla="*/ 1544 h 1919495"/>
              <a:gd name="connsiteX1-57" fmla="*/ 628650 w 1600200"/>
              <a:gd name="connsiteY1-58" fmla="*/ 585995 h 1919495"/>
              <a:gd name="connsiteX2-59" fmla="*/ 400050 w 1600200"/>
              <a:gd name="connsiteY2-60" fmla="*/ 624095 h 1919495"/>
              <a:gd name="connsiteX3-61" fmla="*/ 1019175 w 1600200"/>
              <a:gd name="connsiteY3-62" fmla="*/ 1500395 h 1919495"/>
              <a:gd name="connsiteX4-63" fmla="*/ 1219200 w 1600200"/>
              <a:gd name="connsiteY4-64" fmla="*/ 1300370 h 1919495"/>
              <a:gd name="connsiteX5-65" fmla="*/ 1600200 w 1600200"/>
              <a:gd name="connsiteY5-66" fmla="*/ 1728995 h 1919495"/>
              <a:gd name="connsiteX6-67" fmla="*/ 1038225 w 1600200"/>
              <a:gd name="connsiteY6-68" fmla="*/ 1919495 h 1919495"/>
              <a:gd name="connsiteX7-69" fmla="*/ 0 w 1600200"/>
              <a:gd name="connsiteY7-70" fmla="*/ 376445 h 1919495"/>
              <a:gd name="connsiteX8-71" fmla="*/ 371475 w 1600200"/>
              <a:gd name="connsiteY8-72" fmla="*/ 1544 h 1919495"/>
              <a:gd name="connsiteX0-73" fmla="*/ 371475 w 1600200"/>
              <a:gd name="connsiteY0-74" fmla="*/ 1487 h 1919438"/>
              <a:gd name="connsiteX1-75" fmla="*/ 568075 w 1600200"/>
              <a:gd name="connsiteY1-76" fmla="*/ 603245 h 1919438"/>
              <a:gd name="connsiteX2-77" fmla="*/ 400050 w 1600200"/>
              <a:gd name="connsiteY2-78" fmla="*/ 624038 h 1919438"/>
              <a:gd name="connsiteX3-79" fmla="*/ 1019175 w 1600200"/>
              <a:gd name="connsiteY3-80" fmla="*/ 1500338 h 1919438"/>
              <a:gd name="connsiteX4-81" fmla="*/ 1219200 w 1600200"/>
              <a:gd name="connsiteY4-82" fmla="*/ 1300313 h 1919438"/>
              <a:gd name="connsiteX5-83" fmla="*/ 1600200 w 1600200"/>
              <a:gd name="connsiteY5-84" fmla="*/ 1728938 h 1919438"/>
              <a:gd name="connsiteX6-85" fmla="*/ 1038225 w 1600200"/>
              <a:gd name="connsiteY6-86" fmla="*/ 1919438 h 1919438"/>
              <a:gd name="connsiteX7-87" fmla="*/ 0 w 1600200"/>
              <a:gd name="connsiteY7-88" fmla="*/ 376388 h 1919438"/>
              <a:gd name="connsiteX8-89" fmla="*/ 371475 w 1600200"/>
              <a:gd name="connsiteY8-90" fmla="*/ 1487 h 1919438"/>
              <a:gd name="connsiteX0-91" fmla="*/ 371475 w 1600200"/>
              <a:gd name="connsiteY0-92" fmla="*/ 1032 h 1918983"/>
              <a:gd name="connsiteX1-93" fmla="*/ 568075 w 1600200"/>
              <a:gd name="connsiteY1-94" fmla="*/ 602790 h 1918983"/>
              <a:gd name="connsiteX2-95" fmla="*/ 400050 w 1600200"/>
              <a:gd name="connsiteY2-96" fmla="*/ 623583 h 1918983"/>
              <a:gd name="connsiteX3-97" fmla="*/ 1019175 w 1600200"/>
              <a:gd name="connsiteY3-98" fmla="*/ 1499883 h 1918983"/>
              <a:gd name="connsiteX4-99" fmla="*/ 1219200 w 1600200"/>
              <a:gd name="connsiteY4-100" fmla="*/ 1299858 h 1918983"/>
              <a:gd name="connsiteX5-101" fmla="*/ 1600200 w 1600200"/>
              <a:gd name="connsiteY5-102" fmla="*/ 1728483 h 1918983"/>
              <a:gd name="connsiteX6-103" fmla="*/ 1038225 w 1600200"/>
              <a:gd name="connsiteY6-104" fmla="*/ 1918983 h 1918983"/>
              <a:gd name="connsiteX7-105" fmla="*/ 0 w 1600200"/>
              <a:gd name="connsiteY7-106" fmla="*/ 375933 h 1918983"/>
              <a:gd name="connsiteX8-107" fmla="*/ 371475 w 1600200"/>
              <a:gd name="connsiteY8-108" fmla="*/ 1032 h 1918983"/>
              <a:gd name="connsiteX0-109" fmla="*/ 371475 w 1600200"/>
              <a:gd name="connsiteY0-110" fmla="*/ 1088 h 1919039"/>
              <a:gd name="connsiteX1-111" fmla="*/ 568075 w 1600200"/>
              <a:gd name="connsiteY1-112" fmla="*/ 602846 h 1919039"/>
              <a:gd name="connsiteX2-113" fmla="*/ 400050 w 1600200"/>
              <a:gd name="connsiteY2-114" fmla="*/ 623639 h 1919039"/>
              <a:gd name="connsiteX3-115" fmla="*/ 1019175 w 1600200"/>
              <a:gd name="connsiteY3-116" fmla="*/ 1499939 h 1919039"/>
              <a:gd name="connsiteX4-117" fmla="*/ 1219200 w 1600200"/>
              <a:gd name="connsiteY4-118" fmla="*/ 1299914 h 1919039"/>
              <a:gd name="connsiteX5-119" fmla="*/ 1600200 w 1600200"/>
              <a:gd name="connsiteY5-120" fmla="*/ 1728539 h 1919039"/>
              <a:gd name="connsiteX6-121" fmla="*/ 1038225 w 1600200"/>
              <a:gd name="connsiteY6-122" fmla="*/ 1919039 h 1919039"/>
              <a:gd name="connsiteX7-123" fmla="*/ 0 w 1600200"/>
              <a:gd name="connsiteY7-124" fmla="*/ 375989 h 1919039"/>
              <a:gd name="connsiteX8-125" fmla="*/ 371475 w 1600200"/>
              <a:gd name="connsiteY8-126" fmla="*/ 1088 h 1919039"/>
              <a:gd name="connsiteX0-127" fmla="*/ 371475 w 1600200"/>
              <a:gd name="connsiteY0-128" fmla="*/ 1088 h 1919039"/>
              <a:gd name="connsiteX1-129" fmla="*/ 568075 w 1600200"/>
              <a:gd name="connsiteY1-130" fmla="*/ 602846 h 1919039"/>
              <a:gd name="connsiteX2-131" fmla="*/ 400050 w 1600200"/>
              <a:gd name="connsiteY2-132" fmla="*/ 623639 h 1919039"/>
              <a:gd name="connsiteX3-133" fmla="*/ 1019175 w 1600200"/>
              <a:gd name="connsiteY3-134" fmla="*/ 1499939 h 1919039"/>
              <a:gd name="connsiteX4-135" fmla="*/ 1219200 w 1600200"/>
              <a:gd name="connsiteY4-136" fmla="*/ 1299914 h 1919039"/>
              <a:gd name="connsiteX5-137" fmla="*/ 1600200 w 1600200"/>
              <a:gd name="connsiteY5-138" fmla="*/ 1728539 h 1919039"/>
              <a:gd name="connsiteX6-139" fmla="*/ 1038225 w 1600200"/>
              <a:gd name="connsiteY6-140" fmla="*/ 1919039 h 1919039"/>
              <a:gd name="connsiteX7-141" fmla="*/ 0 w 1600200"/>
              <a:gd name="connsiteY7-142" fmla="*/ 375989 h 1919039"/>
              <a:gd name="connsiteX8-143" fmla="*/ 371475 w 1600200"/>
              <a:gd name="connsiteY8-144" fmla="*/ 1088 h 1919039"/>
              <a:gd name="connsiteX0-145" fmla="*/ 371475 w 1600200"/>
              <a:gd name="connsiteY0-146" fmla="*/ 1118 h 1919069"/>
              <a:gd name="connsiteX1-147" fmla="*/ 568075 w 1600200"/>
              <a:gd name="connsiteY1-148" fmla="*/ 602876 h 1919069"/>
              <a:gd name="connsiteX2-149" fmla="*/ 400050 w 1600200"/>
              <a:gd name="connsiteY2-150" fmla="*/ 623669 h 1919069"/>
              <a:gd name="connsiteX3-151" fmla="*/ 1019175 w 1600200"/>
              <a:gd name="connsiteY3-152" fmla="*/ 1499969 h 1919069"/>
              <a:gd name="connsiteX4-153" fmla="*/ 1219200 w 1600200"/>
              <a:gd name="connsiteY4-154" fmla="*/ 1299944 h 1919069"/>
              <a:gd name="connsiteX5-155" fmla="*/ 1600200 w 1600200"/>
              <a:gd name="connsiteY5-156" fmla="*/ 1728569 h 1919069"/>
              <a:gd name="connsiteX6-157" fmla="*/ 1038225 w 1600200"/>
              <a:gd name="connsiteY6-158" fmla="*/ 1919069 h 1919069"/>
              <a:gd name="connsiteX7-159" fmla="*/ 0 w 1600200"/>
              <a:gd name="connsiteY7-160" fmla="*/ 376019 h 1919069"/>
              <a:gd name="connsiteX8-161" fmla="*/ 371475 w 1600200"/>
              <a:gd name="connsiteY8-162" fmla="*/ 1118 h 1919069"/>
              <a:gd name="connsiteX0-163" fmla="*/ 371475 w 1600200"/>
              <a:gd name="connsiteY0-164" fmla="*/ 1118 h 1919069"/>
              <a:gd name="connsiteX1-165" fmla="*/ 568075 w 1600200"/>
              <a:gd name="connsiteY1-166" fmla="*/ 602876 h 1919069"/>
              <a:gd name="connsiteX2-167" fmla="*/ 408703 w 1600200"/>
              <a:gd name="connsiteY2-168" fmla="*/ 643860 h 1919069"/>
              <a:gd name="connsiteX3-169" fmla="*/ 1019175 w 1600200"/>
              <a:gd name="connsiteY3-170" fmla="*/ 1499969 h 1919069"/>
              <a:gd name="connsiteX4-171" fmla="*/ 1219200 w 1600200"/>
              <a:gd name="connsiteY4-172" fmla="*/ 1299944 h 1919069"/>
              <a:gd name="connsiteX5-173" fmla="*/ 1600200 w 1600200"/>
              <a:gd name="connsiteY5-174" fmla="*/ 1728569 h 1919069"/>
              <a:gd name="connsiteX6-175" fmla="*/ 1038225 w 1600200"/>
              <a:gd name="connsiteY6-176" fmla="*/ 1919069 h 1919069"/>
              <a:gd name="connsiteX7-177" fmla="*/ 0 w 1600200"/>
              <a:gd name="connsiteY7-178" fmla="*/ 376019 h 1919069"/>
              <a:gd name="connsiteX8-179" fmla="*/ 371475 w 1600200"/>
              <a:gd name="connsiteY8-180" fmla="*/ 1118 h 1919069"/>
              <a:gd name="connsiteX0-181" fmla="*/ 371475 w 1600200"/>
              <a:gd name="connsiteY0-182" fmla="*/ 1118 h 1919069"/>
              <a:gd name="connsiteX1-183" fmla="*/ 568075 w 1600200"/>
              <a:gd name="connsiteY1-184" fmla="*/ 602876 h 1919069"/>
              <a:gd name="connsiteX2-185" fmla="*/ 359666 w 1600200"/>
              <a:gd name="connsiteY2-186" fmla="*/ 643860 h 1919069"/>
              <a:gd name="connsiteX3-187" fmla="*/ 1019175 w 1600200"/>
              <a:gd name="connsiteY3-188" fmla="*/ 1499969 h 1919069"/>
              <a:gd name="connsiteX4-189" fmla="*/ 1219200 w 1600200"/>
              <a:gd name="connsiteY4-190" fmla="*/ 1299944 h 1919069"/>
              <a:gd name="connsiteX5-191" fmla="*/ 1600200 w 1600200"/>
              <a:gd name="connsiteY5-192" fmla="*/ 1728569 h 1919069"/>
              <a:gd name="connsiteX6-193" fmla="*/ 1038225 w 1600200"/>
              <a:gd name="connsiteY6-194" fmla="*/ 1919069 h 1919069"/>
              <a:gd name="connsiteX7-195" fmla="*/ 0 w 1600200"/>
              <a:gd name="connsiteY7-196" fmla="*/ 376019 h 1919069"/>
              <a:gd name="connsiteX8-197" fmla="*/ 371475 w 1600200"/>
              <a:gd name="connsiteY8-198" fmla="*/ 1118 h 1919069"/>
              <a:gd name="connsiteX0-199" fmla="*/ 371475 w 1600200"/>
              <a:gd name="connsiteY0-200" fmla="*/ 1118 h 1919069"/>
              <a:gd name="connsiteX1-201" fmla="*/ 568075 w 1600200"/>
              <a:gd name="connsiteY1-202" fmla="*/ 602876 h 1919069"/>
              <a:gd name="connsiteX2-203" fmla="*/ 374089 w 1600200"/>
              <a:gd name="connsiteY2-204" fmla="*/ 646744 h 1919069"/>
              <a:gd name="connsiteX3-205" fmla="*/ 1019175 w 1600200"/>
              <a:gd name="connsiteY3-206" fmla="*/ 1499969 h 1919069"/>
              <a:gd name="connsiteX4-207" fmla="*/ 1219200 w 1600200"/>
              <a:gd name="connsiteY4-208" fmla="*/ 1299944 h 1919069"/>
              <a:gd name="connsiteX5-209" fmla="*/ 1600200 w 1600200"/>
              <a:gd name="connsiteY5-210" fmla="*/ 1728569 h 1919069"/>
              <a:gd name="connsiteX6-211" fmla="*/ 1038225 w 1600200"/>
              <a:gd name="connsiteY6-212" fmla="*/ 1919069 h 1919069"/>
              <a:gd name="connsiteX7-213" fmla="*/ 0 w 1600200"/>
              <a:gd name="connsiteY7-214" fmla="*/ 376019 h 1919069"/>
              <a:gd name="connsiteX8-215" fmla="*/ 371475 w 1600200"/>
              <a:gd name="connsiteY8-216" fmla="*/ 1118 h 1919069"/>
              <a:gd name="connsiteX0-217" fmla="*/ 371475 w 1600200"/>
              <a:gd name="connsiteY0-218" fmla="*/ 1118 h 1919069"/>
              <a:gd name="connsiteX1-219" fmla="*/ 568075 w 1600200"/>
              <a:gd name="connsiteY1-220" fmla="*/ 602876 h 1919069"/>
              <a:gd name="connsiteX2-221" fmla="*/ 374089 w 1600200"/>
              <a:gd name="connsiteY2-222" fmla="*/ 646744 h 1919069"/>
              <a:gd name="connsiteX3-223" fmla="*/ 1019175 w 1600200"/>
              <a:gd name="connsiteY3-224" fmla="*/ 1499969 h 1919069"/>
              <a:gd name="connsiteX4-225" fmla="*/ 1219200 w 1600200"/>
              <a:gd name="connsiteY4-226" fmla="*/ 1299944 h 1919069"/>
              <a:gd name="connsiteX5-227" fmla="*/ 1600200 w 1600200"/>
              <a:gd name="connsiteY5-228" fmla="*/ 1728569 h 1919069"/>
              <a:gd name="connsiteX6-229" fmla="*/ 1038225 w 1600200"/>
              <a:gd name="connsiteY6-230" fmla="*/ 1919069 h 1919069"/>
              <a:gd name="connsiteX7-231" fmla="*/ 0 w 1600200"/>
              <a:gd name="connsiteY7-232" fmla="*/ 376019 h 1919069"/>
              <a:gd name="connsiteX8-233" fmla="*/ 371475 w 1600200"/>
              <a:gd name="connsiteY8-234" fmla="*/ 1118 h 1919069"/>
              <a:gd name="connsiteX0-235" fmla="*/ 371475 w 1600200"/>
              <a:gd name="connsiteY0-236" fmla="*/ 1118 h 1919069"/>
              <a:gd name="connsiteX1-237" fmla="*/ 568075 w 1600200"/>
              <a:gd name="connsiteY1-238" fmla="*/ 602876 h 1919069"/>
              <a:gd name="connsiteX2-239" fmla="*/ 374089 w 1600200"/>
              <a:gd name="connsiteY2-240" fmla="*/ 646744 h 1919069"/>
              <a:gd name="connsiteX3-241" fmla="*/ 1019175 w 1600200"/>
              <a:gd name="connsiteY3-242" fmla="*/ 1499969 h 1919069"/>
              <a:gd name="connsiteX4-243" fmla="*/ 1219200 w 1600200"/>
              <a:gd name="connsiteY4-244" fmla="*/ 1299944 h 1919069"/>
              <a:gd name="connsiteX5-245" fmla="*/ 1600200 w 1600200"/>
              <a:gd name="connsiteY5-246" fmla="*/ 1728569 h 1919069"/>
              <a:gd name="connsiteX6-247" fmla="*/ 1038225 w 1600200"/>
              <a:gd name="connsiteY6-248" fmla="*/ 1919069 h 1919069"/>
              <a:gd name="connsiteX7-249" fmla="*/ 0 w 1600200"/>
              <a:gd name="connsiteY7-250" fmla="*/ 376019 h 1919069"/>
              <a:gd name="connsiteX8-251" fmla="*/ 371475 w 1600200"/>
              <a:gd name="connsiteY8-252" fmla="*/ 1118 h 1919069"/>
              <a:gd name="connsiteX0-253" fmla="*/ 371475 w 1600200"/>
              <a:gd name="connsiteY0-254" fmla="*/ 1118 h 1919069"/>
              <a:gd name="connsiteX1-255" fmla="*/ 568075 w 1600200"/>
              <a:gd name="connsiteY1-256" fmla="*/ 602876 h 1919069"/>
              <a:gd name="connsiteX2-257" fmla="*/ 374089 w 1600200"/>
              <a:gd name="connsiteY2-258" fmla="*/ 646744 h 1919069"/>
              <a:gd name="connsiteX3-259" fmla="*/ 1019175 w 1600200"/>
              <a:gd name="connsiteY3-260" fmla="*/ 1499969 h 1919069"/>
              <a:gd name="connsiteX4-261" fmla="*/ 1219200 w 1600200"/>
              <a:gd name="connsiteY4-262" fmla="*/ 1299944 h 1919069"/>
              <a:gd name="connsiteX5-263" fmla="*/ 1600200 w 1600200"/>
              <a:gd name="connsiteY5-264" fmla="*/ 1728569 h 1919069"/>
              <a:gd name="connsiteX6-265" fmla="*/ 1038225 w 1600200"/>
              <a:gd name="connsiteY6-266" fmla="*/ 1919069 h 1919069"/>
              <a:gd name="connsiteX7-267" fmla="*/ 0 w 1600200"/>
              <a:gd name="connsiteY7-268" fmla="*/ 376019 h 1919069"/>
              <a:gd name="connsiteX8-269" fmla="*/ 371475 w 1600200"/>
              <a:gd name="connsiteY8-270" fmla="*/ 1118 h 1919069"/>
              <a:gd name="connsiteX0-271" fmla="*/ 371475 w 1600200"/>
              <a:gd name="connsiteY0-272" fmla="*/ 1118 h 1919069"/>
              <a:gd name="connsiteX1-273" fmla="*/ 568075 w 1600200"/>
              <a:gd name="connsiteY1-274" fmla="*/ 602876 h 1919069"/>
              <a:gd name="connsiteX2-275" fmla="*/ 374089 w 1600200"/>
              <a:gd name="connsiteY2-276" fmla="*/ 646744 h 1919069"/>
              <a:gd name="connsiteX3-277" fmla="*/ 1019175 w 1600200"/>
              <a:gd name="connsiteY3-278" fmla="*/ 1499969 h 1919069"/>
              <a:gd name="connsiteX4-279" fmla="*/ 1219200 w 1600200"/>
              <a:gd name="connsiteY4-280" fmla="*/ 1299944 h 1919069"/>
              <a:gd name="connsiteX5-281" fmla="*/ 1600200 w 1600200"/>
              <a:gd name="connsiteY5-282" fmla="*/ 1728569 h 1919069"/>
              <a:gd name="connsiteX6-283" fmla="*/ 1038225 w 1600200"/>
              <a:gd name="connsiteY6-284" fmla="*/ 1919069 h 1919069"/>
              <a:gd name="connsiteX7-285" fmla="*/ 0 w 1600200"/>
              <a:gd name="connsiteY7-286" fmla="*/ 376019 h 1919069"/>
              <a:gd name="connsiteX8-287" fmla="*/ 371475 w 1600200"/>
              <a:gd name="connsiteY8-288" fmla="*/ 1118 h 1919069"/>
              <a:gd name="connsiteX0-289" fmla="*/ 371475 w 1600200"/>
              <a:gd name="connsiteY0-290" fmla="*/ 1118 h 1919069"/>
              <a:gd name="connsiteX1-291" fmla="*/ 568075 w 1600200"/>
              <a:gd name="connsiteY1-292" fmla="*/ 602876 h 1919069"/>
              <a:gd name="connsiteX2-293" fmla="*/ 374089 w 1600200"/>
              <a:gd name="connsiteY2-294" fmla="*/ 646744 h 1919069"/>
              <a:gd name="connsiteX3-295" fmla="*/ 1019175 w 1600200"/>
              <a:gd name="connsiteY3-296" fmla="*/ 1499969 h 1919069"/>
              <a:gd name="connsiteX4-297" fmla="*/ 1219200 w 1600200"/>
              <a:gd name="connsiteY4-298" fmla="*/ 1299944 h 1919069"/>
              <a:gd name="connsiteX5-299" fmla="*/ 1600200 w 1600200"/>
              <a:gd name="connsiteY5-300" fmla="*/ 1728569 h 1919069"/>
              <a:gd name="connsiteX6-301" fmla="*/ 1038225 w 1600200"/>
              <a:gd name="connsiteY6-302" fmla="*/ 1919069 h 1919069"/>
              <a:gd name="connsiteX7-303" fmla="*/ 0 w 1600200"/>
              <a:gd name="connsiteY7-304" fmla="*/ 376019 h 1919069"/>
              <a:gd name="connsiteX8-305" fmla="*/ 371475 w 1600200"/>
              <a:gd name="connsiteY8-306" fmla="*/ 1118 h 1919069"/>
              <a:gd name="connsiteX0-307" fmla="*/ 371475 w 1600200"/>
              <a:gd name="connsiteY0-308" fmla="*/ 1118 h 1919069"/>
              <a:gd name="connsiteX1-309" fmla="*/ 568075 w 1600200"/>
              <a:gd name="connsiteY1-310" fmla="*/ 602876 h 1919069"/>
              <a:gd name="connsiteX2-311" fmla="*/ 374089 w 1600200"/>
              <a:gd name="connsiteY2-312" fmla="*/ 646744 h 1919069"/>
              <a:gd name="connsiteX3-313" fmla="*/ 1019175 w 1600200"/>
              <a:gd name="connsiteY3-314" fmla="*/ 1499969 h 1919069"/>
              <a:gd name="connsiteX4-315" fmla="*/ 1219200 w 1600200"/>
              <a:gd name="connsiteY4-316" fmla="*/ 1299944 h 1919069"/>
              <a:gd name="connsiteX5-317" fmla="*/ 1600200 w 1600200"/>
              <a:gd name="connsiteY5-318" fmla="*/ 1728569 h 1919069"/>
              <a:gd name="connsiteX6-319" fmla="*/ 1038225 w 1600200"/>
              <a:gd name="connsiteY6-320" fmla="*/ 1919069 h 1919069"/>
              <a:gd name="connsiteX7-321" fmla="*/ 0 w 1600200"/>
              <a:gd name="connsiteY7-322" fmla="*/ 376019 h 1919069"/>
              <a:gd name="connsiteX8-323" fmla="*/ 371475 w 1600200"/>
              <a:gd name="connsiteY8-324" fmla="*/ 1118 h 1919069"/>
              <a:gd name="connsiteX0-325" fmla="*/ 371475 w 1600200"/>
              <a:gd name="connsiteY0-326" fmla="*/ 1118 h 1919069"/>
              <a:gd name="connsiteX1-327" fmla="*/ 568075 w 1600200"/>
              <a:gd name="connsiteY1-328" fmla="*/ 602876 h 1919069"/>
              <a:gd name="connsiteX2-329" fmla="*/ 374089 w 1600200"/>
              <a:gd name="connsiteY2-330" fmla="*/ 646744 h 1919069"/>
              <a:gd name="connsiteX3-331" fmla="*/ 970138 w 1600200"/>
              <a:gd name="connsiteY3-332" fmla="*/ 1517276 h 1919069"/>
              <a:gd name="connsiteX4-333" fmla="*/ 1219200 w 1600200"/>
              <a:gd name="connsiteY4-334" fmla="*/ 1299944 h 1919069"/>
              <a:gd name="connsiteX5-335" fmla="*/ 1600200 w 1600200"/>
              <a:gd name="connsiteY5-336" fmla="*/ 1728569 h 1919069"/>
              <a:gd name="connsiteX6-337" fmla="*/ 1038225 w 1600200"/>
              <a:gd name="connsiteY6-338" fmla="*/ 1919069 h 1919069"/>
              <a:gd name="connsiteX7-339" fmla="*/ 0 w 1600200"/>
              <a:gd name="connsiteY7-340" fmla="*/ 376019 h 1919069"/>
              <a:gd name="connsiteX8-341" fmla="*/ 371475 w 1600200"/>
              <a:gd name="connsiteY8-342" fmla="*/ 1118 h 1919069"/>
              <a:gd name="connsiteX0-343" fmla="*/ 371475 w 1600200"/>
              <a:gd name="connsiteY0-344" fmla="*/ 1118 h 1919069"/>
              <a:gd name="connsiteX1-345" fmla="*/ 568075 w 1600200"/>
              <a:gd name="connsiteY1-346" fmla="*/ 602876 h 1919069"/>
              <a:gd name="connsiteX2-347" fmla="*/ 374089 w 1600200"/>
              <a:gd name="connsiteY2-348" fmla="*/ 646744 h 1919069"/>
              <a:gd name="connsiteX3-349" fmla="*/ 1010522 w 1600200"/>
              <a:gd name="connsiteY3-350" fmla="*/ 1534584 h 1919069"/>
              <a:gd name="connsiteX4-351" fmla="*/ 1219200 w 1600200"/>
              <a:gd name="connsiteY4-352" fmla="*/ 1299944 h 1919069"/>
              <a:gd name="connsiteX5-353" fmla="*/ 1600200 w 1600200"/>
              <a:gd name="connsiteY5-354" fmla="*/ 1728569 h 1919069"/>
              <a:gd name="connsiteX6-355" fmla="*/ 1038225 w 1600200"/>
              <a:gd name="connsiteY6-356" fmla="*/ 1919069 h 1919069"/>
              <a:gd name="connsiteX7-357" fmla="*/ 0 w 1600200"/>
              <a:gd name="connsiteY7-358" fmla="*/ 376019 h 1919069"/>
              <a:gd name="connsiteX8-359" fmla="*/ 371475 w 1600200"/>
              <a:gd name="connsiteY8-360" fmla="*/ 1118 h 1919069"/>
              <a:gd name="connsiteX0-361" fmla="*/ 371475 w 1600200"/>
              <a:gd name="connsiteY0-362" fmla="*/ 1118 h 1919069"/>
              <a:gd name="connsiteX1-363" fmla="*/ 568075 w 1600200"/>
              <a:gd name="connsiteY1-364" fmla="*/ 602876 h 1919069"/>
              <a:gd name="connsiteX2-365" fmla="*/ 374089 w 1600200"/>
              <a:gd name="connsiteY2-366" fmla="*/ 646744 h 1919069"/>
              <a:gd name="connsiteX3-367" fmla="*/ 996099 w 1600200"/>
              <a:gd name="connsiteY3-368" fmla="*/ 1546122 h 1919069"/>
              <a:gd name="connsiteX4-369" fmla="*/ 1219200 w 1600200"/>
              <a:gd name="connsiteY4-370" fmla="*/ 1299944 h 1919069"/>
              <a:gd name="connsiteX5-371" fmla="*/ 1600200 w 1600200"/>
              <a:gd name="connsiteY5-372" fmla="*/ 1728569 h 1919069"/>
              <a:gd name="connsiteX6-373" fmla="*/ 1038225 w 1600200"/>
              <a:gd name="connsiteY6-374" fmla="*/ 1919069 h 1919069"/>
              <a:gd name="connsiteX7-375" fmla="*/ 0 w 1600200"/>
              <a:gd name="connsiteY7-376" fmla="*/ 376019 h 1919069"/>
              <a:gd name="connsiteX8-377" fmla="*/ 371475 w 1600200"/>
              <a:gd name="connsiteY8-378" fmla="*/ 1118 h 1919069"/>
              <a:gd name="connsiteX0-379" fmla="*/ 371475 w 1600200"/>
              <a:gd name="connsiteY0-380" fmla="*/ 1118 h 1919069"/>
              <a:gd name="connsiteX1-381" fmla="*/ 568075 w 1600200"/>
              <a:gd name="connsiteY1-382" fmla="*/ 602876 h 1919069"/>
              <a:gd name="connsiteX2-383" fmla="*/ 374089 w 1600200"/>
              <a:gd name="connsiteY2-384" fmla="*/ 646744 h 1919069"/>
              <a:gd name="connsiteX3-385" fmla="*/ 987445 w 1600200"/>
              <a:gd name="connsiteY3-386" fmla="*/ 1528815 h 1919069"/>
              <a:gd name="connsiteX4-387" fmla="*/ 1219200 w 1600200"/>
              <a:gd name="connsiteY4-388" fmla="*/ 1299944 h 1919069"/>
              <a:gd name="connsiteX5-389" fmla="*/ 1600200 w 1600200"/>
              <a:gd name="connsiteY5-390" fmla="*/ 1728569 h 1919069"/>
              <a:gd name="connsiteX6-391" fmla="*/ 1038225 w 1600200"/>
              <a:gd name="connsiteY6-392" fmla="*/ 1919069 h 1919069"/>
              <a:gd name="connsiteX7-393" fmla="*/ 0 w 1600200"/>
              <a:gd name="connsiteY7-394" fmla="*/ 376019 h 1919069"/>
              <a:gd name="connsiteX8-395" fmla="*/ 371475 w 1600200"/>
              <a:gd name="connsiteY8-396" fmla="*/ 1118 h 1919069"/>
              <a:gd name="connsiteX0-397" fmla="*/ 371475 w 1600200"/>
              <a:gd name="connsiteY0-398" fmla="*/ 1118 h 1919069"/>
              <a:gd name="connsiteX1-399" fmla="*/ 568075 w 1600200"/>
              <a:gd name="connsiteY1-400" fmla="*/ 602876 h 1919069"/>
              <a:gd name="connsiteX2-401" fmla="*/ 374089 w 1600200"/>
              <a:gd name="connsiteY2-402" fmla="*/ 646744 h 1919069"/>
              <a:gd name="connsiteX3-403" fmla="*/ 987445 w 1600200"/>
              <a:gd name="connsiteY3-404" fmla="*/ 1528815 h 1919069"/>
              <a:gd name="connsiteX4-405" fmla="*/ 1219200 w 1600200"/>
              <a:gd name="connsiteY4-406" fmla="*/ 1299944 h 1919069"/>
              <a:gd name="connsiteX5-407" fmla="*/ 1600200 w 1600200"/>
              <a:gd name="connsiteY5-408" fmla="*/ 1728569 h 1919069"/>
              <a:gd name="connsiteX6-409" fmla="*/ 1038225 w 1600200"/>
              <a:gd name="connsiteY6-410" fmla="*/ 1919069 h 1919069"/>
              <a:gd name="connsiteX7-411" fmla="*/ 0 w 1600200"/>
              <a:gd name="connsiteY7-412" fmla="*/ 376019 h 1919069"/>
              <a:gd name="connsiteX8-413" fmla="*/ 371475 w 1600200"/>
              <a:gd name="connsiteY8-414" fmla="*/ 1118 h 1919069"/>
              <a:gd name="connsiteX0-415" fmla="*/ 371475 w 1600200"/>
              <a:gd name="connsiteY0-416" fmla="*/ 1118 h 1919069"/>
              <a:gd name="connsiteX1-417" fmla="*/ 568075 w 1600200"/>
              <a:gd name="connsiteY1-418" fmla="*/ 602876 h 1919069"/>
              <a:gd name="connsiteX2-419" fmla="*/ 374089 w 1600200"/>
              <a:gd name="connsiteY2-420" fmla="*/ 646744 h 1919069"/>
              <a:gd name="connsiteX3-421" fmla="*/ 987445 w 1600200"/>
              <a:gd name="connsiteY3-422" fmla="*/ 1528815 h 1919069"/>
              <a:gd name="connsiteX4-423" fmla="*/ 1219200 w 1600200"/>
              <a:gd name="connsiteY4-424" fmla="*/ 1299944 h 1919069"/>
              <a:gd name="connsiteX5-425" fmla="*/ 1600200 w 1600200"/>
              <a:gd name="connsiteY5-426" fmla="*/ 1728569 h 1919069"/>
              <a:gd name="connsiteX6-427" fmla="*/ 1038225 w 1600200"/>
              <a:gd name="connsiteY6-428" fmla="*/ 1919069 h 1919069"/>
              <a:gd name="connsiteX7-429" fmla="*/ 0 w 1600200"/>
              <a:gd name="connsiteY7-430" fmla="*/ 376019 h 1919069"/>
              <a:gd name="connsiteX8-431" fmla="*/ 371475 w 1600200"/>
              <a:gd name="connsiteY8-432" fmla="*/ 1118 h 1919069"/>
              <a:gd name="connsiteX0-433" fmla="*/ 371475 w 1600200"/>
              <a:gd name="connsiteY0-434" fmla="*/ 1118 h 1919069"/>
              <a:gd name="connsiteX1-435" fmla="*/ 568075 w 1600200"/>
              <a:gd name="connsiteY1-436" fmla="*/ 602876 h 1919069"/>
              <a:gd name="connsiteX2-437" fmla="*/ 374089 w 1600200"/>
              <a:gd name="connsiteY2-438" fmla="*/ 646744 h 1919069"/>
              <a:gd name="connsiteX3-439" fmla="*/ 987445 w 1600200"/>
              <a:gd name="connsiteY3-440" fmla="*/ 1528815 h 1919069"/>
              <a:gd name="connsiteX4-441" fmla="*/ 1219200 w 1600200"/>
              <a:gd name="connsiteY4-442" fmla="*/ 1299944 h 1919069"/>
              <a:gd name="connsiteX5-443" fmla="*/ 1600200 w 1600200"/>
              <a:gd name="connsiteY5-444" fmla="*/ 1728569 h 1919069"/>
              <a:gd name="connsiteX6-445" fmla="*/ 1038225 w 1600200"/>
              <a:gd name="connsiteY6-446" fmla="*/ 1919069 h 1919069"/>
              <a:gd name="connsiteX7-447" fmla="*/ 0 w 1600200"/>
              <a:gd name="connsiteY7-448" fmla="*/ 376019 h 1919069"/>
              <a:gd name="connsiteX8-449" fmla="*/ 371475 w 1600200"/>
              <a:gd name="connsiteY8-450" fmla="*/ 1118 h 1919069"/>
              <a:gd name="connsiteX0-451" fmla="*/ 371475 w 1600200"/>
              <a:gd name="connsiteY0-452" fmla="*/ 1118 h 1919069"/>
              <a:gd name="connsiteX1-453" fmla="*/ 568075 w 1600200"/>
              <a:gd name="connsiteY1-454" fmla="*/ 602876 h 1919069"/>
              <a:gd name="connsiteX2-455" fmla="*/ 374089 w 1600200"/>
              <a:gd name="connsiteY2-456" fmla="*/ 646744 h 1919069"/>
              <a:gd name="connsiteX3-457" fmla="*/ 987445 w 1600200"/>
              <a:gd name="connsiteY3-458" fmla="*/ 1528815 h 1919069"/>
              <a:gd name="connsiteX4-459" fmla="*/ 1173048 w 1600200"/>
              <a:gd name="connsiteY4-460" fmla="*/ 1311482 h 1919069"/>
              <a:gd name="connsiteX5-461" fmla="*/ 1600200 w 1600200"/>
              <a:gd name="connsiteY5-462" fmla="*/ 1728569 h 1919069"/>
              <a:gd name="connsiteX6-463" fmla="*/ 1038225 w 1600200"/>
              <a:gd name="connsiteY6-464" fmla="*/ 1919069 h 1919069"/>
              <a:gd name="connsiteX7-465" fmla="*/ 0 w 1600200"/>
              <a:gd name="connsiteY7-466" fmla="*/ 376019 h 1919069"/>
              <a:gd name="connsiteX8-467" fmla="*/ 371475 w 1600200"/>
              <a:gd name="connsiteY8-468" fmla="*/ 1118 h 1919069"/>
              <a:gd name="connsiteX0-469" fmla="*/ 371475 w 1600200"/>
              <a:gd name="connsiteY0-470" fmla="*/ 1118 h 1919069"/>
              <a:gd name="connsiteX1-471" fmla="*/ 568075 w 1600200"/>
              <a:gd name="connsiteY1-472" fmla="*/ 602876 h 1919069"/>
              <a:gd name="connsiteX2-473" fmla="*/ 374089 w 1600200"/>
              <a:gd name="connsiteY2-474" fmla="*/ 646744 h 1919069"/>
              <a:gd name="connsiteX3-475" fmla="*/ 987445 w 1600200"/>
              <a:gd name="connsiteY3-476" fmla="*/ 1528815 h 1919069"/>
              <a:gd name="connsiteX4-477" fmla="*/ 1173048 w 1600200"/>
              <a:gd name="connsiteY4-478" fmla="*/ 1311482 h 1919069"/>
              <a:gd name="connsiteX5-479" fmla="*/ 1600200 w 1600200"/>
              <a:gd name="connsiteY5-480" fmla="*/ 1728569 h 1919069"/>
              <a:gd name="connsiteX6-481" fmla="*/ 1038225 w 1600200"/>
              <a:gd name="connsiteY6-482" fmla="*/ 1919069 h 1919069"/>
              <a:gd name="connsiteX7-483" fmla="*/ 0 w 1600200"/>
              <a:gd name="connsiteY7-484" fmla="*/ 376019 h 1919069"/>
              <a:gd name="connsiteX8-485" fmla="*/ 371475 w 1600200"/>
              <a:gd name="connsiteY8-486" fmla="*/ 1118 h 1919069"/>
              <a:gd name="connsiteX0-487" fmla="*/ 371475 w 1600200"/>
              <a:gd name="connsiteY0-488" fmla="*/ 1118 h 1919069"/>
              <a:gd name="connsiteX1-489" fmla="*/ 568075 w 1600200"/>
              <a:gd name="connsiteY1-490" fmla="*/ 602876 h 1919069"/>
              <a:gd name="connsiteX2-491" fmla="*/ 374089 w 1600200"/>
              <a:gd name="connsiteY2-492" fmla="*/ 646744 h 1919069"/>
              <a:gd name="connsiteX3-493" fmla="*/ 987445 w 1600200"/>
              <a:gd name="connsiteY3-494" fmla="*/ 1528815 h 1919069"/>
              <a:gd name="connsiteX4-495" fmla="*/ 1173048 w 1600200"/>
              <a:gd name="connsiteY4-496" fmla="*/ 1311482 h 1919069"/>
              <a:gd name="connsiteX5-497" fmla="*/ 1600200 w 1600200"/>
              <a:gd name="connsiteY5-498" fmla="*/ 1728569 h 1919069"/>
              <a:gd name="connsiteX6-499" fmla="*/ 1038225 w 1600200"/>
              <a:gd name="connsiteY6-500" fmla="*/ 1919069 h 1919069"/>
              <a:gd name="connsiteX7-501" fmla="*/ 0 w 1600200"/>
              <a:gd name="connsiteY7-502" fmla="*/ 376019 h 1919069"/>
              <a:gd name="connsiteX8-503" fmla="*/ 371475 w 1600200"/>
              <a:gd name="connsiteY8-504" fmla="*/ 1118 h 1919069"/>
              <a:gd name="connsiteX0-505" fmla="*/ 371475 w 1600200"/>
              <a:gd name="connsiteY0-506" fmla="*/ 1118 h 1919069"/>
              <a:gd name="connsiteX1-507" fmla="*/ 568075 w 1600200"/>
              <a:gd name="connsiteY1-508" fmla="*/ 602876 h 1919069"/>
              <a:gd name="connsiteX2-509" fmla="*/ 374089 w 1600200"/>
              <a:gd name="connsiteY2-510" fmla="*/ 646744 h 1919069"/>
              <a:gd name="connsiteX3-511" fmla="*/ 987445 w 1600200"/>
              <a:gd name="connsiteY3-512" fmla="*/ 1528815 h 1919069"/>
              <a:gd name="connsiteX4-513" fmla="*/ 1173048 w 1600200"/>
              <a:gd name="connsiteY4-514" fmla="*/ 1311482 h 1919069"/>
              <a:gd name="connsiteX5-515" fmla="*/ 1600200 w 1600200"/>
              <a:gd name="connsiteY5-516" fmla="*/ 1728569 h 1919069"/>
              <a:gd name="connsiteX6-517" fmla="*/ 1038225 w 1600200"/>
              <a:gd name="connsiteY6-518" fmla="*/ 1919069 h 1919069"/>
              <a:gd name="connsiteX7-519" fmla="*/ 0 w 1600200"/>
              <a:gd name="connsiteY7-520" fmla="*/ 376019 h 1919069"/>
              <a:gd name="connsiteX8-521" fmla="*/ 371475 w 1600200"/>
              <a:gd name="connsiteY8-522" fmla="*/ 1118 h 1919069"/>
              <a:gd name="connsiteX0-523" fmla="*/ 371475 w 1588662"/>
              <a:gd name="connsiteY0-524" fmla="*/ 1118 h 1919069"/>
              <a:gd name="connsiteX1-525" fmla="*/ 568075 w 1588662"/>
              <a:gd name="connsiteY1-526" fmla="*/ 602876 h 1919069"/>
              <a:gd name="connsiteX2-527" fmla="*/ 374089 w 1588662"/>
              <a:gd name="connsiteY2-528" fmla="*/ 646744 h 1919069"/>
              <a:gd name="connsiteX3-529" fmla="*/ 987445 w 1588662"/>
              <a:gd name="connsiteY3-530" fmla="*/ 1528815 h 1919069"/>
              <a:gd name="connsiteX4-531" fmla="*/ 1173048 w 1588662"/>
              <a:gd name="connsiteY4-532" fmla="*/ 1311482 h 1919069"/>
              <a:gd name="connsiteX5-533" fmla="*/ 1588662 w 1588662"/>
              <a:gd name="connsiteY5-534" fmla="*/ 1699723 h 1919069"/>
              <a:gd name="connsiteX6-535" fmla="*/ 1038225 w 1588662"/>
              <a:gd name="connsiteY6-536" fmla="*/ 1919069 h 1919069"/>
              <a:gd name="connsiteX7-537" fmla="*/ 0 w 1588662"/>
              <a:gd name="connsiteY7-538" fmla="*/ 376019 h 1919069"/>
              <a:gd name="connsiteX8-539" fmla="*/ 371475 w 1588662"/>
              <a:gd name="connsiteY8-540" fmla="*/ 1118 h 1919069"/>
              <a:gd name="connsiteX0-541" fmla="*/ 371475 w 1600166"/>
              <a:gd name="connsiteY0-542" fmla="*/ 1118 h 1919069"/>
              <a:gd name="connsiteX1-543" fmla="*/ 568075 w 1600166"/>
              <a:gd name="connsiteY1-544" fmla="*/ 602876 h 1919069"/>
              <a:gd name="connsiteX2-545" fmla="*/ 374089 w 1600166"/>
              <a:gd name="connsiteY2-546" fmla="*/ 646744 h 1919069"/>
              <a:gd name="connsiteX3-547" fmla="*/ 987445 w 1600166"/>
              <a:gd name="connsiteY3-548" fmla="*/ 1528815 h 1919069"/>
              <a:gd name="connsiteX4-549" fmla="*/ 1173048 w 1600166"/>
              <a:gd name="connsiteY4-550" fmla="*/ 1311482 h 1919069"/>
              <a:gd name="connsiteX5-551" fmla="*/ 1588662 w 1600166"/>
              <a:gd name="connsiteY5-552" fmla="*/ 1699723 h 1919069"/>
              <a:gd name="connsiteX6-553" fmla="*/ 1038225 w 1600166"/>
              <a:gd name="connsiteY6-554" fmla="*/ 1919069 h 1919069"/>
              <a:gd name="connsiteX7-555" fmla="*/ 0 w 1600166"/>
              <a:gd name="connsiteY7-556" fmla="*/ 376019 h 1919069"/>
              <a:gd name="connsiteX8-557" fmla="*/ 371475 w 1600166"/>
              <a:gd name="connsiteY8-558" fmla="*/ 1118 h 1919069"/>
              <a:gd name="connsiteX0-559" fmla="*/ 371475 w 1600166"/>
              <a:gd name="connsiteY0-560" fmla="*/ 1118 h 1919069"/>
              <a:gd name="connsiteX1-561" fmla="*/ 568075 w 1600166"/>
              <a:gd name="connsiteY1-562" fmla="*/ 602876 h 1919069"/>
              <a:gd name="connsiteX2-563" fmla="*/ 374089 w 1600166"/>
              <a:gd name="connsiteY2-564" fmla="*/ 646744 h 1919069"/>
              <a:gd name="connsiteX3-565" fmla="*/ 987445 w 1600166"/>
              <a:gd name="connsiteY3-566" fmla="*/ 1528815 h 1919069"/>
              <a:gd name="connsiteX4-567" fmla="*/ 1173048 w 1600166"/>
              <a:gd name="connsiteY4-568" fmla="*/ 1311482 h 1919069"/>
              <a:gd name="connsiteX5-569" fmla="*/ 1588662 w 1600166"/>
              <a:gd name="connsiteY5-570" fmla="*/ 1699723 h 1919069"/>
              <a:gd name="connsiteX6-571" fmla="*/ 1038225 w 1600166"/>
              <a:gd name="connsiteY6-572" fmla="*/ 1919069 h 1919069"/>
              <a:gd name="connsiteX7-573" fmla="*/ 0 w 1600166"/>
              <a:gd name="connsiteY7-574" fmla="*/ 376019 h 1919069"/>
              <a:gd name="connsiteX8-575" fmla="*/ 371475 w 1600166"/>
              <a:gd name="connsiteY8-576" fmla="*/ 1118 h 1919069"/>
              <a:gd name="connsiteX0-577" fmla="*/ 371475 w 1596260"/>
              <a:gd name="connsiteY0-578" fmla="*/ 1118 h 1919069"/>
              <a:gd name="connsiteX1-579" fmla="*/ 568075 w 1596260"/>
              <a:gd name="connsiteY1-580" fmla="*/ 602876 h 1919069"/>
              <a:gd name="connsiteX2-581" fmla="*/ 374089 w 1596260"/>
              <a:gd name="connsiteY2-582" fmla="*/ 646744 h 1919069"/>
              <a:gd name="connsiteX3-583" fmla="*/ 987445 w 1596260"/>
              <a:gd name="connsiteY3-584" fmla="*/ 1528815 h 1919069"/>
              <a:gd name="connsiteX4-585" fmla="*/ 1173048 w 1596260"/>
              <a:gd name="connsiteY4-586" fmla="*/ 1311482 h 1919069"/>
              <a:gd name="connsiteX5-587" fmla="*/ 1588662 w 1596260"/>
              <a:gd name="connsiteY5-588" fmla="*/ 1699723 h 1919069"/>
              <a:gd name="connsiteX6-589" fmla="*/ 1038225 w 1596260"/>
              <a:gd name="connsiteY6-590" fmla="*/ 1919069 h 1919069"/>
              <a:gd name="connsiteX7-591" fmla="*/ 0 w 1596260"/>
              <a:gd name="connsiteY7-592" fmla="*/ 376019 h 1919069"/>
              <a:gd name="connsiteX8-593" fmla="*/ 371475 w 1596260"/>
              <a:gd name="connsiteY8-594" fmla="*/ 1118 h 1919069"/>
              <a:gd name="connsiteX0-595" fmla="*/ 371475 w 1596260"/>
              <a:gd name="connsiteY0-596" fmla="*/ 1118 h 1919069"/>
              <a:gd name="connsiteX1-597" fmla="*/ 568075 w 1596260"/>
              <a:gd name="connsiteY1-598" fmla="*/ 602876 h 1919069"/>
              <a:gd name="connsiteX2-599" fmla="*/ 374089 w 1596260"/>
              <a:gd name="connsiteY2-600" fmla="*/ 646744 h 1919069"/>
              <a:gd name="connsiteX3-601" fmla="*/ 987445 w 1596260"/>
              <a:gd name="connsiteY3-602" fmla="*/ 1528815 h 1919069"/>
              <a:gd name="connsiteX4-603" fmla="*/ 1173048 w 1596260"/>
              <a:gd name="connsiteY4-604" fmla="*/ 1311482 h 1919069"/>
              <a:gd name="connsiteX5-605" fmla="*/ 1588662 w 1596260"/>
              <a:gd name="connsiteY5-606" fmla="*/ 1699723 h 1919069"/>
              <a:gd name="connsiteX6-607" fmla="*/ 1038225 w 1596260"/>
              <a:gd name="connsiteY6-608" fmla="*/ 1919069 h 1919069"/>
              <a:gd name="connsiteX7-609" fmla="*/ 0 w 1596260"/>
              <a:gd name="connsiteY7-610" fmla="*/ 376019 h 1919069"/>
              <a:gd name="connsiteX8-611" fmla="*/ 371475 w 1596260"/>
              <a:gd name="connsiteY8-612" fmla="*/ 1118 h 1919069"/>
              <a:gd name="connsiteX0-613" fmla="*/ 371475 w 1596260"/>
              <a:gd name="connsiteY0-614" fmla="*/ 1118 h 1946976"/>
              <a:gd name="connsiteX1-615" fmla="*/ 568075 w 1596260"/>
              <a:gd name="connsiteY1-616" fmla="*/ 602876 h 1946976"/>
              <a:gd name="connsiteX2-617" fmla="*/ 374089 w 1596260"/>
              <a:gd name="connsiteY2-618" fmla="*/ 646744 h 1946976"/>
              <a:gd name="connsiteX3-619" fmla="*/ 987445 w 1596260"/>
              <a:gd name="connsiteY3-620" fmla="*/ 1528815 h 1946976"/>
              <a:gd name="connsiteX4-621" fmla="*/ 1173048 w 1596260"/>
              <a:gd name="connsiteY4-622" fmla="*/ 1311482 h 1946976"/>
              <a:gd name="connsiteX5-623" fmla="*/ 1588662 w 1596260"/>
              <a:gd name="connsiteY5-624" fmla="*/ 1699723 h 1946976"/>
              <a:gd name="connsiteX6-625" fmla="*/ 1038225 w 1596260"/>
              <a:gd name="connsiteY6-626" fmla="*/ 1919069 h 1946976"/>
              <a:gd name="connsiteX7-627" fmla="*/ 0 w 1596260"/>
              <a:gd name="connsiteY7-628" fmla="*/ 376019 h 1946976"/>
              <a:gd name="connsiteX8-629" fmla="*/ 371475 w 1596260"/>
              <a:gd name="connsiteY8-630" fmla="*/ 1118 h 1946976"/>
              <a:gd name="connsiteX0-631" fmla="*/ 357053 w 1581838"/>
              <a:gd name="connsiteY0-632" fmla="*/ 1118 h 1946976"/>
              <a:gd name="connsiteX1-633" fmla="*/ 553653 w 1581838"/>
              <a:gd name="connsiteY1-634" fmla="*/ 602876 h 1946976"/>
              <a:gd name="connsiteX2-635" fmla="*/ 359667 w 1581838"/>
              <a:gd name="connsiteY2-636" fmla="*/ 646744 h 1946976"/>
              <a:gd name="connsiteX3-637" fmla="*/ 973023 w 1581838"/>
              <a:gd name="connsiteY3-638" fmla="*/ 1528815 h 1946976"/>
              <a:gd name="connsiteX4-639" fmla="*/ 1158626 w 1581838"/>
              <a:gd name="connsiteY4-640" fmla="*/ 1311482 h 1946976"/>
              <a:gd name="connsiteX5-641" fmla="*/ 1574240 w 1581838"/>
              <a:gd name="connsiteY5-642" fmla="*/ 1699723 h 1946976"/>
              <a:gd name="connsiteX6-643" fmla="*/ 1023803 w 1581838"/>
              <a:gd name="connsiteY6-644" fmla="*/ 1919069 h 1946976"/>
              <a:gd name="connsiteX7-645" fmla="*/ 0 w 1581838"/>
              <a:gd name="connsiteY7-646" fmla="*/ 378903 h 1946976"/>
              <a:gd name="connsiteX8-647" fmla="*/ 357053 w 1581838"/>
              <a:gd name="connsiteY8-648" fmla="*/ 1118 h 1946976"/>
              <a:gd name="connsiteX0-649" fmla="*/ 357053 w 1581838"/>
              <a:gd name="connsiteY0-650" fmla="*/ 1118 h 1946976"/>
              <a:gd name="connsiteX1-651" fmla="*/ 553653 w 1581838"/>
              <a:gd name="connsiteY1-652" fmla="*/ 602876 h 1946976"/>
              <a:gd name="connsiteX2-653" fmla="*/ 359667 w 1581838"/>
              <a:gd name="connsiteY2-654" fmla="*/ 646744 h 1946976"/>
              <a:gd name="connsiteX3-655" fmla="*/ 973023 w 1581838"/>
              <a:gd name="connsiteY3-656" fmla="*/ 1528815 h 1946976"/>
              <a:gd name="connsiteX4-657" fmla="*/ 1158626 w 1581838"/>
              <a:gd name="connsiteY4-658" fmla="*/ 1311482 h 1946976"/>
              <a:gd name="connsiteX5-659" fmla="*/ 1574240 w 1581838"/>
              <a:gd name="connsiteY5-660" fmla="*/ 1699723 h 1946976"/>
              <a:gd name="connsiteX6-661" fmla="*/ 1023803 w 1581838"/>
              <a:gd name="connsiteY6-662" fmla="*/ 1919069 h 1946976"/>
              <a:gd name="connsiteX7-663" fmla="*/ 0 w 1581838"/>
              <a:gd name="connsiteY7-664" fmla="*/ 378903 h 1946976"/>
              <a:gd name="connsiteX8-665" fmla="*/ 357053 w 1581838"/>
              <a:gd name="connsiteY8-666" fmla="*/ 1118 h 1946976"/>
              <a:gd name="connsiteX0-667" fmla="*/ 357053 w 1581838"/>
              <a:gd name="connsiteY0-668" fmla="*/ 1118 h 1946976"/>
              <a:gd name="connsiteX1-669" fmla="*/ 553653 w 1581838"/>
              <a:gd name="connsiteY1-670" fmla="*/ 602876 h 1946976"/>
              <a:gd name="connsiteX2-671" fmla="*/ 359667 w 1581838"/>
              <a:gd name="connsiteY2-672" fmla="*/ 646744 h 1946976"/>
              <a:gd name="connsiteX3-673" fmla="*/ 973023 w 1581838"/>
              <a:gd name="connsiteY3-674" fmla="*/ 1528815 h 1946976"/>
              <a:gd name="connsiteX4-675" fmla="*/ 1158626 w 1581838"/>
              <a:gd name="connsiteY4-676" fmla="*/ 1311482 h 1946976"/>
              <a:gd name="connsiteX5-677" fmla="*/ 1574240 w 1581838"/>
              <a:gd name="connsiteY5-678" fmla="*/ 1699723 h 1946976"/>
              <a:gd name="connsiteX6-679" fmla="*/ 1023803 w 1581838"/>
              <a:gd name="connsiteY6-680" fmla="*/ 1919069 h 1946976"/>
              <a:gd name="connsiteX7-681" fmla="*/ 0 w 1581838"/>
              <a:gd name="connsiteY7-682" fmla="*/ 378903 h 1946976"/>
              <a:gd name="connsiteX8-683" fmla="*/ 357053 w 1581838"/>
              <a:gd name="connsiteY8-684" fmla="*/ 1118 h 1946976"/>
              <a:gd name="connsiteX0-685" fmla="*/ 333976 w 1558761"/>
              <a:gd name="connsiteY0-686" fmla="*/ 1118 h 1946976"/>
              <a:gd name="connsiteX1-687" fmla="*/ 530576 w 1558761"/>
              <a:gd name="connsiteY1-688" fmla="*/ 602876 h 1946976"/>
              <a:gd name="connsiteX2-689" fmla="*/ 336590 w 1558761"/>
              <a:gd name="connsiteY2-690" fmla="*/ 646744 h 1946976"/>
              <a:gd name="connsiteX3-691" fmla="*/ 949946 w 1558761"/>
              <a:gd name="connsiteY3-692" fmla="*/ 1528815 h 1946976"/>
              <a:gd name="connsiteX4-693" fmla="*/ 1135549 w 1558761"/>
              <a:gd name="connsiteY4-694" fmla="*/ 1311482 h 1946976"/>
              <a:gd name="connsiteX5-695" fmla="*/ 1551163 w 1558761"/>
              <a:gd name="connsiteY5-696" fmla="*/ 1699723 h 1946976"/>
              <a:gd name="connsiteX6-697" fmla="*/ 1000726 w 1558761"/>
              <a:gd name="connsiteY6-698" fmla="*/ 1919069 h 1946976"/>
              <a:gd name="connsiteX7-699" fmla="*/ 0 w 1558761"/>
              <a:gd name="connsiteY7-700" fmla="*/ 390441 h 1946976"/>
              <a:gd name="connsiteX8-701" fmla="*/ 333976 w 1558761"/>
              <a:gd name="connsiteY8-702" fmla="*/ 1118 h 1946976"/>
              <a:gd name="connsiteX0-703" fmla="*/ 335877 w 1560662"/>
              <a:gd name="connsiteY0-704" fmla="*/ 1118 h 1946976"/>
              <a:gd name="connsiteX1-705" fmla="*/ 532477 w 1560662"/>
              <a:gd name="connsiteY1-706" fmla="*/ 602876 h 1946976"/>
              <a:gd name="connsiteX2-707" fmla="*/ 338491 w 1560662"/>
              <a:gd name="connsiteY2-708" fmla="*/ 646744 h 1946976"/>
              <a:gd name="connsiteX3-709" fmla="*/ 951847 w 1560662"/>
              <a:gd name="connsiteY3-710" fmla="*/ 1528815 h 1946976"/>
              <a:gd name="connsiteX4-711" fmla="*/ 1137450 w 1560662"/>
              <a:gd name="connsiteY4-712" fmla="*/ 1311482 h 1946976"/>
              <a:gd name="connsiteX5-713" fmla="*/ 1553064 w 1560662"/>
              <a:gd name="connsiteY5-714" fmla="*/ 1699723 h 1946976"/>
              <a:gd name="connsiteX6-715" fmla="*/ 1002627 w 1560662"/>
              <a:gd name="connsiteY6-716" fmla="*/ 1919069 h 1946976"/>
              <a:gd name="connsiteX7-717" fmla="*/ 1901 w 1560662"/>
              <a:gd name="connsiteY7-718" fmla="*/ 390441 h 1946976"/>
              <a:gd name="connsiteX8-719" fmla="*/ 335877 w 1560662"/>
              <a:gd name="connsiteY8-720" fmla="*/ 1118 h 1946976"/>
              <a:gd name="connsiteX0-721" fmla="*/ 335877 w 1560662"/>
              <a:gd name="connsiteY0-722" fmla="*/ 1118 h 1946976"/>
              <a:gd name="connsiteX1-723" fmla="*/ 532477 w 1560662"/>
              <a:gd name="connsiteY1-724" fmla="*/ 602876 h 1946976"/>
              <a:gd name="connsiteX2-725" fmla="*/ 338491 w 1560662"/>
              <a:gd name="connsiteY2-726" fmla="*/ 646744 h 1946976"/>
              <a:gd name="connsiteX3-727" fmla="*/ 951847 w 1560662"/>
              <a:gd name="connsiteY3-728" fmla="*/ 1528815 h 1946976"/>
              <a:gd name="connsiteX4-729" fmla="*/ 1137450 w 1560662"/>
              <a:gd name="connsiteY4-730" fmla="*/ 1311482 h 1946976"/>
              <a:gd name="connsiteX5-731" fmla="*/ 1553064 w 1560662"/>
              <a:gd name="connsiteY5-732" fmla="*/ 1699723 h 1946976"/>
              <a:gd name="connsiteX6-733" fmla="*/ 1002627 w 1560662"/>
              <a:gd name="connsiteY6-734" fmla="*/ 1919069 h 1946976"/>
              <a:gd name="connsiteX7-735" fmla="*/ 1901 w 1560662"/>
              <a:gd name="connsiteY7-736" fmla="*/ 390441 h 1946976"/>
              <a:gd name="connsiteX8-737" fmla="*/ 335877 w 1560662"/>
              <a:gd name="connsiteY8-738" fmla="*/ 1118 h 1946976"/>
              <a:gd name="connsiteX0-739" fmla="*/ 335877 w 1560662"/>
              <a:gd name="connsiteY0-740" fmla="*/ 1118 h 1946976"/>
              <a:gd name="connsiteX1-741" fmla="*/ 532477 w 1560662"/>
              <a:gd name="connsiteY1-742" fmla="*/ 602876 h 1946976"/>
              <a:gd name="connsiteX2-743" fmla="*/ 338491 w 1560662"/>
              <a:gd name="connsiteY2-744" fmla="*/ 646744 h 1946976"/>
              <a:gd name="connsiteX3-745" fmla="*/ 951847 w 1560662"/>
              <a:gd name="connsiteY3-746" fmla="*/ 1528815 h 1946976"/>
              <a:gd name="connsiteX4-747" fmla="*/ 1137450 w 1560662"/>
              <a:gd name="connsiteY4-748" fmla="*/ 1311482 h 1946976"/>
              <a:gd name="connsiteX5-749" fmla="*/ 1553064 w 1560662"/>
              <a:gd name="connsiteY5-750" fmla="*/ 1699723 h 1946976"/>
              <a:gd name="connsiteX6-751" fmla="*/ 1002627 w 1560662"/>
              <a:gd name="connsiteY6-752" fmla="*/ 1919069 h 1946976"/>
              <a:gd name="connsiteX7-753" fmla="*/ 1901 w 1560662"/>
              <a:gd name="connsiteY7-754" fmla="*/ 390441 h 1946976"/>
              <a:gd name="connsiteX8-755" fmla="*/ 335877 w 1560662"/>
              <a:gd name="connsiteY8-756" fmla="*/ 1118 h 1946976"/>
              <a:gd name="connsiteX0-757" fmla="*/ 335877 w 1560662"/>
              <a:gd name="connsiteY0-758" fmla="*/ 1118 h 1946976"/>
              <a:gd name="connsiteX1-759" fmla="*/ 532477 w 1560662"/>
              <a:gd name="connsiteY1-760" fmla="*/ 602876 h 1946976"/>
              <a:gd name="connsiteX2-761" fmla="*/ 344260 w 1560662"/>
              <a:gd name="connsiteY2-762" fmla="*/ 655398 h 1946976"/>
              <a:gd name="connsiteX3-763" fmla="*/ 951847 w 1560662"/>
              <a:gd name="connsiteY3-764" fmla="*/ 1528815 h 1946976"/>
              <a:gd name="connsiteX4-765" fmla="*/ 1137450 w 1560662"/>
              <a:gd name="connsiteY4-766" fmla="*/ 1311482 h 1946976"/>
              <a:gd name="connsiteX5-767" fmla="*/ 1553064 w 1560662"/>
              <a:gd name="connsiteY5-768" fmla="*/ 1699723 h 1946976"/>
              <a:gd name="connsiteX6-769" fmla="*/ 1002627 w 1560662"/>
              <a:gd name="connsiteY6-770" fmla="*/ 1919069 h 1946976"/>
              <a:gd name="connsiteX7-771" fmla="*/ 1901 w 1560662"/>
              <a:gd name="connsiteY7-772" fmla="*/ 390441 h 1946976"/>
              <a:gd name="connsiteX8-773" fmla="*/ 335877 w 1560662"/>
              <a:gd name="connsiteY8-774" fmla="*/ 1118 h 1946976"/>
              <a:gd name="connsiteX0-775" fmla="*/ 335877 w 1560662"/>
              <a:gd name="connsiteY0-776" fmla="*/ 196 h 1946054"/>
              <a:gd name="connsiteX1-777" fmla="*/ 532477 w 1560662"/>
              <a:gd name="connsiteY1-778" fmla="*/ 601954 h 1946054"/>
              <a:gd name="connsiteX2-779" fmla="*/ 344260 w 1560662"/>
              <a:gd name="connsiteY2-780" fmla="*/ 654476 h 1946054"/>
              <a:gd name="connsiteX3-781" fmla="*/ 951847 w 1560662"/>
              <a:gd name="connsiteY3-782" fmla="*/ 1527893 h 1946054"/>
              <a:gd name="connsiteX4-783" fmla="*/ 1137450 w 1560662"/>
              <a:gd name="connsiteY4-784" fmla="*/ 1310560 h 1946054"/>
              <a:gd name="connsiteX5-785" fmla="*/ 1553064 w 1560662"/>
              <a:gd name="connsiteY5-786" fmla="*/ 1698801 h 1946054"/>
              <a:gd name="connsiteX6-787" fmla="*/ 1002627 w 1560662"/>
              <a:gd name="connsiteY6-788" fmla="*/ 1918147 h 1946054"/>
              <a:gd name="connsiteX7-789" fmla="*/ 1901 w 1560662"/>
              <a:gd name="connsiteY7-790" fmla="*/ 389519 h 1946054"/>
              <a:gd name="connsiteX8-791" fmla="*/ 335877 w 1560662"/>
              <a:gd name="connsiteY8-792" fmla="*/ 196 h 1946054"/>
              <a:gd name="connsiteX0-793" fmla="*/ 332898 w 1560662"/>
              <a:gd name="connsiteY0-794" fmla="*/ 199 h 1937121"/>
              <a:gd name="connsiteX1-795" fmla="*/ 532477 w 1560662"/>
              <a:gd name="connsiteY1-796" fmla="*/ 593021 h 1937121"/>
              <a:gd name="connsiteX2-797" fmla="*/ 344260 w 1560662"/>
              <a:gd name="connsiteY2-798" fmla="*/ 645543 h 1937121"/>
              <a:gd name="connsiteX3-799" fmla="*/ 951847 w 1560662"/>
              <a:gd name="connsiteY3-800" fmla="*/ 1518960 h 1937121"/>
              <a:gd name="connsiteX4-801" fmla="*/ 1137450 w 1560662"/>
              <a:gd name="connsiteY4-802" fmla="*/ 1301627 h 1937121"/>
              <a:gd name="connsiteX5-803" fmla="*/ 1553064 w 1560662"/>
              <a:gd name="connsiteY5-804" fmla="*/ 1689868 h 1937121"/>
              <a:gd name="connsiteX6-805" fmla="*/ 1002627 w 1560662"/>
              <a:gd name="connsiteY6-806" fmla="*/ 1909214 h 1937121"/>
              <a:gd name="connsiteX7-807" fmla="*/ 1901 w 1560662"/>
              <a:gd name="connsiteY7-808" fmla="*/ 380586 h 1937121"/>
              <a:gd name="connsiteX8-809" fmla="*/ 332898 w 1560662"/>
              <a:gd name="connsiteY8-810" fmla="*/ 199 h 1937121"/>
              <a:gd name="connsiteX0-811" fmla="*/ 332898 w 1560662"/>
              <a:gd name="connsiteY0-812" fmla="*/ 199 h 1937121"/>
              <a:gd name="connsiteX1-813" fmla="*/ 532477 w 1560662"/>
              <a:gd name="connsiteY1-814" fmla="*/ 593021 h 1937121"/>
              <a:gd name="connsiteX2-815" fmla="*/ 344260 w 1560662"/>
              <a:gd name="connsiteY2-816" fmla="*/ 645543 h 1937121"/>
              <a:gd name="connsiteX3-817" fmla="*/ 951847 w 1560662"/>
              <a:gd name="connsiteY3-818" fmla="*/ 1518960 h 1937121"/>
              <a:gd name="connsiteX4-819" fmla="*/ 1137450 w 1560662"/>
              <a:gd name="connsiteY4-820" fmla="*/ 1301627 h 1937121"/>
              <a:gd name="connsiteX5-821" fmla="*/ 1553064 w 1560662"/>
              <a:gd name="connsiteY5-822" fmla="*/ 1689868 h 1937121"/>
              <a:gd name="connsiteX6-823" fmla="*/ 1002627 w 1560662"/>
              <a:gd name="connsiteY6-824" fmla="*/ 1909214 h 1937121"/>
              <a:gd name="connsiteX7-825" fmla="*/ 1901 w 1560662"/>
              <a:gd name="connsiteY7-826" fmla="*/ 380586 h 1937121"/>
              <a:gd name="connsiteX8-827" fmla="*/ 332898 w 1560662"/>
              <a:gd name="connsiteY8-828" fmla="*/ 199 h 1937121"/>
              <a:gd name="connsiteX0-829" fmla="*/ 332898 w 1560662"/>
              <a:gd name="connsiteY0-830" fmla="*/ 199 h 1937121"/>
              <a:gd name="connsiteX1-831" fmla="*/ 532477 w 1560662"/>
              <a:gd name="connsiteY1-832" fmla="*/ 593021 h 1937121"/>
              <a:gd name="connsiteX2-833" fmla="*/ 344260 w 1560662"/>
              <a:gd name="connsiteY2-834" fmla="*/ 645543 h 1937121"/>
              <a:gd name="connsiteX3-835" fmla="*/ 951847 w 1560662"/>
              <a:gd name="connsiteY3-836" fmla="*/ 1518960 h 1937121"/>
              <a:gd name="connsiteX4-837" fmla="*/ 1137450 w 1560662"/>
              <a:gd name="connsiteY4-838" fmla="*/ 1301627 h 1937121"/>
              <a:gd name="connsiteX5-839" fmla="*/ 1553064 w 1560662"/>
              <a:gd name="connsiteY5-840" fmla="*/ 1689868 h 1937121"/>
              <a:gd name="connsiteX6-841" fmla="*/ 1002627 w 1560662"/>
              <a:gd name="connsiteY6-842" fmla="*/ 1909214 h 1937121"/>
              <a:gd name="connsiteX7-843" fmla="*/ 1901 w 1560662"/>
              <a:gd name="connsiteY7-844" fmla="*/ 380586 h 1937121"/>
              <a:gd name="connsiteX8-845" fmla="*/ 332898 w 1560662"/>
              <a:gd name="connsiteY8-846" fmla="*/ 199 h 1937121"/>
              <a:gd name="connsiteX0-847" fmla="*/ 332898 w 1565431"/>
              <a:gd name="connsiteY0-848" fmla="*/ 199 h 1937121"/>
              <a:gd name="connsiteX1-849" fmla="*/ 532477 w 1565431"/>
              <a:gd name="connsiteY1-850" fmla="*/ 593021 h 1937121"/>
              <a:gd name="connsiteX2-851" fmla="*/ 344260 w 1565431"/>
              <a:gd name="connsiteY2-852" fmla="*/ 645543 h 1937121"/>
              <a:gd name="connsiteX3-853" fmla="*/ 951847 w 1565431"/>
              <a:gd name="connsiteY3-854" fmla="*/ 1518960 h 1937121"/>
              <a:gd name="connsiteX4-855" fmla="*/ 1137450 w 1565431"/>
              <a:gd name="connsiteY4-856" fmla="*/ 1301627 h 1937121"/>
              <a:gd name="connsiteX5-857" fmla="*/ 1553064 w 1565431"/>
              <a:gd name="connsiteY5-858" fmla="*/ 1689868 h 1937121"/>
              <a:gd name="connsiteX6-859" fmla="*/ 1002627 w 1565431"/>
              <a:gd name="connsiteY6-860" fmla="*/ 1909214 h 1937121"/>
              <a:gd name="connsiteX7-861" fmla="*/ 1901 w 1565431"/>
              <a:gd name="connsiteY7-862" fmla="*/ 380586 h 1937121"/>
              <a:gd name="connsiteX8-863" fmla="*/ 332898 w 1565431"/>
              <a:gd name="connsiteY8-864" fmla="*/ 199 h 1937121"/>
              <a:gd name="connsiteX0-865" fmla="*/ 332898 w 1565431"/>
              <a:gd name="connsiteY0-866" fmla="*/ 199 h 1937121"/>
              <a:gd name="connsiteX1-867" fmla="*/ 532477 w 1565431"/>
              <a:gd name="connsiteY1-868" fmla="*/ 593021 h 1937121"/>
              <a:gd name="connsiteX2-869" fmla="*/ 344260 w 1565431"/>
              <a:gd name="connsiteY2-870" fmla="*/ 645543 h 1937121"/>
              <a:gd name="connsiteX3-871" fmla="*/ 951847 w 1565431"/>
              <a:gd name="connsiteY3-872" fmla="*/ 1518960 h 1937121"/>
              <a:gd name="connsiteX4-873" fmla="*/ 1137450 w 1565431"/>
              <a:gd name="connsiteY4-874" fmla="*/ 1301627 h 1937121"/>
              <a:gd name="connsiteX5-875" fmla="*/ 1553064 w 1565431"/>
              <a:gd name="connsiteY5-876" fmla="*/ 1689868 h 1937121"/>
              <a:gd name="connsiteX6-877" fmla="*/ 1002627 w 1565431"/>
              <a:gd name="connsiteY6-878" fmla="*/ 1909214 h 1937121"/>
              <a:gd name="connsiteX7-879" fmla="*/ 1901 w 1565431"/>
              <a:gd name="connsiteY7-880" fmla="*/ 380586 h 1937121"/>
              <a:gd name="connsiteX8-881" fmla="*/ 332898 w 1565431"/>
              <a:gd name="connsiteY8-882" fmla="*/ 199 h 1937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6" name="Rectangle 36"/>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7" name="Rounded Rectangle 27"/>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Rounded Rectangle 7"/>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9" name="Chord 15"/>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Rectangle 16"/>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Rounded Rectangle 6"/>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2" name="Rounded Rectangle 6"/>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3" name="Rounded Rectangle 6"/>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Rounded Rectangle 6"/>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5" name="Teardrop 6"/>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Donut 24"/>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77" name="Chord 38"/>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Heart 38"/>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Round Same Side Corner Rectangle 19"/>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Rectangle 23"/>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Oval 31"/>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Rectangle 23"/>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Oval 31"/>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Teardrop 17"/>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Rectangle 23"/>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Round Same Side Corner Rectangle 8"/>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1" fmla="*/ 280204 w 1489775"/>
              <a:gd name="connsiteY0-2" fmla="*/ 750754 h 3923699"/>
              <a:gd name="connsiteX1-3" fmla="*/ 1209570 w 1489775"/>
              <a:gd name="connsiteY1-4" fmla="*/ 750754 h 3923699"/>
              <a:gd name="connsiteX2-5" fmla="*/ 1489774 w 1489775"/>
              <a:gd name="connsiteY2-6" fmla="*/ 1030958 h 3923699"/>
              <a:gd name="connsiteX3-7" fmla="*/ 1489774 w 1489775"/>
              <a:gd name="connsiteY3-8" fmla="*/ 1293518 h 3923699"/>
              <a:gd name="connsiteX4-9" fmla="*/ 1489775 w 1489775"/>
              <a:gd name="connsiteY4-10" fmla="*/ 1293518 h 3923699"/>
              <a:gd name="connsiteX5-11" fmla="*/ 1489775 w 1489775"/>
              <a:gd name="connsiteY5-12" fmla="*/ 2063902 h 3923699"/>
              <a:gd name="connsiteX6-13" fmla="*/ 1345759 w 1489775"/>
              <a:gd name="connsiteY6-14" fmla="*/ 2207918 h 3923699"/>
              <a:gd name="connsiteX7-15" fmla="*/ 1201743 w 1489775"/>
              <a:gd name="connsiteY7-16" fmla="*/ 2063902 h 3923699"/>
              <a:gd name="connsiteX8-17" fmla="*/ 1201743 w 1489775"/>
              <a:gd name="connsiteY8-18" fmla="*/ 1390678 h 3923699"/>
              <a:gd name="connsiteX9-19" fmla="*/ 1158887 w 1489775"/>
              <a:gd name="connsiteY9-20" fmla="*/ 1390678 h 3923699"/>
              <a:gd name="connsiteX10-21" fmla="*/ 1151853 w 1489775"/>
              <a:gd name="connsiteY10-22" fmla="*/ 3743699 h 3923699"/>
              <a:gd name="connsiteX11-23" fmla="*/ 971853 w 1489775"/>
              <a:gd name="connsiteY11-24" fmla="*/ 3923699 h 3923699"/>
              <a:gd name="connsiteX12-25" fmla="*/ 791853 w 1489775"/>
              <a:gd name="connsiteY12-26" fmla="*/ 3743699 h 3923699"/>
              <a:gd name="connsiteX13-27" fmla="*/ 791853 w 1489775"/>
              <a:gd name="connsiteY13-28" fmla="*/ 2305078 h 3923699"/>
              <a:gd name="connsiteX14-29" fmla="*/ 683854 w 1489775"/>
              <a:gd name="connsiteY14-30" fmla="*/ 2305078 h 3923699"/>
              <a:gd name="connsiteX15-31" fmla="*/ 683854 w 1489775"/>
              <a:gd name="connsiteY15-32" fmla="*/ 3743698 h 3923699"/>
              <a:gd name="connsiteX16-33" fmla="*/ 503854 w 1489775"/>
              <a:gd name="connsiteY16-34" fmla="*/ 3923698 h 3923699"/>
              <a:gd name="connsiteX17-35" fmla="*/ 323854 w 1489775"/>
              <a:gd name="connsiteY17-36" fmla="*/ 3743698 h 3923699"/>
              <a:gd name="connsiteX18-37" fmla="*/ 323854 w 1489775"/>
              <a:gd name="connsiteY18-38" fmla="*/ 2238914 h 3923699"/>
              <a:gd name="connsiteX19-39" fmla="*/ 330887 w 1489775"/>
              <a:gd name="connsiteY19-40" fmla="*/ 2238914 h 3923699"/>
              <a:gd name="connsiteX20-41" fmla="*/ 330887 w 1489775"/>
              <a:gd name="connsiteY20-42" fmla="*/ 1390678 h 3923699"/>
              <a:gd name="connsiteX21-43" fmla="*/ 288033 w 1489775"/>
              <a:gd name="connsiteY21-44" fmla="*/ 1390678 h 3923699"/>
              <a:gd name="connsiteX22-45" fmla="*/ 288033 w 1489775"/>
              <a:gd name="connsiteY22-46" fmla="*/ 2063902 h 3923699"/>
              <a:gd name="connsiteX23-47" fmla="*/ 144017 w 1489775"/>
              <a:gd name="connsiteY23-48" fmla="*/ 2207918 h 3923699"/>
              <a:gd name="connsiteX24-49" fmla="*/ 1 w 1489775"/>
              <a:gd name="connsiteY24-50" fmla="*/ 2063902 h 3923699"/>
              <a:gd name="connsiteX25-51" fmla="*/ 1 w 1489775"/>
              <a:gd name="connsiteY25-52" fmla="*/ 1390678 h 3923699"/>
              <a:gd name="connsiteX26-53" fmla="*/ 0 w 1489775"/>
              <a:gd name="connsiteY26-54" fmla="*/ 1390678 h 3923699"/>
              <a:gd name="connsiteX27-55" fmla="*/ 0 w 1489775"/>
              <a:gd name="connsiteY27-56" fmla="*/ 1030958 h 3923699"/>
              <a:gd name="connsiteX28-57" fmla="*/ 280204 w 1489775"/>
              <a:gd name="connsiteY28-58" fmla="*/ 750754 h 3923699"/>
              <a:gd name="connsiteX29-59" fmla="*/ 744888 w 1489775"/>
              <a:gd name="connsiteY29-60" fmla="*/ 0 h 3923699"/>
              <a:gd name="connsiteX30-61" fmla="*/ 1082199 w 1489775"/>
              <a:gd name="connsiteY30-62" fmla="*/ 337311 h 3923699"/>
              <a:gd name="connsiteX31-63" fmla="*/ 744888 w 1489775"/>
              <a:gd name="connsiteY31-64" fmla="*/ 674622 h 3923699"/>
              <a:gd name="connsiteX32-65" fmla="*/ 407577 w 1489775"/>
              <a:gd name="connsiteY32-66" fmla="*/ 337311 h 3923699"/>
              <a:gd name="connsiteX33-67" fmla="*/ 744888 w 1489775"/>
              <a:gd name="connsiteY33-68" fmla="*/ 0 h 3923699"/>
              <a:gd name="connsiteX0-69" fmla="*/ 280204 w 1489775"/>
              <a:gd name="connsiteY0-70" fmla="*/ 750754 h 3923699"/>
              <a:gd name="connsiteX1-71" fmla="*/ 1209570 w 1489775"/>
              <a:gd name="connsiteY1-72" fmla="*/ 750754 h 3923699"/>
              <a:gd name="connsiteX2-73" fmla="*/ 1489774 w 1489775"/>
              <a:gd name="connsiteY2-74" fmla="*/ 1030958 h 3923699"/>
              <a:gd name="connsiteX3-75" fmla="*/ 1489774 w 1489775"/>
              <a:gd name="connsiteY3-76" fmla="*/ 1293518 h 3923699"/>
              <a:gd name="connsiteX4-77" fmla="*/ 1489775 w 1489775"/>
              <a:gd name="connsiteY4-78" fmla="*/ 1293518 h 3923699"/>
              <a:gd name="connsiteX5-79" fmla="*/ 1489775 w 1489775"/>
              <a:gd name="connsiteY5-80" fmla="*/ 2063902 h 3923699"/>
              <a:gd name="connsiteX6-81" fmla="*/ 1345759 w 1489775"/>
              <a:gd name="connsiteY6-82" fmla="*/ 2207918 h 3923699"/>
              <a:gd name="connsiteX7-83" fmla="*/ 1201743 w 1489775"/>
              <a:gd name="connsiteY7-84" fmla="*/ 2063902 h 3923699"/>
              <a:gd name="connsiteX8-85" fmla="*/ 1201743 w 1489775"/>
              <a:gd name="connsiteY8-86" fmla="*/ 1390678 h 3923699"/>
              <a:gd name="connsiteX9-87" fmla="*/ 1158887 w 1489775"/>
              <a:gd name="connsiteY9-88" fmla="*/ 1390678 h 3923699"/>
              <a:gd name="connsiteX10-89" fmla="*/ 1151853 w 1489775"/>
              <a:gd name="connsiteY10-90" fmla="*/ 3743699 h 3923699"/>
              <a:gd name="connsiteX11-91" fmla="*/ 971853 w 1489775"/>
              <a:gd name="connsiteY11-92" fmla="*/ 3923699 h 3923699"/>
              <a:gd name="connsiteX12-93" fmla="*/ 791853 w 1489775"/>
              <a:gd name="connsiteY12-94" fmla="*/ 3743699 h 3923699"/>
              <a:gd name="connsiteX13-95" fmla="*/ 791853 w 1489775"/>
              <a:gd name="connsiteY13-96" fmla="*/ 2305078 h 3923699"/>
              <a:gd name="connsiteX14-97" fmla="*/ 683854 w 1489775"/>
              <a:gd name="connsiteY14-98" fmla="*/ 2305078 h 3923699"/>
              <a:gd name="connsiteX15-99" fmla="*/ 683854 w 1489775"/>
              <a:gd name="connsiteY15-100" fmla="*/ 3743698 h 3923699"/>
              <a:gd name="connsiteX16-101" fmla="*/ 503854 w 1489775"/>
              <a:gd name="connsiteY16-102" fmla="*/ 3923698 h 3923699"/>
              <a:gd name="connsiteX17-103" fmla="*/ 323854 w 1489775"/>
              <a:gd name="connsiteY17-104" fmla="*/ 3743698 h 3923699"/>
              <a:gd name="connsiteX18-105" fmla="*/ 323854 w 1489775"/>
              <a:gd name="connsiteY18-106" fmla="*/ 2238914 h 3923699"/>
              <a:gd name="connsiteX19-107" fmla="*/ 330887 w 1489775"/>
              <a:gd name="connsiteY19-108" fmla="*/ 1390678 h 3923699"/>
              <a:gd name="connsiteX20-109" fmla="*/ 288033 w 1489775"/>
              <a:gd name="connsiteY20-110" fmla="*/ 1390678 h 3923699"/>
              <a:gd name="connsiteX21-111" fmla="*/ 288033 w 1489775"/>
              <a:gd name="connsiteY21-112" fmla="*/ 2063902 h 3923699"/>
              <a:gd name="connsiteX22-113" fmla="*/ 144017 w 1489775"/>
              <a:gd name="connsiteY22-114" fmla="*/ 2207918 h 3923699"/>
              <a:gd name="connsiteX23-115" fmla="*/ 1 w 1489775"/>
              <a:gd name="connsiteY23-116" fmla="*/ 2063902 h 3923699"/>
              <a:gd name="connsiteX24-117" fmla="*/ 1 w 1489775"/>
              <a:gd name="connsiteY24-118" fmla="*/ 1390678 h 3923699"/>
              <a:gd name="connsiteX25-119" fmla="*/ 0 w 1489775"/>
              <a:gd name="connsiteY25-120" fmla="*/ 1390678 h 3923699"/>
              <a:gd name="connsiteX26-121" fmla="*/ 0 w 1489775"/>
              <a:gd name="connsiteY26-122" fmla="*/ 1030958 h 3923699"/>
              <a:gd name="connsiteX27-123" fmla="*/ 280204 w 1489775"/>
              <a:gd name="connsiteY27-124" fmla="*/ 750754 h 3923699"/>
              <a:gd name="connsiteX28-125" fmla="*/ 744888 w 1489775"/>
              <a:gd name="connsiteY28-126" fmla="*/ 0 h 3923699"/>
              <a:gd name="connsiteX29-127" fmla="*/ 1082199 w 1489775"/>
              <a:gd name="connsiteY29-128" fmla="*/ 337311 h 3923699"/>
              <a:gd name="connsiteX30-129" fmla="*/ 744888 w 1489775"/>
              <a:gd name="connsiteY30-130" fmla="*/ 674622 h 3923699"/>
              <a:gd name="connsiteX31-131" fmla="*/ 407577 w 1489775"/>
              <a:gd name="connsiteY31-132" fmla="*/ 337311 h 3923699"/>
              <a:gd name="connsiteX32-133" fmla="*/ 744888 w 1489775"/>
              <a:gd name="connsiteY32-134" fmla="*/ 0 h 3923699"/>
              <a:gd name="connsiteX0-135" fmla="*/ 280204 w 1489775"/>
              <a:gd name="connsiteY0-136" fmla="*/ 750754 h 3923699"/>
              <a:gd name="connsiteX1-137" fmla="*/ 1209570 w 1489775"/>
              <a:gd name="connsiteY1-138" fmla="*/ 750754 h 3923699"/>
              <a:gd name="connsiteX2-139" fmla="*/ 1489774 w 1489775"/>
              <a:gd name="connsiteY2-140" fmla="*/ 1030958 h 3923699"/>
              <a:gd name="connsiteX3-141" fmla="*/ 1489774 w 1489775"/>
              <a:gd name="connsiteY3-142" fmla="*/ 1293518 h 3923699"/>
              <a:gd name="connsiteX4-143" fmla="*/ 1489775 w 1489775"/>
              <a:gd name="connsiteY4-144" fmla="*/ 1293518 h 3923699"/>
              <a:gd name="connsiteX5-145" fmla="*/ 1489775 w 1489775"/>
              <a:gd name="connsiteY5-146" fmla="*/ 2063902 h 3923699"/>
              <a:gd name="connsiteX6-147" fmla="*/ 1345759 w 1489775"/>
              <a:gd name="connsiteY6-148" fmla="*/ 2207918 h 3923699"/>
              <a:gd name="connsiteX7-149" fmla="*/ 1201743 w 1489775"/>
              <a:gd name="connsiteY7-150" fmla="*/ 2063902 h 3923699"/>
              <a:gd name="connsiteX8-151" fmla="*/ 1201743 w 1489775"/>
              <a:gd name="connsiteY8-152" fmla="*/ 1390678 h 3923699"/>
              <a:gd name="connsiteX9-153" fmla="*/ 1158887 w 1489775"/>
              <a:gd name="connsiteY9-154" fmla="*/ 1390678 h 3923699"/>
              <a:gd name="connsiteX10-155" fmla="*/ 1151853 w 1489775"/>
              <a:gd name="connsiteY10-156" fmla="*/ 3743699 h 3923699"/>
              <a:gd name="connsiteX11-157" fmla="*/ 971853 w 1489775"/>
              <a:gd name="connsiteY11-158" fmla="*/ 3923699 h 3923699"/>
              <a:gd name="connsiteX12-159" fmla="*/ 791853 w 1489775"/>
              <a:gd name="connsiteY12-160" fmla="*/ 3743699 h 3923699"/>
              <a:gd name="connsiteX13-161" fmla="*/ 791853 w 1489775"/>
              <a:gd name="connsiteY13-162" fmla="*/ 2305078 h 3923699"/>
              <a:gd name="connsiteX14-163" fmla="*/ 683854 w 1489775"/>
              <a:gd name="connsiteY14-164" fmla="*/ 2305078 h 3923699"/>
              <a:gd name="connsiteX15-165" fmla="*/ 683854 w 1489775"/>
              <a:gd name="connsiteY15-166" fmla="*/ 3743698 h 3923699"/>
              <a:gd name="connsiteX16-167" fmla="*/ 503854 w 1489775"/>
              <a:gd name="connsiteY16-168" fmla="*/ 3923698 h 3923699"/>
              <a:gd name="connsiteX17-169" fmla="*/ 323854 w 1489775"/>
              <a:gd name="connsiteY17-170" fmla="*/ 3743698 h 3923699"/>
              <a:gd name="connsiteX18-171" fmla="*/ 330887 w 1489775"/>
              <a:gd name="connsiteY18-172" fmla="*/ 1390678 h 3923699"/>
              <a:gd name="connsiteX19-173" fmla="*/ 288033 w 1489775"/>
              <a:gd name="connsiteY19-174" fmla="*/ 1390678 h 3923699"/>
              <a:gd name="connsiteX20-175" fmla="*/ 288033 w 1489775"/>
              <a:gd name="connsiteY20-176" fmla="*/ 2063902 h 3923699"/>
              <a:gd name="connsiteX21-177" fmla="*/ 144017 w 1489775"/>
              <a:gd name="connsiteY21-178" fmla="*/ 2207918 h 3923699"/>
              <a:gd name="connsiteX22-179" fmla="*/ 1 w 1489775"/>
              <a:gd name="connsiteY22-180" fmla="*/ 2063902 h 3923699"/>
              <a:gd name="connsiteX23-181" fmla="*/ 1 w 1489775"/>
              <a:gd name="connsiteY23-182" fmla="*/ 1390678 h 3923699"/>
              <a:gd name="connsiteX24-183" fmla="*/ 0 w 1489775"/>
              <a:gd name="connsiteY24-184" fmla="*/ 1390678 h 3923699"/>
              <a:gd name="connsiteX25-185" fmla="*/ 0 w 1489775"/>
              <a:gd name="connsiteY25-186" fmla="*/ 1030958 h 3923699"/>
              <a:gd name="connsiteX26-187" fmla="*/ 280204 w 1489775"/>
              <a:gd name="connsiteY26-188" fmla="*/ 750754 h 3923699"/>
              <a:gd name="connsiteX27-189" fmla="*/ 744888 w 1489775"/>
              <a:gd name="connsiteY27-190" fmla="*/ 0 h 3923699"/>
              <a:gd name="connsiteX28-191" fmla="*/ 1082199 w 1489775"/>
              <a:gd name="connsiteY28-192" fmla="*/ 337311 h 3923699"/>
              <a:gd name="connsiteX29-193" fmla="*/ 744888 w 1489775"/>
              <a:gd name="connsiteY29-194" fmla="*/ 674622 h 3923699"/>
              <a:gd name="connsiteX30-195" fmla="*/ 407577 w 1489775"/>
              <a:gd name="connsiteY30-196" fmla="*/ 337311 h 3923699"/>
              <a:gd name="connsiteX31-197" fmla="*/ 744888 w 1489775"/>
              <a:gd name="connsiteY31-198" fmla="*/ 0 h 39236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Round Same Side Corner Rectangle 20"/>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1" fmla="*/ 1228565 w 1856332"/>
              <a:gd name="connsiteY0-2" fmla="*/ 3214674 h 3959924"/>
              <a:gd name="connsiteX1-3" fmla="*/ 622681 w 1856332"/>
              <a:gd name="connsiteY1-4" fmla="*/ 3214674 h 3959924"/>
              <a:gd name="connsiteX2-5" fmla="*/ 466697 w 1856332"/>
              <a:gd name="connsiteY2-6" fmla="*/ 3144149 h 3959924"/>
              <a:gd name="connsiteX3-7" fmla="*/ 8303 w 1856332"/>
              <a:gd name="connsiteY3-8" fmla="*/ 1942070 h 3959924"/>
              <a:gd name="connsiteX4-9" fmla="*/ 81139 w 1856332"/>
              <a:gd name="connsiteY4-10" fmla="*/ 1779444 h 3959924"/>
              <a:gd name="connsiteX5-11" fmla="*/ 243764 w 1856332"/>
              <a:gd name="connsiteY5-12" fmla="*/ 1852280 h 3959924"/>
              <a:gd name="connsiteX6-13" fmla="*/ 504770 w 1856332"/>
              <a:gd name="connsiteY6-14" fmla="*/ 2536736 h 3959924"/>
              <a:gd name="connsiteX7-15" fmla="*/ 555637 w 1856332"/>
              <a:gd name="connsiteY7-16" fmla="*/ 2536736 h 3959924"/>
              <a:gd name="connsiteX8-17" fmla="*/ 226299 w 1856332"/>
              <a:gd name="connsiteY8-18" fmla="*/ 1210417 h 3959924"/>
              <a:gd name="connsiteX9-19" fmla="*/ 551784 w 1856332"/>
              <a:gd name="connsiteY9-20" fmla="*/ 1210417 h 3959924"/>
              <a:gd name="connsiteX10-21" fmla="*/ 551784 w 1856332"/>
              <a:gd name="connsiteY10-22" fmla="*/ 168335 h 3959924"/>
              <a:gd name="connsiteX11-23" fmla="*/ 720119 w 1856332"/>
              <a:gd name="connsiteY11-24" fmla="*/ 0 h 3959924"/>
              <a:gd name="connsiteX12-25" fmla="*/ 888454 w 1856332"/>
              <a:gd name="connsiteY12-26" fmla="*/ 168335 h 3959924"/>
              <a:gd name="connsiteX13-27" fmla="*/ 888454 w 1856332"/>
              <a:gd name="connsiteY13-28" fmla="*/ 1210417 h 3959924"/>
              <a:gd name="connsiteX14-29" fmla="*/ 968040 w 1856332"/>
              <a:gd name="connsiteY14-30" fmla="*/ 1210417 h 3959924"/>
              <a:gd name="connsiteX15-31" fmla="*/ 968040 w 1856332"/>
              <a:gd name="connsiteY15-32" fmla="*/ 168335 h 3959924"/>
              <a:gd name="connsiteX16-33" fmla="*/ 1136375 w 1856332"/>
              <a:gd name="connsiteY16-34" fmla="*/ 0 h 3959924"/>
              <a:gd name="connsiteX17-35" fmla="*/ 1304710 w 1856332"/>
              <a:gd name="connsiteY17-36" fmla="*/ 168335 h 3959924"/>
              <a:gd name="connsiteX18-37" fmla="*/ 1304710 w 1856332"/>
              <a:gd name="connsiteY18-38" fmla="*/ 1210417 h 3959924"/>
              <a:gd name="connsiteX19-39" fmla="*/ 1631589 w 1856332"/>
              <a:gd name="connsiteY19-40" fmla="*/ 1210417 h 3959924"/>
              <a:gd name="connsiteX20-41" fmla="*/ 1302251 w 1856332"/>
              <a:gd name="connsiteY20-42" fmla="*/ 2536736 h 3959924"/>
              <a:gd name="connsiteX21-43" fmla="*/ 1351562 w 1856332"/>
              <a:gd name="connsiteY21-44" fmla="*/ 2536736 h 3959924"/>
              <a:gd name="connsiteX22-45" fmla="*/ 1612568 w 1856332"/>
              <a:gd name="connsiteY22-46" fmla="*/ 1852280 h 3959924"/>
              <a:gd name="connsiteX23-47" fmla="*/ 1775193 w 1856332"/>
              <a:gd name="connsiteY23-48" fmla="*/ 1779444 h 3959924"/>
              <a:gd name="connsiteX24-49" fmla="*/ 1848029 w 1856332"/>
              <a:gd name="connsiteY24-50" fmla="*/ 1942070 h 3959924"/>
              <a:gd name="connsiteX25-51" fmla="*/ 1389635 w 1856332"/>
              <a:gd name="connsiteY25-52" fmla="*/ 3144149 h 3959924"/>
              <a:gd name="connsiteX26-53" fmla="*/ 1344732 w 1856332"/>
              <a:gd name="connsiteY26-54" fmla="*/ 3176282 h 3959924"/>
              <a:gd name="connsiteX27-55" fmla="*/ 1228565 w 1856332"/>
              <a:gd name="connsiteY27-56" fmla="*/ 3214674 h 3959924"/>
              <a:gd name="connsiteX28-57" fmla="*/ 925623 w 1856332"/>
              <a:gd name="connsiteY28-58" fmla="*/ 3959924 h 3959924"/>
              <a:gd name="connsiteX29-59" fmla="*/ 601623 w 1856332"/>
              <a:gd name="connsiteY29-60" fmla="*/ 3635924 h 3959924"/>
              <a:gd name="connsiteX30-61" fmla="*/ 925623 w 1856332"/>
              <a:gd name="connsiteY30-62" fmla="*/ 3311924 h 3959924"/>
              <a:gd name="connsiteX31-63" fmla="*/ 1249623 w 1856332"/>
              <a:gd name="connsiteY31-64" fmla="*/ 3635924 h 3959924"/>
              <a:gd name="connsiteX32-65" fmla="*/ 925623 w 1856332"/>
              <a:gd name="connsiteY32-66" fmla="*/ 3959924 h 3959924"/>
              <a:gd name="connsiteX0-67" fmla="*/ 1228565 w 1856332"/>
              <a:gd name="connsiteY0-68" fmla="*/ 3214674 h 3959924"/>
              <a:gd name="connsiteX1-69" fmla="*/ 622681 w 1856332"/>
              <a:gd name="connsiteY1-70" fmla="*/ 3214674 h 3959924"/>
              <a:gd name="connsiteX2-71" fmla="*/ 466697 w 1856332"/>
              <a:gd name="connsiteY2-72" fmla="*/ 3144149 h 3959924"/>
              <a:gd name="connsiteX3-73" fmla="*/ 8303 w 1856332"/>
              <a:gd name="connsiteY3-74" fmla="*/ 1942070 h 3959924"/>
              <a:gd name="connsiteX4-75" fmla="*/ 81139 w 1856332"/>
              <a:gd name="connsiteY4-76" fmla="*/ 1779444 h 3959924"/>
              <a:gd name="connsiteX5-77" fmla="*/ 243764 w 1856332"/>
              <a:gd name="connsiteY5-78" fmla="*/ 1852280 h 3959924"/>
              <a:gd name="connsiteX6-79" fmla="*/ 504770 w 1856332"/>
              <a:gd name="connsiteY6-80" fmla="*/ 2536736 h 3959924"/>
              <a:gd name="connsiteX7-81" fmla="*/ 555637 w 1856332"/>
              <a:gd name="connsiteY7-82" fmla="*/ 2536736 h 3959924"/>
              <a:gd name="connsiteX8-83" fmla="*/ 226299 w 1856332"/>
              <a:gd name="connsiteY8-84" fmla="*/ 1210417 h 3959924"/>
              <a:gd name="connsiteX9-85" fmla="*/ 551784 w 1856332"/>
              <a:gd name="connsiteY9-86" fmla="*/ 1210417 h 3959924"/>
              <a:gd name="connsiteX10-87" fmla="*/ 551784 w 1856332"/>
              <a:gd name="connsiteY10-88" fmla="*/ 168335 h 3959924"/>
              <a:gd name="connsiteX11-89" fmla="*/ 720119 w 1856332"/>
              <a:gd name="connsiteY11-90" fmla="*/ 0 h 3959924"/>
              <a:gd name="connsiteX12-91" fmla="*/ 888454 w 1856332"/>
              <a:gd name="connsiteY12-92" fmla="*/ 168335 h 3959924"/>
              <a:gd name="connsiteX13-93" fmla="*/ 888454 w 1856332"/>
              <a:gd name="connsiteY13-94" fmla="*/ 1210417 h 3959924"/>
              <a:gd name="connsiteX14-95" fmla="*/ 968040 w 1856332"/>
              <a:gd name="connsiteY14-96" fmla="*/ 1210417 h 3959924"/>
              <a:gd name="connsiteX15-97" fmla="*/ 968040 w 1856332"/>
              <a:gd name="connsiteY15-98" fmla="*/ 168335 h 3959924"/>
              <a:gd name="connsiteX16-99" fmla="*/ 1136375 w 1856332"/>
              <a:gd name="connsiteY16-100" fmla="*/ 0 h 3959924"/>
              <a:gd name="connsiteX17-101" fmla="*/ 1304710 w 1856332"/>
              <a:gd name="connsiteY17-102" fmla="*/ 168335 h 3959924"/>
              <a:gd name="connsiteX18-103" fmla="*/ 1304710 w 1856332"/>
              <a:gd name="connsiteY18-104" fmla="*/ 1210417 h 3959924"/>
              <a:gd name="connsiteX19-105" fmla="*/ 1631589 w 1856332"/>
              <a:gd name="connsiteY19-106" fmla="*/ 1210417 h 3959924"/>
              <a:gd name="connsiteX20-107" fmla="*/ 1302251 w 1856332"/>
              <a:gd name="connsiteY20-108" fmla="*/ 2536736 h 3959924"/>
              <a:gd name="connsiteX21-109" fmla="*/ 1351562 w 1856332"/>
              <a:gd name="connsiteY21-110" fmla="*/ 2536736 h 3959924"/>
              <a:gd name="connsiteX22-111" fmla="*/ 1612568 w 1856332"/>
              <a:gd name="connsiteY22-112" fmla="*/ 1852280 h 3959924"/>
              <a:gd name="connsiteX23-113" fmla="*/ 1775193 w 1856332"/>
              <a:gd name="connsiteY23-114" fmla="*/ 1779444 h 3959924"/>
              <a:gd name="connsiteX24-115" fmla="*/ 1848029 w 1856332"/>
              <a:gd name="connsiteY24-116" fmla="*/ 1942070 h 3959924"/>
              <a:gd name="connsiteX25-117" fmla="*/ 1389635 w 1856332"/>
              <a:gd name="connsiteY25-118" fmla="*/ 3144149 h 3959924"/>
              <a:gd name="connsiteX26-119" fmla="*/ 1344732 w 1856332"/>
              <a:gd name="connsiteY26-120" fmla="*/ 3176282 h 3959924"/>
              <a:gd name="connsiteX27-121" fmla="*/ 1228565 w 1856332"/>
              <a:gd name="connsiteY27-122" fmla="*/ 3214674 h 3959924"/>
              <a:gd name="connsiteX28-123" fmla="*/ 925623 w 1856332"/>
              <a:gd name="connsiteY28-124" fmla="*/ 3959924 h 3959924"/>
              <a:gd name="connsiteX29-125" fmla="*/ 601623 w 1856332"/>
              <a:gd name="connsiteY29-126" fmla="*/ 3635924 h 3959924"/>
              <a:gd name="connsiteX30-127" fmla="*/ 925623 w 1856332"/>
              <a:gd name="connsiteY30-128" fmla="*/ 3311924 h 3959924"/>
              <a:gd name="connsiteX31-129" fmla="*/ 1249623 w 1856332"/>
              <a:gd name="connsiteY31-130" fmla="*/ 3635924 h 3959924"/>
              <a:gd name="connsiteX32-131" fmla="*/ 925623 w 1856332"/>
              <a:gd name="connsiteY32-132" fmla="*/ 3959924 h 3959924"/>
              <a:gd name="connsiteX0-133" fmla="*/ 1228565 w 1856332"/>
              <a:gd name="connsiteY0-134" fmla="*/ 3214674 h 3959924"/>
              <a:gd name="connsiteX1-135" fmla="*/ 622681 w 1856332"/>
              <a:gd name="connsiteY1-136" fmla="*/ 3214674 h 3959924"/>
              <a:gd name="connsiteX2-137" fmla="*/ 466697 w 1856332"/>
              <a:gd name="connsiteY2-138" fmla="*/ 3144149 h 3959924"/>
              <a:gd name="connsiteX3-139" fmla="*/ 8303 w 1856332"/>
              <a:gd name="connsiteY3-140" fmla="*/ 1942070 h 3959924"/>
              <a:gd name="connsiteX4-141" fmla="*/ 81139 w 1856332"/>
              <a:gd name="connsiteY4-142" fmla="*/ 1779444 h 3959924"/>
              <a:gd name="connsiteX5-143" fmla="*/ 243764 w 1856332"/>
              <a:gd name="connsiteY5-144" fmla="*/ 1852280 h 3959924"/>
              <a:gd name="connsiteX6-145" fmla="*/ 504770 w 1856332"/>
              <a:gd name="connsiteY6-146" fmla="*/ 2536736 h 3959924"/>
              <a:gd name="connsiteX7-147" fmla="*/ 555637 w 1856332"/>
              <a:gd name="connsiteY7-148" fmla="*/ 2536736 h 3959924"/>
              <a:gd name="connsiteX8-149" fmla="*/ 226299 w 1856332"/>
              <a:gd name="connsiteY8-150" fmla="*/ 1210417 h 3959924"/>
              <a:gd name="connsiteX9-151" fmla="*/ 551784 w 1856332"/>
              <a:gd name="connsiteY9-152" fmla="*/ 1210417 h 3959924"/>
              <a:gd name="connsiteX10-153" fmla="*/ 551784 w 1856332"/>
              <a:gd name="connsiteY10-154" fmla="*/ 168335 h 3959924"/>
              <a:gd name="connsiteX11-155" fmla="*/ 720119 w 1856332"/>
              <a:gd name="connsiteY11-156" fmla="*/ 0 h 3959924"/>
              <a:gd name="connsiteX12-157" fmla="*/ 888454 w 1856332"/>
              <a:gd name="connsiteY12-158" fmla="*/ 168335 h 3959924"/>
              <a:gd name="connsiteX13-159" fmla="*/ 888454 w 1856332"/>
              <a:gd name="connsiteY13-160" fmla="*/ 1210417 h 3959924"/>
              <a:gd name="connsiteX14-161" fmla="*/ 968040 w 1856332"/>
              <a:gd name="connsiteY14-162" fmla="*/ 1210417 h 3959924"/>
              <a:gd name="connsiteX15-163" fmla="*/ 968040 w 1856332"/>
              <a:gd name="connsiteY15-164" fmla="*/ 168335 h 3959924"/>
              <a:gd name="connsiteX16-165" fmla="*/ 1136375 w 1856332"/>
              <a:gd name="connsiteY16-166" fmla="*/ 0 h 3959924"/>
              <a:gd name="connsiteX17-167" fmla="*/ 1304710 w 1856332"/>
              <a:gd name="connsiteY17-168" fmla="*/ 168335 h 3959924"/>
              <a:gd name="connsiteX18-169" fmla="*/ 1304710 w 1856332"/>
              <a:gd name="connsiteY18-170" fmla="*/ 1210417 h 3959924"/>
              <a:gd name="connsiteX19-171" fmla="*/ 1631589 w 1856332"/>
              <a:gd name="connsiteY19-172" fmla="*/ 1210417 h 3959924"/>
              <a:gd name="connsiteX20-173" fmla="*/ 1302251 w 1856332"/>
              <a:gd name="connsiteY20-174" fmla="*/ 2536736 h 3959924"/>
              <a:gd name="connsiteX21-175" fmla="*/ 1351562 w 1856332"/>
              <a:gd name="connsiteY21-176" fmla="*/ 2536736 h 3959924"/>
              <a:gd name="connsiteX22-177" fmla="*/ 1612568 w 1856332"/>
              <a:gd name="connsiteY22-178" fmla="*/ 1852280 h 3959924"/>
              <a:gd name="connsiteX23-179" fmla="*/ 1775193 w 1856332"/>
              <a:gd name="connsiteY23-180" fmla="*/ 1779444 h 3959924"/>
              <a:gd name="connsiteX24-181" fmla="*/ 1848029 w 1856332"/>
              <a:gd name="connsiteY24-182" fmla="*/ 1942070 h 3959924"/>
              <a:gd name="connsiteX25-183" fmla="*/ 1389635 w 1856332"/>
              <a:gd name="connsiteY25-184" fmla="*/ 3144149 h 3959924"/>
              <a:gd name="connsiteX26-185" fmla="*/ 1228565 w 1856332"/>
              <a:gd name="connsiteY26-186" fmla="*/ 3214674 h 3959924"/>
              <a:gd name="connsiteX27-187" fmla="*/ 925623 w 1856332"/>
              <a:gd name="connsiteY27-188" fmla="*/ 3959924 h 3959924"/>
              <a:gd name="connsiteX28-189" fmla="*/ 601623 w 1856332"/>
              <a:gd name="connsiteY28-190" fmla="*/ 3635924 h 3959924"/>
              <a:gd name="connsiteX29-191" fmla="*/ 925623 w 1856332"/>
              <a:gd name="connsiteY29-192" fmla="*/ 3311924 h 3959924"/>
              <a:gd name="connsiteX30-193" fmla="*/ 1249623 w 1856332"/>
              <a:gd name="connsiteY30-194" fmla="*/ 3635924 h 3959924"/>
              <a:gd name="connsiteX31-195" fmla="*/ 925623 w 1856332"/>
              <a:gd name="connsiteY31-196" fmla="*/ 3959924 h 3959924"/>
              <a:gd name="connsiteX0-197" fmla="*/ 1228565 w 1856332"/>
              <a:gd name="connsiteY0-198" fmla="*/ 3214674 h 3959924"/>
              <a:gd name="connsiteX1-199" fmla="*/ 622681 w 1856332"/>
              <a:gd name="connsiteY1-200" fmla="*/ 3214674 h 3959924"/>
              <a:gd name="connsiteX2-201" fmla="*/ 466697 w 1856332"/>
              <a:gd name="connsiteY2-202" fmla="*/ 3144149 h 3959924"/>
              <a:gd name="connsiteX3-203" fmla="*/ 8303 w 1856332"/>
              <a:gd name="connsiteY3-204" fmla="*/ 1942070 h 3959924"/>
              <a:gd name="connsiteX4-205" fmla="*/ 81139 w 1856332"/>
              <a:gd name="connsiteY4-206" fmla="*/ 1779444 h 3959924"/>
              <a:gd name="connsiteX5-207" fmla="*/ 243764 w 1856332"/>
              <a:gd name="connsiteY5-208" fmla="*/ 1852280 h 3959924"/>
              <a:gd name="connsiteX6-209" fmla="*/ 504770 w 1856332"/>
              <a:gd name="connsiteY6-210" fmla="*/ 2536736 h 3959924"/>
              <a:gd name="connsiteX7-211" fmla="*/ 555637 w 1856332"/>
              <a:gd name="connsiteY7-212" fmla="*/ 2536736 h 3959924"/>
              <a:gd name="connsiteX8-213" fmla="*/ 226299 w 1856332"/>
              <a:gd name="connsiteY8-214" fmla="*/ 1210417 h 3959924"/>
              <a:gd name="connsiteX9-215" fmla="*/ 551784 w 1856332"/>
              <a:gd name="connsiteY9-216" fmla="*/ 1210417 h 3959924"/>
              <a:gd name="connsiteX10-217" fmla="*/ 551784 w 1856332"/>
              <a:gd name="connsiteY10-218" fmla="*/ 168335 h 3959924"/>
              <a:gd name="connsiteX11-219" fmla="*/ 720119 w 1856332"/>
              <a:gd name="connsiteY11-220" fmla="*/ 0 h 3959924"/>
              <a:gd name="connsiteX12-221" fmla="*/ 888454 w 1856332"/>
              <a:gd name="connsiteY12-222" fmla="*/ 168335 h 3959924"/>
              <a:gd name="connsiteX13-223" fmla="*/ 888454 w 1856332"/>
              <a:gd name="connsiteY13-224" fmla="*/ 1210417 h 3959924"/>
              <a:gd name="connsiteX14-225" fmla="*/ 968040 w 1856332"/>
              <a:gd name="connsiteY14-226" fmla="*/ 1210417 h 3959924"/>
              <a:gd name="connsiteX15-227" fmla="*/ 968040 w 1856332"/>
              <a:gd name="connsiteY15-228" fmla="*/ 168335 h 3959924"/>
              <a:gd name="connsiteX16-229" fmla="*/ 1136375 w 1856332"/>
              <a:gd name="connsiteY16-230" fmla="*/ 0 h 3959924"/>
              <a:gd name="connsiteX17-231" fmla="*/ 1304710 w 1856332"/>
              <a:gd name="connsiteY17-232" fmla="*/ 168335 h 3959924"/>
              <a:gd name="connsiteX18-233" fmla="*/ 1304710 w 1856332"/>
              <a:gd name="connsiteY18-234" fmla="*/ 1210417 h 3959924"/>
              <a:gd name="connsiteX19-235" fmla="*/ 1631589 w 1856332"/>
              <a:gd name="connsiteY19-236" fmla="*/ 1210417 h 3959924"/>
              <a:gd name="connsiteX20-237" fmla="*/ 1302251 w 1856332"/>
              <a:gd name="connsiteY20-238" fmla="*/ 2536736 h 3959924"/>
              <a:gd name="connsiteX21-239" fmla="*/ 1351562 w 1856332"/>
              <a:gd name="connsiteY21-240" fmla="*/ 2536736 h 3959924"/>
              <a:gd name="connsiteX22-241" fmla="*/ 1612568 w 1856332"/>
              <a:gd name="connsiteY22-242" fmla="*/ 1852280 h 3959924"/>
              <a:gd name="connsiteX23-243" fmla="*/ 1775193 w 1856332"/>
              <a:gd name="connsiteY23-244" fmla="*/ 1779444 h 3959924"/>
              <a:gd name="connsiteX24-245" fmla="*/ 1848029 w 1856332"/>
              <a:gd name="connsiteY24-246" fmla="*/ 1942070 h 3959924"/>
              <a:gd name="connsiteX25-247" fmla="*/ 1389635 w 1856332"/>
              <a:gd name="connsiteY25-248" fmla="*/ 3144149 h 3959924"/>
              <a:gd name="connsiteX26-249" fmla="*/ 1228565 w 1856332"/>
              <a:gd name="connsiteY26-250" fmla="*/ 3214674 h 3959924"/>
              <a:gd name="connsiteX27-251" fmla="*/ 925623 w 1856332"/>
              <a:gd name="connsiteY27-252" fmla="*/ 3959924 h 3959924"/>
              <a:gd name="connsiteX28-253" fmla="*/ 601623 w 1856332"/>
              <a:gd name="connsiteY28-254" fmla="*/ 3635924 h 3959924"/>
              <a:gd name="connsiteX29-255" fmla="*/ 925623 w 1856332"/>
              <a:gd name="connsiteY29-256" fmla="*/ 3311924 h 3959924"/>
              <a:gd name="connsiteX30-257" fmla="*/ 1249623 w 1856332"/>
              <a:gd name="connsiteY30-258" fmla="*/ 3635924 h 3959924"/>
              <a:gd name="connsiteX31-259" fmla="*/ 925623 w 1856332"/>
              <a:gd name="connsiteY31-260" fmla="*/ 3959924 h 3959924"/>
              <a:gd name="connsiteX0-261" fmla="*/ 1228565 w 1856332"/>
              <a:gd name="connsiteY0-262" fmla="*/ 3214674 h 3959924"/>
              <a:gd name="connsiteX1-263" fmla="*/ 622681 w 1856332"/>
              <a:gd name="connsiteY1-264" fmla="*/ 3214674 h 3959924"/>
              <a:gd name="connsiteX2-265" fmla="*/ 466697 w 1856332"/>
              <a:gd name="connsiteY2-266" fmla="*/ 3144149 h 3959924"/>
              <a:gd name="connsiteX3-267" fmla="*/ 8303 w 1856332"/>
              <a:gd name="connsiteY3-268" fmla="*/ 1942070 h 3959924"/>
              <a:gd name="connsiteX4-269" fmla="*/ 81139 w 1856332"/>
              <a:gd name="connsiteY4-270" fmla="*/ 1779444 h 3959924"/>
              <a:gd name="connsiteX5-271" fmla="*/ 243764 w 1856332"/>
              <a:gd name="connsiteY5-272" fmla="*/ 1852280 h 3959924"/>
              <a:gd name="connsiteX6-273" fmla="*/ 504770 w 1856332"/>
              <a:gd name="connsiteY6-274" fmla="*/ 2536736 h 3959924"/>
              <a:gd name="connsiteX7-275" fmla="*/ 555637 w 1856332"/>
              <a:gd name="connsiteY7-276" fmla="*/ 2536736 h 3959924"/>
              <a:gd name="connsiteX8-277" fmla="*/ 226299 w 1856332"/>
              <a:gd name="connsiteY8-278" fmla="*/ 1210417 h 3959924"/>
              <a:gd name="connsiteX9-279" fmla="*/ 551784 w 1856332"/>
              <a:gd name="connsiteY9-280" fmla="*/ 1210417 h 3959924"/>
              <a:gd name="connsiteX10-281" fmla="*/ 551784 w 1856332"/>
              <a:gd name="connsiteY10-282" fmla="*/ 168335 h 3959924"/>
              <a:gd name="connsiteX11-283" fmla="*/ 720119 w 1856332"/>
              <a:gd name="connsiteY11-284" fmla="*/ 0 h 3959924"/>
              <a:gd name="connsiteX12-285" fmla="*/ 888454 w 1856332"/>
              <a:gd name="connsiteY12-286" fmla="*/ 168335 h 3959924"/>
              <a:gd name="connsiteX13-287" fmla="*/ 888454 w 1856332"/>
              <a:gd name="connsiteY13-288" fmla="*/ 1210417 h 3959924"/>
              <a:gd name="connsiteX14-289" fmla="*/ 968040 w 1856332"/>
              <a:gd name="connsiteY14-290" fmla="*/ 1210417 h 3959924"/>
              <a:gd name="connsiteX15-291" fmla="*/ 968040 w 1856332"/>
              <a:gd name="connsiteY15-292" fmla="*/ 168335 h 3959924"/>
              <a:gd name="connsiteX16-293" fmla="*/ 1136375 w 1856332"/>
              <a:gd name="connsiteY16-294" fmla="*/ 0 h 3959924"/>
              <a:gd name="connsiteX17-295" fmla="*/ 1304710 w 1856332"/>
              <a:gd name="connsiteY17-296" fmla="*/ 168335 h 3959924"/>
              <a:gd name="connsiteX18-297" fmla="*/ 1304710 w 1856332"/>
              <a:gd name="connsiteY18-298" fmla="*/ 1210417 h 3959924"/>
              <a:gd name="connsiteX19-299" fmla="*/ 1631589 w 1856332"/>
              <a:gd name="connsiteY19-300" fmla="*/ 1210417 h 3959924"/>
              <a:gd name="connsiteX20-301" fmla="*/ 1302251 w 1856332"/>
              <a:gd name="connsiteY20-302" fmla="*/ 2536736 h 3959924"/>
              <a:gd name="connsiteX21-303" fmla="*/ 1351562 w 1856332"/>
              <a:gd name="connsiteY21-304" fmla="*/ 2536736 h 3959924"/>
              <a:gd name="connsiteX22-305" fmla="*/ 1612568 w 1856332"/>
              <a:gd name="connsiteY22-306" fmla="*/ 1852280 h 3959924"/>
              <a:gd name="connsiteX23-307" fmla="*/ 1775193 w 1856332"/>
              <a:gd name="connsiteY23-308" fmla="*/ 1779444 h 3959924"/>
              <a:gd name="connsiteX24-309" fmla="*/ 1848029 w 1856332"/>
              <a:gd name="connsiteY24-310" fmla="*/ 1942070 h 3959924"/>
              <a:gd name="connsiteX25-311" fmla="*/ 1389635 w 1856332"/>
              <a:gd name="connsiteY25-312" fmla="*/ 3144149 h 3959924"/>
              <a:gd name="connsiteX26-313" fmla="*/ 1228565 w 1856332"/>
              <a:gd name="connsiteY26-314" fmla="*/ 3214674 h 3959924"/>
              <a:gd name="connsiteX27-315" fmla="*/ 925623 w 1856332"/>
              <a:gd name="connsiteY27-316" fmla="*/ 3959924 h 3959924"/>
              <a:gd name="connsiteX28-317" fmla="*/ 601623 w 1856332"/>
              <a:gd name="connsiteY28-318" fmla="*/ 3635924 h 3959924"/>
              <a:gd name="connsiteX29-319" fmla="*/ 925623 w 1856332"/>
              <a:gd name="connsiteY29-320" fmla="*/ 3311924 h 3959924"/>
              <a:gd name="connsiteX30-321" fmla="*/ 1249623 w 1856332"/>
              <a:gd name="connsiteY30-322" fmla="*/ 3635924 h 3959924"/>
              <a:gd name="connsiteX31-323" fmla="*/ 925623 w 1856332"/>
              <a:gd name="connsiteY31-324" fmla="*/ 3959924 h 3959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Donut 87"/>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89" name="Donut 90"/>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0" name="Oval 6"/>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Block Arc 25"/>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2" name="Block Arc 31"/>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3" name="Freeform 53"/>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1" fmla="*/ 0 w 2305050"/>
              <a:gd name="connsiteY0-2" fmla="*/ 0 h 2352675"/>
              <a:gd name="connsiteX1-3" fmla="*/ 771525 w 2305050"/>
              <a:gd name="connsiteY1-4" fmla="*/ 561975 h 2352675"/>
              <a:gd name="connsiteX2-5" fmla="*/ 2019300 w 2305050"/>
              <a:gd name="connsiteY2-6" fmla="*/ 428625 h 2352675"/>
              <a:gd name="connsiteX3-7" fmla="*/ 2266950 w 2305050"/>
              <a:gd name="connsiteY3-8" fmla="*/ 657225 h 2352675"/>
              <a:gd name="connsiteX4-9" fmla="*/ 1143000 w 2305050"/>
              <a:gd name="connsiteY4-10" fmla="*/ 1009650 h 2352675"/>
              <a:gd name="connsiteX5-11" fmla="*/ 1628775 w 2305050"/>
              <a:gd name="connsiteY5-12" fmla="*/ 1533525 h 2352675"/>
              <a:gd name="connsiteX6-13" fmla="*/ 2076450 w 2305050"/>
              <a:gd name="connsiteY6-14" fmla="*/ 1533525 h 2352675"/>
              <a:gd name="connsiteX7-15" fmla="*/ 2305050 w 2305050"/>
              <a:gd name="connsiteY7-16" fmla="*/ 1724025 h 2352675"/>
              <a:gd name="connsiteX8-17" fmla="*/ 1838325 w 2305050"/>
              <a:gd name="connsiteY8-18" fmla="*/ 1857375 h 2352675"/>
              <a:gd name="connsiteX9-19" fmla="*/ 2009775 w 2305050"/>
              <a:gd name="connsiteY9-20" fmla="*/ 2105025 h 2352675"/>
              <a:gd name="connsiteX10-21" fmla="*/ 1733550 w 2305050"/>
              <a:gd name="connsiteY10-22" fmla="*/ 1971675 h 2352675"/>
              <a:gd name="connsiteX11-23" fmla="*/ 1543050 w 2305050"/>
              <a:gd name="connsiteY11-24" fmla="*/ 2352675 h 2352675"/>
              <a:gd name="connsiteX12-25" fmla="*/ 1314450 w 2305050"/>
              <a:gd name="connsiteY12-26" fmla="*/ 2133600 h 2352675"/>
              <a:gd name="connsiteX13-27" fmla="*/ 1447800 w 2305050"/>
              <a:gd name="connsiteY13-28" fmla="*/ 1771650 h 2352675"/>
              <a:gd name="connsiteX14-29" fmla="*/ 923925 w 2305050"/>
              <a:gd name="connsiteY14-30" fmla="*/ 1190625 h 2352675"/>
              <a:gd name="connsiteX15-31" fmla="*/ 447675 w 2305050"/>
              <a:gd name="connsiteY15-32" fmla="*/ 2276475 h 2352675"/>
              <a:gd name="connsiteX16-33" fmla="*/ 260071 w 2305050"/>
              <a:gd name="connsiteY16-34" fmla="*/ 2087575 h 2352675"/>
              <a:gd name="connsiteX17-35" fmla="*/ 523875 w 2305050"/>
              <a:gd name="connsiteY17-36" fmla="*/ 714375 h 2352675"/>
              <a:gd name="connsiteX18-37" fmla="*/ 0 w 2305050"/>
              <a:gd name="connsiteY18-38" fmla="*/ 0 h 2352675"/>
              <a:gd name="connsiteX0-39" fmla="*/ 0 w 2305050"/>
              <a:gd name="connsiteY0-40" fmla="*/ 0 h 2352675"/>
              <a:gd name="connsiteX1-41" fmla="*/ 771525 w 2305050"/>
              <a:gd name="connsiteY1-42" fmla="*/ 561975 h 2352675"/>
              <a:gd name="connsiteX2-43" fmla="*/ 2019300 w 2305050"/>
              <a:gd name="connsiteY2-44" fmla="*/ 428625 h 2352675"/>
              <a:gd name="connsiteX3-45" fmla="*/ 2266950 w 2305050"/>
              <a:gd name="connsiteY3-46" fmla="*/ 657225 h 2352675"/>
              <a:gd name="connsiteX4-47" fmla="*/ 1143000 w 2305050"/>
              <a:gd name="connsiteY4-48" fmla="*/ 1009650 h 2352675"/>
              <a:gd name="connsiteX5-49" fmla="*/ 1628775 w 2305050"/>
              <a:gd name="connsiteY5-50" fmla="*/ 1533525 h 2352675"/>
              <a:gd name="connsiteX6-51" fmla="*/ 2076450 w 2305050"/>
              <a:gd name="connsiteY6-52" fmla="*/ 1533525 h 2352675"/>
              <a:gd name="connsiteX7-53" fmla="*/ 2305050 w 2305050"/>
              <a:gd name="connsiteY7-54" fmla="*/ 1724025 h 2352675"/>
              <a:gd name="connsiteX8-55" fmla="*/ 1838325 w 2305050"/>
              <a:gd name="connsiteY8-56" fmla="*/ 1857375 h 2352675"/>
              <a:gd name="connsiteX9-57" fmla="*/ 2009775 w 2305050"/>
              <a:gd name="connsiteY9-58" fmla="*/ 2105025 h 2352675"/>
              <a:gd name="connsiteX10-59" fmla="*/ 1733550 w 2305050"/>
              <a:gd name="connsiteY10-60" fmla="*/ 1971675 h 2352675"/>
              <a:gd name="connsiteX11-61" fmla="*/ 1543050 w 2305050"/>
              <a:gd name="connsiteY11-62" fmla="*/ 2352675 h 2352675"/>
              <a:gd name="connsiteX12-63" fmla="*/ 1314450 w 2305050"/>
              <a:gd name="connsiteY12-64" fmla="*/ 2133600 h 2352675"/>
              <a:gd name="connsiteX13-65" fmla="*/ 1447800 w 2305050"/>
              <a:gd name="connsiteY13-66" fmla="*/ 1771650 h 2352675"/>
              <a:gd name="connsiteX14-67" fmla="*/ 923925 w 2305050"/>
              <a:gd name="connsiteY14-68" fmla="*/ 1190625 h 2352675"/>
              <a:gd name="connsiteX15-69" fmla="*/ 447675 w 2305050"/>
              <a:gd name="connsiteY15-70" fmla="*/ 2276475 h 2352675"/>
              <a:gd name="connsiteX16-71" fmla="*/ 296647 w 2305050"/>
              <a:gd name="connsiteY16-72" fmla="*/ 2094890 h 2352675"/>
              <a:gd name="connsiteX17-73" fmla="*/ 523875 w 2305050"/>
              <a:gd name="connsiteY17-74" fmla="*/ 714375 h 2352675"/>
              <a:gd name="connsiteX18-75" fmla="*/ 0 w 2305050"/>
              <a:gd name="connsiteY18-76" fmla="*/ 0 h 2352675"/>
              <a:gd name="connsiteX0-77" fmla="*/ 0 w 2305050"/>
              <a:gd name="connsiteY0-78" fmla="*/ 0 h 2352675"/>
              <a:gd name="connsiteX1-79" fmla="*/ 771525 w 2305050"/>
              <a:gd name="connsiteY1-80" fmla="*/ 561975 h 2352675"/>
              <a:gd name="connsiteX2-81" fmla="*/ 2019300 w 2305050"/>
              <a:gd name="connsiteY2-82" fmla="*/ 428625 h 2352675"/>
              <a:gd name="connsiteX3-83" fmla="*/ 2266950 w 2305050"/>
              <a:gd name="connsiteY3-84" fmla="*/ 657225 h 2352675"/>
              <a:gd name="connsiteX4-85" fmla="*/ 1143000 w 2305050"/>
              <a:gd name="connsiteY4-86" fmla="*/ 1009650 h 2352675"/>
              <a:gd name="connsiteX5-87" fmla="*/ 1628775 w 2305050"/>
              <a:gd name="connsiteY5-88" fmla="*/ 1533525 h 2352675"/>
              <a:gd name="connsiteX6-89" fmla="*/ 2076450 w 2305050"/>
              <a:gd name="connsiteY6-90" fmla="*/ 1533525 h 2352675"/>
              <a:gd name="connsiteX7-91" fmla="*/ 2305050 w 2305050"/>
              <a:gd name="connsiteY7-92" fmla="*/ 1724025 h 2352675"/>
              <a:gd name="connsiteX8-93" fmla="*/ 1838325 w 2305050"/>
              <a:gd name="connsiteY8-94" fmla="*/ 1857375 h 2352675"/>
              <a:gd name="connsiteX9-95" fmla="*/ 2009775 w 2305050"/>
              <a:gd name="connsiteY9-96" fmla="*/ 2105025 h 2352675"/>
              <a:gd name="connsiteX10-97" fmla="*/ 1733550 w 2305050"/>
              <a:gd name="connsiteY10-98" fmla="*/ 1971675 h 2352675"/>
              <a:gd name="connsiteX11-99" fmla="*/ 1543050 w 2305050"/>
              <a:gd name="connsiteY11-100" fmla="*/ 2352675 h 2352675"/>
              <a:gd name="connsiteX12-101" fmla="*/ 1314450 w 2305050"/>
              <a:gd name="connsiteY12-102" fmla="*/ 2133600 h 2352675"/>
              <a:gd name="connsiteX13-103" fmla="*/ 1447800 w 2305050"/>
              <a:gd name="connsiteY13-104" fmla="*/ 1771650 h 2352675"/>
              <a:gd name="connsiteX14-105" fmla="*/ 923925 w 2305050"/>
              <a:gd name="connsiteY14-106" fmla="*/ 1190625 h 2352675"/>
              <a:gd name="connsiteX15-107" fmla="*/ 447675 w 2305050"/>
              <a:gd name="connsiteY15-108" fmla="*/ 2276475 h 2352675"/>
              <a:gd name="connsiteX16-109" fmla="*/ 292990 w 2305050"/>
              <a:gd name="connsiteY16-110" fmla="*/ 2036368 h 2352675"/>
              <a:gd name="connsiteX17-111" fmla="*/ 523875 w 2305050"/>
              <a:gd name="connsiteY17-112" fmla="*/ 714375 h 2352675"/>
              <a:gd name="connsiteX18-113" fmla="*/ 0 w 2305050"/>
              <a:gd name="connsiteY18-114" fmla="*/ 0 h 2352675"/>
              <a:gd name="connsiteX0-115" fmla="*/ 0 w 2305050"/>
              <a:gd name="connsiteY0-116" fmla="*/ 0 h 2352675"/>
              <a:gd name="connsiteX1-117" fmla="*/ 771525 w 2305050"/>
              <a:gd name="connsiteY1-118" fmla="*/ 561975 h 2352675"/>
              <a:gd name="connsiteX2-119" fmla="*/ 2019300 w 2305050"/>
              <a:gd name="connsiteY2-120" fmla="*/ 428625 h 2352675"/>
              <a:gd name="connsiteX3-121" fmla="*/ 2266950 w 2305050"/>
              <a:gd name="connsiteY3-122" fmla="*/ 657225 h 2352675"/>
              <a:gd name="connsiteX4-123" fmla="*/ 1143000 w 2305050"/>
              <a:gd name="connsiteY4-124" fmla="*/ 1009650 h 2352675"/>
              <a:gd name="connsiteX5-125" fmla="*/ 1628775 w 2305050"/>
              <a:gd name="connsiteY5-126" fmla="*/ 1533525 h 2352675"/>
              <a:gd name="connsiteX6-127" fmla="*/ 2076450 w 2305050"/>
              <a:gd name="connsiteY6-128" fmla="*/ 1533525 h 2352675"/>
              <a:gd name="connsiteX7-129" fmla="*/ 2305050 w 2305050"/>
              <a:gd name="connsiteY7-130" fmla="*/ 1724025 h 2352675"/>
              <a:gd name="connsiteX8-131" fmla="*/ 1838325 w 2305050"/>
              <a:gd name="connsiteY8-132" fmla="*/ 1857375 h 2352675"/>
              <a:gd name="connsiteX9-133" fmla="*/ 2009775 w 2305050"/>
              <a:gd name="connsiteY9-134" fmla="*/ 2105025 h 2352675"/>
              <a:gd name="connsiteX10-135" fmla="*/ 1733550 w 2305050"/>
              <a:gd name="connsiteY10-136" fmla="*/ 1971675 h 2352675"/>
              <a:gd name="connsiteX11-137" fmla="*/ 1543050 w 2305050"/>
              <a:gd name="connsiteY11-138" fmla="*/ 2352675 h 2352675"/>
              <a:gd name="connsiteX12-139" fmla="*/ 1314450 w 2305050"/>
              <a:gd name="connsiteY12-140" fmla="*/ 2133600 h 2352675"/>
              <a:gd name="connsiteX13-141" fmla="*/ 1447800 w 2305050"/>
              <a:gd name="connsiteY13-142" fmla="*/ 1771650 h 2352675"/>
              <a:gd name="connsiteX14-143" fmla="*/ 923925 w 2305050"/>
              <a:gd name="connsiteY14-144" fmla="*/ 1190625 h 2352675"/>
              <a:gd name="connsiteX15-145" fmla="*/ 414757 w 2305050"/>
              <a:gd name="connsiteY15-146" fmla="*/ 2305735 h 2352675"/>
              <a:gd name="connsiteX16-147" fmla="*/ 292990 w 2305050"/>
              <a:gd name="connsiteY16-148" fmla="*/ 2036368 h 2352675"/>
              <a:gd name="connsiteX17-149" fmla="*/ 523875 w 2305050"/>
              <a:gd name="connsiteY17-150" fmla="*/ 714375 h 2352675"/>
              <a:gd name="connsiteX18-151" fmla="*/ 0 w 2305050"/>
              <a:gd name="connsiteY18-152" fmla="*/ 0 h 2352675"/>
              <a:gd name="connsiteX0-153" fmla="*/ 0 w 2305050"/>
              <a:gd name="connsiteY0-154" fmla="*/ 0 h 2352675"/>
              <a:gd name="connsiteX1-155" fmla="*/ 771525 w 2305050"/>
              <a:gd name="connsiteY1-156" fmla="*/ 561975 h 2352675"/>
              <a:gd name="connsiteX2-157" fmla="*/ 2019300 w 2305050"/>
              <a:gd name="connsiteY2-158" fmla="*/ 428625 h 2352675"/>
              <a:gd name="connsiteX3-159" fmla="*/ 2292554 w 2305050"/>
              <a:gd name="connsiteY3-160" fmla="*/ 627964 h 2352675"/>
              <a:gd name="connsiteX4-161" fmla="*/ 1143000 w 2305050"/>
              <a:gd name="connsiteY4-162" fmla="*/ 1009650 h 2352675"/>
              <a:gd name="connsiteX5-163" fmla="*/ 1628775 w 2305050"/>
              <a:gd name="connsiteY5-164" fmla="*/ 1533525 h 2352675"/>
              <a:gd name="connsiteX6-165" fmla="*/ 2076450 w 2305050"/>
              <a:gd name="connsiteY6-166" fmla="*/ 1533525 h 2352675"/>
              <a:gd name="connsiteX7-167" fmla="*/ 2305050 w 2305050"/>
              <a:gd name="connsiteY7-168" fmla="*/ 1724025 h 2352675"/>
              <a:gd name="connsiteX8-169" fmla="*/ 1838325 w 2305050"/>
              <a:gd name="connsiteY8-170" fmla="*/ 1857375 h 2352675"/>
              <a:gd name="connsiteX9-171" fmla="*/ 2009775 w 2305050"/>
              <a:gd name="connsiteY9-172" fmla="*/ 2105025 h 2352675"/>
              <a:gd name="connsiteX10-173" fmla="*/ 1733550 w 2305050"/>
              <a:gd name="connsiteY10-174" fmla="*/ 1971675 h 2352675"/>
              <a:gd name="connsiteX11-175" fmla="*/ 1543050 w 2305050"/>
              <a:gd name="connsiteY11-176" fmla="*/ 2352675 h 2352675"/>
              <a:gd name="connsiteX12-177" fmla="*/ 1314450 w 2305050"/>
              <a:gd name="connsiteY12-178" fmla="*/ 2133600 h 2352675"/>
              <a:gd name="connsiteX13-179" fmla="*/ 1447800 w 2305050"/>
              <a:gd name="connsiteY13-180" fmla="*/ 1771650 h 2352675"/>
              <a:gd name="connsiteX14-181" fmla="*/ 923925 w 2305050"/>
              <a:gd name="connsiteY14-182" fmla="*/ 1190625 h 2352675"/>
              <a:gd name="connsiteX15-183" fmla="*/ 414757 w 2305050"/>
              <a:gd name="connsiteY15-184" fmla="*/ 2305735 h 2352675"/>
              <a:gd name="connsiteX16-185" fmla="*/ 292990 w 2305050"/>
              <a:gd name="connsiteY16-186" fmla="*/ 2036368 h 2352675"/>
              <a:gd name="connsiteX17-187" fmla="*/ 523875 w 2305050"/>
              <a:gd name="connsiteY17-188" fmla="*/ 714375 h 2352675"/>
              <a:gd name="connsiteX18-189" fmla="*/ 0 w 2305050"/>
              <a:gd name="connsiteY18-190" fmla="*/ 0 h 2352675"/>
              <a:gd name="connsiteX0-191" fmla="*/ 0 w 2305050"/>
              <a:gd name="connsiteY0-192" fmla="*/ 0 h 2352675"/>
              <a:gd name="connsiteX1-193" fmla="*/ 771525 w 2305050"/>
              <a:gd name="connsiteY1-194" fmla="*/ 561975 h 2352675"/>
              <a:gd name="connsiteX2-195" fmla="*/ 2081480 w 2305050"/>
              <a:gd name="connsiteY2-196" fmla="*/ 476174 h 2352675"/>
              <a:gd name="connsiteX3-197" fmla="*/ 2292554 w 2305050"/>
              <a:gd name="connsiteY3-198" fmla="*/ 627964 h 2352675"/>
              <a:gd name="connsiteX4-199" fmla="*/ 1143000 w 2305050"/>
              <a:gd name="connsiteY4-200" fmla="*/ 1009650 h 2352675"/>
              <a:gd name="connsiteX5-201" fmla="*/ 1628775 w 2305050"/>
              <a:gd name="connsiteY5-202" fmla="*/ 1533525 h 2352675"/>
              <a:gd name="connsiteX6-203" fmla="*/ 2076450 w 2305050"/>
              <a:gd name="connsiteY6-204" fmla="*/ 1533525 h 2352675"/>
              <a:gd name="connsiteX7-205" fmla="*/ 2305050 w 2305050"/>
              <a:gd name="connsiteY7-206" fmla="*/ 1724025 h 2352675"/>
              <a:gd name="connsiteX8-207" fmla="*/ 1838325 w 2305050"/>
              <a:gd name="connsiteY8-208" fmla="*/ 1857375 h 2352675"/>
              <a:gd name="connsiteX9-209" fmla="*/ 2009775 w 2305050"/>
              <a:gd name="connsiteY9-210" fmla="*/ 2105025 h 2352675"/>
              <a:gd name="connsiteX10-211" fmla="*/ 1733550 w 2305050"/>
              <a:gd name="connsiteY10-212" fmla="*/ 1971675 h 2352675"/>
              <a:gd name="connsiteX11-213" fmla="*/ 1543050 w 2305050"/>
              <a:gd name="connsiteY11-214" fmla="*/ 2352675 h 2352675"/>
              <a:gd name="connsiteX12-215" fmla="*/ 1314450 w 2305050"/>
              <a:gd name="connsiteY12-216" fmla="*/ 2133600 h 2352675"/>
              <a:gd name="connsiteX13-217" fmla="*/ 1447800 w 2305050"/>
              <a:gd name="connsiteY13-218" fmla="*/ 1771650 h 2352675"/>
              <a:gd name="connsiteX14-219" fmla="*/ 923925 w 2305050"/>
              <a:gd name="connsiteY14-220" fmla="*/ 1190625 h 2352675"/>
              <a:gd name="connsiteX15-221" fmla="*/ 414757 w 2305050"/>
              <a:gd name="connsiteY15-222" fmla="*/ 2305735 h 2352675"/>
              <a:gd name="connsiteX16-223" fmla="*/ 292990 w 2305050"/>
              <a:gd name="connsiteY16-224" fmla="*/ 2036368 h 2352675"/>
              <a:gd name="connsiteX17-225" fmla="*/ 523875 w 2305050"/>
              <a:gd name="connsiteY17-226" fmla="*/ 714375 h 2352675"/>
              <a:gd name="connsiteX18-227" fmla="*/ 0 w 2305050"/>
              <a:gd name="connsiteY18-228" fmla="*/ 0 h 2352675"/>
              <a:gd name="connsiteX0-229" fmla="*/ 0 w 2305050"/>
              <a:gd name="connsiteY0-230" fmla="*/ 0 h 2352675"/>
              <a:gd name="connsiteX1-231" fmla="*/ 771525 w 2305050"/>
              <a:gd name="connsiteY1-232" fmla="*/ 561975 h 2352675"/>
              <a:gd name="connsiteX2-233" fmla="*/ 2004671 w 2305050"/>
              <a:gd name="connsiteY2-234" fmla="*/ 468859 h 2352675"/>
              <a:gd name="connsiteX3-235" fmla="*/ 2292554 w 2305050"/>
              <a:gd name="connsiteY3-236" fmla="*/ 627964 h 2352675"/>
              <a:gd name="connsiteX4-237" fmla="*/ 1143000 w 2305050"/>
              <a:gd name="connsiteY4-238" fmla="*/ 1009650 h 2352675"/>
              <a:gd name="connsiteX5-239" fmla="*/ 1628775 w 2305050"/>
              <a:gd name="connsiteY5-240" fmla="*/ 1533525 h 2352675"/>
              <a:gd name="connsiteX6-241" fmla="*/ 2076450 w 2305050"/>
              <a:gd name="connsiteY6-242" fmla="*/ 1533525 h 2352675"/>
              <a:gd name="connsiteX7-243" fmla="*/ 2305050 w 2305050"/>
              <a:gd name="connsiteY7-244" fmla="*/ 1724025 h 2352675"/>
              <a:gd name="connsiteX8-245" fmla="*/ 1838325 w 2305050"/>
              <a:gd name="connsiteY8-246" fmla="*/ 1857375 h 2352675"/>
              <a:gd name="connsiteX9-247" fmla="*/ 2009775 w 2305050"/>
              <a:gd name="connsiteY9-248" fmla="*/ 2105025 h 2352675"/>
              <a:gd name="connsiteX10-249" fmla="*/ 1733550 w 2305050"/>
              <a:gd name="connsiteY10-250" fmla="*/ 1971675 h 2352675"/>
              <a:gd name="connsiteX11-251" fmla="*/ 1543050 w 2305050"/>
              <a:gd name="connsiteY11-252" fmla="*/ 2352675 h 2352675"/>
              <a:gd name="connsiteX12-253" fmla="*/ 1314450 w 2305050"/>
              <a:gd name="connsiteY12-254" fmla="*/ 2133600 h 2352675"/>
              <a:gd name="connsiteX13-255" fmla="*/ 1447800 w 2305050"/>
              <a:gd name="connsiteY13-256" fmla="*/ 1771650 h 2352675"/>
              <a:gd name="connsiteX14-257" fmla="*/ 923925 w 2305050"/>
              <a:gd name="connsiteY14-258" fmla="*/ 1190625 h 2352675"/>
              <a:gd name="connsiteX15-259" fmla="*/ 414757 w 2305050"/>
              <a:gd name="connsiteY15-260" fmla="*/ 2305735 h 2352675"/>
              <a:gd name="connsiteX16-261" fmla="*/ 292990 w 2305050"/>
              <a:gd name="connsiteY16-262" fmla="*/ 2036368 h 2352675"/>
              <a:gd name="connsiteX17-263" fmla="*/ 523875 w 2305050"/>
              <a:gd name="connsiteY17-264" fmla="*/ 714375 h 2352675"/>
              <a:gd name="connsiteX18-265" fmla="*/ 0 w 2305050"/>
              <a:gd name="connsiteY18-266" fmla="*/ 0 h 2352675"/>
              <a:gd name="connsiteX0-267" fmla="*/ 0 w 2305050"/>
              <a:gd name="connsiteY0-268" fmla="*/ 0 h 2352675"/>
              <a:gd name="connsiteX1-269" fmla="*/ 771525 w 2305050"/>
              <a:gd name="connsiteY1-270" fmla="*/ 561975 h 2352675"/>
              <a:gd name="connsiteX2-271" fmla="*/ 1960779 w 2305050"/>
              <a:gd name="connsiteY2-272" fmla="*/ 472517 h 2352675"/>
              <a:gd name="connsiteX3-273" fmla="*/ 2292554 w 2305050"/>
              <a:gd name="connsiteY3-274" fmla="*/ 627964 h 2352675"/>
              <a:gd name="connsiteX4-275" fmla="*/ 1143000 w 2305050"/>
              <a:gd name="connsiteY4-276" fmla="*/ 1009650 h 2352675"/>
              <a:gd name="connsiteX5-277" fmla="*/ 1628775 w 2305050"/>
              <a:gd name="connsiteY5-278" fmla="*/ 1533525 h 2352675"/>
              <a:gd name="connsiteX6-279" fmla="*/ 2076450 w 2305050"/>
              <a:gd name="connsiteY6-280" fmla="*/ 1533525 h 2352675"/>
              <a:gd name="connsiteX7-281" fmla="*/ 2305050 w 2305050"/>
              <a:gd name="connsiteY7-282" fmla="*/ 1724025 h 2352675"/>
              <a:gd name="connsiteX8-283" fmla="*/ 1838325 w 2305050"/>
              <a:gd name="connsiteY8-284" fmla="*/ 1857375 h 2352675"/>
              <a:gd name="connsiteX9-285" fmla="*/ 2009775 w 2305050"/>
              <a:gd name="connsiteY9-286" fmla="*/ 2105025 h 2352675"/>
              <a:gd name="connsiteX10-287" fmla="*/ 1733550 w 2305050"/>
              <a:gd name="connsiteY10-288" fmla="*/ 1971675 h 2352675"/>
              <a:gd name="connsiteX11-289" fmla="*/ 1543050 w 2305050"/>
              <a:gd name="connsiteY11-290" fmla="*/ 2352675 h 2352675"/>
              <a:gd name="connsiteX12-291" fmla="*/ 1314450 w 2305050"/>
              <a:gd name="connsiteY12-292" fmla="*/ 2133600 h 2352675"/>
              <a:gd name="connsiteX13-293" fmla="*/ 1447800 w 2305050"/>
              <a:gd name="connsiteY13-294" fmla="*/ 1771650 h 2352675"/>
              <a:gd name="connsiteX14-295" fmla="*/ 923925 w 2305050"/>
              <a:gd name="connsiteY14-296" fmla="*/ 1190625 h 2352675"/>
              <a:gd name="connsiteX15-297" fmla="*/ 414757 w 2305050"/>
              <a:gd name="connsiteY15-298" fmla="*/ 2305735 h 2352675"/>
              <a:gd name="connsiteX16-299" fmla="*/ 292990 w 2305050"/>
              <a:gd name="connsiteY16-300" fmla="*/ 2036368 h 2352675"/>
              <a:gd name="connsiteX17-301" fmla="*/ 523875 w 2305050"/>
              <a:gd name="connsiteY17-302" fmla="*/ 714375 h 2352675"/>
              <a:gd name="connsiteX18-303" fmla="*/ 0 w 2305050"/>
              <a:gd name="connsiteY18-304" fmla="*/ 0 h 2352675"/>
              <a:gd name="connsiteX0-305" fmla="*/ 0 w 2305050"/>
              <a:gd name="connsiteY0-306" fmla="*/ 0 h 2352675"/>
              <a:gd name="connsiteX1-307" fmla="*/ 771525 w 2305050"/>
              <a:gd name="connsiteY1-308" fmla="*/ 561975 h 2352675"/>
              <a:gd name="connsiteX2-309" fmla="*/ 1960779 w 2305050"/>
              <a:gd name="connsiteY2-310" fmla="*/ 472517 h 2352675"/>
              <a:gd name="connsiteX3-311" fmla="*/ 2270609 w 2305050"/>
              <a:gd name="connsiteY3-312" fmla="*/ 649910 h 2352675"/>
              <a:gd name="connsiteX4-313" fmla="*/ 1143000 w 2305050"/>
              <a:gd name="connsiteY4-314" fmla="*/ 1009650 h 2352675"/>
              <a:gd name="connsiteX5-315" fmla="*/ 1628775 w 2305050"/>
              <a:gd name="connsiteY5-316" fmla="*/ 1533525 h 2352675"/>
              <a:gd name="connsiteX6-317" fmla="*/ 2076450 w 2305050"/>
              <a:gd name="connsiteY6-318" fmla="*/ 1533525 h 2352675"/>
              <a:gd name="connsiteX7-319" fmla="*/ 2305050 w 2305050"/>
              <a:gd name="connsiteY7-320" fmla="*/ 1724025 h 2352675"/>
              <a:gd name="connsiteX8-321" fmla="*/ 1838325 w 2305050"/>
              <a:gd name="connsiteY8-322" fmla="*/ 1857375 h 2352675"/>
              <a:gd name="connsiteX9-323" fmla="*/ 2009775 w 2305050"/>
              <a:gd name="connsiteY9-324" fmla="*/ 2105025 h 2352675"/>
              <a:gd name="connsiteX10-325" fmla="*/ 1733550 w 2305050"/>
              <a:gd name="connsiteY10-326" fmla="*/ 1971675 h 2352675"/>
              <a:gd name="connsiteX11-327" fmla="*/ 1543050 w 2305050"/>
              <a:gd name="connsiteY11-328" fmla="*/ 2352675 h 2352675"/>
              <a:gd name="connsiteX12-329" fmla="*/ 1314450 w 2305050"/>
              <a:gd name="connsiteY12-330" fmla="*/ 2133600 h 2352675"/>
              <a:gd name="connsiteX13-331" fmla="*/ 1447800 w 2305050"/>
              <a:gd name="connsiteY13-332" fmla="*/ 1771650 h 2352675"/>
              <a:gd name="connsiteX14-333" fmla="*/ 923925 w 2305050"/>
              <a:gd name="connsiteY14-334" fmla="*/ 1190625 h 2352675"/>
              <a:gd name="connsiteX15-335" fmla="*/ 414757 w 2305050"/>
              <a:gd name="connsiteY15-336" fmla="*/ 2305735 h 2352675"/>
              <a:gd name="connsiteX16-337" fmla="*/ 292990 w 2305050"/>
              <a:gd name="connsiteY16-338" fmla="*/ 2036368 h 2352675"/>
              <a:gd name="connsiteX17-339" fmla="*/ 523875 w 2305050"/>
              <a:gd name="connsiteY17-340" fmla="*/ 714375 h 2352675"/>
              <a:gd name="connsiteX18-341" fmla="*/ 0 w 2305050"/>
              <a:gd name="connsiteY18-342" fmla="*/ 0 h 2352675"/>
              <a:gd name="connsiteX0-343" fmla="*/ 0 w 2305050"/>
              <a:gd name="connsiteY0-344" fmla="*/ 0 h 2352675"/>
              <a:gd name="connsiteX1-345" fmla="*/ 771525 w 2305050"/>
              <a:gd name="connsiteY1-346" fmla="*/ 561975 h 2352675"/>
              <a:gd name="connsiteX2-347" fmla="*/ 1960779 w 2305050"/>
              <a:gd name="connsiteY2-348" fmla="*/ 472517 h 2352675"/>
              <a:gd name="connsiteX3-349" fmla="*/ 2296212 w 2305050"/>
              <a:gd name="connsiteY3-350" fmla="*/ 646252 h 2352675"/>
              <a:gd name="connsiteX4-351" fmla="*/ 1143000 w 2305050"/>
              <a:gd name="connsiteY4-352" fmla="*/ 1009650 h 2352675"/>
              <a:gd name="connsiteX5-353" fmla="*/ 1628775 w 2305050"/>
              <a:gd name="connsiteY5-354" fmla="*/ 1533525 h 2352675"/>
              <a:gd name="connsiteX6-355" fmla="*/ 2076450 w 2305050"/>
              <a:gd name="connsiteY6-356" fmla="*/ 1533525 h 2352675"/>
              <a:gd name="connsiteX7-357" fmla="*/ 2305050 w 2305050"/>
              <a:gd name="connsiteY7-358" fmla="*/ 1724025 h 2352675"/>
              <a:gd name="connsiteX8-359" fmla="*/ 1838325 w 2305050"/>
              <a:gd name="connsiteY8-360" fmla="*/ 1857375 h 2352675"/>
              <a:gd name="connsiteX9-361" fmla="*/ 2009775 w 2305050"/>
              <a:gd name="connsiteY9-362" fmla="*/ 2105025 h 2352675"/>
              <a:gd name="connsiteX10-363" fmla="*/ 1733550 w 2305050"/>
              <a:gd name="connsiteY10-364" fmla="*/ 1971675 h 2352675"/>
              <a:gd name="connsiteX11-365" fmla="*/ 1543050 w 2305050"/>
              <a:gd name="connsiteY11-366" fmla="*/ 2352675 h 2352675"/>
              <a:gd name="connsiteX12-367" fmla="*/ 1314450 w 2305050"/>
              <a:gd name="connsiteY12-368" fmla="*/ 2133600 h 2352675"/>
              <a:gd name="connsiteX13-369" fmla="*/ 1447800 w 2305050"/>
              <a:gd name="connsiteY13-370" fmla="*/ 1771650 h 2352675"/>
              <a:gd name="connsiteX14-371" fmla="*/ 923925 w 2305050"/>
              <a:gd name="connsiteY14-372" fmla="*/ 1190625 h 2352675"/>
              <a:gd name="connsiteX15-373" fmla="*/ 414757 w 2305050"/>
              <a:gd name="connsiteY15-374" fmla="*/ 2305735 h 2352675"/>
              <a:gd name="connsiteX16-375" fmla="*/ 292990 w 2305050"/>
              <a:gd name="connsiteY16-376" fmla="*/ 2036368 h 2352675"/>
              <a:gd name="connsiteX17-377" fmla="*/ 523875 w 2305050"/>
              <a:gd name="connsiteY17-378" fmla="*/ 714375 h 2352675"/>
              <a:gd name="connsiteX18-379" fmla="*/ 0 w 2305050"/>
              <a:gd name="connsiteY18-380" fmla="*/ 0 h 2352675"/>
              <a:gd name="connsiteX0-381" fmla="*/ 0 w 2305050"/>
              <a:gd name="connsiteY0-382" fmla="*/ 0 h 2352675"/>
              <a:gd name="connsiteX1-383" fmla="*/ 771525 w 2305050"/>
              <a:gd name="connsiteY1-384" fmla="*/ 561975 h 2352675"/>
              <a:gd name="connsiteX2-385" fmla="*/ 1982725 w 2305050"/>
              <a:gd name="connsiteY2-386" fmla="*/ 494463 h 2352675"/>
              <a:gd name="connsiteX3-387" fmla="*/ 2296212 w 2305050"/>
              <a:gd name="connsiteY3-388" fmla="*/ 646252 h 2352675"/>
              <a:gd name="connsiteX4-389" fmla="*/ 1143000 w 2305050"/>
              <a:gd name="connsiteY4-390" fmla="*/ 1009650 h 2352675"/>
              <a:gd name="connsiteX5-391" fmla="*/ 1628775 w 2305050"/>
              <a:gd name="connsiteY5-392" fmla="*/ 1533525 h 2352675"/>
              <a:gd name="connsiteX6-393" fmla="*/ 2076450 w 2305050"/>
              <a:gd name="connsiteY6-394" fmla="*/ 1533525 h 2352675"/>
              <a:gd name="connsiteX7-395" fmla="*/ 2305050 w 2305050"/>
              <a:gd name="connsiteY7-396" fmla="*/ 1724025 h 2352675"/>
              <a:gd name="connsiteX8-397" fmla="*/ 1838325 w 2305050"/>
              <a:gd name="connsiteY8-398" fmla="*/ 1857375 h 2352675"/>
              <a:gd name="connsiteX9-399" fmla="*/ 2009775 w 2305050"/>
              <a:gd name="connsiteY9-400" fmla="*/ 2105025 h 2352675"/>
              <a:gd name="connsiteX10-401" fmla="*/ 1733550 w 2305050"/>
              <a:gd name="connsiteY10-402" fmla="*/ 1971675 h 2352675"/>
              <a:gd name="connsiteX11-403" fmla="*/ 1543050 w 2305050"/>
              <a:gd name="connsiteY11-404" fmla="*/ 2352675 h 2352675"/>
              <a:gd name="connsiteX12-405" fmla="*/ 1314450 w 2305050"/>
              <a:gd name="connsiteY12-406" fmla="*/ 2133600 h 2352675"/>
              <a:gd name="connsiteX13-407" fmla="*/ 1447800 w 2305050"/>
              <a:gd name="connsiteY13-408" fmla="*/ 1771650 h 2352675"/>
              <a:gd name="connsiteX14-409" fmla="*/ 923925 w 2305050"/>
              <a:gd name="connsiteY14-410" fmla="*/ 1190625 h 2352675"/>
              <a:gd name="connsiteX15-411" fmla="*/ 414757 w 2305050"/>
              <a:gd name="connsiteY15-412" fmla="*/ 2305735 h 2352675"/>
              <a:gd name="connsiteX16-413" fmla="*/ 292990 w 2305050"/>
              <a:gd name="connsiteY16-414" fmla="*/ 2036368 h 2352675"/>
              <a:gd name="connsiteX17-415" fmla="*/ 523875 w 2305050"/>
              <a:gd name="connsiteY17-416" fmla="*/ 714375 h 2352675"/>
              <a:gd name="connsiteX18-417" fmla="*/ 0 w 2305050"/>
              <a:gd name="connsiteY18-418" fmla="*/ 0 h 2352675"/>
              <a:gd name="connsiteX0-419" fmla="*/ 0 w 2305050"/>
              <a:gd name="connsiteY0-420" fmla="*/ 0 h 2352675"/>
              <a:gd name="connsiteX1-421" fmla="*/ 771525 w 2305050"/>
              <a:gd name="connsiteY1-422" fmla="*/ 561975 h 2352675"/>
              <a:gd name="connsiteX2-423" fmla="*/ 2041246 w 2305050"/>
              <a:gd name="connsiteY2-424" fmla="*/ 498120 h 2352675"/>
              <a:gd name="connsiteX3-425" fmla="*/ 2296212 w 2305050"/>
              <a:gd name="connsiteY3-426" fmla="*/ 646252 h 2352675"/>
              <a:gd name="connsiteX4-427" fmla="*/ 1143000 w 2305050"/>
              <a:gd name="connsiteY4-428" fmla="*/ 1009650 h 2352675"/>
              <a:gd name="connsiteX5-429" fmla="*/ 1628775 w 2305050"/>
              <a:gd name="connsiteY5-430" fmla="*/ 1533525 h 2352675"/>
              <a:gd name="connsiteX6-431" fmla="*/ 2076450 w 2305050"/>
              <a:gd name="connsiteY6-432" fmla="*/ 1533525 h 2352675"/>
              <a:gd name="connsiteX7-433" fmla="*/ 2305050 w 2305050"/>
              <a:gd name="connsiteY7-434" fmla="*/ 1724025 h 2352675"/>
              <a:gd name="connsiteX8-435" fmla="*/ 1838325 w 2305050"/>
              <a:gd name="connsiteY8-436" fmla="*/ 1857375 h 2352675"/>
              <a:gd name="connsiteX9-437" fmla="*/ 2009775 w 2305050"/>
              <a:gd name="connsiteY9-438" fmla="*/ 2105025 h 2352675"/>
              <a:gd name="connsiteX10-439" fmla="*/ 1733550 w 2305050"/>
              <a:gd name="connsiteY10-440" fmla="*/ 1971675 h 2352675"/>
              <a:gd name="connsiteX11-441" fmla="*/ 1543050 w 2305050"/>
              <a:gd name="connsiteY11-442" fmla="*/ 2352675 h 2352675"/>
              <a:gd name="connsiteX12-443" fmla="*/ 1314450 w 2305050"/>
              <a:gd name="connsiteY12-444" fmla="*/ 2133600 h 2352675"/>
              <a:gd name="connsiteX13-445" fmla="*/ 1447800 w 2305050"/>
              <a:gd name="connsiteY13-446" fmla="*/ 1771650 h 2352675"/>
              <a:gd name="connsiteX14-447" fmla="*/ 923925 w 2305050"/>
              <a:gd name="connsiteY14-448" fmla="*/ 1190625 h 2352675"/>
              <a:gd name="connsiteX15-449" fmla="*/ 414757 w 2305050"/>
              <a:gd name="connsiteY15-450" fmla="*/ 2305735 h 2352675"/>
              <a:gd name="connsiteX16-451" fmla="*/ 292990 w 2305050"/>
              <a:gd name="connsiteY16-452" fmla="*/ 2036368 h 2352675"/>
              <a:gd name="connsiteX17-453" fmla="*/ 523875 w 2305050"/>
              <a:gd name="connsiteY17-454" fmla="*/ 714375 h 2352675"/>
              <a:gd name="connsiteX18-455" fmla="*/ 0 w 2305050"/>
              <a:gd name="connsiteY18-456" fmla="*/ 0 h 2352675"/>
              <a:gd name="connsiteX0-457" fmla="*/ 0 w 2305050"/>
              <a:gd name="connsiteY0-458" fmla="*/ 0 h 2352675"/>
              <a:gd name="connsiteX1-459" fmla="*/ 771525 w 2305050"/>
              <a:gd name="connsiteY1-460" fmla="*/ 561975 h 2352675"/>
              <a:gd name="connsiteX2-461" fmla="*/ 2041246 w 2305050"/>
              <a:gd name="connsiteY2-462" fmla="*/ 498120 h 2352675"/>
              <a:gd name="connsiteX3-463" fmla="*/ 2296212 w 2305050"/>
              <a:gd name="connsiteY3-464" fmla="*/ 646252 h 2352675"/>
              <a:gd name="connsiteX4-465" fmla="*/ 1143000 w 2305050"/>
              <a:gd name="connsiteY4-466" fmla="*/ 1009650 h 2352675"/>
              <a:gd name="connsiteX5-467" fmla="*/ 1628775 w 2305050"/>
              <a:gd name="connsiteY5-468" fmla="*/ 1533525 h 2352675"/>
              <a:gd name="connsiteX6-469" fmla="*/ 2076450 w 2305050"/>
              <a:gd name="connsiteY6-470" fmla="*/ 1533525 h 2352675"/>
              <a:gd name="connsiteX7-471" fmla="*/ 2305050 w 2305050"/>
              <a:gd name="connsiteY7-472" fmla="*/ 1724025 h 2352675"/>
              <a:gd name="connsiteX8-473" fmla="*/ 1838325 w 2305050"/>
              <a:gd name="connsiteY8-474" fmla="*/ 1857375 h 2352675"/>
              <a:gd name="connsiteX9-475" fmla="*/ 2009775 w 2305050"/>
              <a:gd name="connsiteY9-476" fmla="*/ 2105025 h 2352675"/>
              <a:gd name="connsiteX10-477" fmla="*/ 1733550 w 2305050"/>
              <a:gd name="connsiteY10-478" fmla="*/ 1971675 h 2352675"/>
              <a:gd name="connsiteX11-479" fmla="*/ 1543050 w 2305050"/>
              <a:gd name="connsiteY11-480" fmla="*/ 2352675 h 2352675"/>
              <a:gd name="connsiteX12-481" fmla="*/ 1314450 w 2305050"/>
              <a:gd name="connsiteY12-482" fmla="*/ 2133600 h 2352675"/>
              <a:gd name="connsiteX13-483" fmla="*/ 1447800 w 2305050"/>
              <a:gd name="connsiteY13-484" fmla="*/ 1771650 h 2352675"/>
              <a:gd name="connsiteX14-485" fmla="*/ 923925 w 2305050"/>
              <a:gd name="connsiteY14-486" fmla="*/ 1190625 h 2352675"/>
              <a:gd name="connsiteX15-487" fmla="*/ 414757 w 2305050"/>
              <a:gd name="connsiteY15-488" fmla="*/ 2305735 h 2352675"/>
              <a:gd name="connsiteX16-489" fmla="*/ 292990 w 2305050"/>
              <a:gd name="connsiteY16-490" fmla="*/ 2036368 h 2352675"/>
              <a:gd name="connsiteX17-491" fmla="*/ 520217 w 2305050"/>
              <a:gd name="connsiteY17-492" fmla="*/ 750951 h 2352675"/>
              <a:gd name="connsiteX18-493" fmla="*/ 0 w 2305050"/>
              <a:gd name="connsiteY18-494" fmla="*/ 0 h 2352675"/>
              <a:gd name="connsiteX0-495" fmla="*/ 0 w 2305050"/>
              <a:gd name="connsiteY0-496" fmla="*/ 0 h 2352675"/>
              <a:gd name="connsiteX1-497" fmla="*/ 771525 w 2305050"/>
              <a:gd name="connsiteY1-498" fmla="*/ 561975 h 2352675"/>
              <a:gd name="connsiteX2-499" fmla="*/ 2041246 w 2305050"/>
              <a:gd name="connsiteY2-500" fmla="*/ 498120 h 2352675"/>
              <a:gd name="connsiteX3-501" fmla="*/ 2296212 w 2305050"/>
              <a:gd name="connsiteY3-502" fmla="*/ 646252 h 2352675"/>
              <a:gd name="connsiteX4-503" fmla="*/ 1143000 w 2305050"/>
              <a:gd name="connsiteY4-504" fmla="*/ 1009650 h 2352675"/>
              <a:gd name="connsiteX5-505" fmla="*/ 1628775 w 2305050"/>
              <a:gd name="connsiteY5-506" fmla="*/ 1533525 h 2352675"/>
              <a:gd name="connsiteX6-507" fmla="*/ 2076450 w 2305050"/>
              <a:gd name="connsiteY6-508" fmla="*/ 1533525 h 2352675"/>
              <a:gd name="connsiteX7-509" fmla="*/ 2305050 w 2305050"/>
              <a:gd name="connsiteY7-510" fmla="*/ 1724025 h 2352675"/>
              <a:gd name="connsiteX8-511" fmla="*/ 1838325 w 2305050"/>
              <a:gd name="connsiteY8-512" fmla="*/ 1857375 h 2352675"/>
              <a:gd name="connsiteX9-513" fmla="*/ 2009775 w 2305050"/>
              <a:gd name="connsiteY9-514" fmla="*/ 2105025 h 2352675"/>
              <a:gd name="connsiteX10-515" fmla="*/ 1733550 w 2305050"/>
              <a:gd name="connsiteY10-516" fmla="*/ 1971675 h 2352675"/>
              <a:gd name="connsiteX11-517" fmla="*/ 1543050 w 2305050"/>
              <a:gd name="connsiteY11-518" fmla="*/ 2352675 h 2352675"/>
              <a:gd name="connsiteX12-519" fmla="*/ 1314450 w 2305050"/>
              <a:gd name="connsiteY12-520" fmla="*/ 2133600 h 2352675"/>
              <a:gd name="connsiteX13-521" fmla="*/ 1447800 w 2305050"/>
              <a:gd name="connsiteY13-522" fmla="*/ 1771650 h 2352675"/>
              <a:gd name="connsiteX14-523" fmla="*/ 923925 w 2305050"/>
              <a:gd name="connsiteY14-524" fmla="*/ 1190625 h 2352675"/>
              <a:gd name="connsiteX15-525" fmla="*/ 414757 w 2305050"/>
              <a:gd name="connsiteY15-526" fmla="*/ 2305735 h 2352675"/>
              <a:gd name="connsiteX16-527" fmla="*/ 292990 w 2305050"/>
              <a:gd name="connsiteY16-528" fmla="*/ 2036368 h 2352675"/>
              <a:gd name="connsiteX17-529" fmla="*/ 520217 w 2305050"/>
              <a:gd name="connsiteY17-530" fmla="*/ 750951 h 2352675"/>
              <a:gd name="connsiteX18-531" fmla="*/ 0 w 2305050"/>
              <a:gd name="connsiteY18-532" fmla="*/ 0 h 2352675"/>
              <a:gd name="connsiteX0-533" fmla="*/ 0 w 2305050"/>
              <a:gd name="connsiteY0-534" fmla="*/ 0 h 2352675"/>
              <a:gd name="connsiteX1-535" fmla="*/ 771525 w 2305050"/>
              <a:gd name="connsiteY1-536" fmla="*/ 561975 h 2352675"/>
              <a:gd name="connsiteX2-537" fmla="*/ 2041246 w 2305050"/>
              <a:gd name="connsiteY2-538" fmla="*/ 498120 h 2352675"/>
              <a:gd name="connsiteX3-539" fmla="*/ 2296212 w 2305050"/>
              <a:gd name="connsiteY3-540" fmla="*/ 646252 h 2352675"/>
              <a:gd name="connsiteX4-541" fmla="*/ 1143000 w 2305050"/>
              <a:gd name="connsiteY4-542" fmla="*/ 1009650 h 2352675"/>
              <a:gd name="connsiteX5-543" fmla="*/ 1628775 w 2305050"/>
              <a:gd name="connsiteY5-544" fmla="*/ 1533525 h 2352675"/>
              <a:gd name="connsiteX6-545" fmla="*/ 2076450 w 2305050"/>
              <a:gd name="connsiteY6-546" fmla="*/ 1533525 h 2352675"/>
              <a:gd name="connsiteX7-547" fmla="*/ 2305050 w 2305050"/>
              <a:gd name="connsiteY7-548" fmla="*/ 1724025 h 2352675"/>
              <a:gd name="connsiteX8-549" fmla="*/ 1838325 w 2305050"/>
              <a:gd name="connsiteY8-550" fmla="*/ 1857375 h 2352675"/>
              <a:gd name="connsiteX9-551" fmla="*/ 2009775 w 2305050"/>
              <a:gd name="connsiteY9-552" fmla="*/ 2105025 h 2352675"/>
              <a:gd name="connsiteX10-553" fmla="*/ 1733550 w 2305050"/>
              <a:gd name="connsiteY10-554" fmla="*/ 1971675 h 2352675"/>
              <a:gd name="connsiteX11-555" fmla="*/ 1543050 w 2305050"/>
              <a:gd name="connsiteY11-556" fmla="*/ 2352675 h 2352675"/>
              <a:gd name="connsiteX12-557" fmla="*/ 1314450 w 2305050"/>
              <a:gd name="connsiteY12-558" fmla="*/ 2133600 h 2352675"/>
              <a:gd name="connsiteX13-559" fmla="*/ 1447800 w 2305050"/>
              <a:gd name="connsiteY13-560" fmla="*/ 1771650 h 2352675"/>
              <a:gd name="connsiteX14-561" fmla="*/ 923925 w 2305050"/>
              <a:gd name="connsiteY14-562" fmla="*/ 1190625 h 2352675"/>
              <a:gd name="connsiteX15-563" fmla="*/ 414757 w 2305050"/>
              <a:gd name="connsiteY15-564" fmla="*/ 2305735 h 2352675"/>
              <a:gd name="connsiteX16-565" fmla="*/ 292990 w 2305050"/>
              <a:gd name="connsiteY16-566" fmla="*/ 2036368 h 2352675"/>
              <a:gd name="connsiteX17-567" fmla="*/ 520217 w 2305050"/>
              <a:gd name="connsiteY17-568" fmla="*/ 750951 h 2352675"/>
              <a:gd name="connsiteX18-569" fmla="*/ 0 w 2305050"/>
              <a:gd name="connsiteY18-570" fmla="*/ 0 h 2352675"/>
              <a:gd name="connsiteX0-571" fmla="*/ 0 w 2305050"/>
              <a:gd name="connsiteY0-572" fmla="*/ 0 h 2352675"/>
              <a:gd name="connsiteX1-573" fmla="*/ 771525 w 2305050"/>
              <a:gd name="connsiteY1-574" fmla="*/ 561975 h 2352675"/>
              <a:gd name="connsiteX2-575" fmla="*/ 2041246 w 2305050"/>
              <a:gd name="connsiteY2-576" fmla="*/ 498120 h 2352675"/>
              <a:gd name="connsiteX3-577" fmla="*/ 2296212 w 2305050"/>
              <a:gd name="connsiteY3-578" fmla="*/ 646252 h 2352675"/>
              <a:gd name="connsiteX4-579" fmla="*/ 1143000 w 2305050"/>
              <a:gd name="connsiteY4-580" fmla="*/ 1009650 h 2352675"/>
              <a:gd name="connsiteX5-581" fmla="*/ 1628775 w 2305050"/>
              <a:gd name="connsiteY5-582" fmla="*/ 1533525 h 2352675"/>
              <a:gd name="connsiteX6-583" fmla="*/ 2076450 w 2305050"/>
              <a:gd name="connsiteY6-584" fmla="*/ 1533525 h 2352675"/>
              <a:gd name="connsiteX7-585" fmla="*/ 2305050 w 2305050"/>
              <a:gd name="connsiteY7-586" fmla="*/ 1724025 h 2352675"/>
              <a:gd name="connsiteX8-587" fmla="*/ 1838325 w 2305050"/>
              <a:gd name="connsiteY8-588" fmla="*/ 1857375 h 2352675"/>
              <a:gd name="connsiteX9-589" fmla="*/ 2009775 w 2305050"/>
              <a:gd name="connsiteY9-590" fmla="*/ 2105025 h 2352675"/>
              <a:gd name="connsiteX10-591" fmla="*/ 1733550 w 2305050"/>
              <a:gd name="connsiteY10-592" fmla="*/ 1971675 h 2352675"/>
              <a:gd name="connsiteX11-593" fmla="*/ 1543050 w 2305050"/>
              <a:gd name="connsiteY11-594" fmla="*/ 2352675 h 2352675"/>
              <a:gd name="connsiteX12-595" fmla="*/ 1314450 w 2305050"/>
              <a:gd name="connsiteY12-596" fmla="*/ 2133600 h 2352675"/>
              <a:gd name="connsiteX13-597" fmla="*/ 1447800 w 2305050"/>
              <a:gd name="connsiteY13-598" fmla="*/ 1771650 h 2352675"/>
              <a:gd name="connsiteX14-599" fmla="*/ 923925 w 2305050"/>
              <a:gd name="connsiteY14-600" fmla="*/ 1190625 h 2352675"/>
              <a:gd name="connsiteX15-601" fmla="*/ 414757 w 2305050"/>
              <a:gd name="connsiteY15-602" fmla="*/ 2305735 h 2352675"/>
              <a:gd name="connsiteX16-603" fmla="*/ 292990 w 2305050"/>
              <a:gd name="connsiteY16-604" fmla="*/ 2036368 h 2352675"/>
              <a:gd name="connsiteX17-605" fmla="*/ 520217 w 2305050"/>
              <a:gd name="connsiteY17-606" fmla="*/ 750951 h 2352675"/>
              <a:gd name="connsiteX18-607" fmla="*/ 0 w 2305050"/>
              <a:gd name="connsiteY18-608" fmla="*/ 0 h 2352675"/>
              <a:gd name="connsiteX0-609" fmla="*/ 0 w 2294077"/>
              <a:gd name="connsiteY0-610" fmla="*/ 0 h 2363647"/>
              <a:gd name="connsiteX1-611" fmla="*/ 760552 w 2294077"/>
              <a:gd name="connsiteY1-612" fmla="*/ 572947 h 2363647"/>
              <a:gd name="connsiteX2-613" fmla="*/ 2030273 w 2294077"/>
              <a:gd name="connsiteY2-614" fmla="*/ 509092 h 2363647"/>
              <a:gd name="connsiteX3-615" fmla="*/ 2285239 w 2294077"/>
              <a:gd name="connsiteY3-616" fmla="*/ 657224 h 2363647"/>
              <a:gd name="connsiteX4-617" fmla="*/ 1132027 w 2294077"/>
              <a:gd name="connsiteY4-618" fmla="*/ 1020622 h 2363647"/>
              <a:gd name="connsiteX5-619" fmla="*/ 1617802 w 2294077"/>
              <a:gd name="connsiteY5-620" fmla="*/ 1544497 h 2363647"/>
              <a:gd name="connsiteX6-621" fmla="*/ 2065477 w 2294077"/>
              <a:gd name="connsiteY6-622" fmla="*/ 1544497 h 2363647"/>
              <a:gd name="connsiteX7-623" fmla="*/ 2294077 w 2294077"/>
              <a:gd name="connsiteY7-624" fmla="*/ 1734997 h 2363647"/>
              <a:gd name="connsiteX8-625" fmla="*/ 1827352 w 2294077"/>
              <a:gd name="connsiteY8-626" fmla="*/ 1868347 h 2363647"/>
              <a:gd name="connsiteX9-627" fmla="*/ 1998802 w 2294077"/>
              <a:gd name="connsiteY9-628" fmla="*/ 2115997 h 2363647"/>
              <a:gd name="connsiteX10-629" fmla="*/ 1722577 w 2294077"/>
              <a:gd name="connsiteY10-630" fmla="*/ 1982647 h 2363647"/>
              <a:gd name="connsiteX11-631" fmla="*/ 1532077 w 2294077"/>
              <a:gd name="connsiteY11-632" fmla="*/ 2363647 h 2363647"/>
              <a:gd name="connsiteX12-633" fmla="*/ 1303477 w 2294077"/>
              <a:gd name="connsiteY12-634" fmla="*/ 2144572 h 2363647"/>
              <a:gd name="connsiteX13-635" fmla="*/ 1436827 w 2294077"/>
              <a:gd name="connsiteY13-636" fmla="*/ 1782622 h 2363647"/>
              <a:gd name="connsiteX14-637" fmla="*/ 912952 w 2294077"/>
              <a:gd name="connsiteY14-638" fmla="*/ 1201597 h 2363647"/>
              <a:gd name="connsiteX15-639" fmla="*/ 403784 w 2294077"/>
              <a:gd name="connsiteY15-640" fmla="*/ 2316707 h 2363647"/>
              <a:gd name="connsiteX16-641" fmla="*/ 282017 w 2294077"/>
              <a:gd name="connsiteY16-642" fmla="*/ 2047340 h 2363647"/>
              <a:gd name="connsiteX17-643" fmla="*/ 509244 w 2294077"/>
              <a:gd name="connsiteY17-644" fmla="*/ 761923 h 2363647"/>
              <a:gd name="connsiteX18-645" fmla="*/ 0 w 2294077"/>
              <a:gd name="connsiteY18-646" fmla="*/ 0 h 2363647"/>
              <a:gd name="connsiteX0-647" fmla="*/ 6569 w 2300646"/>
              <a:gd name="connsiteY0-648" fmla="*/ 0 h 2363647"/>
              <a:gd name="connsiteX1-649" fmla="*/ 767121 w 2300646"/>
              <a:gd name="connsiteY1-650" fmla="*/ 572947 h 2363647"/>
              <a:gd name="connsiteX2-651" fmla="*/ 2036842 w 2300646"/>
              <a:gd name="connsiteY2-652" fmla="*/ 509092 h 2363647"/>
              <a:gd name="connsiteX3-653" fmla="*/ 2291808 w 2300646"/>
              <a:gd name="connsiteY3-654" fmla="*/ 657224 h 2363647"/>
              <a:gd name="connsiteX4-655" fmla="*/ 1138596 w 2300646"/>
              <a:gd name="connsiteY4-656" fmla="*/ 1020622 h 2363647"/>
              <a:gd name="connsiteX5-657" fmla="*/ 1624371 w 2300646"/>
              <a:gd name="connsiteY5-658" fmla="*/ 1544497 h 2363647"/>
              <a:gd name="connsiteX6-659" fmla="*/ 2072046 w 2300646"/>
              <a:gd name="connsiteY6-660" fmla="*/ 1544497 h 2363647"/>
              <a:gd name="connsiteX7-661" fmla="*/ 2300646 w 2300646"/>
              <a:gd name="connsiteY7-662" fmla="*/ 1734997 h 2363647"/>
              <a:gd name="connsiteX8-663" fmla="*/ 1833921 w 2300646"/>
              <a:gd name="connsiteY8-664" fmla="*/ 1868347 h 2363647"/>
              <a:gd name="connsiteX9-665" fmla="*/ 2005371 w 2300646"/>
              <a:gd name="connsiteY9-666" fmla="*/ 2115997 h 2363647"/>
              <a:gd name="connsiteX10-667" fmla="*/ 1729146 w 2300646"/>
              <a:gd name="connsiteY10-668" fmla="*/ 1982647 h 2363647"/>
              <a:gd name="connsiteX11-669" fmla="*/ 1538646 w 2300646"/>
              <a:gd name="connsiteY11-670" fmla="*/ 2363647 h 2363647"/>
              <a:gd name="connsiteX12-671" fmla="*/ 1310046 w 2300646"/>
              <a:gd name="connsiteY12-672" fmla="*/ 2144572 h 2363647"/>
              <a:gd name="connsiteX13-673" fmla="*/ 1443396 w 2300646"/>
              <a:gd name="connsiteY13-674" fmla="*/ 1782622 h 2363647"/>
              <a:gd name="connsiteX14-675" fmla="*/ 919521 w 2300646"/>
              <a:gd name="connsiteY14-676" fmla="*/ 1201597 h 2363647"/>
              <a:gd name="connsiteX15-677" fmla="*/ 410353 w 2300646"/>
              <a:gd name="connsiteY15-678" fmla="*/ 2316707 h 2363647"/>
              <a:gd name="connsiteX16-679" fmla="*/ 288586 w 2300646"/>
              <a:gd name="connsiteY16-680" fmla="*/ 2047340 h 2363647"/>
              <a:gd name="connsiteX17-681" fmla="*/ 515813 w 2300646"/>
              <a:gd name="connsiteY17-682" fmla="*/ 761923 h 2363647"/>
              <a:gd name="connsiteX18-683" fmla="*/ 6569 w 2300646"/>
              <a:gd name="connsiteY18-684" fmla="*/ 0 h 2363647"/>
              <a:gd name="connsiteX0-685" fmla="*/ 6569 w 2300646"/>
              <a:gd name="connsiteY0-686" fmla="*/ 5505 h 2369152"/>
              <a:gd name="connsiteX1-687" fmla="*/ 767121 w 2300646"/>
              <a:gd name="connsiteY1-688" fmla="*/ 578452 h 2369152"/>
              <a:gd name="connsiteX2-689" fmla="*/ 2036842 w 2300646"/>
              <a:gd name="connsiteY2-690" fmla="*/ 514597 h 2369152"/>
              <a:gd name="connsiteX3-691" fmla="*/ 2291808 w 2300646"/>
              <a:gd name="connsiteY3-692" fmla="*/ 662729 h 2369152"/>
              <a:gd name="connsiteX4-693" fmla="*/ 1138596 w 2300646"/>
              <a:gd name="connsiteY4-694" fmla="*/ 1026127 h 2369152"/>
              <a:gd name="connsiteX5-695" fmla="*/ 1624371 w 2300646"/>
              <a:gd name="connsiteY5-696" fmla="*/ 1550002 h 2369152"/>
              <a:gd name="connsiteX6-697" fmla="*/ 2072046 w 2300646"/>
              <a:gd name="connsiteY6-698" fmla="*/ 1550002 h 2369152"/>
              <a:gd name="connsiteX7-699" fmla="*/ 2300646 w 2300646"/>
              <a:gd name="connsiteY7-700" fmla="*/ 1740502 h 2369152"/>
              <a:gd name="connsiteX8-701" fmla="*/ 1833921 w 2300646"/>
              <a:gd name="connsiteY8-702" fmla="*/ 1873852 h 2369152"/>
              <a:gd name="connsiteX9-703" fmla="*/ 2005371 w 2300646"/>
              <a:gd name="connsiteY9-704" fmla="*/ 2121502 h 2369152"/>
              <a:gd name="connsiteX10-705" fmla="*/ 1729146 w 2300646"/>
              <a:gd name="connsiteY10-706" fmla="*/ 1988152 h 2369152"/>
              <a:gd name="connsiteX11-707" fmla="*/ 1538646 w 2300646"/>
              <a:gd name="connsiteY11-708" fmla="*/ 2369152 h 2369152"/>
              <a:gd name="connsiteX12-709" fmla="*/ 1310046 w 2300646"/>
              <a:gd name="connsiteY12-710" fmla="*/ 2150077 h 2369152"/>
              <a:gd name="connsiteX13-711" fmla="*/ 1443396 w 2300646"/>
              <a:gd name="connsiteY13-712" fmla="*/ 1788127 h 2369152"/>
              <a:gd name="connsiteX14-713" fmla="*/ 919521 w 2300646"/>
              <a:gd name="connsiteY14-714" fmla="*/ 1207102 h 2369152"/>
              <a:gd name="connsiteX15-715" fmla="*/ 410353 w 2300646"/>
              <a:gd name="connsiteY15-716" fmla="*/ 2322212 h 2369152"/>
              <a:gd name="connsiteX16-717" fmla="*/ 288586 w 2300646"/>
              <a:gd name="connsiteY16-718" fmla="*/ 2052845 h 2369152"/>
              <a:gd name="connsiteX17-719" fmla="*/ 515813 w 2300646"/>
              <a:gd name="connsiteY17-720" fmla="*/ 767428 h 2369152"/>
              <a:gd name="connsiteX18-721" fmla="*/ 6569 w 2300646"/>
              <a:gd name="connsiteY18-722" fmla="*/ 5505 h 2369152"/>
              <a:gd name="connsiteX0-723" fmla="*/ 11167 w 2305244"/>
              <a:gd name="connsiteY0-724" fmla="*/ 5505 h 2369152"/>
              <a:gd name="connsiteX1-725" fmla="*/ 771719 w 2305244"/>
              <a:gd name="connsiteY1-726" fmla="*/ 578452 h 2369152"/>
              <a:gd name="connsiteX2-727" fmla="*/ 2041440 w 2305244"/>
              <a:gd name="connsiteY2-728" fmla="*/ 514597 h 2369152"/>
              <a:gd name="connsiteX3-729" fmla="*/ 2296406 w 2305244"/>
              <a:gd name="connsiteY3-730" fmla="*/ 662729 h 2369152"/>
              <a:gd name="connsiteX4-731" fmla="*/ 1143194 w 2305244"/>
              <a:gd name="connsiteY4-732" fmla="*/ 1026127 h 2369152"/>
              <a:gd name="connsiteX5-733" fmla="*/ 1628969 w 2305244"/>
              <a:gd name="connsiteY5-734" fmla="*/ 1550002 h 2369152"/>
              <a:gd name="connsiteX6-735" fmla="*/ 2076644 w 2305244"/>
              <a:gd name="connsiteY6-736" fmla="*/ 1550002 h 2369152"/>
              <a:gd name="connsiteX7-737" fmla="*/ 2305244 w 2305244"/>
              <a:gd name="connsiteY7-738" fmla="*/ 1740502 h 2369152"/>
              <a:gd name="connsiteX8-739" fmla="*/ 1838519 w 2305244"/>
              <a:gd name="connsiteY8-740" fmla="*/ 1873852 h 2369152"/>
              <a:gd name="connsiteX9-741" fmla="*/ 2009969 w 2305244"/>
              <a:gd name="connsiteY9-742" fmla="*/ 2121502 h 2369152"/>
              <a:gd name="connsiteX10-743" fmla="*/ 1733744 w 2305244"/>
              <a:gd name="connsiteY10-744" fmla="*/ 1988152 h 2369152"/>
              <a:gd name="connsiteX11-745" fmla="*/ 1543244 w 2305244"/>
              <a:gd name="connsiteY11-746" fmla="*/ 2369152 h 2369152"/>
              <a:gd name="connsiteX12-747" fmla="*/ 1314644 w 2305244"/>
              <a:gd name="connsiteY12-748" fmla="*/ 2150077 h 2369152"/>
              <a:gd name="connsiteX13-749" fmla="*/ 1447994 w 2305244"/>
              <a:gd name="connsiteY13-750" fmla="*/ 1788127 h 2369152"/>
              <a:gd name="connsiteX14-751" fmla="*/ 924119 w 2305244"/>
              <a:gd name="connsiteY14-752" fmla="*/ 1207102 h 2369152"/>
              <a:gd name="connsiteX15-753" fmla="*/ 414951 w 2305244"/>
              <a:gd name="connsiteY15-754" fmla="*/ 2322212 h 2369152"/>
              <a:gd name="connsiteX16-755" fmla="*/ 293184 w 2305244"/>
              <a:gd name="connsiteY16-756" fmla="*/ 2052845 h 2369152"/>
              <a:gd name="connsiteX17-757" fmla="*/ 520411 w 2305244"/>
              <a:gd name="connsiteY17-758" fmla="*/ 767428 h 2369152"/>
              <a:gd name="connsiteX18-759" fmla="*/ 11167 w 2305244"/>
              <a:gd name="connsiteY18-760" fmla="*/ 5505 h 2369152"/>
              <a:gd name="connsiteX0-761" fmla="*/ 11167 w 2305244"/>
              <a:gd name="connsiteY0-762" fmla="*/ 5505 h 2369152"/>
              <a:gd name="connsiteX1-763" fmla="*/ 771719 w 2305244"/>
              <a:gd name="connsiteY1-764" fmla="*/ 578452 h 2369152"/>
              <a:gd name="connsiteX2-765" fmla="*/ 2041440 w 2305244"/>
              <a:gd name="connsiteY2-766" fmla="*/ 514597 h 2369152"/>
              <a:gd name="connsiteX3-767" fmla="*/ 2296406 w 2305244"/>
              <a:gd name="connsiteY3-768" fmla="*/ 662729 h 2369152"/>
              <a:gd name="connsiteX4-769" fmla="*/ 1143194 w 2305244"/>
              <a:gd name="connsiteY4-770" fmla="*/ 1026127 h 2369152"/>
              <a:gd name="connsiteX5-771" fmla="*/ 1628969 w 2305244"/>
              <a:gd name="connsiteY5-772" fmla="*/ 1550002 h 2369152"/>
              <a:gd name="connsiteX6-773" fmla="*/ 2076644 w 2305244"/>
              <a:gd name="connsiteY6-774" fmla="*/ 1550002 h 2369152"/>
              <a:gd name="connsiteX7-775" fmla="*/ 2305244 w 2305244"/>
              <a:gd name="connsiteY7-776" fmla="*/ 1740502 h 2369152"/>
              <a:gd name="connsiteX8-777" fmla="*/ 1838519 w 2305244"/>
              <a:gd name="connsiteY8-778" fmla="*/ 1873852 h 2369152"/>
              <a:gd name="connsiteX9-779" fmla="*/ 2009969 w 2305244"/>
              <a:gd name="connsiteY9-780" fmla="*/ 2121502 h 2369152"/>
              <a:gd name="connsiteX10-781" fmla="*/ 1733744 w 2305244"/>
              <a:gd name="connsiteY10-782" fmla="*/ 1988152 h 2369152"/>
              <a:gd name="connsiteX11-783" fmla="*/ 1543244 w 2305244"/>
              <a:gd name="connsiteY11-784" fmla="*/ 2369152 h 2369152"/>
              <a:gd name="connsiteX12-785" fmla="*/ 1314644 w 2305244"/>
              <a:gd name="connsiteY12-786" fmla="*/ 2150077 h 2369152"/>
              <a:gd name="connsiteX13-787" fmla="*/ 1447994 w 2305244"/>
              <a:gd name="connsiteY13-788" fmla="*/ 1788127 h 2369152"/>
              <a:gd name="connsiteX14-789" fmla="*/ 909489 w 2305244"/>
              <a:gd name="connsiteY14-790" fmla="*/ 1185156 h 2369152"/>
              <a:gd name="connsiteX15-791" fmla="*/ 414951 w 2305244"/>
              <a:gd name="connsiteY15-792" fmla="*/ 2322212 h 2369152"/>
              <a:gd name="connsiteX16-793" fmla="*/ 293184 w 2305244"/>
              <a:gd name="connsiteY16-794" fmla="*/ 2052845 h 2369152"/>
              <a:gd name="connsiteX17-795" fmla="*/ 520411 w 2305244"/>
              <a:gd name="connsiteY17-796" fmla="*/ 767428 h 2369152"/>
              <a:gd name="connsiteX18-797" fmla="*/ 11167 w 2305244"/>
              <a:gd name="connsiteY18-798" fmla="*/ 5505 h 2369152"/>
              <a:gd name="connsiteX0-799" fmla="*/ 11167 w 2305244"/>
              <a:gd name="connsiteY0-800" fmla="*/ 5505 h 2369152"/>
              <a:gd name="connsiteX1-801" fmla="*/ 771719 w 2305244"/>
              <a:gd name="connsiteY1-802" fmla="*/ 578452 h 2369152"/>
              <a:gd name="connsiteX2-803" fmla="*/ 2041440 w 2305244"/>
              <a:gd name="connsiteY2-804" fmla="*/ 514597 h 2369152"/>
              <a:gd name="connsiteX3-805" fmla="*/ 2296406 w 2305244"/>
              <a:gd name="connsiteY3-806" fmla="*/ 662729 h 2369152"/>
              <a:gd name="connsiteX4-807" fmla="*/ 1106618 w 2305244"/>
              <a:gd name="connsiteY4-808" fmla="*/ 1004182 h 2369152"/>
              <a:gd name="connsiteX5-809" fmla="*/ 1628969 w 2305244"/>
              <a:gd name="connsiteY5-810" fmla="*/ 1550002 h 2369152"/>
              <a:gd name="connsiteX6-811" fmla="*/ 2076644 w 2305244"/>
              <a:gd name="connsiteY6-812" fmla="*/ 1550002 h 2369152"/>
              <a:gd name="connsiteX7-813" fmla="*/ 2305244 w 2305244"/>
              <a:gd name="connsiteY7-814" fmla="*/ 1740502 h 2369152"/>
              <a:gd name="connsiteX8-815" fmla="*/ 1838519 w 2305244"/>
              <a:gd name="connsiteY8-816" fmla="*/ 1873852 h 2369152"/>
              <a:gd name="connsiteX9-817" fmla="*/ 2009969 w 2305244"/>
              <a:gd name="connsiteY9-818" fmla="*/ 2121502 h 2369152"/>
              <a:gd name="connsiteX10-819" fmla="*/ 1733744 w 2305244"/>
              <a:gd name="connsiteY10-820" fmla="*/ 1988152 h 2369152"/>
              <a:gd name="connsiteX11-821" fmla="*/ 1543244 w 2305244"/>
              <a:gd name="connsiteY11-822" fmla="*/ 2369152 h 2369152"/>
              <a:gd name="connsiteX12-823" fmla="*/ 1314644 w 2305244"/>
              <a:gd name="connsiteY12-824" fmla="*/ 2150077 h 2369152"/>
              <a:gd name="connsiteX13-825" fmla="*/ 1447994 w 2305244"/>
              <a:gd name="connsiteY13-826" fmla="*/ 1788127 h 2369152"/>
              <a:gd name="connsiteX14-827" fmla="*/ 909489 w 2305244"/>
              <a:gd name="connsiteY14-828" fmla="*/ 1185156 h 2369152"/>
              <a:gd name="connsiteX15-829" fmla="*/ 414951 w 2305244"/>
              <a:gd name="connsiteY15-830" fmla="*/ 2322212 h 2369152"/>
              <a:gd name="connsiteX16-831" fmla="*/ 293184 w 2305244"/>
              <a:gd name="connsiteY16-832" fmla="*/ 2052845 h 2369152"/>
              <a:gd name="connsiteX17-833" fmla="*/ 520411 w 2305244"/>
              <a:gd name="connsiteY17-834" fmla="*/ 767428 h 2369152"/>
              <a:gd name="connsiteX18-835" fmla="*/ 11167 w 2305244"/>
              <a:gd name="connsiteY18-836" fmla="*/ 5505 h 2369152"/>
              <a:gd name="connsiteX0-837" fmla="*/ 11167 w 2305244"/>
              <a:gd name="connsiteY0-838" fmla="*/ 5505 h 2369152"/>
              <a:gd name="connsiteX1-839" fmla="*/ 771719 w 2305244"/>
              <a:gd name="connsiteY1-840" fmla="*/ 578452 h 2369152"/>
              <a:gd name="connsiteX2-841" fmla="*/ 2041440 w 2305244"/>
              <a:gd name="connsiteY2-842" fmla="*/ 514597 h 2369152"/>
              <a:gd name="connsiteX3-843" fmla="*/ 2296406 w 2305244"/>
              <a:gd name="connsiteY3-844" fmla="*/ 662729 h 2369152"/>
              <a:gd name="connsiteX4-845" fmla="*/ 1106618 w 2305244"/>
              <a:gd name="connsiteY4-846" fmla="*/ 1004182 h 2369152"/>
              <a:gd name="connsiteX5-847" fmla="*/ 1628969 w 2305244"/>
              <a:gd name="connsiteY5-848" fmla="*/ 1550002 h 2369152"/>
              <a:gd name="connsiteX6-849" fmla="*/ 2076644 w 2305244"/>
              <a:gd name="connsiteY6-850" fmla="*/ 1550002 h 2369152"/>
              <a:gd name="connsiteX7-851" fmla="*/ 2305244 w 2305244"/>
              <a:gd name="connsiteY7-852" fmla="*/ 1740502 h 2369152"/>
              <a:gd name="connsiteX8-853" fmla="*/ 1838519 w 2305244"/>
              <a:gd name="connsiteY8-854" fmla="*/ 1873852 h 2369152"/>
              <a:gd name="connsiteX9-855" fmla="*/ 2009969 w 2305244"/>
              <a:gd name="connsiteY9-856" fmla="*/ 2121502 h 2369152"/>
              <a:gd name="connsiteX10-857" fmla="*/ 1733744 w 2305244"/>
              <a:gd name="connsiteY10-858" fmla="*/ 1988152 h 2369152"/>
              <a:gd name="connsiteX11-859" fmla="*/ 1543244 w 2305244"/>
              <a:gd name="connsiteY11-860" fmla="*/ 2369152 h 2369152"/>
              <a:gd name="connsiteX12-861" fmla="*/ 1314644 w 2305244"/>
              <a:gd name="connsiteY12-862" fmla="*/ 2150077 h 2369152"/>
              <a:gd name="connsiteX13-863" fmla="*/ 1447994 w 2305244"/>
              <a:gd name="connsiteY13-864" fmla="*/ 1788127 h 2369152"/>
              <a:gd name="connsiteX14-865" fmla="*/ 898516 w 2305244"/>
              <a:gd name="connsiteY14-866" fmla="*/ 1196129 h 2369152"/>
              <a:gd name="connsiteX15-867" fmla="*/ 414951 w 2305244"/>
              <a:gd name="connsiteY15-868" fmla="*/ 2322212 h 2369152"/>
              <a:gd name="connsiteX16-869" fmla="*/ 293184 w 2305244"/>
              <a:gd name="connsiteY16-870" fmla="*/ 2052845 h 2369152"/>
              <a:gd name="connsiteX17-871" fmla="*/ 520411 w 2305244"/>
              <a:gd name="connsiteY17-872" fmla="*/ 767428 h 2369152"/>
              <a:gd name="connsiteX18-873" fmla="*/ 11167 w 2305244"/>
              <a:gd name="connsiteY18-874" fmla="*/ 5505 h 2369152"/>
              <a:gd name="connsiteX0-875" fmla="*/ 11167 w 2305244"/>
              <a:gd name="connsiteY0-876" fmla="*/ 5505 h 2369152"/>
              <a:gd name="connsiteX1-877" fmla="*/ 771719 w 2305244"/>
              <a:gd name="connsiteY1-878" fmla="*/ 578452 h 2369152"/>
              <a:gd name="connsiteX2-879" fmla="*/ 2041440 w 2305244"/>
              <a:gd name="connsiteY2-880" fmla="*/ 514597 h 2369152"/>
              <a:gd name="connsiteX3-881" fmla="*/ 2296406 w 2305244"/>
              <a:gd name="connsiteY3-882" fmla="*/ 662729 h 2369152"/>
              <a:gd name="connsiteX4-883" fmla="*/ 1124906 w 2305244"/>
              <a:gd name="connsiteY4-884" fmla="*/ 1004182 h 2369152"/>
              <a:gd name="connsiteX5-885" fmla="*/ 1628969 w 2305244"/>
              <a:gd name="connsiteY5-886" fmla="*/ 1550002 h 2369152"/>
              <a:gd name="connsiteX6-887" fmla="*/ 2076644 w 2305244"/>
              <a:gd name="connsiteY6-888" fmla="*/ 1550002 h 2369152"/>
              <a:gd name="connsiteX7-889" fmla="*/ 2305244 w 2305244"/>
              <a:gd name="connsiteY7-890" fmla="*/ 1740502 h 2369152"/>
              <a:gd name="connsiteX8-891" fmla="*/ 1838519 w 2305244"/>
              <a:gd name="connsiteY8-892" fmla="*/ 1873852 h 2369152"/>
              <a:gd name="connsiteX9-893" fmla="*/ 2009969 w 2305244"/>
              <a:gd name="connsiteY9-894" fmla="*/ 2121502 h 2369152"/>
              <a:gd name="connsiteX10-895" fmla="*/ 1733744 w 2305244"/>
              <a:gd name="connsiteY10-896" fmla="*/ 1988152 h 2369152"/>
              <a:gd name="connsiteX11-897" fmla="*/ 1543244 w 2305244"/>
              <a:gd name="connsiteY11-898" fmla="*/ 2369152 h 2369152"/>
              <a:gd name="connsiteX12-899" fmla="*/ 1314644 w 2305244"/>
              <a:gd name="connsiteY12-900" fmla="*/ 2150077 h 2369152"/>
              <a:gd name="connsiteX13-901" fmla="*/ 1447994 w 2305244"/>
              <a:gd name="connsiteY13-902" fmla="*/ 1788127 h 2369152"/>
              <a:gd name="connsiteX14-903" fmla="*/ 898516 w 2305244"/>
              <a:gd name="connsiteY14-904" fmla="*/ 1196129 h 2369152"/>
              <a:gd name="connsiteX15-905" fmla="*/ 414951 w 2305244"/>
              <a:gd name="connsiteY15-906" fmla="*/ 2322212 h 2369152"/>
              <a:gd name="connsiteX16-907" fmla="*/ 293184 w 2305244"/>
              <a:gd name="connsiteY16-908" fmla="*/ 2052845 h 2369152"/>
              <a:gd name="connsiteX17-909" fmla="*/ 520411 w 2305244"/>
              <a:gd name="connsiteY17-910" fmla="*/ 767428 h 2369152"/>
              <a:gd name="connsiteX18-911" fmla="*/ 11167 w 2305244"/>
              <a:gd name="connsiteY18-912" fmla="*/ 5505 h 2369152"/>
              <a:gd name="connsiteX0-913" fmla="*/ 11167 w 2305244"/>
              <a:gd name="connsiteY0-914" fmla="*/ 5505 h 2369152"/>
              <a:gd name="connsiteX1-915" fmla="*/ 771719 w 2305244"/>
              <a:gd name="connsiteY1-916" fmla="*/ 578452 h 2369152"/>
              <a:gd name="connsiteX2-917" fmla="*/ 2041440 w 2305244"/>
              <a:gd name="connsiteY2-918" fmla="*/ 514597 h 2369152"/>
              <a:gd name="connsiteX3-919" fmla="*/ 2296406 w 2305244"/>
              <a:gd name="connsiteY3-920" fmla="*/ 662729 h 2369152"/>
              <a:gd name="connsiteX4-921" fmla="*/ 1124906 w 2305244"/>
              <a:gd name="connsiteY4-922" fmla="*/ 1004182 h 2369152"/>
              <a:gd name="connsiteX5-923" fmla="*/ 1628969 w 2305244"/>
              <a:gd name="connsiteY5-924" fmla="*/ 1550002 h 2369152"/>
              <a:gd name="connsiteX6-925" fmla="*/ 2076644 w 2305244"/>
              <a:gd name="connsiteY6-926" fmla="*/ 1550002 h 2369152"/>
              <a:gd name="connsiteX7-927" fmla="*/ 2305244 w 2305244"/>
              <a:gd name="connsiteY7-928" fmla="*/ 1740502 h 2369152"/>
              <a:gd name="connsiteX8-929" fmla="*/ 1838519 w 2305244"/>
              <a:gd name="connsiteY8-930" fmla="*/ 1873852 h 2369152"/>
              <a:gd name="connsiteX9-931" fmla="*/ 2009969 w 2305244"/>
              <a:gd name="connsiteY9-932" fmla="*/ 2121502 h 2369152"/>
              <a:gd name="connsiteX10-933" fmla="*/ 1733744 w 2305244"/>
              <a:gd name="connsiteY10-934" fmla="*/ 1988152 h 2369152"/>
              <a:gd name="connsiteX11-935" fmla="*/ 1543244 w 2305244"/>
              <a:gd name="connsiteY11-936" fmla="*/ 2369152 h 2369152"/>
              <a:gd name="connsiteX12-937" fmla="*/ 1314644 w 2305244"/>
              <a:gd name="connsiteY12-938" fmla="*/ 2150077 h 2369152"/>
              <a:gd name="connsiteX13-939" fmla="*/ 1447994 w 2305244"/>
              <a:gd name="connsiteY13-940" fmla="*/ 1788127 h 2369152"/>
              <a:gd name="connsiteX14-941" fmla="*/ 909489 w 2305244"/>
              <a:gd name="connsiteY14-942" fmla="*/ 1225390 h 2369152"/>
              <a:gd name="connsiteX15-943" fmla="*/ 414951 w 2305244"/>
              <a:gd name="connsiteY15-944" fmla="*/ 2322212 h 2369152"/>
              <a:gd name="connsiteX16-945" fmla="*/ 293184 w 2305244"/>
              <a:gd name="connsiteY16-946" fmla="*/ 2052845 h 2369152"/>
              <a:gd name="connsiteX17-947" fmla="*/ 520411 w 2305244"/>
              <a:gd name="connsiteY17-948" fmla="*/ 767428 h 2369152"/>
              <a:gd name="connsiteX18-949" fmla="*/ 11167 w 2305244"/>
              <a:gd name="connsiteY18-950" fmla="*/ 5505 h 2369152"/>
              <a:gd name="connsiteX0-951" fmla="*/ 11167 w 2305244"/>
              <a:gd name="connsiteY0-952" fmla="*/ 5505 h 2369152"/>
              <a:gd name="connsiteX1-953" fmla="*/ 771719 w 2305244"/>
              <a:gd name="connsiteY1-954" fmla="*/ 578452 h 2369152"/>
              <a:gd name="connsiteX2-955" fmla="*/ 2041440 w 2305244"/>
              <a:gd name="connsiteY2-956" fmla="*/ 514597 h 2369152"/>
              <a:gd name="connsiteX3-957" fmla="*/ 2296406 w 2305244"/>
              <a:gd name="connsiteY3-958" fmla="*/ 662729 h 2369152"/>
              <a:gd name="connsiteX4-959" fmla="*/ 1124906 w 2305244"/>
              <a:gd name="connsiteY4-960" fmla="*/ 1004182 h 2369152"/>
              <a:gd name="connsiteX5-961" fmla="*/ 1628969 w 2305244"/>
              <a:gd name="connsiteY5-962" fmla="*/ 1550002 h 2369152"/>
              <a:gd name="connsiteX6-963" fmla="*/ 2076644 w 2305244"/>
              <a:gd name="connsiteY6-964" fmla="*/ 1550002 h 2369152"/>
              <a:gd name="connsiteX7-965" fmla="*/ 2305244 w 2305244"/>
              <a:gd name="connsiteY7-966" fmla="*/ 1740502 h 2369152"/>
              <a:gd name="connsiteX8-967" fmla="*/ 1838519 w 2305244"/>
              <a:gd name="connsiteY8-968" fmla="*/ 1873852 h 2369152"/>
              <a:gd name="connsiteX9-969" fmla="*/ 2009969 w 2305244"/>
              <a:gd name="connsiteY9-970" fmla="*/ 2121502 h 2369152"/>
              <a:gd name="connsiteX10-971" fmla="*/ 1733744 w 2305244"/>
              <a:gd name="connsiteY10-972" fmla="*/ 1988152 h 2369152"/>
              <a:gd name="connsiteX11-973" fmla="*/ 1543244 w 2305244"/>
              <a:gd name="connsiteY11-974" fmla="*/ 2369152 h 2369152"/>
              <a:gd name="connsiteX12-975" fmla="*/ 1314644 w 2305244"/>
              <a:gd name="connsiteY12-976" fmla="*/ 2150077 h 2369152"/>
              <a:gd name="connsiteX13-977" fmla="*/ 1473597 w 2305244"/>
              <a:gd name="connsiteY13-978" fmla="*/ 1788127 h 2369152"/>
              <a:gd name="connsiteX14-979" fmla="*/ 909489 w 2305244"/>
              <a:gd name="connsiteY14-980" fmla="*/ 1225390 h 2369152"/>
              <a:gd name="connsiteX15-981" fmla="*/ 414951 w 2305244"/>
              <a:gd name="connsiteY15-982" fmla="*/ 2322212 h 2369152"/>
              <a:gd name="connsiteX16-983" fmla="*/ 293184 w 2305244"/>
              <a:gd name="connsiteY16-984" fmla="*/ 2052845 h 2369152"/>
              <a:gd name="connsiteX17-985" fmla="*/ 520411 w 2305244"/>
              <a:gd name="connsiteY17-986" fmla="*/ 767428 h 2369152"/>
              <a:gd name="connsiteX18-987" fmla="*/ 11167 w 2305244"/>
              <a:gd name="connsiteY18-988" fmla="*/ 5505 h 2369152"/>
              <a:gd name="connsiteX0-989" fmla="*/ 11167 w 2305244"/>
              <a:gd name="connsiteY0-990" fmla="*/ 5505 h 2369152"/>
              <a:gd name="connsiteX1-991" fmla="*/ 771719 w 2305244"/>
              <a:gd name="connsiteY1-992" fmla="*/ 578452 h 2369152"/>
              <a:gd name="connsiteX2-993" fmla="*/ 2041440 w 2305244"/>
              <a:gd name="connsiteY2-994" fmla="*/ 514597 h 2369152"/>
              <a:gd name="connsiteX3-995" fmla="*/ 2296406 w 2305244"/>
              <a:gd name="connsiteY3-996" fmla="*/ 662729 h 2369152"/>
              <a:gd name="connsiteX4-997" fmla="*/ 1124906 w 2305244"/>
              <a:gd name="connsiteY4-998" fmla="*/ 1004182 h 2369152"/>
              <a:gd name="connsiteX5-999" fmla="*/ 1628969 w 2305244"/>
              <a:gd name="connsiteY5-1000" fmla="*/ 1550002 h 2369152"/>
              <a:gd name="connsiteX6-1001" fmla="*/ 2076644 w 2305244"/>
              <a:gd name="connsiteY6-1002" fmla="*/ 1550002 h 2369152"/>
              <a:gd name="connsiteX7-1003" fmla="*/ 2305244 w 2305244"/>
              <a:gd name="connsiteY7-1004" fmla="*/ 1740502 h 2369152"/>
              <a:gd name="connsiteX8-1005" fmla="*/ 1838519 w 2305244"/>
              <a:gd name="connsiteY8-1006" fmla="*/ 1873852 h 2369152"/>
              <a:gd name="connsiteX9-1007" fmla="*/ 2009969 w 2305244"/>
              <a:gd name="connsiteY9-1008" fmla="*/ 2121502 h 2369152"/>
              <a:gd name="connsiteX10-1009" fmla="*/ 1733744 w 2305244"/>
              <a:gd name="connsiteY10-1010" fmla="*/ 1988152 h 2369152"/>
              <a:gd name="connsiteX11-1011" fmla="*/ 1543244 w 2305244"/>
              <a:gd name="connsiteY11-1012" fmla="*/ 2369152 h 2369152"/>
              <a:gd name="connsiteX12-1013" fmla="*/ 1314644 w 2305244"/>
              <a:gd name="connsiteY12-1014" fmla="*/ 2150077 h 2369152"/>
              <a:gd name="connsiteX13-1015" fmla="*/ 1513830 w 2305244"/>
              <a:gd name="connsiteY13-1016" fmla="*/ 1784469 h 2369152"/>
              <a:gd name="connsiteX14-1017" fmla="*/ 909489 w 2305244"/>
              <a:gd name="connsiteY14-1018" fmla="*/ 1225390 h 2369152"/>
              <a:gd name="connsiteX15-1019" fmla="*/ 414951 w 2305244"/>
              <a:gd name="connsiteY15-1020" fmla="*/ 2322212 h 2369152"/>
              <a:gd name="connsiteX16-1021" fmla="*/ 293184 w 2305244"/>
              <a:gd name="connsiteY16-1022" fmla="*/ 2052845 h 2369152"/>
              <a:gd name="connsiteX17-1023" fmla="*/ 520411 w 2305244"/>
              <a:gd name="connsiteY17-1024" fmla="*/ 767428 h 2369152"/>
              <a:gd name="connsiteX18-1025" fmla="*/ 11167 w 2305244"/>
              <a:gd name="connsiteY18-1026" fmla="*/ 5505 h 2369152"/>
              <a:gd name="connsiteX0-1027" fmla="*/ 11167 w 2305244"/>
              <a:gd name="connsiteY0-1028" fmla="*/ 5505 h 2369152"/>
              <a:gd name="connsiteX1-1029" fmla="*/ 771719 w 2305244"/>
              <a:gd name="connsiteY1-1030" fmla="*/ 578452 h 2369152"/>
              <a:gd name="connsiteX2-1031" fmla="*/ 2041440 w 2305244"/>
              <a:gd name="connsiteY2-1032" fmla="*/ 514597 h 2369152"/>
              <a:gd name="connsiteX3-1033" fmla="*/ 2296406 w 2305244"/>
              <a:gd name="connsiteY3-1034" fmla="*/ 662729 h 2369152"/>
              <a:gd name="connsiteX4-1035" fmla="*/ 1124906 w 2305244"/>
              <a:gd name="connsiteY4-1036" fmla="*/ 1004182 h 2369152"/>
              <a:gd name="connsiteX5-1037" fmla="*/ 1628969 w 2305244"/>
              <a:gd name="connsiteY5-1038" fmla="*/ 1550002 h 2369152"/>
              <a:gd name="connsiteX6-1039" fmla="*/ 2076644 w 2305244"/>
              <a:gd name="connsiteY6-1040" fmla="*/ 1550002 h 2369152"/>
              <a:gd name="connsiteX7-1041" fmla="*/ 2305244 w 2305244"/>
              <a:gd name="connsiteY7-1042" fmla="*/ 1740502 h 2369152"/>
              <a:gd name="connsiteX8-1043" fmla="*/ 1838519 w 2305244"/>
              <a:gd name="connsiteY8-1044" fmla="*/ 1873852 h 2369152"/>
              <a:gd name="connsiteX9-1045" fmla="*/ 2009969 w 2305244"/>
              <a:gd name="connsiteY9-1046" fmla="*/ 2121502 h 2369152"/>
              <a:gd name="connsiteX10-1047" fmla="*/ 1733744 w 2305244"/>
              <a:gd name="connsiteY10-1048" fmla="*/ 1988152 h 2369152"/>
              <a:gd name="connsiteX11-1049" fmla="*/ 1543244 w 2305244"/>
              <a:gd name="connsiteY11-1050" fmla="*/ 2369152 h 2369152"/>
              <a:gd name="connsiteX12-1051" fmla="*/ 1314644 w 2305244"/>
              <a:gd name="connsiteY12-1052" fmla="*/ 2150077 h 2369152"/>
              <a:gd name="connsiteX13-1053" fmla="*/ 1495542 w 2305244"/>
              <a:gd name="connsiteY13-1054" fmla="*/ 1788127 h 2369152"/>
              <a:gd name="connsiteX14-1055" fmla="*/ 909489 w 2305244"/>
              <a:gd name="connsiteY14-1056" fmla="*/ 1225390 h 2369152"/>
              <a:gd name="connsiteX15-1057" fmla="*/ 414951 w 2305244"/>
              <a:gd name="connsiteY15-1058" fmla="*/ 2322212 h 2369152"/>
              <a:gd name="connsiteX16-1059" fmla="*/ 293184 w 2305244"/>
              <a:gd name="connsiteY16-1060" fmla="*/ 2052845 h 2369152"/>
              <a:gd name="connsiteX17-1061" fmla="*/ 520411 w 2305244"/>
              <a:gd name="connsiteY17-1062" fmla="*/ 767428 h 2369152"/>
              <a:gd name="connsiteX18-1063" fmla="*/ 11167 w 2305244"/>
              <a:gd name="connsiteY18-1064" fmla="*/ 5505 h 2369152"/>
              <a:gd name="connsiteX0-1065" fmla="*/ 11167 w 2305244"/>
              <a:gd name="connsiteY0-1066" fmla="*/ 5505 h 2369152"/>
              <a:gd name="connsiteX1-1067" fmla="*/ 771719 w 2305244"/>
              <a:gd name="connsiteY1-1068" fmla="*/ 578452 h 2369152"/>
              <a:gd name="connsiteX2-1069" fmla="*/ 2041440 w 2305244"/>
              <a:gd name="connsiteY2-1070" fmla="*/ 514597 h 2369152"/>
              <a:gd name="connsiteX3-1071" fmla="*/ 2296406 w 2305244"/>
              <a:gd name="connsiteY3-1072" fmla="*/ 662729 h 2369152"/>
              <a:gd name="connsiteX4-1073" fmla="*/ 1124906 w 2305244"/>
              <a:gd name="connsiteY4-1074" fmla="*/ 1004182 h 2369152"/>
              <a:gd name="connsiteX5-1075" fmla="*/ 1650914 w 2305244"/>
              <a:gd name="connsiteY5-1076" fmla="*/ 1597551 h 2369152"/>
              <a:gd name="connsiteX6-1077" fmla="*/ 2076644 w 2305244"/>
              <a:gd name="connsiteY6-1078" fmla="*/ 1550002 h 2369152"/>
              <a:gd name="connsiteX7-1079" fmla="*/ 2305244 w 2305244"/>
              <a:gd name="connsiteY7-1080" fmla="*/ 1740502 h 2369152"/>
              <a:gd name="connsiteX8-1081" fmla="*/ 1838519 w 2305244"/>
              <a:gd name="connsiteY8-1082" fmla="*/ 1873852 h 2369152"/>
              <a:gd name="connsiteX9-1083" fmla="*/ 2009969 w 2305244"/>
              <a:gd name="connsiteY9-1084" fmla="*/ 2121502 h 2369152"/>
              <a:gd name="connsiteX10-1085" fmla="*/ 1733744 w 2305244"/>
              <a:gd name="connsiteY10-1086" fmla="*/ 1988152 h 2369152"/>
              <a:gd name="connsiteX11-1087" fmla="*/ 1543244 w 2305244"/>
              <a:gd name="connsiteY11-1088" fmla="*/ 2369152 h 2369152"/>
              <a:gd name="connsiteX12-1089" fmla="*/ 1314644 w 2305244"/>
              <a:gd name="connsiteY12-1090" fmla="*/ 2150077 h 2369152"/>
              <a:gd name="connsiteX13-1091" fmla="*/ 1495542 w 2305244"/>
              <a:gd name="connsiteY13-1092" fmla="*/ 1788127 h 2369152"/>
              <a:gd name="connsiteX14-1093" fmla="*/ 909489 w 2305244"/>
              <a:gd name="connsiteY14-1094" fmla="*/ 1225390 h 2369152"/>
              <a:gd name="connsiteX15-1095" fmla="*/ 414951 w 2305244"/>
              <a:gd name="connsiteY15-1096" fmla="*/ 2322212 h 2369152"/>
              <a:gd name="connsiteX16-1097" fmla="*/ 293184 w 2305244"/>
              <a:gd name="connsiteY16-1098" fmla="*/ 2052845 h 2369152"/>
              <a:gd name="connsiteX17-1099" fmla="*/ 520411 w 2305244"/>
              <a:gd name="connsiteY17-1100" fmla="*/ 767428 h 2369152"/>
              <a:gd name="connsiteX18-1101" fmla="*/ 11167 w 2305244"/>
              <a:gd name="connsiteY18-1102" fmla="*/ 5505 h 2369152"/>
              <a:gd name="connsiteX0-1103" fmla="*/ 11167 w 2305244"/>
              <a:gd name="connsiteY0-1104" fmla="*/ 5505 h 2369152"/>
              <a:gd name="connsiteX1-1105" fmla="*/ 771719 w 2305244"/>
              <a:gd name="connsiteY1-1106" fmla="*/ 578452 h 2369152"/>
              <a:gd name="connsiteX2-1107" fmla="*/ 2041440 w 2305244"/>
              <a:gd name="connsiteY2-1108" fmla="*/ 514597 h 2369152"/>
              <a:gd name="connsiteX3-1109" fmla="*/ 2296406 w 2305244"/>
              <a:gd name="connsiteY3-1110" fmla="*/ 662729 h 2369152"/>
              <a:gd name="connsiteX4-1111" fmla="*/ 1124906 w 2305244"/>
              <a:gd name="connsiteY4-1112" fmla="*/ 1004182 h 2369152"/>
              <a:gd name="connsiteX5-1113" fmla="*/ 1676517 w 2305244"/>
              <a:gd name="connsiteY5-1114" fmla="*/ 1608523 h 2369152"/>
              <a:gd name="connsiteX6-1115" fmla="*/ 2076644 w 2305244"/>
              <a:gd name="connsiteY6-1116" fmla="*/ 1550002 h 2369152"/>
              <a:gd name="connsiteX7-1117" fmla="*/ 2305244 w 2305244"/>
              <a:gd name="connsiteY7-1118" fmla="*/ 1740502 h 2369152"/>
              <a:gd name="connsiteX8-1119" fmla="*/ 1838519 w 2305244"/>
              <a:gd name="connsiteY8-1120" fmla="*/ 1873852 h 2369152"/>
              <a:gd name="connsiteX9-1121" fmla="*/ 2009969 w 2305244"/>
              <a:gd name="connsiteY9-1122" fmla="*/ 2121502 h 2369152"/>
              <a:gd name="connsiteX10-1123" fmla="*/ 1733744 w 2305244"/>
              <a:gd name="connsiteY10-1124" fmla="*/ 1988152 h 2369152"/>
              <a:gd name="connsiteX11-1125" fmla="*/ 1543244 w 2305244"/>
              <a:gd name="connsiteY11-1126" fmla="*/ 2369152 h 2369152"/>
              <a:gd name="connsiteX12-1127" fmla="*/ 1314644 w 2305244"/>
              <a:gd name="connsiteY12-1128" fmla="*/ 2150077 h 2369152"/>
              <a:gd name="connsiteX13-1129" fmla="*/ 1495542 w 2305244"/>
              <a:gd name="connsiteY13-1130" fmla="*/ 1788127 h 2369152"/>
              <a:gd name="connsiteX14-1131" fmla="*/ 909489 w 2305244"/>
              <a:gd name="connsiteY14-1132" fmla="*/ 1225390 h 2369152"/>
              <a:gd name="connsiteX15-1133" fmla="*/ 414951 w 2305244"/>
              <a:gd name="connsiteY15-1134" fmla="*/ 2322212 h 2369152"/>
              <a:gd name="connsiteX16-1135" fmla="*/ 293184 w 2305244"/>
              <a:gd name="connsiteY16-1136" fmla="*/ 2052845 h 2369152"/>
              <a:gd name="connsiteX17-1137" fmla="*/ 520411 w 2305244"/>
              <a:gd name="connsiteY17-1138" fmla="*/ 767428 h 2369152"/>
              <a:gd name="connsiteX18-1139" fmla="*/ 11167 w 2305244"/>
              <a:gd name="connsiteY18-1140" fmla="*/ 5505 h 2369152"/>
              <a:gd name="connsiteX0-1141" fmla="*/ 11167 w 2305244"/>
              <a:gd name="connsiteY0-1142" fmla="*/ 5505 h 2369152"/>
              <a:gd name="connsiteX1-1143" fmla="*/ 771719 w 2305244"/>
              <a:gd name="connsiteY1-1144" fmla="*/ 578452 h 2369152"/>
              <a:gd name="connsiteX2-1145" fmla="*/ 2041440 w 2305244"/>
              <a:gd name="connsiteY2-1146" fmla="*/ 514597 h 2369152"/>
              <a:gd name="connsiteX3-1147" fmla="*/ 2296406 w 2305244"/>
              <a:gd name="connsiteY3-1148" fmla="*/ 662729 h 2369152"/>
              <a:gd name="connsiteX4-1149" fmla="*/ 1124906 w 2305244"/>
              <a:gd name="connsiteY4-1150" fmla="*/ 1004182 h 2369152"/>
              <a:gd name="connsiteX5-1151" fmla="*/ 1676517 w 2305244"/>
              <a:gd name="connsiteY5-1152" fmla="*/ 1608523 h 2369152"/>
              <a:gd name="connsiteX6-1153" fmla="*/ 2032752 w 2305244"/>
              <a:gd name="connsiteY6-1154" fmla="*/ 1550002 h 2369152"/>
              <a:gd name="connsiteX7-1155" fmla="*/ 2305244 w 2305244"/>
              <a:gd name="connsiteY7-1156" fmla="*/ 1740502 h 2369152"/>
              <a:gd name="connsiteX8-1157" fmla="*/ 1838519 w 2305244"/>
              <a:gd name="connsiteY8-1158" fmla="*/ 1873852 h 2369152"/>
              <a:gd name="connsiteX9-1159" fmla="*/ 2009969 w 2305244"/>
              <a:gd name="connsiteY9-1160" fmla="*/ 2121502 h 2369152"/>
              <a:gd name="connsiteX10-1161" fmla="*/ 1733744 w 2305244"/>
              <a:gd name="connsiteY10-1162" fmla="*/ 1988152 h 2369152"/>
              <a:gd name="connsiteX11-1163" fmla="*/ 1543244 w 2305244"/>
              <a:gd name="connsiteY11-1164" fmla="*/ 2369152 h 2369152"/>
              <a:gd name="connsiteX12-1165" fmla="*/ 1314644 w 2305244"/>
              <a:gd name="connsiteY12-1166" fmla="*/ 2150077 h 2369152"/>
              <a:gd name="connsiteX13-1167" fmla="*/ 1495542 w 2305244"/>
              <a:gd name="connsiteY13-1168" fmla="*/ 1788127 h 2369152"/>
              <a:gd name="connsiteX14-1169" fmla="*/ 909489 w 2305244"/>
              <a:gd name="connsiteY14-1170" fmla="*/ 1225390 h 2369152"/>
              <a:gd name="connsiteX15-1171" fmla="*/ 414951 w 2305244"/>
              <a:gd name="connsiteY15-1172" fmla="*/ 2322212 h 2369152"/>
              <a:gd name="connsiteX16-1173" fmla="*/ 293184 w 2305244"/>
              <a:gd name="connsiteY16-1174" fmla="*/ 2052845 h 2369152"/>
              <a:gd name="connsiteX17-1175" fmla="*/ 520411 w 2305244"/>
              <a:gd name="connsiteY17-1176" fmla="*/ 767428 h 2369152"/>
              <a:gd name="connsiteX18-1177" fmla="*/ 11167 w 2305244"/>
              <a:gd name="connsiteY18-1178" fmla="*/ 5505 h 2369152"/>
              <a:gd name="connsiteX0-1179" fmla="*/ 2305244 w 2305244"/>
              <a:gd name="connsiteY0-1180" fmla="*/ 1740502 h 2369152"/>
              <a:gd name="connsiteX1-1181" fmla="*/ 1838519 w 2305244"/>
              <a:gd name="connsiteY1-1182" fmla="*/ 1873852 h 2369152"/>
              <a:gd name="connsiteX2-1183" fmla="*/ 2009969 w 2305244"/>
              <a:gd name="connsiteY2-1184" fmla="*/ 2121502 h 2369152"/>
              <a:gd name="connsiteX3-1185" fmla="*/ 1733744 w 2305244"/>
              <a:gd name="connsiteY3-1186" fmla="*/ 1988152 h 2369152"/>
              <a:gd name="connsiteX4-1187" fmla="*/ 1543244 w 2305244"/>
              <a:gd name="connsiteY4-1188" fmla="*/ 2369152 h 2369152"/>
              <a:gd name="connsiteX5-1189" fmla="*/ 1314644 w 2305244"/>
              <a:gd name="connsiteY5-1190" fmla="*/ 2150077 h 2369152"/>
              <a:gd name="connsiteX6-1191" fmla="*/ 1495542 w 2305244"/>
              <a:gd name="connsiteY6-1192" fmla="*/ 1788127 h 2369152"/>
              <a:gd name="connsiteX7-1193" fmla="*/ 909489 w 2305244"/>
              <a:gd name="connsiteY7-1194" fmla="*/ 1225390 h 2369152"/>
              <a:gd name="connsiteX8-1195" fmla="*/ 414951 w 2305244"/>
              <a:gd name="connsiteY8-1196" fmla="*/ 2322212 h 2369152"/>
              <a:gd name="connsiteX9-1197" fmla="*/ 293184 w 2305244"/>
              <a:gd name="connsiteY9-1198" fmla="*/ 2052845 h 2369152"/>
              <a:gd name="connsiteX10-1199" fmla="*/ 520411 w 2305244"/>
              <a:gd name="connsiteY10-1200" fmla="*/ 767428 h 2369152"/>
              <a:gd name="connsiteX11-1201" fmla="*/ 11167 w 2305244"/>
              <a:gd name="connsiteY11-1202" fmla="*/ 5505 h 2369152"/>
              <a:gd name="connsiteX12-1203" fmla="*/ 771719 w 2305244"/>
              <a:gd name="connsiteY12-1204" fmla="*/ 578452 h 2369152"/>
              <a:gd name="connsiteX13-1205" fmla="*/ 2041440 w 2305244"/>
              <a:gd name="connsiteY13-1206" fmla="*/ 514597 h 2369152"/>
              <a:gd name="connsiteX14-1207" fmla="*/ 2296406 w 2305244"/>
              <a:gd name="connsiteY14-1208" fmla="*/ 662729 h 2369152"/>
              <a:gd name="connsiteX15-1209" fmla="*/ 1124906 w 2305244"/>
              <a:gd name="connsiteY15-1210" fmla="*/ 1004182 h 2369152"/>
              <a:gd name="connsiteX16-1211" fmla="*/ 1676517 w 2305244"/>
              <a:gd name="connsiteY16-1212" fmla="*/ 1608523 h 2369152"/>
              <a:gd name="connsiteX17-1213" fmla="*/ 2124192 w 2305244"/>
              <a:gd name="connsiteY17-1214" fmla="*/ 1641442 h 2369152"/>
              <a:gd name="connsiteX0-1215" fmla="*/ 2305244 w 2305244"/>
              <a:gd name="connsiteY0-1216" fmla="*/ 1740502 h 2369152"/>
              <a:gd name="connsiteX1-1217" fmla="*/ 1838519 w 2305244"/>
              <a:gd name="connsiteY1-1218" fmla="*/ 1873852 h 2369152"/>
              <a:gd name="connsiteX2-1219" fmla="*/ 2009969 w 2305244"/>
              <a:gd name="connsiteY2-1220" fmla="*/ 2121502 h 2369152"/>
              <a:gd name="connsiteX3-1221" fmla="*/ 1733744 w 2305244"/>
              <a:gd name="connsiteY3-1222" fmla="*/ 1988152 h 2369152"/>
              <a:gd name="connsiteX4-1223" fmla="*/ 1543244 w 2305244"/>
              <a:gd name="connsiteY4-1224" fmla="*/ 2369152 h 2369152"/>
              <a:gd name="connsiteX5-1225" fmla="*/ 1314644 w 2305244"/>
              <a:gd name="connsiteY5-1226" fmla="*/ 2150077 h 2369152"/>
              <a:gd name="connsiteX6-1227" fmla="*/ 1495542 w 2305244"/>
              <a:gd name="connsiteY6-1228" fmla="*/ 1788127 h 2369152"/>
              <a:gd name="connsiteX7-1229" fmla="*/ 909489 w 2305244"/>
              <a:gd name="connsiteY7-1230" fmla="*/ 1225390 h 2369152"/>
              <a:gd name="connsiteX8-1231" fmla="*/ 414951 w 2305244"/>
              <a:gd name="connsiteY8-1232" fmla="*/ 2322212 h 2369152"/>
              <a:gd name="connsiteX9-1233" fmla="*/ 293184 w 2305244"/>
              <a:gd name="connsiteY9-1234" fmla="*/ 2052845 h 2369152"/>
              <a:gd name="connsiteX10-1235" fmla="*/ 520411 w 2305244"/>
              <a:gd name="connsiteY10-1236" fmla="*/ 767428 h 2369152"/>
              <a:gd name="connsiteX11-1237" fmla="*/ 11167 w 2305244"/>
              <a:gd name="connsiteY11-1238" fmla="*/ 5505 h 2369152"/>
              <a:gd name="connsiteX12-1239" fmla="*/ 771719 w 2305244"/>
              <a:gd name="connsiteY12-1240" fmla="*/ 578452 h 2369152"/>
              <a:gd name="connsiteX13-1241" fmla="*/ 2041440 w 2305244"/>
              <a:gd name="connsiteY13-1242" fmla="*/ 514597 h 2369152"/>
              <a:gd name="connsiteX14-1243" fmla="*/ 2296406 w 2305244"/>
              <a:gd name="connsiteY14-1244" fmla="*/ 662729 h 2369152"/>
              <a:gd name="connsiteX15-1245" fmla="*/ 1124906 w 2305244"/>
              <a:gd name="connsiteY15-1246" fmla="*/ 1004182 h 2369152"/>
              <a:gd name="connsiteX16-1247" fmla="*/ 1676517 w 2305244"/>
              <a:gd name="connsiteY16-1248" fmla="*/ 1608523 h 2369152"/>
              <a:gd name="connsiteX17-1249" fmla="*/ 2102246 w 2305244"/>
              <a:gd name="connsiteY17-1250" fmla="*/ 1579262 h 2369152"/>
              <a:gd name="connsiteX0-1251" fmla="*/ 2275983 w 2296406"/>
              <a:gd name="connsiteY0-1252" fmla="*/ 1747817 h 2369152"/>
              <a:gd name="connsiteX1-1253" fmla="*/ 1838519 w 2296406"/>
              <a:gd name="connsiteY1-1254" fmla="*/ 1873852 h 2369152"/>
              <a:gd name="connsiteX2-1255" fmla="*/ 2009969 w 2296406"/>
              <a:gd name="connsiteY2-1256" fmla="*/ 2121502 h 2369152"/>
              <a:gd name="connsiteX3-1257" fmla="*/ 1733744 w 2296406"/>
              <a:gd name="connsiteY3-1258" fmla="*/ 1988152 h 2369152"/>
              <a:gd name="connsiteX4-1259" fmla="*/ 1543244 w 2296406"/>
              <a:gd name="connsiteY4-1260" fmla="*/ 2369152 h 2369152"/>
              <a:gd name="connsiteX5-1261" fmla="*/ 1314644 w 2296406"/>
              <a:gd name="connsiteY5-1262" fmla="*/ 2150077 h 2369152"/>
              <a:gd name="connsiteX6-1263" fmla="*/ 1495542 w 2296406"/>
              <a:gd name="connsiteY6-1264" fmla="*/ 1788127 h 2369152"/>
              <a:gd name="connsiteX7-1265" fmla="*/ 909489 w 2296406"/>
              <a:gd name="connsiteY7-1266" fmla="*/ 1225390 h 2369152"/>
              <a:gd name="connsiteX8-1267" fmla="*/ 414951 w 2296406"/>
              <a:gd name="connsiteY8-1268" fmla="*/ 2322212 h 2369152"/>
              <a:gd name="connsiteX9-1269" fmla="*/ 293184 w 2296406"/>
              <a:gd name="connsiteY9-1270" fmla="*/ 2052845 h 2369152"/>
              <a:gd name="connsiteX10-1271" fmla="*/ 520411 w 2296406"/>
              <a:gd name="connsiteY10-1272" fmla="*/ 767428 h 2369152"/>
              <a:gd name="connsiteX11-1273" fmla="*/ 11167 w 2296406"/>
              <a:gd name="connsiteY11-1274" fmla="*/ 5505 h 2369152"/>
              <a:gd name="connsiteX12-1275" fmla="*/ 771719 w 2296406"/>
              <a:gd name="connsiteY12-1276" fmla="*/ 578452 h 2369152"/>
              <a:gd name="connsiteX13-1277" fmla="*/ 2041440 w 2296406"/>
              <a:gd name="connsiteY13-1278" fmla="*/ 514597 h 2369152"/>
              <a:gd name="connsiteX14-1279" fmla="*/ 2296406 w 2296406"/>
              <a:gd name="connsiteY14-1280" fmla="*/ 662729 h 2369152"/>
              <a:gd name="connsiteX15-1281" fmla="*/ 1124906 w 2296406"/>
              <a:gd name="connsiteY15-1282" fmla="*/ 1004182 h 2369152"/>
              <a:gd name="connsiteX16-1283" fmla="*/ 1676517 w 2296406"/>
              <a:gd name="connsiteY16-1284" fmla="*/ 1608523 h 2369152"/>
              <a:gd name="connsiteX17-1285" fmla="*/ 2102246 w 2296406"/>
              <a:gd name="connsiteY17-1286" fmla="*/ 1579262 h 2369152"/>
              <a:gd name="connsiteX0-1287" fmla="*/ 2290614 w 2296406"/>
              <a:gd name="connsiteY0-1288" fmla="*/ 1777078 h 2369152"/>
              <a:gd name="connsiteX1-1289" fmla="*/ 1838519 w 2296406"/>
              <a:gd name="connsiteY1-1290" fmla="*/ 1873852 h 2369152"/>
              <a:gd name="connsiteX2-1291" fmla="*/ 2009969 w 2296406"/>
              <a:gd name="connsiteY2-1292" fmla="*/ 2121502 h 2369152"/>
              <a:gd name="connsiteX3-1293" fmla="*/ 1733744 w 2296406"/>
              <a:gd name="connsiteY3-1294" fmla="*/ 1988152 h 2369152"/>
              <a:gd name="connsiteX4-1295" fmla="*/ 1543244 w 2296406"/>
              <a:gd name="connsiteY4-1296" fmla="*/ 2369152 h 2369152"/>
              <a:gd name="connsiteX5-1297" fmla="*/ 1314644 w 2296406"/>
              <a:gd name="connsiteY5-1298" fmla="*/ 2150077 h 2369152"/>
              <a:gd name="connsiteX6-1299" fmla="*/ 1495542 w 2296406"/>
              <a:gd name="connsiteY6-1300" fmla="*/ 1788127 h 2369152"/>
              <a:gd name="connsiteX7-1301" fmla="*/ 909489 w 2296406"/>
              <a:gd name="connsiteY7-1302" fmla="*/ 1225390 h 2369152"/>
              <a:gd name="connsiteX8-1303" fmla="*/ 414951 w 2296406"/>
              <a:gd name="connsiteY8-1304" fmla="*/ 2322212 h 2369152"/>
              <a:gd name="connsiteX9-1305" fmla="*/ 293184 w 2296406"/>
              <a:gd name="connsiteY9-1306" fmla="*/ 2052845 h 2369152"/>
              <a:gd name="connsiteX10-1307" fmla="*/ 520411 w 2296406"/>
              <a:gd name="connsiteY10-1308" fmla="*/ 767428 h 2369152"/>
              <a:gd name="connsiteX11-1309" fmla="*/ 11167 w 2296406"/>
              <a:gd name="connsiteY11-1310" fmla="*/ 5505 h 2369152"/>
              <a:gd name="connsiteX12-1311" fmla="*/ 771719 w 2296406"/>
              <a:gd name="connsiteY12-1312" fmla="*/ 578452 h 2369152"/>
              <a:gd name="connsiteX13-1313" fmla="*/ 2041440 w 2296406"/>
              <a:gd name="connsiteY13-1314" fmla="*/ 514597 h 2369152"/>
              <a:gd name="connsiteX14-1315" fmla="*/ 2296406 w 2296406"/>
              <a:gd name="connsiteY14-1316" fmla="*/ 662729 h 2369152"/>
              <a:gd name="connsiteX15-1317" fmla="*/ 1124906 w 2296406"/>
              <a:gd name="connsiteY15-1318" fmla="*/ 1004182 h 2369152"/>
              <a:gd name="connsiteX16-1319" fmla="*/ 1676517 w 2296406"/>
              <a:gd name="connsiteY16-1320" fmla="*/ 1608523 h 2369152"/>
              <a:gd name="connsiteX17-1321" fmla="*/ 2102246 w 2296406"/>
              <a:gd name="connsiteY17-1322" fmla="*/ 1579262 h 2369152"/>
              <a:gd name="connsiteX0-1323" fmla="*/ 2290614 w 2296406"/>
              <a:gd name="connsiteY0-1324" fmla="*/ 1740502 h 2369152"/>
              <a:gd name="connsiteX1-1325" fmla="*/ 1838519 w 2296406"/>
              <a:gd name="connsiteY1-1326" fmla="*/ 1873852 h 2369152"/>
              <a:gd name="connsiteX2-1327" fmla="*/ 2009969 w 2296406"/>
              <a:gd name="connsiteY2-1328" fmla="*/ 2121502 h 2369152"/>
              <a:gd name="connsiteX3-1329" fmla="*/ 1733744 w 2296406"/>
              <a:gd name="connsiteY3-1330" fmla="*/ 1988152 h 2369152"/>
              <a:gd name="connsiteX4-1331" fmla="*/ 1543244 w 2296406"/>
              <a:gd name="connsiteY4-1332" fmla="*/ 2369152 h 2369152"/>
              <a:gd name="connsiteX5-1333" fmla="*/ 1314644 w 2296406"/>
              <a:gd name="connsiteY5-1334" fmla="*/ 2150077 h 2369152"/>
              <a:gd name="connsiteX6-1335" fmla="*/ 1495542 w 2296406"/>
              <a:gd name="connsiteY6-1336" fmla="*/ 1788127 h 2369152"/>
              <a:gd name="connsiteX7-1337" fmla="*/ 909489 w 2296406"/>
              <a:gd name="connsiteY7-1338" fmla="*/ 1225390 h 2369152"/>
              <a:gd name="connsiteX8-1339" fmla="*/ 414951 w 2296406"/>
              <a:gd name="connsiteY8-1340" fmla="*/ 2322212 h 2369152"/>
              <a:gd name="connsiteX9-1341" fmla="*/ 293184 w 2296406"/>
              <a:gd name="connsiteY9-1342" fmla="*/ 2052845 h 2369152"/>
              <a:gd name="connsiteX10-1343" fmla="*/ 520411 w 2296406"/>
              <a:gd name="connsiteY10-1344" fmla="*/ 767428 h 2369152"/>
              <a:gd name="connsiteX11-1345" fmla="*/ 11167 w 2296406"/>
              <a:gd name="connsiteY11-1346" fmla="*/ 5505 h 2369152"/>
              <a:gd name="connsiteX12-1347" fmla="*/ 771719 w 2296406"/>
              <a:gd name="connsiteY12-1348" fmla="*/ 578452 h 2369152"/>
              <a:gd name="connsiteX13-1349" fmla="*/ 2041440 w 2296406"/>
              <a:gd name="connsiteY13-1350" fmla="*/ 514597 h 2369152"/>
              <a:gd name="connsiteX14-1351" fmla="*/ 2296406 w 2296406"/>
              <a:gd name="connsiteY14-1352" fmla="*/ 662729 h 2369152"/>
              <a:gd name="connsiteX15-1353" fmla="*/ 1124906 w 2296406"/>
              <a:gd name="connsiteY15-1354" fmla="*/ 1004182 h 2369152"/>
              <a:gd name="connsiteX16-1355" fmla="*/ 1676517 w 2296406"/>
              <a:gd name="connsiteY16-1356" fmla="*/ 1608523 h 2369152"/>
              <a:gd name="connsiteX17-1357" fmla="*/ 2102246 w 2296406"/>
              <a:gd name="connsiteY17-1358" fmla="*/ 1579262 h 2369152"/>
              <a:gd name="connsiteX0-1359" fmla="*/ 2290614 w 2296406"/>
              <a:gd name="connsiteY0-1360" fmla="*/ 1740502 h 2369152"/>
              <a:gd name="connsiteX1-1361" fmla="*/ 1838519 w 2296406"/>
              <a:gd name="connsiteY1-1362" fmla="*/ 1873852 h 2369152"/>
              <a:gd name="connsiteX2-1363" fmla="*/ 2009969 w 2296406"/>
              <a:gd name="connsiteY2-1364" fmla="*/ 2121502 h 2369152"/>
              <a:gd name="connsiteX3-1365" fmla="*/ 1733744 w 2296406"/>
              <a:gd name="connsiteY3-1366" fmla="*/ 1988152 h 2369152"/>
              <a:gd name="connsiteX4-1367" fmla="*/ 1543244 w 2296406"/>
              <a:gd name="connsiteY4-1368" fmla="*/ 2369152 h 2369152"/>
              <a:gd name="connsiteX5-1369" fmla="*/ 1314644 w 2296406"/>
              <a:gd name="connsiteY5-1370" fmla="*/ 2150077 h 2369152"/>
              <a:gd name="connsiteX6-1371" fmla="*/ 1495542 w 2296406"/>
              <a:gd name="connsiteY6-1372" fmla="*/ 1788127 h 2369152"/>
              <a:gd name="connsiteX7-1373" fmla="*/ 909489 w 2296406"/>
              <a:gd name="connsiteY7-1374" fmla="*/ 1225390 h 2369152"/>
              <a:gd name="connsiteX8-1375" fmla="*/ 414951 w 2296406"/>
              <a:gd name="connsiteY8-1376" fmla="*/ 2322212 h 2369152"/>
              <a:gd name="connsiteX9-1377" fmla="*/ 293184 w 2296406"/>
              <a:gd name="connsiteY9-1378" fmla="*/ 2052845 h 2369152"/>
              <a:gd name="connsiteX10-1379" fmla="*/ 520411 w 2296406"/>
              <a:gd name="connsiteY10-1380" fmla="*/ 767428 h 2369152"/>
              <a:gd name="connsiteX11-1381" fmla="*/ 11167 w 2296406"/>
              <a:gd name="connsiteY11-1382" fmla="*/ 5505 h 2369152"/>
              <a:gd name="connsiteX12-1383" fmla="*/ 771719 w 2296406"/>
              <a:gd name="connsiteY12-1384" fmla="*/ 578452 h 2369152"/>
              <a:gd name="connsiteX13-1385" fmla="*/ 2041440 w 2296406"/>
              <a:gd name="connsiteY13-1386" fmla="*/ 514597 h 2369152"/>
              <a:gd name="connsiteX14-1387" fmla="*/ 2296406 w 2296406"/>
              <a:gd name="connsiteY14-1388" fmla="*/ 662729 h 2369152"/>
              <a:gd name="connsiteX15-1389" fmla="*/ 1124906 w 2296406"/>
              <a:gd name="connsiteY15-1390" fmla="*/ 1004182 h 2369152"/>
              <a:gd name="connsiteX16-1391" fmla="*/ 1676517 w 2296406"/>
              <a:gd name="connsiteY16-1392" fmla="*/ 1608523 h 2369152"/>
              <a:gd name="connsiteX17-1393" fmla="*/ 2062012 w 2296406"/>
              <a:gd name="connsiteY17-1394" fmla="*/ 1560974 h 2369152"/>
              <a:gd name="connsiteX0-1395" fmla="*/ 2257695 w 2296406"/>
              <a:gd name="connsiteY0-1396" fmla="*/ 1755133 h 2369152"/>
              <a:gd name="connsiteX1-1397" fmla="*/ 1838519 w 2296406"/>
              <a:gd name="connsiteY1-1398" fmla="*/ 1873852 h 2369152"/>
              <a:gd name="connsiteX2-1399" fmla="*/ 2009969 w 2296406"/>
              <a:gd name="connsiteY2-1400" fmla="*/ 2121502 h 2369152"/>
              <a:gd name="connsiteX3-1401" fmla="*/ 1733744 w 2296406"/>
              <a:gd name="connsiteY3-1402" fmla="*/ 1988152 h 2369152"/>
              <a:gd name="connsiteX4-1403" fmla="*/ 1543244 w 2296406"/>
              <a:gd name="connsiteY4-1404" fmla="*/ 2369152 h 2369152"/>
              <a:gd name="connsiteX5-1405" fmla="*/ 1314644 w 2296406"/>
              <a:gd name="connsiteY5-1406" fmla="*/ 2150077 h 2369152"/>
              <a:gd name="connsiteX6-1407" fmla="*/ 1495542 w 2296406"/>
              <a:gd name="connsiteY6-1408" fmla="*/ 1788127 h 2369152"/>
              <a:gd name="connsiteX7-1409" fmla="*/ 909489 w 2296406"/>
              <a:gd name="connsiteY7-1410" fmla="*/ 1225390 h 2369152"/>
              <a:gd name="connsiteX8-1411" fmla="*/ 414951 w 2296406"/>
              <a:gd name="connsiteY8-1412" fmla="*/ 2322212 h 2369152"/>
              <a:gd name="connsiteX9-1413" fmla="*/ 293184 w 2296406"/>
              <a:gd name="connsiteY9-1414" fmla="*/ 2052845 h 2369152"/>
              <a:gd name="connsiteX10-1415" fmla="*/ 520411 w 2296406"/>
              <a:gd name="connsiteY10-1416" fmla="*/ 767428 h 2369152"/>
              <a:gd name="connsiteX11-1417" fmla="*/ 11167 w 2296406"/>
              <a:gd name="connsiteY11-1418" fmla="*/ 5505 h 2369152"/>
              <a:gd name="connsiteX12-1419" fmla="*/ 771719 w 2296406"/>
              <a:gd name="connsiteY12-1420" fmla="*/ 578452 h 2369152"/>
              <a:gd name="connsiteX13-1421" fmla="*/ 2041440 w 2296406"/>
              <a:gd name="connsiteY13-1422" fmla="*/ 514597 h 2369152"/>
              <a:gd name="connsiteX14-1423" fmla="*/ 2296406 w 2296406"/>
              <a:gd name="connsiteY14-1424" fmla="*/ 662729 h 2369152"/>
              <a:gd name="connsiteX15-1425" fmla="*/ 1124906 w 2296406"/>
              <a:gd name="connsiteY15-1426" fmla="*/ 1004182 h 2369152"/>
              <a:gd name="connsiteX16-1427" fmla="*/ 1676517 w 2296406"/>
              <a:gd name="connsiteY16-1428" fmla="*/ 1608523 h 2369152"/>
              <a:gd name="connsiteX17-1429" fmla="*/ 2062012 w 2296406"/>
              <a:gd name="connsiteY17-1430" fmla="*/ 1560974 h 2369152"/>
              <a:gd name="connsiteX0-1431" fmla="*/ 2279640 w 2296406"/>
              <a:gd name="connsiteY0-1432" fmla="*/ 1747818 h 2369152"/>
              <a:gd name="connsiteX1-1433" fmla="*/ 1838519 w 2296406"/>
              <a:gd name="connsiteY1-1434" fmla="*/ 1873852 h 2369152"/>
              <a:gd name="connsiteX2-1435" fmla="*/ 2009969 w 2296406"/>
              <a:gd name="connsiteY2-1436" fmla="*/ 2121502 h 2369152"/>
              <a:gd name="connsiteX3-1437" fmla="*/ 1733744 w 2296406"/>
              <a:gd name="connsiteY3-1438" fmla="*/ 1988152 h 2369152"/>
              <a:gd name="connsiteX4-1439" fmla="*/ 1543244 w 2296406"/>
              <a:gd name="connsiteY4-1440" fmla="*/ 2369152 h 2369152"/>
              <a:gd name="connsiteX5-1441" fmla="*/ 1314644 w 2296406"/>
              <a:gd name="connsiteY5-1442" fmla="*/ 2150077 h 2369152"/>
              <a:gd name="connsiteX6-1443" fmla="*/ 1495542 w 2296406"/>
              <a:gd name="connsiteY6-1444" fmla="*/ 1788127 h 2369152"/>
              <a:gd name="connsiteX7-1445" fmla="*/ 909489 w 2296406"/>
              <a:gd name="connsiteY7-1446" fmla="*/ 1225390 h 2369152"/>
              <a:gd name="connsiteX8-1447" fmla="*/ 414951 w 2296406"/>
              <a:gd name="connsiteY8-1448" fmla="*/ 2322212 h 2369152"/>
              <a:gd name="connsiteX9-1449" fmla="*/ 293184 w 2296406"/>
              <a:gd name="connsiteY9-1450" fmla="*/ 2052845 h 2369152"/>
              <a:gd name="connsiteX10-1451" fmla="*/ 520411 w 2296406"/>
              <a:gd name="connsiteY10-1452" fmla="*/ 767428 h 2369152"/>
              <a:gd name="connsiteX11-1453" fmla="*/ 11167 w 2296406"/>
              <a:gd name="connsiteY11-1454" fmla="*/ 5505 h 2369152"/>
              <a:gd name="connsiteX12-1455" fmla="*/ 771719 w 2296406"/>
              <a:gd name="connsiteY12-1456" fmla="*/ 578452 h 2369152"/>
              <a:gd name="connsiteX13-1457" fmla="*/ 2041440 w 2296406"/>
              <a:gd name="connsiteY13-1458" fmla="*/ 514597 h 2369152"/>
              <a:gd name="connsiteX14-1459" fmla="*/ 2296406 w 2296406"/>
              <a:gd name="connsiteY14-1460" fmla="*/ 662729 h 2369152"/>
              <a:gd name="connsiteX15-1461" fmla="*/ 1124906 w 2296406"/>
              <a:gd name="connsiteY15-1462" fmla="*/ 1004182 h 2369152"/>
              <a:gd name="connsiteX16-1463" fmla="*/ 1676517 w 2296406"/>
              <a:gd name="connsiteY16-1464" fmla="*/ 1608523 h 2369152"/>
              <a:gd name="connsiteX17-1465" fmla="*/ 2062012 w 2296406"/>
              <a:gd name="connsiteY17-1466" fmla="*/ 1560974 h 2369152"/>
              <a:gd name="connsiteX0-1467" fmla="*/ 2279640 w 2296406"/>
              <a:gd name="connsiteY0-1468" fmla="*/ 1747818 h 2369152"/>
              <a:gd name="connsiteX1-1469" fmla="*/ 1838519 w 2296406"/>
              <a:gd name="connsiteY1-1470" fmla="*/ 1873852 h 2369152"/>
              <a:gd name="connsiteX2-1471" fmla="*/ 2009969 w 2296406"/>
              <a:gd name="connsiteY2-1472" fmla="*/ 2121502 h 2369152"/>
              <a:gd name="connsiteX3-1473" fmla="*/ 1733744 w 2296406"/>
              <a:gd name="connsiteY3-1474" fmla="*/ 1988152 h 2369152"/>
              <a:gd name="connsiteX4-1475" fmla="*/ 1543244 w 2296406"/>
              <a:gd name="connsiteY4-1476" fmla="*/ 2369152 h 2369152"/>
              <a:gd name="connsiteX5-1477" fmla="*/ 1314644 w 2296406"/>
              <a:gd name="connsiteY5-1478" fmla="*/ 2150077 h 2369152"/>
              <a:gd name="connsiteX6-1479" fmla="*/ 1495542 w 2296406"/>
              <a:gd name="connsiteY6-1480" fmla="*/ 1788127 h 2369152"/>
              <a:gd name="connsiteX7-1481" fmla="*/ 909489 w 2296406"/>
              <a:gd name="connsiteY7-1482" fmla="*/ 1225390 h 2369152"/>
              <a:gd name="connsiteX8-1483" fmla="*/ 414951 w 2296406"/>
              <a:gd name="connsiteY8-1484" fmla="*/ 2322212 h 2369152"/>
              <a:gd name="connsiteX9-1485" fmla="*/ 293184 w 2296406"/>
              <a:gd name="connsiteY9-1486" fmla="*/ 2052845 h 2369152"/>
              <a:gd name="connsiteX10-1487" fmla="*/ 520411 w 2296406"/>
              <a:gd name="connsiteY10-1488" fmla="*/ 767428 h 2369152"/>
              <a:gd name="connsiteX11-1489" fmla="*/ 11167 w 2296406"/>
              <a:gd name="connsiteY11-1490" fmla="*/ 5505 h 2369152"/>
              <a:gd name="connsiteX12-1491" fmla="*/ 771719 w 2296406"/>
              <a:gd name="connsiteY12-1492" fmla="*/ 578452 h 2369152"/>
              <a:gd name="connsiteX13-1493" fmla="*/ 2041440 w 2296406"/>
              <a:gd name="connsiteY13-1494" fmla="*/ 514597 h 2369152"/>
              <a:gd name="connsiteX14-1495" fmla="*/ 2296406 w 2296406"/>
              <a:gd name="connsiteY14-1496" fmla="*/ 662729 h 2369152"/>
              <a:gd name="connsiteX15-1497" fmla="*/ 1124906 w 2296406"/>
              <a:gd name="connsiteY15-1498" fmla="*/ 1004182 h 2369152"/>
              <a:gd name="connsiteX16-1499" fmla="*/ 1676517 w 2296406"/>
              <a:gd name="connsiteY16-1500" fmla="*/ 1608523 h 2369152"/>
              <a:gd name="connsiteX17-1501" fmla="*/ 2094931 w 2296406"/>
              <a:gd name="connsiteY17-1502" fmla="*/ 1557316 h 2369152"/>
              <a:gd name="connsiteX0-1503" fmla="*/ 2279640 w 2296406"/>
              <a:gd name="connsiteY0-1504" fmla="*/ 1747818 h 2369152"/>
              <a:gd name="connsiteX1-1505" fmla="*/ 1838519 w 2296406"/>
              <a:gd name="connsiteY1-1506" fmla="*/ 1873852 h 2369152"/>
              <a:gd name="connsiteX2-1507" fmla="*/ 2009969 w 2296406"/>
              <a:gd name="connsiteY2-1508" fmla="*/ 2121502 h 2369152"/>
              <a:gd name="connsiteX3-1509" fmla="*/ 1733744 w 2296406"/>
              <a:gd name="connsiteY3-1510" fmla="*/ 1988152 h 2369152"/>
              <a:gd name="connsiteX4-1511" fmla="*/ 1543244 w 2296406"/>
              <a:gd name="connsiteY4-1512" fmla="*/ 2369152 h 2369152"/>
              <a:gd name="connsiteX5-1513" fmla="*/ 1391454 w 2296406"/>
              <a:gd name="connsiteY5-1514" fmla="*/ 2150077 h 2369152"/>
              <a:gd name="connsiteX6-1515" fmla="*/ 1495542 w 2296406"/>
              <a:gd name="connsiteY6-1516" fmla="*/ 1788127 h 2369152"/>
              <a:gd name="connsiteX7-1517" fmla="*/ 909489 w 2296406"/>
              <a:gd name="connsiteY7-1518" fmla="*/ 1225390 h 2369152"/>
              <a:gd name="connsiteX8-1519" fmla="*/ 414951 w 2296406"/>
              <a:gd name="connsiteY8-1520" fmla="*/ 2322212 h 2369152"/>
              <a:gd name="connsiteX9-1521" fmla="*/ 293184 w 2296406"/>
              <a:gd name="connsiteY9-1522" fmla="*/ 2052845 h 2369152"/>
              <a:gd name="connsiteX10-1523" fmla="*/ 520411 w 2296406"/>
              <a:gd name="connsiteY10-1524" fmla="*/ 767428 h 2369152"/>
              <a:gd name="connsiteX11-1525" fmla="*/ 11167 w 2296406"/>
              <a:gd name="connsiteY11-1526" fmla="*/ 5505 h 2369152"/>
              <a:gd name="connsiteX12-1527" fmla="*/ 771719 w 2296406"/>
              <a:gd name="connsiteY12-1528" fmla="*/ 578452 h 2369152"/>
              <a:gd name="connsiteX13-1529" fmla="*/ 2041440 w 2296406"/>
              <a:gd name="connsiteY13-1530" fmla="*/ 514597 h 2369152"/>
              <a:gd name="connsiteX14-1531" fmla="*/ 2296406 w 2296406"/>
              <a:gd name="connsiteY14-1532" fmla="*/ 662729 h 2369152"/>
              <a:gd name="connsiteX15-1533" fmla="*/ 1124906 w 2296406"/>
              <a:gd name="connsiteY15-1534" fmla="*/ 1004182 h 2369152"/>
              <a:gd name="connsiteX16-1535" fmla="*/ 1676517 w 2296406"/>
              <a:gd name="connsiteY16-1536" fmla="*/ 1608523 h 2369152"/>
              <a:gd name="connsiteX17-1537" fmla="*/ 2094931 w 2296406"/>
              <a:gd name="connsiteY17-1538" fmla="*/ 1557316 h 2369152"/>
              <a:gd name="connsiteX0-1539" fmla="*/ 2279640 w 2296406"/>
              <a:gd name="connsiteY0-1540" fmla="*/ 1747818 h 2369152"/>
              <a:gd name="connsiteX1-1541" fmla="*/ 1838519 w 2296406"/>
              <a:gd name="connsiteY1-1542" fmla="*/ 1873852 h 2369152"/>
              <a:gd name="connsiteX2-1543" fmla="*/ 2009969 w 2296406"/>
              <a:gd name="connsiteY2-1544" fmla="*/ 2121502 h 2369152"/>
              <a:gd name="connsiteX3-1545" fmla="*/ 1733744 w 2296406"/>
              <a:gd name="connsiteY3-1546" fmla="*/ 1988152 h 2369152"/>
              <a:gd name="connsiteX4-1547" fmla="*/ 1543244 w 2296406"/>
              <a:gd name="connsiteY4-1548" fmla="*/ 2369152 h 2369152"/>
              <a:gd name="connsiteX5-1549" fmla="*/ 1380482 w 2296406"/>
              <a:gd name="connsiteY5-1550" fmla="*/ 2120816 h 2369152"/>
              <a:gd name="connsiteX6-1551" fmla="*/ 1495542 w 2296406"/>
              <a:gd name="connsiteY6-1552" fmla="*/ 1788127 h 2369152"/>
              <a:gd name="connsiteX7-1553" fmla="*/ 909489 w 2296406"/>
              <a:gd name="connsiteY7-1554" fmla="*/ 1225390 h 2369152"/>
              <a:gd name="connsiteX8-1555" fmla="*/ 414951 w 2296406"/>
              <a:gd name="connsiteY8-1556" fmla="*/ 2322212 h 2369152"/>
              <a:gd name="connsiteX9-1557" fmla="*/ 293184 w 2296406"/>
              <a:gd name="connsiteY9-1558" fmla="*/ 2052845 h 2369152"/>
              <a:gd name="connsiteX10-1559" fmla="*/ 520411 w 2296406"/>
              <a:gd name="connsiteY10-1560" fmla="*/ 767428 h 2369152"/>
              <a:gd name="connsiteX11-1561" fmla="*/ 11167 w 2296406"/>
              <a:gd name="connsiteY11-1562" fmla="*/ 5505 h 2369152"/>
              <a:gd name="connsiteX12-1563" fmla="*/ 771719 w 2296406"/>
              <a:gd name="connsiteY12-1564" fmla="*/ 578452 h 2369152"/>
              <a:gd name="connsiteX13-1565" fmla="*/ 2041440 w 2296406"/>
              <a:gd name="connsiteY13-1566" fmla="*/ 514597 h 2369152"/>
              <a:gd name="connsiteX14-1567" fmla="*/ 2296406 w 2296406"/>
              <a:gd name="connsiteY14-1568" fmla="*/ 662729 h 2369152"/>
              <a:gd name="connsiteX15-1569" fmla="*/ 1124906 w 2296406"/>
              <a:gd name="connsiteY15-1570" fmla="*/ 1004182 h 2369152"/>
              <a:gd name="connsiteX16-1571" fmla="*/ 1676517 w 2296406"/>
              <a:gd name="connsiteY16-1572" fmla="*/ 1608523 h 2369152"/>
              <a:gd name="connsiteX17-1573" fmla="*/ 2094931 w 2296406"/>
              <a:gd name="connsiteY17-1574" fmla="*/ 1557316 h 2369152"/>
              <a:gd name="connsiteX0-1575" fmla="*/ 2279640 w 2296406"/>
              <a:gd name="connsiteY0-1576" fmla="*/ 1747818 h 2354521"/>
              <a:gd name="connsiteX1-1577" fmla="*/ 1838519 w 2296406"/>
              <a:gd name="connsiteY1-1578" fmla="*/ 1873852 h 2354521"/>
              <a:gd name="connsiteX2-1579" fmla="*/ 2009969 w 2296406"/>
              <a:gd name="connsiteY2-1580" fmla="*/ 2121502 h 2354521"/>
              <a:gd name="connsiteX3-1581" fmla="*/ 1733744 w 2296406"/>
              <a:gd name="connsiteY3-1582" fmla="*/ 1988152 h 2354521"/>
              <a:gd name="connsiteX4-1583" fmla="*/ 1528613 w 2296406"/>
              <a:gd name="connsiteY4-1584" fmla="*/ 2354521 h 2354521"/>
              <a:gd name="connsiteX5-1585" fmla="*/ 1380482 w 2296406"/>
              <a:gd name="connsiteY5-1586" fmla="*/ 2120816 h 2354521"/>
              <a:gd name="connsiteX6-1587" fmla="*/ 1495542 w 2296406"/>
              <a:gd name="connsiteY6-1588" fmla="*/ 1788127 h 2354521"/>
              <a:gd name="connsiteX7-1589" fmla="*/ 909489 w 2296406"/>
              <a:gd name="connsiteY7-1590" fmla="*/ 1225390 h 2354521"/>
              <a:gd name="connsiteX8-1591" fmla="*/ 414951 w 2296406"/>
              <a:gd name="connsiteY8-1592" fmla="*/ 2322212 h 2354521"/>
              <a:gd name="connsiteX9-1593" fmla="*/ 293184 w 2296406"/>
              <a:gd name="connsiteY9-1594" fmla="*/ 2052845 h 2354521"/>
              <a:gd name="connsiteX10-1595" fmla="*/ 520411 w 2296406"/>
              <a:gd name="connsiteY10-1596" fmla="*/ 767428 h 2354521"/>
              <a:gd name="connsiteX11-1597" fmla="*/ 11167 w 2296406"/>
              <a:gd name="connsiteY11-1598" fmla="*/ 5505 h 2354521"/>
              <a:gd name="connsiteX12-1599" fmla="*/ 771719 w 2296406"/>
              <a:gd name="connsiteY12-1600" fmla="*/ 578452 h 2354521"/>
              <a:gd name="connsiteX13-1601" fmla="*/ 2041440 w 2296406"/>
              <a:gd name="connsiteY13-1602" fmla="*/ 514597 h 2354521"/>
              <a:gd name="connsiteX14-1603" fmla="*/ 2296406 w 2296406"/>
              <a:gd name="connsiteY14-1604" fmla="*/ 662729 h 2354521"/>
              <a:gd name="connsiteX15-1605" fmla="*/ 1124906 w 2296406"/>
              <a:gd name="connsiteY15-1606" fmla="*/ 1004182 h 2354521"/>
              <a:gd name="connsiteX16-1607" fmla="*/ 1676517 w 2296406"/>
              <a:gd name="connsiteY16-1608" fmla="*/ 1608523 h 2354521"/>
              <a:gd name="connsiteX17-1609" fmla="*/ 2094931 w 2296406"/>
              <a:gd name="connsiteY17-1610" fmla="*/ 1557316 h 2354521"/>
              <a:gd name="connsiteX0-1611" fmla="*/ 2279640 w 2296406"/>
              <a:gd name="connsiteY0-1612" fmla="*/ 1747818 h 2354521"/>
              <a:gd name="connsiteX1-1613" fmla="*/ 1838519 w 2296406"/>
              <a:gd name="connsiteY1-1614" fmla="*/ 1873852 h 2354521"/>
              <a:gd name="connsiteX2-1615" fmla="*/ 2009969 w 2296406"/>
              <a:gd name="connsiteY2-1616" fmla="*/ 2121502 h 2354521"/>
              <a:gd name="connsiteX3-1617" fmla="*/ 1682537 w 2296406"/>
              <a:gd name="connsiteY3-1618" fmla="*/ 1962549 h 2354521"/>
              <a:gd name="connsiteX4-1619" fmla="*/ 1528613 w 2296406"/>
              <a:gd name="connsiteY4-1620" fmla="*/ 2354521 h 2354521"/>
              <a:gd name="connsiteX5-1621" fmla="*/ 1380482 w 2296406"/>
              <a:gd name="connsiteY5-1622" fmla="*/ 2120816 h 2354521"/>
              <a:gd name="connsiteX6-1623" fmla="*/ 1495542 w 2296406"/>
              <a:gd name="connsiteY6-1624" fmla="*/ 1788127 h 2354521"/>
              <a:gd name="connsiteX7-1625" fmla="*/ 909489 w 2296406"/>
              <a:gd name="connsiteY7-1626" fmla="*/ 1225390 h 2354521"/>
              <a:gd name="connsiteX8-1627" fmla="*/ 414951 w 2296406"/>
              <a:gd name="connsiteY8-1628" fmla="*/ 2322212 h 2354521"/>
              <a:gd name="connsiteX9-1629" fmla="*/ 293184 w 2296406"/>
              <a:gd name="connsiteY9-1630" fmla="*/ 2052845 h 2354521"/>
              <a:gd name="connsiteX10-1631" fmla="*/ 520411 w 2296406"/>
              <a:gd name="connsiteY10-1632" fmla="*/ 767428 h 2354521"/>
              <a:gd name="connsiteX11-1633" fmla="*/ 11167 w 2296406"/>
              <a:gd name="connsiteY11-1634" fmla="*/ 5505 h 2354521"/>
              <a:gd name="connsiteX12-1635" fmla="*/ 771719 w 2296406"/>
              <a:gd name="connsiteY12-1636" fmla="*/ 578452 h 2354521"/>
              <a:gd name="connsiteX13-1637" fmla="*/ 2041440 w 2296406"/>
              <a:gd name="connsiteY13-1638" fmla="*/ 514597 h 2354521"/>
              <a:gd name="connsiteX14-1639" fmla="*/ 2296406 w 2296406"/>
              <a:gd name="connsiteY14-1640" fmla="*/ 662729 h 2354521"/>
              <a:gd name="connsiteX15-1641" fmla="*/ 1124906 w 2296406"/>
              <a:gd name="connsiteY15-1642" fmla="*/ 1004182 h 2354521"/>
              <a:gd name="connsiteX16-1643" fmla="*/ 1676517 w 2296406"/>
              <a:gd name="connsiteY16-1644" fmla="*/ 1608523 h 2354521"/>
              <a:gd name="connsiteX17-1645" fmla="*/ 2094931 w 2296406"/>
              <a:gd name="connsiteY17-1646" fmla="*/ 1557316 h 2354521"/>
              <a:gd name="connsiteX0-1647" fmla="*/ 2279640 w 2296406"/>
              <a:gd name="connsiteY0-1648" fmla="*/ 1747818 h 2354521"/>
              <a:gd name="connsiteX1-1649" fmla="*/ 1816574 w 2296406"/>
              <a:gd name="connsiteY1-1650" fmla="*/ 1851907 h 2354521"/>
              <a:gd name="connsiteX2-1651" fmla="*/ 2009969 w 2296406"/>
              <a:gd name="connsiteY2-1652" fmla="*/ 2121502 h 2354521"/>
              <a:gd name="connsiteX3-1653" fmla="*/ 1682537 w 2296406"/>
              <a:gd name="connsiteY3-1654" fmla="*/ 1962549 h 2354521"/>
              <a:gd name="connsiteX4-1655" fmla="*/ 1528613 w 2296406"/>
              <a:gd name="connsiteY4-1656" fmla="*/ 2354521 h 2354521"/>
              <a:gd name="connsiteX5-1657" fmla="*/ 1380482 w 2296406"/>
              <a:gd name="connsiteY5-1658" fmla="*/ 2120816 h 2354521"/>
              <a:gd name="connsiteX6-1659" fmla="*/ 1495542 w 2296406"/>
              <a:gd name="connsiteY6-1660" fmla="*/ 1788127 h 2354521"/>
              <a:gd name="connsiteX7-1661" fmla="*/ 909489 w 2296406"/>
              <a:gd name="connsiteY7-1662" fmla="*/ 1225390 h 2354521"/>
              <a:gd name="connsiteX8-1663" fmla="*/ 414951 w 2296406"/>
              <a:gd name="connsiteY8-1664" fmla="*/ 2322212 h 2354521"/>
              <a:gd name="connsiteX9-1665" fmla="*/ 293184 w 2296406"/>
              <a:gd name="connsiteY9-1666" fmla="*/ 2052845 h 2354521"/>
              <a:gd name="connsiteX10-1667" fmla="*/ 520411 w 2296406"/>
              <a:gd name="connsiteY10-1668" fmla="*/ 767428 h 2354521"/>
              <a:gd name="connsiteX11-1669" fmla="*/ 11167 w 2296406"/>
              <a:gd name="connsiteY11-1670" fmla="*/ 5505 h 2354521"/>
              <a:gd name="connsiteX12-1671" fmla="*/ 771719 w 2296406"/>
              <a:gd name="connsiteY12-1672" fmla="*/ 578452 h 2354521"/>
              <a:gd name="connsiteX13-1673" fmla="*/ 2041440 w 2296406"/>
              <a:gd name="connsiteY13-1674" fmla="*/ 514597 h 2354521"/>
              <a:gd name="connsiteX14-1675" fmla="*/ 2296406 w 2296406"/>
              <a:gd name="connsiteY14-1676" fmla="*/ 662729 h 2354521"/>
              <a:gd name="connsiteX15-1677" fmla="*/ 1124906 w 2296406"/>
              <a:gd name="connsiteY15-1678" fmla="*/ 1004182 h 2354521"/>
              <a:gd name="connsiteX16-1679" fmla="*/ 1676517 w 2296406"/>
              <a:gd name="connsiteY16-1680" fmla="*/ 1608523 h 2354521"/>
              <a:gd name="connsiteX17-1681" fmla="*/ 2094931 w 2296406"/>
              <a:gd name="connsiteY17-1682" fmla="*/ 1557316 h 2354521"/>
              <a:gd name="connsiteX0-1683" fmla="*/ 2279640 w 2296406"/>
              <a:gd name="connsiteY0-1684" fmla="*/ 1747818 h 2354521"/>
              <a:gd name="connsiteX1-1685" fmla="*/ 1816574 w 2296406"/>
              <a:gd name="connsiteY1-1686" fmla="*/ 1851907 h 2354521"/>
              <a:gd name="connsiteX2-1687" fmla="*/ 1991681 w 2296406"/>
              <a:gd name="connsiteY2-1688" fmla="*/ 2136133 h 2354521"/>
              <a:gd name="connsiteX3-1689" fmla="*/ 1682537 w 2296406"/>
              <a:gd name="connsiteY3-1690" fmla="*/ 1962549 h 2354521"/>
              <a:gd name="connsiteX4-1691" fmla="*/ 1528613 w 2296406"/>
              <a:gd name="connsiteY4-1692" fmla="*/ 2354521 h 2354521"/>
              <a:gd name="connsiteX5-1693" fmla="*/ 1380482 w 2296406"/>
              <a:gd name="connsiteY5-1694" fmla="*/ 2120816 h 2354521"/>
              <a:gd name="connsiteX6-1695" fmla="*/ 1495542 w 2296406"/>
              <a:gd name="connsiteY6-1696" fmla="*/ 1788127 h 2354521"/>
              <a:gd name="connsiteX7-1697" fmla="*/ 909489 w 2296406"/>
              <a:gd name="connsiteY7-1698" fmla="*/ 1225390 h 2354521"/>
              <a:gd name="connsiteX8-1699" fmla="*/ 414951 w 2296406"/>
              <a:gd name="connsiteY8-1700" fmla="*/ 2322212 h 2354521"/>
              <a:gd name="connsiteX9-1701" fmla="*/ 293184 w 2296406"/>
              <a:gd name="connsiteY9-1702" fmla="*/ 2052845 h 2354521"/>
              <a:gd name="connsiteX10-1703" fmla="*/ 520411 w 2296406"/>
              <a:gd name="connsiteY10-1704" fmla="*/ 767428 h 2354521"/>
              <a:gd name="connsiteX11-1705" fmla="*/ 11167 w 2296406"/>
              <a:gd name="connsiteY11-1706" fmla="*/ 5505 h 2354521"/>
              <a:gd name="connsiteX12-1707" fmla="*/ 771719 w 2296406"/>
              <a:gd name="connsiteY12-1708" fmla="*/ 578452 h 2354521"/>
              <a:gd name="connsiteX13-1709" fmla="*/ 2041440 w 2296406"/>
              <a:gd name="connsiteY13-1710" fmla="*/ 514597 h 2354521"/>
              <a:gd name="connsiteX14-1711" fmla="*/ 2296406 w 2296406"/>
              <a:gd name="connsiteY14-1712" fmla="*/ 662729 h 2354521"/>
              <a:gd name="connsiteX15-1713" fmla="*/ 1124906 w 2296406"/>
              <a:gd name="connsiteY15-1714" fmla="*/ 1004182 h 2354521"/>
              <a:gd name="connsiteX16-1715" fmla="*/ 1676517 w 2296406"/>
              <a:gd name="connsiteY16-1716" fmla="*/ 1608523 h 2354521"/>
              <a:gd name="connsiteX17-1717" fmla="*/ 2094931 w 2296406"/>
              <a:gd name="connsiteY17-1718" fmla="*/ 1557316 h 2354521"/>
              <a:gd name="connsiteX0-1719" fmla="*/ 2279640 w 2296406"/>
              <a:gd name="connsiteY0-1720" fmla="*/ 1747818 h 2354521"/>
              <a:gd name="connsiteX1-1721" fmla="*/ 1816574 w 2296406"/>
              <a:gd name="connsiteY1-1722" fmla="*/ 1851907 h 2354521"/>
              <a:gd name="connsiteX2-1723" fmla="*/ 2042887 w 2296406"/>
              <a:gd name="connsiteY2-1724" fmla="*/ 2194655 h 2354521"/>
              <a:gd name="connsiteX3-1725" fmla="*/ 1682537 w 2296406"/>
              <a:gd name="connsiteY3-1726" fmla="*/ 1962549 h 2354521"/>
              <a:gd name="connsiteX4-1727" fmla="*/ 1528613 w 2296406"/>
              <a:gd name="connsiteY4-1728" fmla="*/ 2354521 h 2354521"/>
              <a:gd name="connsiteX5-1729" fmla="*/ 1380482 w 2296406"/>
              <a:gd name="connsiteY5-1730" fmla="*/ 2120816 h 2354521"/>
              <a:gd name="connsiteX6-1731" fmla="*/ 1495542 w 2296406"/>
              <a:gd name="connsiteY6-1732" fmla="*/ 1788127 h 2354521"/>
              <a:gd name="connsiteX7-1733" fmla="*/ 909489 w 2296406"/>
              <a:gd name="connsiteY7-1734" fmla="*/ 1225390 h 2354521"/>
              <a:gd name="connsiteX8-1735" fmla="*/ 414951 w 2296406"/>
              <a:gd name="connsiteY8-1736" fmla="*/ 2322212 h 2354521"/>
              <a:gd name="connsiteX9-1737" fmla="*/ 293184 w 2296406"/>
              <a:gd name="connsiteY9-1738" fmla="*/ 2052845 h 2354521"/>
              <a:gd name="connsiteX10-1739" fmla="*/ 520411 w 2296406"/>
              <a:gd name="connsiteY10-1740" fmla="*/ 767428 h 2354521"/>
              <a:gd name="connsiteX11-1741" fmla="*/ 11167 w 2296406"/>
              <a:gd name="connsiteY11-1742" fmla="*/ 5505 h 2354521"/>
              <a:gd name="connsiteX12-1743" fmla="*/ 771719 w 2296406"/>
              <a:gd name="connsiteY12-1744" fmla="*/ 578452 h 2354521"/>
              <a:gd name="connsiteX13-1745" fmla="*/ 2041440 w 2296406"/>
              <a:gd name="connsiteY13-1746" fmla="*/ 514597 h 2354521"/>
              <a:gd name="connsiteX14-1747" fmla="*/ 2296406 w 2296406"/>
              <a:gd name="connsiteY14-1748" fmla="*/ 662729 h 2354521"/>
              <a:gd name="connsiteX15-1749" fmla="*/ 1124906 w 2296406"/>
              <a:gd name="connsiteY15-1750" fmla="*/ 1004182 h 2354521"/>
              <a:gd name="connsiteX16-1751" fmla="*/ 1676517 w 2296406"/>
              <a:gd name="connsiteY16-1752" fmla="*/ 1608523 h 2354521"/>
              <a:gd name="connsiteX17-1753" fmla="*/ 2094931 w 2296406"/>
              <a:gd name="connsiteY17-1754" fmla="*/ 1557316 h 2354521"/>
              <a:gd name="connsiteX0-1755" fmla="*/ 2279640 w 2296406"/>
              <a:gd name="connsiteY0-1756" fmla="*/ 1747818 h 2354521"/>
              <a:gd name="connsiteX1-1757" fmla="*/ 1816574 w 2296406"/>
              <a:gd name="connsiteY1-1758" fmla="*/ 1851907 h 2354521"/>
              <a:gd name="connsiteX2-1759" fmla="*/ 1955104 w 2296406"/>
              <a:gd name="connsiteY2-1760" fmla="*/ 2095900 h 2354521"/>
              <a:gd name="connsiteX3-1761" fmla="*/ 1682537 w 2296406"/>
              <a:gd name="connsiteY3-1762" fmla="*/ 1962549 h 2354521"/>
              <a:gd name="connsiteX4-1763" fmla="*/ 1528613 w 2296406"/>
              <a:gd name="connsiteY4-1764" fmla="*/ 2354521 h 2354521"/>
              <a:gd name="connsiteX5-1765" fmla="*/ 1380482 w 2296406"/>
              <a:gd name="connsiteY5-1766" fmla="*/ 2120816 h 2354521"/>
              <a:gd name="connsiteX6-1767" fmla="*/ 1495542 w 2296406"/>
              <a:gd name="connsiteY6-1768" fmla="*/ 1788127 h 2354521"/>
              <a:gd name="connsiteX7-1769" fmla="*/ 909489 w 2296406"/>
              <a:gd name="connsiteY7-1770" fmla="*/ 1225390 h 2354521"/>
              <a:gd name="connsiteX8-1771" fmla="*/ 414951 w 2296406"/>
              <a:gd name="connsiteY8-1772" fmla="*/ 2322212 h 2354521"/>
              <a:gd name="connsiteX9-1773" fmla="*/ 293184 w 2296406"/>
              <a:gd name="connsiteY9-1774" fmla="*/ 2052845 h 2354521"/>
              <a:gd name="connsiteX10-1775" fmla="*/ 520411 w 2296406"/>
              <a:gd name="connsiteY10-1776" fmla="*/ 767428 h 2354521"/>
              <a:gd name="connsiteX11-1777" fmla="*/ 11167 w 2296406"/>
              <a:gd name="connsiteY11-1778" fmla="*/ 5505 h 2354521"/>
              <a:gd name="connsiteX12-1779" fmla="*/ 771719 w 2296406"/>
              <a:gd name="connsiteY12-1780" fmla="*/ 578452 h 2354521"/>
              <a:gd name="connsiteX13-1781" fmla="*/ 2041440 w 2296406"/>
              <a:gd name="connsiteY13-1782" fmla="*/ 514597 h 2354521"/>
              <a:gd name="connsiteX14-1783" fmla="*/ 2296406 w 2296406"/>
              <a:gd name="connsiteY14-1784" fmla="*/ 662729 h 2354521"/>
              <a:gd name="connsiteX15-1785" fmla="*/ 1124906 w 2296406"/>
              <a:gd name="connsiteY15-1786" fmla="*/ 1004182 h 2354521"/>
              <a:gd name="connsiteX16-1787" fmla="*/ 1676517 w 2296406"/>
              <a:gd name="connsiteY16-1788" fmla="*/ 1608523 h 2354521"/>
              <a:gd name="connsiteX17-1789" fmla="*/ 2094931 w 2296406"/>
              <a:gd name="connsiteY17-1790" fmla="*/ 1557316 h 2354521"/>
              <a:gd name="connsiteX0-1791" fmla="*/ 2279640 w 2296406"/>
              <a:gd name="connsiteY0-1792" fmla="*/ 1747818 h 2354521"/>
              <a:gd name="connsiteX1-1793" fmla="*/ 1816574 w 2296406"/>
              <a:gd name="connsiteY1-1794" fmla="*/ 1851907 h 2354521"/>
              <a:gd name="connsiteX2-1795" fmla="*/ 1955104 w 2296406"/>
              <a:gd name="connsiteY2-1796" fmla="*/ 2095900 h 2354521"/>
              <a:gd name="connsiteX3-1797" fmla="*/ 1682537 w 2296406"/>
              <a:gd name="connsiteY3-1798" fmla="*/ 1962549 h 2354521"/>
              <a:gd name="connsiteX4-1799" fmla="*/ 1528613 w 2296406"/>
              <a:gd name="connsiteY4-1800" fmla="*/ 2354521 h 2354521"/>
              <a:gd name="connsiteX5-1801" fmla="*/ 1380482 w 2296406"/>
              <a:gd name="connsiteY5-1802" fmla="*/ 2120816 h 2354521"/>
              <a:gd name="connsiteX6-1803" fmla="*/ 1495542 w 2296406"/>
              <a:gd name="connsiteY6-1804" fmla="*/ 1788127 h 2354521"/>
              <a:gd name="connsiteX7-1805" fmla="*/ 909489 w 2296406"/>
              <a:gd name="connsiteY7-1806" fmla="*/ 1225390 h 2354521"/>
              <a:gd name="connsiteX8-1807" fmla="*/ 414951 w 2296406"/>
              <a:gd name="connsiteY8-1808" fmla="*/ 2322212 h 2354521"/>
              <a:gd name="connsiteX9-1809" fmla="*/ 293184 w 2296406"/>
              <a:gd name="connsiteY9-1810" fmla="*/ 2052845 h 2354521"/>
              <a:gd name="connsiteX10-1811" fmla="*/ 520411 w 2296406"/>
              <a:gd name="connsiteY10-1812" fmla="*/ 767428 h 2354521"/>
              <a:gd name="connsiteX11-1813" fmla="*/ 11167 w 2296406"/>
              <a:gd name="connsiteY11-1814" fmla="*/ 5505 h 2354521"/>
              <a:gd name="connsiteX12-1815" fmla="*/ 771719 w 2296406"/>
              <a:gd name="connsiteY12-1816" fmla="*/ 578452 h 2354521"/>
              <a:gd name="connsiteX13-1817" fmla="*/ 2041440 w 2296406"/>
              <a:gd name="connsiteY13-1818" fmla="*/ 514597 h 2354521"/>
              <a:gd name="connsiteX14-1819" fmla="*/ 2296406 w 2296406"/>
              <a:gd name="connsiteY14-1820" fmla="*/ 662729 h 2354521"/>
              <a:gd name="connsiteX15-1821" fmla="*/ 1124906 w 2296406"/>
              <a:gd name="connsiteY15-1822" fmla="*/ 1004182 h 2354521"/>
              <a:gd name="connsiteX16-1823" fmla="*/ 1676517 w 2296406"/>
              <a:gd name="connsiteY16-1824" fmla="*/ 1608523 h 2354521"/>
              <a:gd name="connsiteX17-1825" fmla="*/ 2094931 w 2296406"/>
              <a:gd name="connsiteY17-1826" fmla="*/ 1557316 h 2354521"/>
              <a:gd name="connsiteX0-1827" fmla="*/ 2279640 w 2296406"/>
              <a:gd name="connsiteY0-1828" fmla="*/ 1747818 h 2354521"/>
              <a:gd name="connsiteX1-1829" fmla="*/ 1816574 w 2296406"/>
              <a:gd name="connsiteY1-1830" fmla="*/ 1851907 h 2354521"/>
              <a:gd name="connsiteX2-1831" fmla="*/ 1955104 w 2296406"/>
              <a:gd name="connsiteY2-1832" fmla="*/ 2095900 h 2354521"/>
              <a:gd name="connsiteX3-1833" fmla="*/ 1682537 w 2296406"/>
              <a:gd name="connsiteY3-1834" fmla="*/ 1962549 h 2354521"/>
              <a:gd name="connsiteX4-1835" fmla="*/ 1528613 w 2296406"/>
              <a:gd name="connsiteY4-1836" fmla="*/ 2354521 h 2354521"/>
              <a:gd name="connsiteX5-1837" fmla="*/ 1380482 w 2296406"/>
              <a:gd name="connsiteY5-1838" fmla="*/ 2120816 h 2354521"/>
              <a:gd name="connsiteX6-1839" fmla="*/ 1495542 w 2296406"/>
              <a:gd name="connsiteY6-1840" fmla="*/ 1788127 h 2354521"/>
              <a:gd name="connsiteX7-1841" fmla="*/ 909489 w 2296406"/>
              <a:gd name="connsiteY7-1842" fmla="*/ 1225390 h 2354521"/>
              <a:gd name="connsiteX8-1843" fmla="*/ 414951 w 2296406"/>
              <a:gd name="connsiteY8-1844" fmla="*/ 2322212 h 2354521"/>
              <a:gd name="connsiteX9-1845" fmla="*/ 293184 w 2296406"/>
              <a:gd name="connsiteY9-1846" fmla="*/ 2052845 h 2354521"/>
              <a:gd name="connsiteX10-1847" fmla="*/ 520411 w 2296406"/>
              <a:gd name="connsiteY10-1848" fmla="*/ 767428 h 2354521"/>
              <a:gd name="connsiteX11-1849" fmla="*/ 11167 w 2296406"/>
              <a:gd name="connsiteY11-1850" fmla="*/ 5505 h 2354521"/>
              <a:gd name="connsiteX12-1851" fmla="*/ 771719 w 2296406"/>
              <a:gd name="connsiteY12-1852" fmla="*/ 578452 h 2354521"/>
              <a:gd name="connsiteX13-1853" fmla="*/ 2041440 w 2296406"/>
              <a:gd name="connsiteY13-1854" fmla="*/ 514597 h 2354521"/>
              <a:gd name="connsiteX14-1855" fmla="*/ 2296406 w 2296406"/>
              <a:gd name="connsiteY14-1856" fmla="*/ 662729 h 2354521"/>
              <a:gd name="connsiteX15-1857" fmla="*/ 1124906 w 2296406"/>
              <a:gd name="connsiteY15-1858" fmla="*/ 1004182 h 2354521"/>
              <a:gd name="connsiteX16-1859" fmla="*/ 1676517 w 2296406"/>
              <a:gd name="connsiteY16-1860" fmla="*/ 1608523 h 2354521"/>
              <a:gd name="connsiteX17-1861" fmla="*/ 2094931 w 2296406"/>
              <a:gd name="connsiteY17-1862" fmla="*/ 1557316 h 2354521"/>
              <a:gd name="connsiteX0-1863" fmla="*/ 2279640 w 2296406"/>
              <a:gd name="connsiteY0-1864" fmla="*/ 1747818 h 2354521"/>
              <a:gd name="connsiteX1-1865" fmla="*/ 1823889 w 2296406"/>
              <a:gd name="connsiteY1-1866" fmla="*/ 1837277 h 2354521"/>
              <a:gd name="connsiteX2-1867" fmla="*/ 1955104 w 2296406"/>
              <a:gd name="connsiteY2-1868" fmla="*/ 2095900 h 2354521"/>
              <a:gd name="connsiteX3-1869" fmla="*/ 1682537 w 2296406"/>
              <a:gd name="connsiteY3-1870" fmla="*/ 1962549 h 2354521"/>
              <a:gd name="connsiteX4-1871" fmla="*/ 1528613 w 2296406"/>
              <a:gd name="connsiteY4-1872" fmla="*/ 2354521 h 2354521"/>
              <a:gd name="connsiteX5-1873" fmla="*/ 1380482 w 2296406"/>
              <a:gd name="connsiteY5-1874" fmla="*/ 2120816 h 2354521"/>
              <a:gd name="connsiteX6-1875" fmla="*/ 1495542 w 2296406"/>
              <a:gd name="connsiteY6-1876" fmla="*/ 1788127 h 2354521"/>
              <a:gd name="connsiteX7-1877" fmla="*/ 909489 w 2296406"/>
              <a:gd name="connsiteY7-1878" fmla="*/ 1225390 h 2354521"/>
              <a:gd name="connsiteX8-1879" fmla="*/ 414951 w 2296406"/>
              <a:gd name="connsiteY8-1880" fmla="*/ 2322212 h 2354521"/>
              <a:gd name="connsiteX9-1881" fmla="*/ 293184 w 2296406"/>
              <a:gd name="connsiteY9-1882" fmla="*/ 2052845 h 2354521"/>
              <a:gd name="connsiteX10-1883" fmla="*/ 520411 w 2296406"/>
              <a:gd name="connsiteY10-1884" fmla="*/ 767428 h 2354521"/>
              <a:gd name="connsiteX11-1885" fmla="*/ 11167 w 2296406"/>
              <a:gd name="connsiteY11-1886" fmla="*/ 5505 h 2354521"/>
              <a:gd name="connsiteX12-1887" fmla="*/ 771719 w 2296406"/>
              <a:gd name="connsiteY12-1888" fmla="*/ 578452 h 2354521"/>
              <a:gd name="connsiteX13-1889" fmla="*/ 2041440 w 2296406"/>
              <a:gd name="connsiteY13-1890" fmla="*/ 514597 h 2354521"/>
              <a:gd name="connsiteX14-1891" fmla="*/ 2296406 w 2296406"/>
              <a:gd name="connsiteY14-1892" fmla="*/ 662729 h 2354521"/>
              <a:gd name="connsiteX15-1893" fmla="*/ 1124906 w 2296406"/>
              <a:gd name="connsiteY15-1894" fmla="*/ 1004182 h 2354521"/>
              <a:gd name="connsiteX16-1895" fmla="*/ 1676517 w 2296406"/>
              <a:gd name="connsiteY16-1896" fmla="*/ 1608523 h 2354521"/>
              <a:gd name="connsiteX17-1897" fmla="*/ 2094931 w 2296406"/>
              <a:gd name="connsiteY17-1898" fmla="*/ 1557316 h 2354521"/>
              <a:gd name="connsiteX0-1899" fmla="*/ 2279640 w 2296406"/>
              <a:gd name="connsiteY0-1900" fmla="*/ 1747818 h 2354521"/>
              <a:gd name="connsiteX1-1901" fmla="*/ 1827546 w 2296406"/>
              <a:gd name="connsiteY1-1902" fmla="*/ 1826304 h 2354521"/>
              <a:gd name="connsiteX2-1903" fmla="*/ 1955104 w 2296406"/>
              <a:gd name="connsiteY2-1904" fmla="*/ 2095900 h 2354521"/>
              <a:gd name="connsiteX3-1905" fmla="*/ 1682537 w 2296406"/>
              <a:gd name="connsiteY3-1906" fmla="*/ 1962549 h 2354521"/>
              <a:gd name="connsiteX4-1907" fmla="*/ 1528613 w 2296406"/>
              <a:gd name="connsiteY4-1908" fmla="*/ 2354521 h 2354521"/>
              <a:gd name="connsiteX5-1909" fmla="*/ 1380482 w 2296406"/>
              <a:gd name="connsiteY5-1910" fmla="*/ 2120816 h 2354521"/>
              <a:gd name="connsiteX6-1911" fmla="*/ 1495542 w 2296406"/>
              <a:gd name="connsiteY6-1912" fmla="*/ 1788127 h 2354521"/>
              <a:gd name="connsiteX7-1913" fmla="*/ 909489 w 2296406"/>
              <a:gd name="connsiteY7-1914" fmla="*/ 1225390 h 2354521"/>
              <a:gd name="connsiteX8-1915" fmla="*/ 414951 w 2296406"/>
              <a:gd name="connsiteY8-1916" fmla="*/ 2322212 h 2354521"/>
              <a:gd name="connsiteX9-1917" fmla="*/ 293184 w 2296406"/>
              <a:gd name="connsiteY9-1918" fmla="*/ 2052845 h 2354521"/>
              <a:gd name="connsiteX10-1919" fmla="*/ 520411 w 2296406"/>
              <a:gd name="connsiteY10-1920" fmla="*/ 767428 h 2354521"/>
              <a:gd name="connsiteX11-1921" fmla="*/ 11167 w 2296406"/>
              <a:gd name="connsiteY11-1922" fmla="*/ 5505 h 2354521"/>
              <a:gd name="connsiteX12-1923" fmla="*/ 771719 w 2296406"/>
              <a:gd name="connsiteY12-1924" fmla="*/ 578452 h 2354521"/>
              <a:gd name="connsiteX13-1925" fmla="*/ 2041440 w 2296406"/>
              <a:gd name="connsiteY13-1926" fmla="*/ 514597 h 2354521"/>
              <a:gd name="connsiteX14-1927" fmla="*/ 2296406 w 2296406"/>
              <a:gd name="connsiteY14-1928" fmla="*/ 662729 h 2354521"/>
              <a:gd name="connsiteX15-1929" fmla="*/ 1124906 w 2296406"/>
              <a:gd name="connsiteY15-1930" fmla="*/ 1004182 h 2354521"/>
              <a:gd name="connsiteX16-1931" fmla="*/ 1676517 w 2296406"/>
              <a:gd name="connsiteY16-1932" fmla="*/ 1608523 h 2354521"/>
              <a:gd name="connsiteX17-1933" fmla="*/ 2094931 w 2296406"/>
              <a:gd name="connsiteY17-1934" fmla="*/ 1557316 h 23545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4" name="Block Arc 10"/>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5" name="Freeform 55"/>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Round Same Side Corner Rectangle 36"/>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Oval 21"/>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8" name="Oval 32"/>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Placeholder 1">
            <a:extLst>
              <a:ext uri="{FF2B5EF4-FFF2-40B4-BE49-F238E27FC236}">
                <a16:creationId xmlns:a16="http://schemas.microsoft.com/office/drawing/2014/main" id="{F366908B-C7E4-42C6-99B9-AE0CF5000959}"/>
              </a:ext>
            </a:extLst>
          </p:cNvPr>
          <p:cNvSpPr txBox="1">
            <a:spLocks/>
          </p:cNvSpPr>
          <p:nvPr/>
        </p:nvSpPr>
        <p:spPr>
          <a:xfrm>
            <a:off x="323529" y="339509"/>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5400" b="0" i="0" u="none" strike="noStrike" kern="1200" cap="none" spc="0" normalizeH="0" baseline="0" noProof="0">
                <a:ln>
                  <a:noFill/>
                </a:ln>
                <a:solidFill>
                  <a:srgbClr val="000000">
                    <a:lumMod val="85000"/>
                    <a:lumOff val="15000"/>
                  </a:srgbClr>
                </a:solidFill>
                <a:effectLst/>
                <a:uLnTx/>
                <a:uFillTx/>
                <a:latin typeface="Arial"/>
                <a:cs typeface="Arial" pitchFamily="34" charset="0"/>
              </a:rPr>
              <a:t>Infographic Style</a:t>
            </a:r>
            <a:endParaRPr kumimoji="0" lang="en-US" sz="5400" b="0" i="0" u="none" strike="noStrike" kern="1200" cap="none" spc="0" normalizeH="0" baseline="0" noProof="0" dirty="0">
              <a:ln>
                <a:noFill/>
              </a:ln>
              <a:solidFill>
                <a:srgbClr val="000000">
                  <a:lumMod val="85000"/>
                  <a:lumOff val="15000"/>
                </a:srgbClr>
              </a:solidFill>
              <a:effectLst/>
              <a:uLnTx/>
              <a:uFillTx/>
              <a:latin typeface="Arial"/>
              <a:cs typeface="Arial" pitchFamily="34" charset="0"/>
            </a:endParaRPr>
          </a:p>
        </p:txBody>
      </p:sp>
      <p:sp>
        <p:nvSpPr>
          <p:cNvPr id="86" name="TextBox 85">
            <a:extLst>
              <a:ext uri="{FF2B5EF4-FFF2-40B4-BE49-F238E27FC236}">
                <a16:creationId xmlns:a16="http://schemas.microsoft.com/office/drawing/2014/main" id="{E8C86BD8-B320-4D97-B466-BE4397ACD98A}"/>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STRENGTHS</a:t>
            </a:r>
            <a:endParaRPr lang="ko-KR" altLang="en-US" sz="1400" b="1" dirty="0">
              <a:solidFill>
                <a:srgbClr val="000000">
                  <a:lumMod val="75000"/>
                  <a:lumOff val="25000"/>
                </a:srgbClr>
              </a:solidFill>
              <a:latin typeface="Arial"/>
              <a:cs typeface="Arial" pitchFamily="34" charset="0"/>
            </a:endParaRPr>
          </a:p>
        </p:txBody>
      </p:sp>
      <p:sp>
        <p:nvSpPr>
          <p:cNvPr id="87" name="TextBox 86">
            <a:extLst>
              <a:ext uri="{FF2B5EF4-FFF2-40B4-BE49-F238E27FC236}">
                <a16:creationId xmlns:a16="http://schemas.microsoft.com/office/drawing/2014/main" id="{15425B96-B834-4D58-9154-D7965C65A0E3}"/>
              </a:ext>
            </a:extLst>
          </p:cNvPr>
          <p:cNvSpPr txBox="1"/>
          <p:nvPr/>
        </p:nvSpPr>
        <p:spPr>
          <a:xfrm rot="5400000">
            <a:off x="5113324"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WEAKNESS</a:t>
            </a:r>
            <a:endParaRPr lang="ko-KR" altLang="en-US" sz="1400" b="1" dirty="0">
              <a:solidFill>
                <a:srgbClr val="000000">
                  <a:lumMod val="75000"/>
                  <a:lumOff val="25000"/>
                </a:srgbClr>
              </a:solidFill>
              <a:latin typeface="Arial"/>
              <a:cs typeface="Arial" pitchFamily="34" charset="0"/>
            </a:endParaRPr>
          </a:p>
        </p:txBody>
      </p:sp>
      <p:sp>
        <p:nvSpPr>
          <p:cNvPr id="88" name="TextBox 87">
            <a:extLst>
              <a:ext uri="{FF2B5EF4-FFF2-40B4-BE49-F238E27FC236}">
                <a16:creationId xmlns:a16="http://schemas.microsoft.com/office/drawing/2014/main" id="{F1DB3C4B-C696-462F-8357-A6AD8D4BF1EF}"/>
              </a:ext>
            </a:extLst>
          </p:cNvPr>
          <p:cNvSpPr txBox="1"/>
          <p:nvPr/>
        </p:nvSpPr>
        <p:spPr>
          <a:xfrm rot="16200000">
            <a:off x="4250202"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OPPORTUNITIES</a:t>
            </a:r>
            <a:endParaRPr lang="ko-KR" altLang="en-US" sz="1400" b="1" dirty="0">
              <a:solidFill>
                <a:srgbClr val="000000">
                  <a:lumMod val="75000"/>
                  <a:lumOff val="25000"/>
                </a:srgbClr>
              </a:solidFill>
              <a:latin typeface="Arial"/>
              <a:cs typeface="Arial" pitchFamily="34" charset="0"/>
            </a:endParaRPr>
          </a:p>
        </p:txBody>
      </p:sp>
      <p:sp>
        <p:nvSpPr>
          <p:cNvPr id="89" name="TextBox 88">
            <a:extLst>
              <a:ext uri="{FF2B5EF4-FFF2-40B4-BE49-F238E27FC236}">
                <a16:creationId xmlns:a16="http://schemas.microsoft.com/office/drawing/2014/main" id="{D7E3D2CD-09C3-46D8-9578-FD2D463A6050}"/>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THREATS</a:t>
            </a:r>
            <a:endParaRPr lang="ko-KR" altLang="en-US" sz="1400" b="1" dirty="0">
              <a:solidFill>
                <a:srgbClr val="000000">
                  <a:lumMod val="75000"/>
                  <a:lumOff val="25000"/>
                </a:srgbClr>
              </a:solidFill>
              <a:latin typeface="Arial"/>
              <a:cs typeface="Arial" pitchFamily="34" charset="0"/>
            </a:endParaRPr>
          </a:p>
        </p:txBody>
      </p:sp>
      <p:sp>
        <p:nvSpPr>
          <p:cNvPr id="90" name="Donut 6">
            <a:extLst>
              <a:ext uri="{FF2B5EF4-FFF2-40B4-BE49-F238E27FC236}">
                <a16:creationId xmlns:a16="http://schemas.microsoft.com/office/drawing/2014/main" id="{448E293F-B789-49B2-9DDE-2686DBFA09D4}"/>
              </a:ext>
            </a:extLst>
          </p:cNvPr>
          <p:cNvSpPr/>
          <p:nvPr/>
        </p:nvSpPr>
        <p:spPr>
          <a:xfrm>
            <a:off x="4071825" y="1887959"/>
            <a:ext cx="4032000" cy="4032000"/>
          </a:xfrm>
          <a:prstGeom prst="donut">
            <a:avLst>
              <a:gd name="adj" fmla="val 2945"/>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00000"/>
              </a:solidFill>
              <a:effectLst/>
              <a:uLnTx/>
              <a:uFillTx/>
              <a:latin typeface="Arial"/>
              <a:cs typeface="+mn-cs"/>
            </a:endParaRPr>
          </a:p>
        </p:txBody>
      </p:sp>
      <p:sp>
        <p:nvSpPr>
          <p:cNvPr id="91" name="Rounded Rectangle 7">
            <a:extLst>
              <a:ext uri="{FF2B5EF4-FFF2-40B4-BE49-F238E27FC236}">
                <a16:creationId xmlns:a16="http://schemas.microsoft.com/office/drawing/2014/main" id="{3BA2F0C0-2F57-4529-B1BC-A084F2A6564C}"/>
              </a:ext>
            </a:extLst>
          </p:cNvPr>
          <p:cNvSpPr/>
          <p:nvPr/>
        </p:nvSpPr>
        <p:spPr>
          <a:xfrm rot="27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2" name="Rounded Rectangle 8">
            <a:extLst>
              <a:ext uri="{FF2B5EF4-FFF2-40B4-BE49-F238E27FC236}">
                <a16:creationId xmlns:a16="http://schemas.microsoft.com/office/drawing/2014/main" id="{A06CEA32-05A1-4F99-BCDF-05EABB2D967E}"/>
              </a:ext>
            </a:extLst>
          </p:cNvPr>
          <p:cNvSpPr/>
          <p:nvPr/>
        </p:nvSpPr>
        <p:spPr>
          <a:xfrm rot="189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3" name="Oval 92">
            <a:extLst>
              <a:ext uri="{FF2B5EF4-FFF2-40B4-BE49-F238E27FC236}">
                <a16:creationId xmlns:a16="http://schemas.microsoft.com/office/drawing/2014/main" id="{89275F5B-7A1E-4125-B0C8-31E723D13D98}"/>
              </a:ext>
            </a:extLst>
          </p:cNvPr>
          <p:cNvSpPr/>
          <p:nvPr/>
        </p:nvSpPr>
        <p:spPr>
          <a:xfrm>
            <a:off x="5140630" y="2956051"/>
            <a:ext cx="1912524" cy="1912524"/>
          </a:xfrm>
          <a:prstGeom prst="ellipse">
            <a:avLst/>
          </a:prstGeom>
          <a:solidFill>
            <a:srgbClr val="000000">
              <a:lumMod val="75000"/>
              <a:lumOff val="25000"/>
              <a:alpha val="30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cxnSp>
        <p:nvCxnSpPr>
          <p:cNvPr id="94" name="Straight Arrow Connector 93">
            <a:extLst>
              <a:ext uri="{FF2B5EF4-FFF2-40B4-BE49-F238E27FC236}">
                <a16:creationId xmlns:a16="http://schemas.microsoft.com/office/drawing/2014/main" id="{BBE7E929-2550-4288-A851-759601BB5438}"/>
              </a:ext>
            </a:extLst>
          </p:cNvPr>
          <p:cNvCxnSpPr/>
          <p:nvPr/>
        </p:nvCxnSpPr>
        <p:spPr>
          <a:xfrm>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cxnSp>
        <p:nvCxnSpPr>
          <p:cNvPr id="95" name="Straight Arrow Connector 94">
            <a:extLst>
              <a:ext uri="{FF2B5EF4-FFF2-40B4-BE49-F238E27FC236}">
                <a16:creationId xmlns:a16="http://schemas.microsoft.com/office/drawing/2014/main" id="{5A8E81A9-0CD0-44BD-ACAF-061E50020304}"/>
              </a:ext>
            </a:extLst>
          </p:cNvPr>
          <p:cNvCxnSpPr/>
          <p:nvPr/>
        </p:nvCxnSpPr>
        <p:spPr>
          <a:xfrm rot="5400000">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sp>
        <p:nvSpPr>
          <p:cNvPr id="96" name="Oval 95">
            <a:extLst>
              <a:ext uri="{FF2B5EF4-FFF2-40B4-BE49-F238E27FC236}">
                <a16:creationId xmlns:a16="http://schemas.microsoft.com/office/drawing/2014/main" id="{4210C520-7EDF-45E3-9C0E-CC0622FC6225}"/>
              </a:ext>
            </a:extLst>
          </p:cNvPr>
          <p:cNvSpPr/>
          <p:nvPr/>
        </p:nvSpPr>
        <p:spPr>
          <a:xfrm>
            <a:off x="5385825" y="3201959"/>
            <a:ext cx="1404000" cy="1404000"/>
          </a:xfrm>
          <a:prstGeom prst="ellipse">
            <a:avLst/>
          </a:prstGeom>
          <a:solidFill>
            <a:srgbClr val="000000">
              <a:lumMod val="75000"/>
              <a:lumOff val="25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7" name="Oval 96">
            <a:extLst>
              <a:ext uri="{FF2B5EF4-FFF2-40B4-BE49-F238E27FC236}">
                <a16:creationId xmlns:a16="http://schemas.microsoft.com/office/drawing/2014/main" id="{3CEE3E42-7E87-421E-B487-A8BEEA6A7D0E}"/>
              </a:ext>
            </a:extLst>
          </p:cNvPr>
          <p:cNvSpPr/>
          <p:nvPr/>
        </p:nvSpPr>
        <p:spPr>
          <a:xfrm>
            <a:off x="5511825" y="3327959"/>
            <a:ext cx="1152000" cy="1152000"/>
          </a:xfrm>
          <a:prstGeom prst="ellipse">
            <a:avLst/>
          </a:prstGeom>
          <a:solidFill>
            <a:srgbClr val="2C2F45"/>
          </a:solidFill>
          <a:ln w="6350"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grpSp>
        <p:nvGrpSpPr>
          <p:cNvPr id="98" name="Group 97">
            <a:extLst>
              <a:ext uri="{FF2B5EF4-FFF2-40B4-BE49-F238E27FC236}">
                <a16:creationId xmlns:a16="http://schemas.microsoft.com/office/drawing/2014/main" id="{12E3BE21-EA42-48C7-8B94-5EE096026E66}"/>
              </a:ext>
            </a:extLst>
          </p:cNvPr>
          <p:cNvGrpSpPr/>
          <p:nvPr/>
        </p:nvGrpSpPr>
        <p:grpSpPr>
          <a:xfrm>
            <a:off x="910574" y="4936273"/>
            <a:ext cx="3082067" cy="1107996"/>
            <a:chOff x="3017859" y="4283314"/>
            <a:chExt cx="1890849" cy="1107996"/>
          </a:xfrm>
        </p:grpSpPr>
        <p:sp>
          <p:nvSpPr>
            <p:cNvPr id="99" name="TextBox 98">
              <a:extLst>
                <a:ext uri="{FF2B5EF4-FFF2-40B4-BE49-F238E27FC236}">
                  <a16:creationId xmlns:a16="http://schemas.microsoft.com/office/drawing/2014/main" id="{5EBDA65C-94B1-4D16-AB9E-F9D8B54D87C4}"/>
                </a:ext>
              </a:extLst>
            </p:cNvPr>
            <p:cNvSpPr txBox="1"/>
            <p:nvPr/>
          </p:nvSpPr>
          <p:spPr>
            <a:xfrm>
              <a:off x="3021856" y="4560313"/>
              <a:ext cx="1886852" cy="830997"/>
            </a:xfrm>
            <a:prstGeom prst="rect">
              <a:avLst/>
            </a:prstGeom>
            <a:noFill/>
          </p:spPr>
          <p:txBody>
            <a:bodyPr wrap="square" rtlCol="0">
              <a:spAutoFit/>
            </a:bodyPr>
            <a:lstStyle/>
            <a:p>
              <a:pP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a:t>
              </a:r>
              <a:r>
                <a:rPr lang="en-US" altLang="ko-KR" sz="1200">
                  <a:solidFill>
                    <a:srgbClr val="000000">
                      <a:lumMod val="75000"/>
                      <a:lumOff val="25000"/>
                    </a:srgbClr>
                  </a:solidFill>
                  <a:latin typeface="Arial"/>
                  <a:cs typeface="Arial" pitchFamily="34" charset="0"/>
                </a:rPr>
                <a:t>your Presentations. </a:t>
              </a:r>
              <a:r>
                <a:rPr lang="en-US" altLang="ko-KR" sz="1200" dirty="0">
                  <a:solidFill>
                    <a:srgbClr val="000000">
                      <a:lumMod val="75000"/>
                      <a:lumOff val="25000"/>
                    </a:srgbClr>
                  </a:solidFill>
                  <a:latin typeface="Arial"/>
                  <a:cs typeface="Arial" pitchFamily="34" charset="0"/>
                </a:rPr>
                <a:t>Easy to change colors, photos </a:t>
              </a:r>
              <a:r>
                <a:rPr lang="en-US" altLang="ko-KR" sz="1200">
                  <a:solidFill>
                    <a:srgbClr val="000000">
                      <a:lumMod val="75000"/>
                      <a:lumOff val="25000"/>
                    </a:srgbClr>
                  </a:solidFill>
                  <a:latin typeface="Arial"/>
                  <a:cs typeface="Arial" pitchFamily="34" charset="0"/>
                </a:rPr>
                <a:t>and Text.  </a:t>
              </a:r>
              <a:endParaRPr lang="en-US" altLang="ko-KR" sz="1200" dirty="0">
                <a:solidFill>
                  <a:srgbClr val="000000">
                    <a:lumMod val="75000"/>
                    <a:lumOff val="25000"/>
                  </a:srgbClr>
                </a:solidFill>
                <a:latin typeface="Arial"/>
                <a:cs typeface="Arial" pitchFamily="34" charset="0"/>
              </a:endParaRPr>
            </a:p>
          </p:txBody>
        </p:sp>
        <p:sp>
          <p:nvSpPr>
            <p:cNvPr id="100" name="TextBox 99">
              <a:extLst>
                <a:ext uri="{FF2B5EF4-FFF2-40B4-BE49-F238E27FC236}">
                  <a16:creationId xmlns:a16="http://schemas.microsoft.com/office/drawing/2014/main" id="{10187F19-31DD-431A-B00F-E5C87DBDC2FA}"/>
                </a:ext>
              </a:extLst>
            </p:cNvPr>
            <p:cNvSpPr txBox="1"/>
            <p:nvPr/>
          </p:nvSpPr>
          <p:spPr>
            <a:xfrm>
              <a:off x="3017859" y="4283314"/>
              <a:ext cx="1870812" cy="276999"/>
            </a:xfrm>
            <a:prstGeom prst="rect">
              <a:avLst/>
            </a:prstGeom>
            <a:noFill/>
          </p:spPr>
          <p:txBody>
            <a:bodyPr wrap="square" rtlCol="0">
              <a:spAutoFit/>
            </a:bodyPr>
            <a:lstStyle/>
            <a:p>
              <a:pP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grpSp>
        <p:nvGrpSpPr>
          <p:cNvPr id="101" name="Group 100">
            <a:extLst>
              <a:ext uri="{FF2B5EF4-FFF2-40B4-BE49-F238E27FC236}">
                <a16:creationId xmlns:a16="http://schemas.microsoft.com/office/drawing/2014/main" id="{ECD20ECB-C427-49BF-A0B7-737D656CACA4}"/>
              </a:ext>
            </a:extLst>
          </p:cNvPr>
          <p:cNvGrpSpPr/>
          <p:nvPr/>
        </p:nvGrpSpPr>
        <p:grpSpPr>
          <a:xfrm>
            <a:off x="910574" y="1823902"/>
            <a:ext cx="3049406" cy="1107996"/>
            <a:chOff x="3017859" y="4283314"/>
            <a:chExt cx="1870812" cy="1107996"/>
          </a:xfrm>
        </p:grpSpPr>
        <p:sp>
          <p:nvSpPr>
            <p:cNvPr id="102" name="TextBox 101">
              <a:extLst>
                <a:ext uri="{FF2B5EF4-FFF2-40B4-BE49-F238E27FC236}">
                  <a16:creationId xmlns:a16="http://schemas.microsoft.com/office/drawing/2014/main" id="{8E1A7E66-248D-4DD6-A061-0D086876F5F0}"/>
                </a:ext>
              </a:extLst>
            </p:cNvPr>
            <p:cNvSpPr txBox="1"/>
            <p:nvPr/>
          </p:nvSpPr>
          <p:spPr>
            <a:xfrm>
              <a:off x="3021856" y="4560313"/>
              <a:ext cx="1843922" cy="830997"/>
            </a:xfrm>
            <a:prstGeom prst="rect">
              <a:avLst/>
            </a:prstGeom>
            <a:noFill/>
          </p:spPr>
          <p:txBody>
            <a:bodyPr wrap="square" rtlCol="0">
              <a:spAutoFit/>
            </a:bodyPr>
            <a:lstStyle/>
            <a:p>
              <a:pP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a:t>
              </a:r>
              <a:r>
                <a:rPr lang="en-US" altLang="ko-KR" sz="1200">
                  <a:solidFill>
                    <a:srgbClr val="000000">
                      <a:lumMod val="75000"/>
                      <a:lumOff val="25000"/>
                    </a:srgbClr>
                  </a:solidFill>
                  <a:latin typeface="Arial"/>
                  <a:cs typeface="Arial" pitchFamily="34" charset="0"/>
                </a:rPr>
                <a:t>your Presentations. </a:t>
              </a:r>
              <a:r>
                <a:rPr lang="en-US" altLang="ko-KR" sz="1200" dirty="0">
                  <a:solidFill>
                    <a:srgbClr val="000000">
                      <a:lumMod val="75000"/>
                      <a:lumOff val="25000"/>
                    </a:srgbClr>
                  </a:solidFill>
                  <a:latin typeface="Arial"/>
                  <a:cs typeface="Arial" pitchFamily="34" charset="0"/>
                </a:rPr>
                <a:t>Easy to change colors, photos </a:t>
              </a:r>
              <a:r>
                <a:rPr lang="en-US" altLang="ko-KR" sz="1200">
                  <a:solidFill>
                    <a:srgbClr val="000000">
                      <a:lumMod val="75000"/>
                      <a:lumOff val="25000"/>
                    </a:srgbClr>
                  </a:solidFill>
                  <a:latin typeface="Arial"/>
                  <a:cs typeface="Arial" pitchFamily="34" charset="0"/>
                </a:rPr>
                <a:t>and Text.  </a:t>
              </a:r>
              <a:endParaRPr lang="en-US" altLang="ko-KR" sz="1200" dirty="0">
                <a:solidFill>
                  <a:srgbClr val="000000">
                    <a:lumMod val="75000"/>
                    <a:lumOff val="25000"/>
                  </a:srgbClr>
                </a:solidFill>
                <a:latin typeface="Arial"/>
                <a:cs typeface="Arial" pitchFamily="34" charset="0"/>
              </a:endParaRPr>
            </a:p>
          </p:txBody>
        </p:sp>
        <p:sp>
          <p:nvSpPr>
            <p:cNvPr id="103" name="TextBox 102">
              <a:extLst>
                <a:ext uri="{FF2B5EF4-FFF2-40B4-BE49-F238E27FC236}">
                  <a16:creationId xmlns:a16="http://schemas.microsoft.com/office/drawing/2014/main" id="{37AF17EC-F34B-412A-8B84-2E794B8D780C}"/>
                </a:ext>
              </a:extLst>
            </p:cNvPr>
            <p:cNvSpPr txBox="1"/>
            <p:nvPr/>
          </p:nvSpPr>
          <p:spPr>
            <a:xfrm>
              <a:off x="3017859" y="4283314"/>
              <a:ext cx="1870812" cy="276999"/>
            </a:xfrm>
            <a:prstGeom prst="rect">
              <a:avLst/>
            </a:prstGeom>
            <a:noFill/>
          </p:spPr>
          <p:txBody>
            <a:bodyPr wrap="square" rtlCol="0">
              <a:spAutoFit/>
            </a:bodyPr>
            <a:lstStyle/>
            <a:p>
              <a:pP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grpSp>
        <p:nvGrpSpPr>
          <p:cNvPr id="104" name="Group 103">
            <a:extLst>
              <a:ext uri="{FF2B5EF4-FFF2-40B4-BE49-F238E27FC236}">
                <a16:creationId xmlns:a16="http://schemas.microsoft.com/office/drawing/2014/main" id="{5E6663AB-7876-443F-8329-1D15BD51E1F1}"/>
              </a:ext>
            </a:extLst>
          </p:cNvPr>
          <p:cNvGrpSpPr/>
          <p:nvPr/>
        </p:nvGrpSpPr>
        <p:grpSpPr>
          <a:xfrm>
            <a:off x="8235014" y="4936273"/>
            <a:ext cx="3082067" cy="1107996"/>
            <a:chOff x="3017859" y="4283314"/>
            <a:chExt cx="1890849" cy="1107996"/>
          </a:xfrm>
        </p:grpSpPr>
        <p:sp>
          <p:nvSpPr>
            <p:cNvPr id="105" name="TextBox 104">
              <a:extLst>
                <a:ext uri="{FF2B5EF4-FFF2-40B4-BE49-F238E27FC236}">
                  <a16:creationId xmlns:a16="http://schemas.microsoft.com/office/drawing/2014/main" id="{ACA6C1A3-627E-4123-B692-68FECAAC5910}"/>
                </a:ext>
              </a:extLst>
            </p:cNvPr>
            <p:cNvSpPr txBox="1"/>
            <p:nvPr/>
          </p:nvSpPr>
          <p:spPr>
            <a:xfrm>
              <a:off x="3021856" y="4560313"/>
              <a:ext cx="1886852" cy="830997"/>
            </a:xfrm>
            <a:prstGeom prst="rect">
              <a:avLst/>
            </a:prstGeom>
            <a:noFill/>
          </p:spPr>
          <p:txBody>
            <a:bodyPr wrap="square" rtlCol="0">
              <a:spAutoFit/>
            </a:bodyPr>
            <a:lstStyle/>
            <a:p>
              <a:pPr algn="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a:t>
              </a:r>
              <a:r>
                <a:rPr lang="en-US" altLang="ko-KR" sz="1200">
                  <a:solidFill>
                    <a:srgbClr val="000000">
                      <a:lumMod val="75000"/>
                      <a:lumOff val="25000"/>
                    </a:srgbClr>
                  </a:solidFill>
                  <a:latin typeface="Arial"/>
                  <a:cs typeface="Arial" pitchFamily="34" charset="0"/>
                </a:rPr>
                <a:t>your Presentations. </a:t>
              </a:r>
              <a:r>
                <a:rPr lang="en-US" altLang="ko-KR" sz="1200" dirty="0">
                  <a:solidFill>
                    <a:srgbClr val="000000">
                      <a:lumMod val="75000"/>
                      <a:lumOff val="25000"/>
                    </a:srgbClr>
                  </a:solidFill>
                  <a:latin typeface="Arial"/>
                  <a:cs typeface="Arial" pitchFamily="34" charset="0"/>
                </a:rPr>
                <a:t>Easy to change colors, photos </a:t>
              </a:r>
              <a:r>
                <a:rPr lang="en-US" altLang="ko-KR" sz="1200">
                  <a:solidFill>
                    <a:srgbClr val="000000">
                      <a:lumMod val="75000"/>
                      <a:lumOff val="25000"/>
                    </a:srgbClr>
                  </a:solidFill>
                  <a:latin typeface="Arial"/>
                  <a:cs typeface="Arial" pitchFamily="34" charset="0"/>
                </a:rPr>
                <a:t>and Text.  </a:t>
              </a:r>
              <a:endParaRPr lang="en-US" altLang="ko-KR" sz="1200" dirty="0">
                <a:solidFill>
                  <a:srgbClr val="000000">
                    <a:lumMod val="75000"/>
                    <a:lumOff val="25000"/>
                  </a:srgbClr>
                </a:solidFill>
                <a:latin typeface="Arial"/>
                <a:cs typeface="Arial" pitchFamily="34" charset="0"/>
              </a:endParaRPr>
            </a:p>
          </p:txBody>
        </p:sp>
        <p:sp>
          <p:nvSpPr>
            <p:cNvPr id="106" name="TextBox 105">
              <a:extLst>
                <a:ext uri="{FF2B5EF4-FFF2-40B4-BE49-F238E27FC236}">
                  <a16:creationId xmlns:a16="http://schemas.microsoft.com/office/drawing/2014/main" id="{61D075BD-F1B1-47F0-A592-02780DFCC4DE}"/>
                </a:ext>
              </a:extLst>
            </p:cNvPr>
            <p:cNvSpPr txBox="1"/>
            <p:nvPr/>
          </p:nvSpPr>
          <p:spPr>
            <a:xfrm>
              <a:off x="3017859" y="4283314"/>
              <a:ext cx="1870812" cy="276999"/>
            </a:xfrm>
            <a:prstGeom prst="rect">
              <a:avLst/>
            </a:prstGeom>
            <a:noFill/>
          </p:spPr>
          <p:txBody>
            <a:bodyPr wrap="square" rtlCol="0">
              <a:spAutoFit/>
            </a:bodyPr>
            <a:lstStyle/>
            <a:p>
              <a:pPr algn="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grpSp>
        <p:nvGrpSpPr>
          <p:cNvPr id="107" name="Group 106">
            <a:extLst>
              <a:ext uri="{FF2B5EF4-FFF2-40B4-BE49-F238E27FC236}">
                <a16:creationId xmlns:a16="http://schemas.microsoft.com/office/drawing/2014/main" id="{E9989B07-28A7-4F5B-9A6D-84FAFD6D1D26}"/>
              </a:ext>
            </a:extLst>
          </p:cNvPr>
          <p:cNvGrpSpPr/>
          <p:nvPr/>
        </p:nvGrpSpPr>
        <p:grpSpPr>
          <a:xfrm>
            <a:off x="8267676" y="1823902"/>
            <a:ext cx="3049406" cy="1107996"/>
            <a:chOff x="3017859" y="4283314"/>
            <a:chExt cx="1870812" cy="1107996"/>
          </a:xfrm>
        </p:grpSpPr>
        <p:sp>
          <p:nvSpPr>
            <p:cNvPr id="108" name="TextBox 107">
              <a:extLst>
                <a:ext uri="{FF2B5EF4-FFF2-40B4-BE49-F238E27FC236}">
                  <a16:creationId xmlns:a16="http://schemas.microsoft.com/office/drawing/2014/main" id="{8F0F064F-8737-4D46-8C16-D5FB526F6AE1}"/>
                </a:ext>
              </a:extLst>
            </p:cNvPr>
            <p:cNvSpPr txBox="1"/>
            <p:nvPr/>
          </p:nvSpPr>
          <p:spPr>
            <a:xfrm>
              <a:off x="3021856" y="4560313"/>
              <a:ext cx="1843922" cy="830997"/>
            </a:xfrm>
            <a:prstGeom prst="rect">
              <a:avLst/>
            </a:prstGeom>
            <a:noFill/>
          </p:spPr>
          <p:txBody>
            <a:bodyPr wrap="square" rtlCol="0">
              <a:spAutoFit/>
            </a:bodyPr>
            <a:lstStyle/>
            <a:p>
              <a:pPr algn="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a:t>
              </a:r>
              <a:r>
                <a:rPr lang="en-US" altLang="ko-KR" sz="1200">
                  <a:solidFill>
                    <a:srgbClr val="000000">
                      <a:lumMod val="75000"/>
                      <a:lumOff val="25000"/>
                    </a:srgbClr>
                  </a:solidFill>
                  <a:latin typeface="Arial"/>
                  <a:cs typeface="Arial" pitchFamily="34" charset="0"/>
                </a:rPr>
                <a:t>your Presentations. </a:t>
              </a:r>
              <a:r>
                <a:rPr lang="en-US" altLang="ko-KR" sz="1200" dirty="0">
                  <a:solidFill>
                    <a:srgbClr val="000000">
                      <a:lumMod val="75000"/>
                      <a:lumOff val="25000"/>
                    </a:srgbClr>
                  </a:solidFill>
                  <a:latin typeface="Arial"/>
                  <a:cs typeface="Arial" pitchFamily="34" charset="0"/>
                </a:rPr>
                <a:t>Easy to change colors, photos </a:t>
              </a:r>
              <a:r>
                <a:rPr lang="en-US" altLang="ko-KR" sz="1200">
                  <a:solidFill>
                    <a:srgbClr val="000000">
                      <a:lumMod val="75000"/>
                      <a:lumOff val="25000"/>
                    </a:srgbClr>
                  </a:solidFill>
                  <a:latin typeface="Arial"/>
                  <a:cs typeface="Arial" pitchFamily="34" charset="0"/>
                </a:rPr>
                <a:t>and Text.  </a:t>
              </a:r>
              <a:endParaRPr lang="en-US" altLang="ko-KR" sz="1200" dirty="0">
                <a:solidFill>
                  <a:srgbClr val="000000">
                    <a:lumMod val="75000"/>
                    <a:lumOff val="25000"/>
                  </a:srgbClr>
                </a:solidFill>
                <a:latin typeface="Arial"/>
                <a:cs typeface="Arial" pitchFamily="34" charset="0"/>
              </a:endParaRPr>
            </a:p>
          </p:txBody>
        </p:sp>
        <p:sp>
          <p:nvSpPr>
            <p:cNvPr id="109" name="TextBox 108">
              <a:extLst>
                <a:ext uri="{FF2B5EF4-FFF2-40B4-BE49-F238E27FC236}">
                  <a16:creationId xmlns:a16="http://schemas.microsoft.com/office/drawing/2014/main" id="{ED3279DA-1451-4BB1-A384-C50AD4CEFBA4}"/>
                </a:ext>
              </a:extLst>
            </p:cNvPr>
            <p:cNvSpPr txBox="1"/>
            <p:nvPr/>
          </p:nvSpPr>
          <p:spPr>
            <a:xfrm>
              <a:off x="3017859" y="4283314"/>
              <a:ext cx="1870812" cy="276999"/>
            </a:xfrm>
            <a:prstGeom prst="rect">
              <a:avLst/>
            </a:prstGeom>
            <a:noFill/>
          </p:spPr>
          <p:txBody>
            <a:bodyPr wrap="square" rtlCol="0">
              <a:spAutoFit/>
            </a:bodyPr>
            <a:lstStyle/>
            <a:p>
              <a:pPr algn="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sp>
        <p:nvSpPr>
          <p:cNvPr id="110" name="Oval 109">
            <a:extLst>
              <a:ext uri="{FF2B5EF4-FFF2-40B4-BE49-F238E27FC236}">
                <a16:creationId xmlns:a16="http://schemas.microsoft.com/office/drawing/2014/main" id="{CFF69118-B566-4E12-99E5-22ACD877BCBA}"/>
              </a:ext>
            </a:extLst>
          </p:cNvPr>
          <p:cNvSpPr/>
          <p:nvPr/>
        </p:nvSpPr>
        <p:spPr>
          <a:xfrm>
            <a:off x="4262456" y="2070379"/>
            <a:ext cx="828000" cy="828000"/>
          </a:xfrm>
          <a:prstGeom prst="ellipse">
            <a:avLst/>
          </a:prstGeom>
          <a:solidFill>
            <a:srgbClr val="0680C3"/>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1" name="Oval 110">
            <a:extLst>
              <a:ext uri="{FF2B5EF4-FFF2-40B4-BE49-F238E27FC236}">
                <a16:creationId xmlns:a16="http://schemas.microsoft.com/office/drawing/2014/main" id="{FF5ECE46-DA65-4C11-A0E5-FD79907BBAEC}"/>
              </a:ext>
            </a:extLst>
          </p:cNvPr>
          <p:cNvSpPr/>
          <p:nvPr/>
        </p:nvSpPr>
        <p:spPr>
          <a:xfrm>
            <a:off x="7054150" y="2078028"/>
            <a:ext cx="828000" cy="828000"/>
          </a:xfrm>
          <a:prstGeom prst="ellipse">
            <a:avLst/>
          </a:prstGeom>
          <a:solidFill>
            <a:srgbClr val="FBA200"/>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2" name="Oval 111">
            <a:extLst>
              <a:ext uri="{FF2B5EF4-FFF2-40B4-BE49-F238E27FC236}">
                <a16:creationId xmlns:a16="http://schemas.microsoft.com/office/drawing/2014/main" id="{065C47BF-871C-4A61-A6CC-AAE86B09B835}"/>
              </a:ext>
            </a:extLst>
          </p:cNvPr>
          <p:cNvSpPr/>
          <p:nvPr/>
        </p:nvSpPr>
        <p:spPr>
          <a:xfrm>
            <a:off x="4281978" y="4865217"/>
            <a:ext cx="828000" cy="828000"/>
          </a:xfrm>
          <a:prstGeom prst="ellipse">
            <a:avLst/>
          </a:prstGeom>
          <a:solidFill>
            <a:srgbClr val="07A398"/>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3" name="Oval 112">
            <a:extLst>
              <a:ext uri="{FF2B5EF4-FFF2-40B4-BE49-F238E27FC236}">
                <a16:creationId xmlns:a16="http://schemas.microsoft.com/office/drawing/2014/main" id="{61A469C8-FD55-4276-AA04-DFCE01C4F729}"/>
              </a:ext>
            </a:extLst>
          </p:cNvPr>
          <p:cNvSpPr/>
          <p:nvPr/>
        </p:nvSpPr>
        <p:spPr>
          <a:xfrm>
            <a:off x="7053154" y="4865217"/>
            <a:ext cx="828000" cy="828000"/>
          </a:xfrm>
          <a:prstGeom prst="ellipse">
            <a:avLst/>
          </a:prstGeom>
          <a:solidFill>
            <a:srgbClr val="90C221"/>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4" name="TextBox 113">
            <a:extLst>
              <a:ext uri="{FF2B5EF4-FFF2-40B4-BE49-F238E27FC236}">
                <a16:creationId xmlns:a16="http://schemas.microsoft.com/office/drawing/2014/main" id="{D16E13EB-58E3-40BB-A824-61BB7AA1D30A}"/>
              </a:ext>
            </a:extLst>
          </p:cNvPr>
          <p:cNvSpPr txBox="1"/>
          <p:nvPr/>
        </p:nvSpPr>
        <p:spPr>
          <a:xfrm>
            <a:off x="4269506"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S</a:t>
            </a:r>
            <a:endParaRPr lang="ko-KR" altLang="en-US" sz="4000" b="1" dirty="0">
              <a:solidFill>
                <a:prstClr val="white"/>
              </a:solidFill>
              <a:latin typeface="Arial"/>
              <a:cs typeface="Arial" pitchFamily="34" charset="0"/>
            </a:endParaRPr>
          </a:p>
        </p:txBody>
      </p:sp>
      <p:sp>
        <p:nvSpPr>
          <p:cNvPr id="115" name="TextBox 114">
            <a:extLst>
              <a:ext uri="{FF2B5EF4-FFF2-40B4-BE49-F238E27FC236}">
                <a16:creationId xmlns:a16="http://schemas.microsoft.com/office/drawing/2014/main" id="{C6925524-7E84-4638-8C1C-929C21B99B88}"/>
              </a:ext>
            </a:extLst>
          </p:cNvPr>
          <p:cNvSpPr txBox="1"/>
          <p:nvPr/>
        </p:nvSpPr>
        <p:spPr>
          <a:xfrm>
            <a:off x="7053382"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W</a:t>
            </a:r>
            <a:endParaRPr lang="ko-KR" altLang="en-US" sz="4000" b="1" dirty="0">
              <a:solidFill>
                <a:prstClr val="white"/>
              </a:solidFill>
              <a:latin typeface="Arial"/>
              <a:cs typeface="Arial" pitchFamily="34" charset="0"/>
            </a:endParaRPr>
          </a:p>
        </p:txBody>
      </p:sp>
      <p:sp>
        <p:nvSpPr>
          <p:cNvPr id="116" name="TextBox 115">
            <a:extLst>
              <a:ext uri="{FF2B5EF4-FFF2-40B4-BE49-F238E27FC236}">
                <a16:creationId xmlns:a16="http://schemas.microsoft.com/office/drawing/2014/main" id="{9DB33052-E1EC-49A4-8240-4E2BC1E81BDF}"/>
              </a:ext>
            </a:extLst>
          </p:cNvPr>
          <p:cNvSpPr txBox="1"/>
          <p:nvPr/>
        </p:nvSpPr>
        <p:spPr>
          <a:xfrm>
            <a:off x="4287754" y="4929343"/>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O</a:t>
            </a:r>
            <a:endParaRPr lang="ko-KR" altLang="en-US" sz="4000" b="1" dirty="0">
              <a:solidFill>
                <a:prstClr val="white"/>
              </a:solidFill>
              <a:latin typeface="Arial"/>
              <a:cs typeface="Arial" pitchFamily="34" charset="0"/>
            </a:endParaRPr>
          </a:p>
        </p:txBody>
      </p:sp>
      <p:sp>
        <p:nvSpPr>
          <p:cNvPr id="117" name="TextBox 116">
            <a:extLst>
              <a:ext uri="{FF2B5EF4-FFF2-40B4-BE49-F238E27FC236}">
                <a16:creationId xmlns:a16="http://schemas.microsoft.com/office/drawing/2014/main" id="{1AA0C2A1-9398-4920-89B0-14A7F0536C6B}"/>
              </a:ext>
            </a:extLst>
          </p:cNvPr>
          <p:cNvSpPr txBox="1"/>
          <p:nvPr/>
        </p:nvSpPr>
        <p:spPr>
          <a:xfrm>
            <a:off x="7072432" y="4919819"/>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T</a:t>
            </a:r>
            <a:endParaRPr lang="ko-KR" altLang="en-US" sz="4000" b="1" dirty="0">
              <a:solidFill>
                <a:prstClr val="white"/>
              </a:solidFill>
              <a:latin typeface="Arial"/>
              <a:cs typeface="Arial" pitchFamily="34" charset="0"/>
            </a:endParaRPr>
          </a:p>
        </p:txBody>
      </p:sp>
      <p:grpSp>
        <p:nvGrpSpPr>
          <p:cNvPr id="118" name="Group 117">
            <a:extLst>
              <a:ext uri="{FF2B5EF4-FFF2-40B4-BE49-F238E27FC236}">
                <a16:creationId xmlns:a16="http://schemas.microsoft.com/office/drawing/2014/main" id="{0ECE5022-161C-4AE3-AD07-6C2B192F283F}"/>
              </a:ext>
            </a:extLst>
          </p:cNvPr>
          <p:cNvGrpSpPr/>
          <p:nvPr/>
        </p:nvGrpSpPr>
        <p:grpSpPr>
          <a:xfrm>
            <a:off x="5732106" y="3522566"/>
            <a:ext cx="880699" cy="655835"/>
            <a:chOff x="970334" y="886028"/>
            <a:chExt cx="8012348" cy="5966596"/>
          </a:xfrm>
          <a:solidFill>
            <a:sysClr val="window" lastClr="FFFFFF"/>
          </a:solidFill>
        </p:grpSpPr>
        <p:sp>
          <p:nvSpPr>
            <p:cNvPr id="119" name="Freeform: Shape 118">
              <a:extLst>
                <a:ext uri="{FF2B5EF4-FFF2-40B4-BE49-F238E27FC236}">
                  <a16:creationId xmlns:a16="http://schemas.microsoft.com/office/drawing/2014/main" id="{56311928-9F2B-4F75-9DAB-1286269CEE80}"/>
                </a:ext>
              </a:extLst>
            </p:cNvPr>
            <p:cNvSpPr/>
            <p:nvPr/>
          </p:nvSpPr>
          <p:spPr>
            <a:xfrm>
              <a:off x="970334" y="1485859"/>
              <a:ext cx="5488021" cy="4644957"/>
            </a:xfrm>
            <a:custGeom>
              <a:avLst/>
              <a:gdLst>
                <a:gd name="connsiteX0" fmla="*/ 2432 w 5488021"/>
                <a:gd name="connsiteY0" fmla="*/ 2651639 h 4644957"/>
                <a:gd name="connsiteX1" fmla="*/ 375326 w 5488021"/>
                <a:gd name="connsiteY1" fmla="*/ 2650829 h 4644957"/>
                <a:gd name="connsiteX2" fmla="*/ 431260 w 5488021"/>
                <a:gd name="connsiteY2" fmla="*/ 2604622 h 4644957"/>
                <a:gd name="connsiteX3" fmla="*/ 817934 w 5488021"/>
                <a:gd name="connsiteY3" fmla="*/ 56786 h 4644957"/>
                <a:gd name="connsiteX4" fmla="*/ 890892 w 5488021"/>
                <a:gd name="connsiteY4" fmla="*/ 41 h 4644957"/>
                <a:gd name="connsiteX5" fmla="*/ 3874041 w 5488021"/>
                <a:gd name="connsiteY5" fmla="*/ 41 h 4644957"/>
                <a:gd name="connsiteX6" fmla="*/ 3919436 w 5488021"/>
                <a:gd name="connsiteY6" fmla="*/ 30035 h 4644957"/>
                <a:gd name="connsiteX7" fmla="*/ 3980234 w 5488021"/>
                <a:gd name="connsiteY7" fmla="*/ 351048 h 4644957"/>
                <a:gd name="connsiteX8" fmla="*/ 4316649 w 5488021"/>
                <a:gd name="connsiteY8" fmla="*/ 1802090 h 4644957"/>
                <a:gd name="connsiteX9" fmla="*/ 4531468 w 5488021"/>
                <a:gd name="connsiteY9" fmla="*/ 2732703 h 4644957"/>
                <a:gd name="connsiteX10" fmla="*/ 4588213 w 5488021"/>
                <a:gd name="connsiteY10" fmla="*/ 2778099 h 4644957"/>
                <a:gd name="connsiteX11" fmla="*/ 4730075 w 5488021"/>
                <a:gd name="connsiteY11" fmla="*/ 2777288 h 4644957"/>
                <a:gd name="connsiteX12" fmla="*/ 5034064 w 5488021"/>
                <a:gd name="connsiteY12" fmla="*/ 2742431 h 4644957"/>
                <a:gd name="connsiteX13" fmla="*/ 5034064 w 5488021"/>
                <a:gd name="connsiteY13" fmla="*/ 2705952 h 4644957"/>
                <a:gd name="connsiteX14" fmla="*/ 5034064 w 5488021"/>
                <a:gd name="connsiteY14" fmla="*/ 71378 h 4644957"/>
                <a:gd name="connsiteX15" fmla="*/ 5099726 w 5488021"/>
                <a:gd name="connsiteY15" fmla="*/ 4905 h 4644957"/>
                <a:gd name="connsiteX16" fmla="*/ 5444247 w 5488021"/>
                <a:gd name="connsiteY16" fmla="*/ 4095 h 4644957"/>
                <a:gd name="connsiteX17" fmla="*/ 5491264 w 5488021"/>
                <a:gd name="connsiteY17" fmla="*/ 51112 h 4644957"/>
                <a:gd name="connsiteX18" fmla="*/ 5490453 w 5488021"/>
                <a:gd name="connsiteY18" fmla="*/ 399686 h 4644957"/>
                <a:gd name="connsiteX19" fmla="*/ 5491264 w 5488021"/>
                <a:gd name="connsiteY19" fmla="*/ 4006216 h 4644957"/>
                <a:gd name="connsiteX20" fmla="*/ 5158902 w 5488021"/>
                <a:gd name="connsiteY20" fmla="*/ 3652778 h 4644957"/>
                <a:gd name="connsiteX21" fmla="*/ 4579296 w 5488021"/>
                <a:gd name="connsiteY21" fmla="*/ 3489029 h 4644957"/>
                <a:gd name="connsiteX22" fmla="*/ 3945377 w 5488021"/>
                <a:gd name="connsiteY22" fmla="*/ 3866786 h 4644957"/>
                <a:gd name="connsiteX23" fmla="*/ 3764604 w 5488021"/>
                <a:gd name="connsiteY23" fmla="*/ 4588254 h 4644957"/>
                <a:gd name="connsiteX24" fmla="*/ 3712724 w 5488021"/>
                <a:gd name="connsiteY24" fmla="*/ 4645810 h 4644957"/>
                <a:gd name="connsiteX25" fmla="*/ 2265734 w 5488021"/>
                <a:gd name="connsiteY25" fmla="*/ 4646620 h 4644957"/>
                <a:gd name="connsiteX26" fmla="*/ 2218717 w 5488021"/>
                <a:gd name="connsiteY26" fmla="*/ 4599603 h 4644957"/>
                <a:gd name="connsiteX27" fmla="*/ 1768002 w 5488021"/>
                <a:gd name="connsiteY27" fmla="*/ 3804367 h 4644957"/>
                <a:gd name="connsiteX28" fmla="*/ 886838 w 5488021"/>
                <a:gd name="connsiteY28" fmla="*/ 3923531 h 4644957"/>
                <a:gd name="connsiteX29" fmla="*/ 603926 w 5488021"/>
                <a:gd name="connsiteY29" fmla="*/ 4590686 h 4644957"/>
                <a:gd name="connsiteX30" fmla="*/ 551234 w 5488021"/>
                <a:gd name="connsiteY30" fmla="*/ 4644999 h 4644957"/>
                <a:gd name="connsiteX31" fmla="*/ 170234 w 5488021"/>
                <a:gd name="connsiteY31" fmla="*/ 4644999 h 4644957"/>
                <a:gd name="connsiteX32" fmla="*/ 129702 w 5488021"/>
                <a:gd name="connsiteY32" fmla="*/ 4606899 h 4644957"/>
                <a:gd name="connsiteX33" fmla="*/ 79443 w 5488021"/>
                <a:gd name="connsiteY33" fmla="*/ 4026482 h 4644957"/>
                <a:gd name="connsiteX34" fmla="*/ 34857 w 5488021"/>
                <a:gd name="connsiteY34" fmla="*/ 3551448 h 4644957"/>
                <a:gd name="connsiteX35" fmla="*/ 15402 w 5488021"/>
                <a:gd name="connsiteY35" fmla="*/ 3338250 h 4644957"/>
                <a:gd name="connsiteX36" fmla="*/ 55934 w 5488021"/>
                <a:gd name="connsiteY36" fmla="*/ 3294476 h 4644957"/>
                <a:gd name="connsiteX37" fmla="*/ 100519 w 5488021"/>
                <a:gd name="connsiteY37" fmla="*/ 3294476 h 4644957"/>
                <a:gd name="connsiteX38" fmla="*/ 3326860 w 5488021"/>
                <a:gd name="connsiteY38" fmla="*/ 3295286 h 4644957"/>
                <a:gd name="connsiteX39" fmla="*/ 3425757 w 5488021"/>
                <a:gd name="connsiteY39" fmla="*/ 3268535 h 4644957"/>
                <a:gd name="connsiteX40" fmla="*/ 4066162 w 5488021"/>
                <a:gd name="connsiteY40" fmla="*/ 2885914 h 4644957"/>
                <a:gd name="connsiteX41" fmla="*/ 4093724 w 5488021"/>
                <a:gd name="connsiteY41" fmla="*/ 2821063 h 4644957"/>
                <a:gd name="connsiteX42" fmla="*/ 3965643 w 5488021"/>
                <a:gd name="connsiteY42" fmla="*/ 2509778 h 4644957"/>
                <a:gd name="connsiteX43" fmla="*/ 3562756 w 5488021"/>
                <a:gd name="connsiteY43" fmla="*/ 1877480 h 4644957"/>
                <a:gd name="connsiteX44" fmla="*/ 3494662 w 5488021"/>
                <a:gd name="connsiteY44" fmla="*/ 1862888 h 4644957"/>
                <a:gd name="connsiteX45" fmla="*/ 3290381 w 5488021"/>
                <a:gd name="connsiteY45" fmla="*/ 1988537 h 4644957"/>
                <a:gd name="connsiteX46" fmla="*/ 3073940 w 5488021"/>
                <a:gd name="connsiteY46" fmla="*/ 1947195 h 4644957"/>
                <a:gd name="connsiteX47" fmla="*/ 3098260 w 5488021"/>
                <a:gd name="connsiteY47" fmla="*/ 1854782 h 4644957"/>
                <a:gd name="connsiteX48" fmla="*/ 3425757 w 5488021"/>
                <a:gd name="connsiteY48" fmla="*/ 1658607 h 4644957"/>
                <a:gd name="connsiteX49" fmla="*/ 3742717 w 5488021"/>
                <a:gd name="connsiteY49" fmla="*/ 1470539 h 4644957"/>
                <a:gd name="connsiteX50" fmla="*/ 3766226 w 5488021"/>
                <a:gd name="connsiteY50" fmla="*/ 1415416 h 4644957"/>
                <a:gd name="connsiteX51" fmla="*/ 3514928 w 5488021"/>
                <a:gd name="connsiteY51" fmla="*/ 330782 h 4644957"/>
                <a:gd name="connsiteX52" fmla="*/ 3463047 w 5488021"/>
                <a:gd name="connsiteY52" fmla="*/ 289439 h 4644957"/>
                <a:gd name="connsiteX53" fmla="*/ 1262164 w 5488021"/>
                <a:gd name="connsiteY53" fmla="*/ 289439 h 4644957"/>
                <a:gd name="connsiteX54" fmla="*/ 1212715 w 5488021"/>
                <a:gd name="connsiteY54" fmla="*/ 332403 h 4644957"/>
                <a:gd name="connsiteX55" fmla="*/ 889270 w 5488021"/>
                <a:gd name="connsiteY55" fmla="*/ 2599758 h 4644957"/>
                <a:gd name="connsiteX56" fmla="*/ 926560 w 5488021"/>
                <a:gd name="connsiteY56" fmla="*/ 2645154 h 4644957"/>
                <a:gd name="connsiteX57" fmla="*/ 1542645 w 5488021"/>
                <a:gd name="connsiteY57" fmla="*/ 2644344 h 4644957"/>
                <a:gd name="connsiteX58" fmla="*/ 1577502 w 5488021"/>
                <a:gd name="connsiteY58" fmla="*/ 2598137 h 4644957"/>
                <a:gd name="connsiteX59" fmla="*/ 1376464 w 5488021"/>
                <a:gd name="connsiteY59" fmla="*/ 1485941 h 4644957"/>
                <a:gd name="connsiteX60" fmla="*/ 1412943 w 5488021"/>
                <a:gd name="connsiteY60" fmla="*/ 1422712 h 4644957"/>
                <a:gd name="connsiteX61" fmla="*/ 1616413 w 5488021"/>
                <a:gd name="connsiteY61" fmla="*/ 1400824 h 4644957"/>
                <a:gd name="connsiteX62" fmla="*/ 1801238 w 5488021"/>
                <a:gd name="connsiteY62" fmla="*/ 1545929 h 4644957"/>
                <a:gd name="connsiteX63" fmla="*/ 1939857 w 5488021"/>
                <a:gd name="connsiteY63" fmla="*/ 2044471 h 4644957"/>
                <a:gd name="connsiteX64" fmla="*/ 1957692 w 5488021"/>
                <a:gd name="connsiteY64" fmla="*/ 2144180 h 4644957"/>
                <a:gd name="connsiteX65" fmla="*/ 2006330 w 5488021"/>
                <a:gd name="connsiteY65" fmla="*/ 2183901 h 4644957"/>
                <a:gd name="connsiteX66" fmla="*/ 2529192 w 5488021"/>
                <a:gd name="connsiteY66" fmla="*/ 2183090 h 4644957"/>
                <a:gd name="connsiteX67" fmla="*/ 2609445 w 5488021"/>
                <a:gd name="connsiteY67" fmla="*/ 2192818 h 4644957"/>
                <a:gd name="connsiteX68" fmla="*/ 2686455 w 5488021"/>
                <a:gd name="connsiteY68" fmla="*/ 2297391 h 4644957"/>
                <a:gd name="connsiteX69" fmla="*/ 2685645 w 5488021"/>
                <a:gd name="connsiteY69" fmla="*/ 2605433 h 4644957"/>
                <a:gd name="connsiteX70" fmla="*/ 2725366 w 5488021"/>
                <a:gd name="connsiteY70" fmla="*/ 2645965 h 4644957"/>
                <a:gd name="connsiteX71" fmla="*/ 2984770 w 5488021"/>
                <a:gd name="connsiteY71" fmla="*/ 2645154 h 4644957"/>
                <a:gd name="connsiteX72" fmla="*/ 3027734 w 5488021"/>
                <a:gd name="connsiteY72" fmla="*/ 2687307 h 4644957"/>
                <a:gd name="connsiteX73" fmla="*/ 3027734 w 5488021"/>
                <a:gd name="connsiteY73" fmla="*/ 3137212 h 4644957"/>
                <a:gd name="connsiteX74" fmla="*/ 2987202 w 5488021"/>
                <a:gd name="connsiteY74" fmla="*/ 3176933 h 4644957"/>
                <a:gd name="connsiteX75" fmla="*/ 2942617 w 5488021"/>
                <a:gd name="connsiteY75" fmla="*/ 3176933 h 4644957"/>
                <a:gd name="connsiteX76" fmla="*/ 64851 w 5488021"/>
                <a:gd name="connsiteY76" fmla="*/ 3176933 h 4644957"/>
                <a:gd name="connsiteX77" fmla="*/ 0 w 5488021"/>
                <a:gd name="connsiteY77" fmla="*/ 3174501 h 4644957"/>
                <a:gd name="connsiteX78" fmla="*/ 2432 w 5488021"/>
                <a:gd name="connsiteY78" fmla="*/ 2651639 h 4644957"/>
                <a:gd name="connsiteX79" fmla="*/ 3891064 w 5488021"/>
                <a:gd name="connsiteY79" fmla="*/ 1975567 h 4644957"/>
                <a:gd name="connsiteX80" fmla="*/ 3895928 w 5488021"/>
                <a:gd name="connsiteY80" fmla="*/ 1973135 h 4644957"/>
                <a:gd name="connsiteX81" fmla="*/ 3843236 w 5488021"/>
                <a:gd name="connsiteY81" fmla="*/ 1746156 h 4644957"/>
                <a:gd name="connsiteX82" fmla="*/ 3755687 w 5488021"/>
                <a:gd name="connsiteY82" fmla="*/ 1712920 h 4644957"/>
                <a:gd name="connsiteX83" fmla="*/ 3745960 w 5488021"/>
                <a:gd name="connsiteY83" fmla="*/ 1747778 h 4644957"/>
                <a:gd name="connsiteX84" fmla="*/ 3891064 w 5488021"/>
                <a:gd name="connsiteY84" fmla="*/ 1975567 h 46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0" name="Freeform: Shape 119">
              <a:extLst>
                <a:ext uri="{FF2B5EF4-FFF2-40B4-BE49-F238E27FC236}">
                  <a16:creationId xmlns:a16="http://schemas.microsoft.com/office/drawing/2014/main" id="{E71BF7DB-BF16-408B-A9E4-EEDE04E90900}"/>
                </a:ext>
              </a:extLst>
            </p:cNvPr>
            <p:cNvSpPr/>
            <p:nvPr/>
          </p:nvSpPr>
          <p:spPr>
            <a:xfrm>
              <a:off x="6558874" y="886028"/>
              <a:ext cx="2423808" cy="4174787"/>
            </a:xfrm>
            <a:custGeom>
              <a:avLst/>
              <a:gdLst>
                <a:gd name="connsiteX0" fmla="*/ 0 w 2423808"/>
                <a:gd name="connsiteY0" fmla="*/ 2089826 h 4174787"/>
                <a:gd name="connsiteX1" fmla="*/ 0 w 2423808"/>
                <a:gd name="connsiteY1" fmla="*/ 63230 h 4174787"/>
                <a:gd name="connsiteX2" fmla="*/ 62419 w 2423808"/>
                <a:gd name="connsiteY2" fmla="*/ 0 h 4174787"/>
                <a:gd name="connsiteX3" fmla="*/ 398834 w 2423808"/>
                <a:gd name="connsiteY3" fmla="*/ 0 h 4174787"/>
                <a:gd name="connsiteX4" fmla="*/ 458011 w 2423808"/>
                <a:gd name="connsiteY4" fmla="*/ 57555 h 4174787"/>
                <a:gd name="connsiteX5" fmla="*/ 458011 w 2423808"/>
                <a:gd name="connsiteY5" fmla="*/ 3105555 h 4174787"/>
                <a:gd name="connsiteX6" fmla="*/ 510702 w 2423808"/>
                <a:gd name="connsiteY6" fmla="*/ 3159058 h 4174787"/>
                <a:gd name="connsiteX7" fmla="*/ 2363011 w 2423808"/>
                <a:gd name="connsiteY7" fmla="*/ 3159058 h 4174787"/>
                <a:gd name="connsiteX8" fmla="*/ 2427862 w 2423808"/>
                <a:gd name="connsiteY8" fmla="*/ 3225530 h 4174787"/>
                <a:gd name="connsiteX9" fmla="*/ 2354094 w 2423808"/>
                <a:gd name="connsiteY9" fmla="*/ 3300919 h 4174787"/>
                <a:gd name="connsiteX10" fmla="*/ 1603443 w 2423808"/>
                <a:gd name="connsiteY10" fmla="*/ 3351179 h 4174787"/>
                <a:gd name="connsiteX11" fmla="*/ 489626 w 2423808"/>
                <a:gd name="connsiteY11" fmla="*/ 3430621 h 4174787"/>
                <a:gd name="connsiteX12" fmla="*/ 458011 w 2423808"/>
                <a:gd name="connsiteY12" fmla="*/ 3461426 h 4174787"/>
                <a:gd name="connsiteX13" fmla="*/ 458011 w 2423808"/>
                <a:gd name="connsiteY13" fmla="*/ 3501957 h 4174787"/>
                <a:gd name="connsiteX14" fmla="*/ 458011 w 2423808"/>
                <a:gd name="connsiteY14" fmla="*/ 4097777 h 4174787"/>
                <a:gd name="connsiteX15" fmla="*/ 376947 w 2423808"/>
                <a:gd name="connsiteY15" fmla="*/ 4177219 h 4174787"/>
                <a:gd name="connsiteX16" fmla="*/ 52691 w 2423808"/>
                <a:gd name="connsiteY16" fmla="*/ 4177219 h 4174787"/>
                <a:gd name="connsiteX17" fmla="*/ 0 w 2423808"/>
                <a:gd name="connsiteY17" fmla="*/ 4122907 h 4174787"/>
                <a:gd name="connsiteX18" fmla="*/ 0 w 2423808"/>
                <a:gd name="connsiteY18" fmla="*/ 3405492 h 4174787"/>
                <a:gd name="connsiteX19" fmla="*/ 0 w 2423808"/>
                <a:gd name="connsiteY19" fmla="*/ 2089826 h 41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1" name="Freeform: Shape 120">
              <a:extLst>
                <a:ext uri="{FF2B5EF4-FFF2-40B4-BE49-F238E27FC236}">
                  <a16:creationId xmlns:a16="http://schemas.microsoft.com/office/drawing/2014/main" id="{2E88EAA1-F765-438F-AEE5-FDF1C525B32A}"/>
                </a:ext>
              </a:extLst>
            </p:cNvPr>
            <p:cNvSpPr/>
            <p:nvPr/>
          </p:nvSpPr>
          <p:spPr>
            <a:xfrm>
              <a:off x="4808706" y="5068443"/>
              <a:ext cx="1629383" cy="1775298"/>
            </a:xfrm>
            <a:custGeom>
              <a:avLst/>
              <a:gdLst>
                <a:gd name="connsiteX0" fmla="*/ 0 w 1629382"/>
                <a:gd name="connsiteY0" fmla="*/ 882453 h 1775297"/>
                <a:gd name="connsiteX1" fmla="*/ 231842 w 1629382"/>
                <a:gd name="connsiteY1" fmla="*/ 267179 h 1775297"/>
                <a:gd name="connsiteX2" fmla="*/ 1301075 w 1629382"/>
                <a:gd name="connsiteY2" fmla="*/ 169902 h 1775297"/>
                <a:gd name="connsiteX3" fmla="*/ 1631815 w 1629382"/>
                <a:gd name="connsiteY3" fmla="*/ 804632 h 1775297"/>
                <a:gd name="connsiteX4" fmla="*/ 1242708 w 1629382"/>
                <a:gd name="connsiteY4" fmla="*/ 1646885 h 1775297"/>
                <a:gd name="connsiteX5" fmla="*/ 285345 w 1629382"/>
                <a:gd name="connsiteY5" fmla="*/ 1560957 h 1775297"/>
                <a:gd name="connsiteX6" fmla="*/ 4053 w 1629382"/>
                <a:gd name="connsiteY6" fmla="*/ 927038 h 1775297"/>
                <a:gd name="connsiteX7" fmla="*/ 0 w 1629382"/>
                <a:gd name="connsiteY7" fmla="*/ 882453 h 1775297"/>
                <a:gd name="connsiteX8" fmla="*/ 820366 w 1629382"/>
                <a:gd name="connsiteY8" fmla="*/ 503885 h 1775297"/>
                <a:gd name="connsiteX9" fmla="*/ 623381 w 1629382"/>
                <a:gd name="connsiteY9" fmla="*/ 567925 h 1775297"/>
                <a:gd name="connsiteX10" fmla="*/ 587713 w 1629382"/>
                <a:gd name="connsiteY10" fmla="*/ 1178336 h 1775297"/>
                <a:gd name="connsiteX11" fmla="*/ 1073285 w 1629382"/>
                <a:gd name="connsiteY11" fmla="*/ 1153206 h 1775297"/>
                <a:gd name="connsiteX12" fmla="*/ 1127598 w 1629382"/>
                <a:gd name="connsiteY12" fmla="*/ 705734 h 1775297"/>
                <a:gd name="connsiteX13" fmla="*/ 820366 w 1629382"/>
                <a:gd name="connsiteY13" fmla="*/ 503885 h 177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2" name="Freeform: Shape 121">
              <a:extLst>
                <a:ext uri="{FF2B5EF4-FFF2-40B4-BE49-F238E27FC236}">
                  <a16:creationId xmlns:a16="http://schemas.microsoft.com/office/drawing/2014/main" id="{C541ECCF-94EF-4C3F-9A29-F636A32FFBD5}"/>
                </a:ext>
              </a:extLst>
            </p:cNvPr>
            <p:cNvSpPr/>
            <p:nvPr/>
          </p:nvSpPr>
          <p:spPr>
            <a:xfrm>
              <a:off x="1665189" y="5304305"/>
              <a:ext cx="1426723" cy="1548319"/>
            </a:xfrm>
            <a:custGeom>
              <a:avLst/>
              <a:gdLst>
                <a:gd name="connsiteX0" fmla="*/ 1433881 w 1426723"/>
                <a:gd name="connsiteY0" fmla="*/ 753595 h 1548319"/>
                <a:gd name="connsiteX1" fmla="*/ 965333 w 1426723"/>
                <a:gd name="connsiteY1" fmla="*/ 1506678 h 1548319"/>
                <a:gd name="connsiteX2" fmla="*/ 170907 w 1426723"/>
                <a:gd name="connsiteY2" fmla="*/ 1280510 h 1548319"/>
                <a:gd name="connsiteX3" fmla="*/ 239811 w 1426723"/>
                <a:gd name="connsiteY3" fmla="*/ 196686 h 1548319"/>
                <a:gd name="connsiteX4" fmla="*/ 1272564 w 1426723"/>
                <a:gd name="connsiteY4" fmla="*/ 285046 h 1548319"/>
                <a:gd name="connsiteX5" fmla="*/ 1433881 w 1426723"/>
                <a:gd name="connsiteY5" fmla="*/ 753595 h 1548319"/>
                <a:gd name="connsiteX6" fmla="*/ 1018024 w 1426723"/>
                <a:gd name="connsiteY6" fmla="*/ 768997 h 1548319"/>
                <a:gd name="connsiteX7" fmla="*/ 981545 w 1426723"/>
                <a:gd name="connsiteY7" fmla="*/ 614976 h 1548319"/>
                <a:gd name="connsiteX8" fmla="*/ 507322 w 1426723"/>
                <a:gd name="connsiteY8" fmla="*/ 536344 h 1548319"/>
                <a:gd name="connsiteX9" fmla="*/ 504890 w 1426723"/>
                <a:gd name="connsiteY9" fmla="*/ 1014620 h 1548319"/>
                <a:gd name="connsiteX10" fmla="*/ 924801 w 1426723"/>
                <a:gd name="connsiteY10" fmla="*/ 1017863 h 1548319"/>
                <a:gd name="connsiteX11" fmla="*/ 1018024 w 1426723"/>
                <a:gd name="connsiteY11" fmla="*/ 768997 h 154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grpSp>
    </p:spTree>
    <p:extLst>
      <p:ext uri="{BB962C8B-B14F-4D97-AF65-F5344CB8AC3E}">
        <p14:creationId xmlns:p14="http://schemas.microsoft.com/office/powerpoint/2010/main" val="27924172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8" name="Connector: Elbow 157">
            <a:extLst>
              <a:ext uri="{FF2B5EF4-FFF2-40B4-BE49-F238E27FC236}">
                <a16:creationId xmlns:a16="http://schemas.microsoft.com/office/drawing/2014/main" id="{84ADEF75-CFD7-421C-8C42-531F7E77812B}"/>
              </a:ext>
            </a:extLst>
          </p:cNvPr>
          <p:cNvCxnSpPr>
            <a:cxnSpLocks/>
          </p:cNvCxnSpPr>
          <p:nvPr/>
        </p:nvCxnSpPr>
        <p:spPr>
          <a:xfrm>
            <a:off x="6891335" y="1956334"/>
            <a:ext cx="2806976" cy="1097280"/>
          </a:xfrm>
          <a:prstGeom prst="bentConnector3">
            <a:avLst>
              <a:gd name="adj1" fmla="val 100117"/>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150" name="Group 149">
            <a:extLst>
              <a:ext uri="{FF2B5EF4-FFF2-40B4-BE49-F238E27FC236}">
                <a16:creationId xmlns:a16="http://schemas.microsoft.com/office/drawing/2014/main" id="{529EBE50-973F-4C8C-98C7-3096E94B3A58}"/>
              </a:ext>
            </a:extLst>
          </p:cNvPr>
          <p:cNvGrpSpPr/>
          <p:nvPr/>
        </p:nvGrpSpPr>
        <p:grpSpPr>
          <a:xfrm>
            <a:off x="1049711" y="3440501"/>
            <a:ext cx="2370808" cy="1911420"/>
            <a:chOff x="660477" y="2504985"/>
            <a:chExt cx="3339819" cy="2692669"/>
          </a:xfrm>
        </p:grpSpPr>
        <p:grpSp>
          <p:nvGrpSpPr>
            <p:cNvPr id="118" name="Group 117">
              <a:extLst>
                <a:ext uri="{FF2B5EF4-FFF2-40B4-BE49-F238E27FC236}">
                  <a16:creationId xmlns:a16="http://schemas.microsoft.com/office/drawing/2014/main" id="{6F7C2B77-0E7D-4588-9B3B-EA9BC4C0A8E9}"/>
                </a:ext>
              </a:extLst>
            </p:cNvPr>
            <p:cNvGrpSpPr/>
            <p:nvPr/>
          </p:nvGrpSpPr>
          <p:grpSpPr>
            <a:xfrm>
              <a:off x="660477" y="3350426"/>
              <a:ext cx="3327919" cy="1828467"/>
              <a:chOff x="-548507" y="477868"/>
              <a:chExt cx="11570449" cy="6357177"/>
            </a:xfrm>
          </p:grpSpPr>
          <p:sp>
            <p:nvSpPr>
              <p:cNvPr id="119" name="Freeform: Shape 118">
                <a:extLst>
                  <a:ext uri="{FF2B5EF4-FFF2-40B4-BE49-F238E27FC236}">
                    <a16:creationId xmlns:a16="http://schemas.microsoft.com/office/drawing/2014/main" id="{0278FCC7-C839-459A-9341-4B8BF8F5330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92ED6CF-3C33-48BC-A3EE-64A041591B4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39E8BF1-789B-4341-BC6A-581169E7A7B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A63BA53-B188-4F49-820F-6879A78441B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D6529E53-D3BC-42A7-B1DB-01D2EA10BADB}"/>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4" name="Group 123">
                <a:extLst>
                  <a:ext uri="{FF2B5EF4-FFF2-40B4-BE49-F238E27FC236}">
                    <a16:creationId xmlns:a16="http://schemas.microsoft.com/office/drawing/2014/main" id="{39606639-5BC0-44BF-A483-3AEC6A1833E4}"/>
                  </a:ext>
                </a:extLst>
              </p:cNvPr>
              <p:cNvGrpSpPr/>
              <p:nvPr/>
            </p:nvGrpSpPr>
            <p:grpSpPr>
              <a:xfrm>
                <a:off x="1606" y="6382978"/>
                <a:ext cx="413937" cy="115242"/>
                <a:chOff x="5955" y="6353672"/>
                <a:chExt cx="413937" cy="115242"/>
              </a:xfrm>
            </p:grpSpPr>
            <p:sp>
              <p:nvSpPr>
                <p:cNvPr id="129" name="Rectangle: Rounded Corners 128">
                  <a:extLst>
                    <a:ext uri="{FF2B5EF4-FFF2-40B4-BE49-F238E27FC236}">
                      <a16:creationId xmlns:a16="http://schemas.microsoft.com/office/drawing/2014/main" id="{19A58FD9-514E-446B-B429-4ED25A0F56F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1E800A67-D06A-4699-B867-92E770C369B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13EB67FA-BC0B-4DF4-9548-826043C5BFA7}"/>
                  </a:ext>
                </a:extLst>
              </p:cNvPr>
              <p:cNvGrpSpPr/>
              <p:nvPr/>
            </p:nvGrpSpPr>
            <p:grpSpPr>
              <a:xfrm>
                <a:off x="9855291" y="6381600"/>
                <a:ext cx="885989" cy="115242"/>
                <a:chOff x="5955" y="6353672"/>
                <a:chExt cx="413937" cy="115242"/>
              </a:xfrm>
            </p:grpSpPr>
            <p:sp>
              <p:nvSpPr>
                <p:cNvPr id="127" name="Rectangle: Rounded Corners 126">
                  <a:extLst>
                    <a:ext uri="{FF2B5EF4-FFF2-40B4-BE49-F238E27FC236}">
                      <a16:creationId xmlns:a16="http://schemas.microsoft.com/office/drawing/2014/main" id="{F64F830E-6D23-4B83-8C0F-173C8F775A7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13296C52-B9C9-4E97-887F-DD6CF7B26846}"/>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6" name="Freeform: Shape 125">
                <a:extLst>
                  <a:ext uri="{FF2B5EF4-FFF2-40B4-BE49-F238E27FC236}">
                    <a16:creationId xmlns:a16="http://schemas.microsoft.com/office/drawing/2014/main" id="{052C53B5-34AB-422D-93B9-93DDB030F45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31" name="Group 130">
              <a:extLst>
                <a:ext uri="{FF2B5EF4-FFF2-40B4-BE49-F238E27FC236}">
                  <a16:creationId xmlns:a16="http://schemas.microsoft.com/office/drawing/2014/main" id="{5BF54CBB-F07D-4616-860F-CED0CA47C3B2}"/>
                </a:ext>
              </a:extLst>
            </p:cNvPr>
            <p:cNvGrpSpPr/>
            <p:nvPr/>
          </p:nvGrpSpPr>
          <p:grpSpPr>
            <a:xfrm>
              <a:off x="3207619" y="3718182"/>
              <a:ext cx="792677" cy="1479472"/>
              <a:chOff x="3501573" y="3178068"/>
              <a:chExt cx="1340594" cy="2737840"/>
            </a:xfrm>
          </p:grpSpPr>
          <p:sp>
            <p:nvSpPr>
              <p:cNvPr id="132" name="Freeform: Shape 131">
                <a:extLst>
                  <a:ext uri="{FF2B5EF4-FFF2-40B4-BE49-F238E27FC236}">
                    <a16:creationId xmlns:a16="http://schemas.microsoft.com/office/drawing/2014/main" id="{40EFFA01-DC98-440F-9F90-E1E8A1C89DDB}"/>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79040FB-7BEC-4266-987E-18F84B35191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4ECCB6D-510A-4616-9E76-B466B5E07D25}"/>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8053A5F-E1C8-4669-B002-2718B9B6B18E}"/>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561360B-EF9F-4BB3-9820-558E1807FAF0}"/>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972614D-E8B5-4408-9A2A-0F62665A7776}"/>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38" name="Group 137">
                <a:extLst>
                  <a:ext uri="{FF2B5EF4-FFF2-40B4-BE49-F238E27FC236}">
                    <a16:creationId xmlns:a16="http://schemas.microsoft.com/office/drawing/2014/main" id="{4C9AFD63-C2BA-4657-BE60-198D3843C0F3}"/>
                  </a:ext>
                </a:extLst>
              </p:cNvPr>
              <p:cNvGrpSpPr/>
              <p:nvPr/>
            </p:nvGrpSpPr>
            <p:grpSpPr>
              <a:xfrm>
                <a:off x="4088508" y="5635852"/>
                <a:ext cx="173080" cy="173080"/>
                <a:chOff x="6768665" y="6038214"/>
                <a:chExt cx="147968" cy="147968"/>
              </a:xfrm>
            </p:grpSpPr>
            <p:sp>
              <p:nvSpPr>
                <p:cNvPr id="142" name="Oval 141">
                  <a:extLst>
                    <a:ext uri="{FF2B5EF4-FFF2-40B4-BE49-F238E27FC236}">
                      <a16:creationId xmlns:a16="http://schemas.microsoft.com/office/drawing/2014/main" id="{4BD39005-BB51-4F3D-9076-ECD4F7EE8D4D}"/>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6B8D6B8E-3B4A-4528-B41A-5E5813B4E24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9" name="Freeform: Shape 138">
                <a:extLst>
                  <a:ext uri="{FF2B5EF4-FFF2-40B4-BE49-F238E27FC236}">
                    <a16:creationId xmlns:a16="http://schemas.microsoft.com/office/drawing/2014/main" id="{98A6DA77-FF14-4A88-BB01-EB6EA2F22E27}"/>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40" name="Rectangle: Rounded Corners 139">
                <a:extLst>
                  <a:ext uri="{FF2B5EF4-FFF2-40B4-BE49-F238E27FC236}">
                    <a16:creationId xmlns:a16="http://schemas.microsoft.com/office/drawing/2014/main" id="{D88CC59F-5798-4727-92AB-02CBDE6CF578}"/>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A717EEE-6792-46F9-8981-9B0F7FD23A9A}"/>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4" name="Freeform: Shape 143">
              <a:extLst>
                <a:ext uri="{FF2B5EF4-FFF2-40B4-BE49-F238E27FC236}">
                  <a16:creationId xmlns:a16="http://schemas.microsoft.com/office/drawing/2014/main" id="{91B80C0F-0841-448E-AE47-2AB6B628D4BF}"/>
                </a:ext>
              </a:extLst>
            </p:cNvPr>
            <p:cNvSpPr/>
            <p:nvPr/>
          </p:nvSpPr>
          <p:spPr>
            <a:xfrm>
              <a:off x="1848621" y="2504985"/>
              <a:ext cx="951630" cy="7005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19A9BB1E-D35C-498A-8086-A66DB1108BBF}"/>
              </a:ext>
            </a:extLst>
          </p:cNvPr>
          <p:cNvGrpSpPr/>
          <p:nvPr/>
        </p:nvGrpSpPr>
        <p:grpSpPr>
          <a:xfrm>
            <a:off x="5262769" y="3429000"/>
            <a:ext cx="1694716" cy="1855152"/>
            <a:chOff x="5067525" y="2504985"/>
            <a:chExt cx="2387389" cy="2613400"/>
          </a:xfrm>
        </p:grpSpPr>
        <p:grpSp>
          <p:nvGrpSpPr>
            <p:cNvPr id="117" name="Group 116">
              <a:extLst>
                <a:ext uri="{FF2B5EF4-FFF2-40B4-BE49-F238E27FC236}">
                  <a16:creationId xmlns:a16="http://schemas.microsoft.com/office/drawing/2014/main" id="{6DA9C71A-6472-4E51-B070-F0B3EB38E92B}"/>
                </a:ext>
              </a:extLst>
            </p:cNvPr>
            <p:cNvGrpSpPr/>
            <p:nvPr/>
          </p:nvGrpSpPr>
          <p:grpSpPr>
            <a:xfrm>
              <a:off x="5067525" y="3177766"/>
              <a:ext cx="2387389" cy="1940619"/>
              <a:chOff x="2939995" y="933055"/>
              <a:chExt cx="3043588" cy="2474019"/>
            </a:xfrm>
          </p:grpSpPr>
          <p:grpSp>
            <p:nvGrpSpPr>
              <p:cNvPr id="80" name="Group 79">
                <a:extLst>
                  <a:ext uri="{FF2B5EF4-FFF2-40B4-BE49-F238E27FC236}">
                    <a16:creationId xmlns:a16="http://schemas.microsoft.com/office/drawing/2014/main" id="{8744DE72-4EEC-4344-9315-8DE621C5D49F}"/>
                  </a:ext>
                </a:extLst>
              </p:cNvPr>
              <p:cNvGrpSpPr/>
              <p:nvPr/>
            </p:nvGrpSpPr>
            <p:grpSpPr>
              <a:xfrm rot="3017773">
                <a:off x="5584718" y="1817122"/>
                <a:ext cx="469873" cy="327856"/>
                <a:chOff x="5405974" y="1533288"/>
                <a:chExt cx="608646" cy="424685"/>
              </a:xfrm>
            </p:grpSpPr>
            <p:sp>
              <p:nvSpPr>
                <p:cNvPr id="81" name="Trapezoid 80">
                  <a:extLst>
                    <a:ext uri="{FF2B5EF4-FFF2-40B4-BE49-F238E27FC236}">
                      <a16:creationId xmlns:a16="http://schemas.microsoft.com/office/drawing/2014/main" id="{4266C3BE-46AC-40DD-AF8F-EDBCA7D5C49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apezoid 81">
                  <a:extLst>
                    <a:ext uri="{FF2B5EF4-FFF2-40B4-BE49-F238E27FC236}">
                      <a16:creationId xmlns:a16="http://schemas.microsoft.com/office/drawing/2014/main" id="{08C8313C-A4F6-4ACB-B6D9-8B8E9442417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apezoid 82">
                  <a:extLst>
                    <a:ext uri="{FF2B5EF4-FFF2-40B4-BE49-F238E27FC236}">
                      <a16:creationId xmlns:a16="http://schemas.microsoft.com/office/drawing/2014/main" id="{2632C89A-65A1-4DE6-87C1-B6948BF65CAA}"/>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apezoid 83">
                  <a:extLst>
                    <a:ext uri="{FF2B5EF4-FFF2-40B4-BE49-F238E27FC236}">
                      <a16:creationId xmlns:a16="http://schemas.microsoft.com/office/drawing/2014/main" id="{8A1171F0-2439-4CA4-8FF7-CFFECC0C62B3}"/>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rapezoid 84">
                  <a:extLst>
                    <a:ext uri="{FF2B5EF4-FFF2-40B4-BE49-F238E27FC236}">
                      <a16:creationId xmlns:a16="http://schemas.microsoft.com/office/drawing/2014/main" id="{E0B3B450-0441-47AD-89B6-1553C94E6ABA}"/>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48F8CB4C-E707-45F7-9707-3F2E675A3A48}"/>
                  </a:ext>
                </a:extLst>
              </p:cNvPr>
              <p:cNvGrpSpPr/>
              <p:nvPr/>
            </p:nvGrpSpPr>
            <p:grpSpPr>
              <a:xfrm rot="18490567" flipH="1">
                <a:off x="5363387" y="1800598"/>
                <a:ext cx="471722" cy="328072"/>
                <a:chOff x="5405974" y="1533288"/>
                <a:chExt cx="611040" cy="424965"/>
              </a:xfrm>
            </p:grpSpPr>
            <p:sp>
              <p:nvSpPr>
                <p:cNvPr id="87" name="Trapezoid 86">
                  <a:extLst>
                    <a:ext uri="{FF2B5EF4-FFF2-40B4-BE49-F238E27FC236}">
                      <a16:creationId xmlns:a16="http://schemas.microsoft.com/office/drawing/2014/main" id="{7E5C0AB2-4D5D-468C-9540-1FA9497C77B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rapezoid 87">
                  <a:extLst>
                    <a:ext uri="{FF2B5EF4-FFF2-40B4-BE49-F238E27FC236}">
                      <a16:creationId xmlns:a16="http://schemas.microsoft.com/office/drawing/2014/main" id="{D331EEAD-B8B1-40C5-BA6F-B6124BD4DFB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31570B5F-677B-4CE0-B52F-B59A6A92D01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rapezoid 89">
                  <a:extLst>
                    <a:ext uri="{FF2B5EF4-FFF2-40B4-BE49-F238E27FC236}">
                      <a16:creationId xmlns:a16="http://schemas.microsoft.com/office/drawing/2014/main" id="{44F43DF8-3B92-4724-B160-578E322ACEB2}"/>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apezoid 90">
                  <a:extLst>
                    <a:ext uri="{FF2B5EF4-FFF2-40B4-BE49-F238E27FC236}">
                      <a16:creationId xmlns:a16="http://schemas.microsoft.com/office/drawing/2014/main" id="{CC7FB4BA-3755-4B51-B471-621413B3DACA}"/>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 name="Group 91">
                <a:extLst>
                  <a:ext uri="{FF2B5EF4-FFF2-40B4-BE49-F238E27FC236}">
                    <a16:creationId xmlns:a16="http://schemas.microsoft.com/office/drawing/2014/main" id="{1EAC0A07-C315-4DB7-9412-819A4D30E58D}"/>
                  </a:ext>
                </a:extLst>
              </p:cNvPr>
              <p:cNvGrpSpPr/>
              <p:nvPr/>
            </p:nvGrpSpPr>
            <p:grpSpPr>
              <a:xfrm>
                <a:off x="2939995" y="933055"/>
                <a:ext cx="2881564" cy="2474019"/>
                <a:chOff x="2939995" y="732089"/>
                <a:chExt cx="2881564" cy="2474019"/>
              </a:xfrm>
            </p:grpSpPr>
            <p:grpSp>
              <p:nvGrpSpPr>
                <p:cNvPr id="93" name="Group 92">
                  <a:extLst>
                    <a:ext uri="{FF2B5EF4-FFF2-40B4-BE49-F238E27FC236}">
                      <a16:creationId xmlns:a16="http://schemas.microsoft.com/office/drawing/2014/main" id="{4C04C530-768E-4597-96E0-EDC8BB086E37}"/>
                    </a:ext>
                  </a:extLst>
                </p:cNvPr>
                <p:cNvGrpSpPr/>
                <p:nvPr/>
              </p:nvGrpSpPr>
              <p:grpSpPr>
                <a:xfrm rot="7898637">
                  <a:off x="5214392" y="799382"/>
                  <a:ext cx="344525" cy="861967"/>
                  <a:chOff x="4130248" y="650162"/>
                  <a:chExt cx="502279" cy="1664988"/>
                </a:xfrm>
                <a:solidFill>
                  <a:schemeClr val="accent2"/>
                </a:solidFill>
              </p:grpSpPr>
              <p:sp>
                <p:nvSpPr>
                  <p:cNvPr id="115" name="Trapezoid 114">
                    <a:extLst>
                      <a:ext uri="{FF2B5EF4-FFF2-40B4-BE49-F238E27FC236}">
                        <a16:creationId xmlns:a16="http://schemas.microsoft.com/office/drawing/2014/main" id="{B013FC85-089B-4BE6-B4A2-DEA90580CC2D}"/>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94">
                    <a:extLst>
                      <a:ext uri="{FF2B5EF4-FFF2-40B4-BE49-F238E27FC236}">
                        <a16:creationId xmlns:a16="http://schemas.microsoft.com/office/drawing/2014/main" id="{35BDE93E-0C6F-4ECF-A48F-3C4AC3625AF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BAB4ED4E-C6FD-4C37-809A-4D3A1CFE1175}"/>
                    </a:ext>
                  </a:extLst>
                </p:cNvPr>
                <p:cNvGrpSpPr/>
                <p:nvPr/>
              </p:nvGrpSpPr>
              <p:grpSpPr>
                <a:xfrm rot="15664019">
                  <a:off x="4239241" y="545571"/>
                  <a:ext cx="414152" cy="1446605"/>
                  <a:chOff x="391499" y="630207"/>
                  <a:chExt cx="531849" cy="1593194"/>
                </a:xfrm>
              </p:grpSpPr>
              <p:sp>
                <p:nvSpPr>
                  <p:cNvPr id="113" name="Rectangle: Rounded Corners 112">
                    <a:extLst>
                      <a:ext uri="{FF2B5EF4-FFF2-40B4-BE49-F238E27FC236}">
                        <a16:creationId xmlns:a16="http://schemas.microsoft.com/office/drawing/2014/main" id="{93982B13-B25C-4CF7-BB6C-55EC11DF791B}"/>
                      </a:ext>
                    </a:extLst>
                  </p:cNvPr>
                  <p:cNvSpPr/>
                  <p:nvPr/>
                </p:nvSpPr>
                <p:spPr>
                  <a:xfrm rot="20495611">
                    <a:off x="400454" y="630207"/>
                    <a:ext cx="522894" cy="153914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Rounded Corners 113">
                    <a:extLst>
                      <a:ext uri="{FF2B5EF4-FFF2-40B4-BE49-F238E27FC236}">
                        <a16:creationId xmlns:a16="http://schemas.microsoft.com/office/drawing/2014/main" id="{9F45BE49-A765-4F67-BA61-9373D131C19D}"/>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1A1C2EC-6D43-41DC-9C03-0DE12B0019C7}"/>
                    </a:ext>
                  </a:extLst>
                </p:cNvPr>
                <p:cNvGrpSpPr/>
                <p:nvPr/>
              </p:nvGrpSpPr>
              <p:grpSpPr>
                <a:xfrm rot="1062574">
                  <a:off x="4839586" y="732089"/>
                  <a:ext cx="437403" cy="437403"/>
                  <a:chOff x="121429" y="411151"/>
                  <a:chExt cx="607375" cy="607375"/>
                </a:xfrm>
              </p:grpSpPr>
              <p:sp>
                <p:nvSpPr>
                  <p:cNvPr id="109" name="Oval 108">
                    <a:extLst>
                      <a:ext uri="{FF2B5EF4-FFF2-40B4-BE49-F238E27FC236}">
                        <a16:creationId xmlns:a16="http://schemas.microsoft.com/office/drawing/2014/main" id="{A5FB5F57-BC16-421C-A9E8-EC2699E35D9D}"/>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Freeform: Shape 109">
                    <a:extLst>
                      <a:ext uri="{FF2B5EF4-FFF2-40B4-BE49-F238E27FC236}">
                        <a16:creationId xmlns:a16="http://schemas.microsoft.com/office/drawing/2014/main" id="{57026207-A2A9-4138-B23F-EF539AA90F0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888F7A1C-FE2C-40DE-922D-2F2D60DD2008}"/>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Oval 111">
                    <a:extLst>
                      <a:ext uri="{FF2B5EF4-FFF2-40B4-BE49-F238E27FC236}">
                        <a16:creationId xmlns:a16="http://schemas.microsoft.com/office/drawing/2014/main" id="{DC4A7ADC-60EA-4286-A484-AACCDCEDDBA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ectangle: Top Corners Rounded 95">
                  <a:extLst>
                    <a:ext uri="{FF2B5EF4-FFF2-40B4-BE49-F238E27FC236}">
                      <a16:creationId xmlns:a16="http://schemas.microsoft.com/office/drawing/2014/main" id="{92FCF515-8D19-431F-BFBD-1BDD3DB3B330}"/>
                    </a:ext>
                  </a:extLst>
                </p:cNvPr>
                <p:cNvSpPr/>
                <p:nvPr/>
              </p:nvSpPr>
              <p:spPr>
                <a:xfrm>
                  <a:off x="2939995" y="2950076"/>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83A3C5A7-15A5-4EA8-A503-4394138C79A5}"/>
                    </a:ext>
                  </a:extLst>
                </p:cNvPr>
                <p:cNvGrpSpPr/>
                <p:nvPr/>
              </p:nvGrpSpPr>
              <p:grpSpPr>
                <a:xfrm rot="1056235">
                  <a:off x="3546587" y="1602585"/>
                  <a:ext cx="391039" cy="1171393"/>
                  <a:chOff x="391499" y="630207"/>
                  <a:chExt cx="531845" cy="1593193"/>
                </a:xfrm>
              </p:grpSpPr>
              <p:sp>
                <p:nvSpPr>
                  <p:cNvPr id="107" name="Rectangle: Rounded Corners 106">
                    <a:extLst>
                      <a:ext uri="{FF2B5EF4-FFF2-40B4-BE49-F238E27FC236}">
                        <a16:creationId xmlns:a16="http://schemas.microsoft.com/office/drawing/2014/main" id="{DBC52919-905C-48DF-B75B-F6D3F18B6141}"/>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20DBCB39-507C-4FA7-987E-581C8771CDEF}"/>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Oval 97">
                  <a:extLst>
                    <a:ext uri="{FF2B5EF4-FFF2-40B4-BE49-F238E27FC236}">
                      <a16:creationId xmlns:a16="http://schemas.microsoft.com/office/drawing/2014/main" id="{61BE343E-80E7-4679-BE40-C16BB38BBA3D}"/>
                    </a:ext>
                  </a:extLst>
                </p:cNvPr>
                <p:cNvSpPr/>
                <p:nvPr/>
              </p:nvSpPr>
              <p:spPr>
                <a:xfrm>
                  <a:off x="3460460" y="1374042"/>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CB6C2145-5020-402B-911C-8C4B843CC800}"/>
                    </a:ext>
                  </a:extLst>
                </p:cNvPr>
                <p:cNvSpPr/>
                <p:nvPr/>
              </p:nvSpPr>
              <p:spPr>
                <a:xfrm>
                  <a:off x="3517185" y="1430767"/>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3BD0D95-1494-4F34-88B6-51EC5CBE08A9}"/>
                    </a:ext>
                  </a:extLst>
                </p:cNvPr>
                <p:cNvSpPr/>
                <p:nvPr/>
              </p:nvSpPr>
              <p:spPr>
                <a:xfrm>
                  <a:off x="3620522" y="1534641"/>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Oval 100">
                  <a:extLst>
                    <a:ext uri="{FF2B5EF4-FFF2-40B4-BE49-F238E27FC236}">
                      <a16:creationId xmlns:a16="http://schemas.microsoft.com/office/drawing/2014/main" id="{2BB7E655-8006-4100-9713-77E97E29C48E}"/>
                    </a:ext>
                  </a:extLst>
                </p:cNvPr>
                <p:cNvSpPr/>
                <p:nvPr/>
              </p:nvSpPr>
              <p:spPr>
                <a:xfrm>
                  <a:off x="3689186" y="1602768"/>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Top Corners Rounded 101">
                  <a:extLst>
                    <a:ext uri="{FF2B5EF4-FFF2-40B4-BE49-F238E27FC236}">
                      <a16:creationId xmlns:a16="http://schemas.microsoft.com/office/drawing/2014/main" id="{E6C3D313-49D7-4473-B2EE-18E4FACEAE4E}"/>
                    </a:ext>
                  </a:extLst>
                </p:cNvPr>
                <p:cNvSpPr/>
                <p:nvPr/>
              </p:nvSpPr>
              <p:spPr>
                <a:xfrm>
                  <a:off x="3126222" y="287933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Top Corners Rounded 102">
                  <a:extLst>
                    <a:ext uri="{FF2B5EF4-FFF2-40B4-BE49-F238E27FC236}">
                      <a16:creationId xmlns:a16="http://schemas.microsoft.com/office/drawing/2014/main" id="{C052DB56-B2C3-4A03-B5AC-818CB4302987}"/>
                    </a:ext>
                  </a:extLst>
                </p:cNvPr>
                <p:cNvSpPr/>
                <p:nvPr/>
              </p:nvSpPr>
              <p:spPr>
                <a:xfrm>
                  <a:off x="3288913" y="2627891"/>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ABBCFC16-2C72-4770-97A2-CD8785736E1B}"/>
                    </a:ext>
                  </a:extLst>
                </p:cNvPr>
                <p:cNvGrpSpPr/>
                <p:nvPr/>
              </p:nvGrpSpPr>
              <p:grpSpPr>
                <a:xfrm rot="2713823">
                  <a:off x="5532341" y="1340822"/>
                  <a:ext cx="289218" cy="289219"/>
                  <a:chOff x="5108323" y="1463792"/>
                  <a:chExt cx="374636" cy="374638"/>
                </a:xfrm>
              </p:grpSpPr>
              <p:sp>
                <p:nvSpPr>
                  <p:cNvPr id="105" name="Oval 104">
                    <a:extLst>
                      <a:ext uri="{FF2B5EF4-FFF2-40B4-BE49-F238E27FC236}">
                        <a16:creationId xmlns:a16="http://schemas.microsoft.com/office/drawing/2014/main" id="{F50B478D-CDB8-4B5F-ABBD-CB6F2C3A11E0}"/>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E60A982A-4A8F-4BBA-8FE6-45254F15986B}"/>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sp>
          <p:nvSpPr>
            <p:cNvPr id="145" name="Freeform: Shape 144">
              <a:extLst>
                <a:ext uri="{FF2B5EF4-FFF2-40B4-BE49-F238E27FC236}">
                  <a16:creationId xmlns:a16="http://schemas.microsoft.com/office/drawing/2014/main" id="{56847729-F1D0-4394-BE60-BFE50B56BF3B}"/>
                </a:ext>
              </a:extLst>
            </p:cNvPr>
            <p:cNvSpPr/>
            <p:nvPr/>
          </p:nvSpPr>
          <p:spPr>
            <a:xfrm>
              <a:off x="5788403" y="2504985"/>
              <a:ext cx="951630" cy="7005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id="{A28E13AB-C9CD-4DE4-8452-B2784797BEFD}"/>
              </a:ext>
            </a:extLst>
          </p:cNvPr>
          <p:cNvGrpSpPr/>
          <p:nvPr/>
        </p:nvGrpSpPr>
        <p:grpSpPr>
          <a:xfrm>
            <a:off x="8799736" y="3444634"/>
            <a:ext cx="1766294" cy="1931646"/>
            <a:chOff x="8534043" y="2504985"/>
            <a:chExt cx="2488223" cy="2721161"/>
          </a:xfrm>
        </p:grpSpPr>
        <p:grpSp>
          <p:nvGrpSpPr>
            <p:cNvPr id="48" name="Group 47">
              <a:extLst>
                <a:ext uri="{FF2B5EF4-FFF2-40B4-BE49-F238E27FC236}">
                  <a16:creationId xmlns:a16="http://schemas.microsoft.com/office/drawing/2014/main" id="{7E1BE8BA-8F8F-47C2-A53E-D3BBC42ADA57}"/>
                </a:ext>
              </a:extLst>
            </p:cNvPr>
            <p:cNvGrpSpPr/>
            <p:nvPr/>
          </p:nvGrpSpPr>
          <p:grpSpPr>
            <a:xfrm>
              <a:off x="8534043" y="3429000"/>
              <a:ext cx="2488223" cy="1797146"/>
              <a:chOff x="2716823" y="1178574"/>
              <a:chExt cx="5838092" cy="4216625"/>
            </a:xfrm>
          </p:grpSpPr>
          <p:grpSp>
            <p:nvGrpSpPr>
              <p:cNvPr id="3" name="Group 2">
                <a:extLst>
                  <a:ext uri="{FF2B5EF4-FFF2-40B4-BE49-F238E27FC236}">
                    <a16:creationId xmlns:a16="http://schemas.microsoft.com/office/drawing/2014/main" id="{EC5E7611-ECA8-47F1-89A1-772EFA3DA271}"/>
                  </a:ext>
                </a:extLst>
              </p:cNvPr>
              <p:cNvGrpSpPr/>
              <p:nvPr/>
            </p:nvGrpSpPr>
            <p:grpSpPr>
              <a:xfrm>
                <a:off x="2716823" y="4480799"/>
                <a:ext cx="5838092" cy="914400"/>
                <a:chOff x="175847" y="4480799"/>
                <a:chExt cx="8801100" cy="914400"/>
              </a:xfrm>
            </p:grpSpPr>
            <p:sp>
              <p:nvSpPr>
                <p:cNvPr id="4" name="Rectangle: Rounded Corners 3">
                  <a:extLst>
                    <a:ext uri="{FF2B5EF4-FFF2-40B4-BE49-F238E27FC236}">
                      <a16:creationId xmlns:a16="http://schemas.microsoft.com/office/drawing/2014/main" id="{FCF90868-A271-4F8A-A36C-6279B782E7D3}"/>
                    </a:ext>
                  </a:extLst>
                </p:cNvPr>
                <p:cNvSpPr/>
                <p:nvPr/>
              </p:nvSpPr>
              <p:spPr>
                <a:xfrm>
                  <a:off x="175847" y="4480799"/>
                  <a:ext cx="8801100"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77A51EDF-15E7-4935-AE1E-B3511C96C365}"/>
                    </a:ext>
                  </a:extLst>
                </p:cNvPr>
                <p:cNvSpPr/>
                <p:nvPr/>
              </p:nvSpPr>
              <p:spPr>
                <a:xfrm>
                  <a:off x="352032" y="4595617"/>
                  <a:ext cx="8448730" cy="6847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D80A04C-96DC-4984-8102-42C5D5DA27D6}"/>
                  </a:ext>
                </a:extLst>
              </p:cNvPr>
              <p:cNvGrpSpPr/>
              <p:nvPr/>
            </p:nvGrpSpPr>
            <p:grpSpPr>
              <a:xfrm>
                <a:off x="2954961" y="4660680"/>
                <a:ext cx="5376674" cy="563948"/>
                <a:chOff x="3193903" y="4660680"/>
                <a:chExt cx="5376674" cy="563948"/>
              </a:xfrm>
            </p:grpSpPr>
            <p:sp>
              <p:nvSpPr>
                <p:cNvPr id="7" name="Circle: Hollow 6">
                  <a:extLst>
                    <a:ext uri="{FF2B5EF4-FFF2-40B4-BE49-F238E27FC236}">
                      <a16:creationId xmlns:a16="http://schemas.microsoft.com/office/drawing/2014/main" id="{D7028625-638F-4131-A370-A6C05664CF7D}"/>
                    </a:ext>
                  </a:extLst>
                </p:cNvPr>
                <p:cNvSpPr/>
                <p:nvPr/>
              </p:nvSpPr>
              <p:spPr>
                <a:xfrm>
                  <a:off x="3193903"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E7454C30-EE74-4426-B017-293DAC305A1B}"/>
                    </a:ext>
                  </a:extLst>
                </p:cNvPr>
                <p:cNvSpPr/>
                <p:nvPr/>
              </p:nvSpPr>
              <p:spPr>
                <a:xfrm>
                  <a:off x="3996024"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ircle: Hollow 8">
                  <a:extLst>
                    <a:ext uri="{FF2B5EF4-FFF2-40B4-BE49-F238E27FC236}">
                      <a16:creationId xmlns:a16="http://schemas.microsoft.com/office/drawing/2014/main" id="{B5426446-9157-4765-A217-263898A7FBB0}"/>
                    </a:ext>
                  </a:extLst>
                </p:cNvPr>
                <p:cNvSpPr/>
                <p:nvPr/>
              </p:nvSpPr>
              <p:spPr>
                <a:xfrm>
                  <a:off x="4798145"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3DDC72FA-DEEA-403F-9125-C88FD97DCAA9}"/>
                    </a:ext>
                  </a:extLst>
                </p:cNvPr>
                <p:cNvSpPr/>
                <p:nvPr/>
              </p:nvSpPr>
              <p:spPr>
                <a:xfrm>
                  <a:off x="5600266"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ircle: Hollow 10">
                  <a:extLst>
                    <a:ext uri="{FF2B5EF4-FFF2-40B4-BE49-F238E27FC236}">
                      <a16:creationId xmlns:a16="http://schemas.microsoft.com/office/drawing/2014/main" id="{6A316A64-5303-4EF9-B27B-873B3C6CC254}"/>
                    </a:ext>
                  </a:extLst>
                </p:cNvPr>
                <p:cNvSpPr/>
                <p:nvPr/>
              </p:nvSpPr>
              <p:spPr>
                <a:xfrm>
                  <a:off x="6402387"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ircle: Hollow 11">
                  <a:extLst>
                    <a:ext uri="{FF2B5EF4-FFF2-40B4-BE49-F238E27FC236}">
                      <a16:creationId xmlns:a16="http://schemas.microsoft.com/office/drawing/2014/main" id="{595EEADB-16AC-4D2F-8F67-2EA46CCEA25E}"/>
                    </a:ext>
                  </a:extLst>
                </p:cNvPr>
                <p:cNvSpPr/>
                <p:nvPr/>
              </p:nvSpPr>
              <p:spPr>
                <a:xfrm>
                  <a:off x="7204508"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ircle: Hollow 12">
                  <a:extLst>
                    <a:ext uri="{FF2B5EF4-FFF2-40B4-BE49-F238E27FC236}">
                      <a16:creationId xmlns:a16="http://schemas.microsoft.com/office/drawing/2014/main" id="{735EC18C-4822-4A18-A969-19707CEB8033}"/>
                    </a:ext>
                  </a:extLst>
                </p:cNvPr>
                <p:cNvSpPr/>
                <p:nvPr/>
              </p:nvSpPr>
              <p:spPr>
                <a:xfrm>
                  <a:off x="8006629"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a:extLst>
                  <a:ext uri="{FF2B5EF4-FFF2-40B4-BE49-F238E27FC236}">
                    <a16:creationId xmlns:a16="http://schemas.microsoft.com/office/drawing/2014/main" id="{E524EE8D-BA41-4EC1-9960-F84EDB17E002}"/>
                  </a:ext>
                </a:extLst>
              </p:cNvPr>
              <p:cNvGrpSpPr/>
              <p:nvPr/>
            </p:nvGrpSpPr>
            <p:grpSpPr>
              <a:xfrm>
                <a:off x="3352363" y="1178574"/>
                <a:ext cx="4567012" cy="3338578"/>
                <a:chOff x="3244476" y="1178574"/>
                <a:chExt cx="4567012" cy="3338578"/>
              </a:xfrm>
            </p:grpSpPr>
            <p:grpSp>
              <p:nvGrpSpPr>
                <p:cNvPr id="15" name="Group 14">
                  <a:extLst>
                    <a:ext uri="{FF2B5EF4-FFF2-40B4-BE49-F238E27FC236}">
                      <a16:creationId xmlns:a16="http://schemas.microsoft.com/office/drawing/2014/main" id="{58D3C1CC-E3D4-4D3F-8D9B-DBBC192F16AE}"/>
                    </a:ext>
                  </a:extLst>
                </p:cNvPr>
                <p:cNvGrpSpPr/>
                <p:nvPr/>
              </p:nvGrpSpPr>
              <p:grpSpPr>
                <a:xfrm>
                  <a:off x="6625802" y="1178574"/>
                  <a:ext cx="1185686" cy="3323087"/>
                  <a:chOff x="759811" y="527538"/>
                  <a:chExt cx="1603131" cy="3974123"/>
                </a:xfrm>
              </p:grpSpPr>
              <p:grpSp>
                <p:nvGrpSpPr>
                  <p:cNvPr id="39" name="Group 38">
                    <a:extLst>
                      <a:ext uri="{FF2B5EF4-FFF2-40B4-BE49-F238E27FC236}">
                        <a16:creationId xmlns:a16="http://schemas.microsoft.com/office/drawing/2014/main" id="{D771D5FC-23BA-468B-8E1A-B586FDDA4AC6}"/>
                      </a:ext>
                    </a:extLst>
                  </p:cNvPr>
                  <p:cNvGrpSpPr/>
                  <p:nvPr/>
                </p:nvGrpSpPr>
                <p:grpSpPr>
                  <a:xfrm>
                    <a:off x="1055818" y="527538"/>
                    <a:ext cx="1011116" cy="3974123"/>
                    <a:chOff x="3745523" y="738554"/>
                    <a:chExt cx="870439" cy="3974123"/>
                  </a:xfrm>
                </p:grpSpPr>
                <p:sp>
                  <p:nvSpPr>
                    <p:cNvPr id="46" name="Rectangle 45">
                      <a:extLst>
                        <a:ext uri="{FF2B5EF4-FFF2-40B4-BE49-F238E27FC236}">
                          <a16:creationId xmlns:a16="http://schemas.microsoft.com/office/drawing/2014/main" id="{28F3F1E3-E4DE-4036-8989-AC62FF48B214}"/>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06C9F44-D5FA-4755-A078-A86DCE577C20}"/>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AD33726D-8366-4463-8459-448D311CCF7E}"/>
                      </a:ext>
                    </a:extLst>
                  </p:cNvPr>
                  <p:cNvGrpSpPr/>
                  <p:nvPr/>
                </p:nvGrpSpPr>
                <p:grpSpPr>
                  <a:xfrm>
                    <a:off x="759811" y="1591407"/>
                    <a:ext cx="1603131" cy="724247"/>
                    <a:chOff x="3897923" y="890954"/>
                    <a:chExt cx="870439" cy="3974123"/>
                  </a:xfrm>
                </p:grpSpPr>
                <p:sp>
                  <p:nvSpPr>
                    <p:cNvPr id="44" name="Rectangle 43">
                      <a:extLst>
                        <a:ext uri="{FF2B5EF4-FFF2-40B4-BE49-F238E27FC236}">
                          <a16:creationId xmlns:a16="http://schemas.microsoft.com/office/drawing/2014/main" id="{68F81D16-ACE8-42F9-A8E9-881A93BFB859}"/>
                        </a:ext>
                      </a:extLst>
                    </p:cNvPr>
                    <p:cNvSpPr/>
                    <p:nvPr/>
                  </p:nvSpPr>
                  <p:spPr>
                    <a:xfrm>
                      <a:off x="3897923" y="890954"/>
                      <a:ext cx="870439" cy="397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8D25785-B68F-4839-B109-4EEA21934CE6}"/>
                        </a:ext>
                      </a:extLst>
                    </p:cNvPr>
                    <p:cNvSpPr/>
                    <p:nvPr/>
                  </p:nvSpPr>
                  <p:spPr>
                    <a:xfrm>
                      <a:off x="4328746" y="890954"/>
                      <a:ext cx="439616" cy="397412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85B45710-0CAE-4FE3-869C-F38A200B99A7}"/>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AD9296-B5EF-4032-BD13-892C841DEAA4}"/>
                      </a:ext>
                    </a:extLst>
                  </p:cNvPr>
                  <p:cNvSpPr/>
                  <p:nvPr/>
                </p:nvSpPr>
                <p:spPr>
                  <a:xfrm>
                    <a:off x="1429777" y="2705145"/>
                    <a:ext cx="274246" cy="41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A7B2891-0B79-45E1-8FE5-A616D16FE84A}"/>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reeform: Shape 15">
                  <a:extLst>
                    <a:ext uri="{FF2B5EF4-FFF2-40B4-BE49-F238E27FC236}">
                      <a16:creationId xmlns:a16="http://schemas.microsoft.com/office/drawing/2014/main" id="{130FF872-E02C-4A4F-B97C-9480C92B6E46}"/>
                    </a:ext>
                  </a:extLst>
                </p:cNvPr>
                <p:cNvSpPr/>
                <p:nvPr/>
              </p:nvSpPr>
              <p:spPr>
                <a:xfrm>
                  <a:off x="7065352"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525" cap="flat">
                  <a:noFill/>
                  <a:prstDash val="solid"/>
                  <a:miter/>
                </a:ln>
              </p:spPr>
              <p:txBody>
                <a:bodyPr rtlCol="0" anchor="ctr"/>
                <a:lstStyle/>
                <a:p>
                  <a:endParaRPr lang="en-US"/>
                </a:p>
              </p:txBody>
            </p:sp>
            <p:grpSp>
              <p:nvGrpSpPr>
                <p:cNvPr id="17" name="Group 16">
                  <a:extLst>
                    <a:ext uri="{FF2B5EF4-FFF2-40B4-BE49-F238E27FC236}">
                      <a16:creationId xmlns:a16="http://schemas.microsoft.com/office/drawing/2014/main" id="{2CF59738-B244-4DB2-A4E2-3E35A8A1E5F8}"/>
                    </a:ext>
                  </a:extLst>
                </p:cNvPr>
                <p:cNvGrpSpPr/>
                <p:nvPr/>
              </p:nvGrpSpPr>
              <p:grpSpPr>
                <a:xfrm>
                  <a:off x="4935139" y="1178574"/>
                  <a:ext cx="1185686" cy="3323087"/>
                  <a:chOff x="759811" y="527538"/>
                  <a:chExt cx="1603131" cy="3974123"/>
                </a:xfrm>
              </p:grpSpPr>
              <p:grpSp>
                <p:nvGrpSpPr>
                  <p:cNvPr id="30" name="Group 29">
                    <a:extLst>
                      <a:ext uri="{FF2B5EF4-FFF2-40B4-BE49-F238E27FC236}">
                        <a16:creationId xmlns:a16="http://schemas.microsoft.com/office/drawing/2014/main" id="{1EC5A29A-8694-4C30-B3D9-7F7403FF648F}"/>
                      </a:ext>
                    </a:extLst>
                  </p:cNvPr>
                  <p:cNvGrpSpPr/>
                  <p:nvPr/>
                </p:nvGrpSpPr>
                <p:grpSpPr>
                  <a:xfrm>
                    <a:off x="1055818" y="527538"/>
                    <a:ext cx="1011116" cy="3974123"/>
                    <a:chOff x="3745523" y="738554"/>
                    <a:chExt cx="870439" cy="3974123"/>
                  </a:xfrm>
                </p:grpSpPr>
                <p:sp>
                  <p:nvSpPr>
                    <p:cNvPr id="37" name="Rectangle 36">
                      <a:extLst>
                        <a:ext uri="{FF2B5EF4-FFF2-40B4-BE49-F238E27FC236}">
                          <a16:creationId xmlns:a16="http://schemas.microsoft.com/office/drawing/2014/main" id="{38D0A67F-4C41-4AA1-8473-FDB04164CB35}"/>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BBFEA12-4026-434B-BC37-3B45D3C16CD0}"/>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28874FA-943A-461C-89A0-BB55FD5ABFC2}"/>
                      </a:ext>
                    </a:extLst>
                  </p:cNvPr>
                  <p:cNvGrpSpPr/>
                  <p:nvPr/>
                </p:nvGrpSpPr>
                <p:grpSpPr>
                  <a:xfrm>
                    <a:off x="759811" y="1591407"/>
                    <a:ext cx="1603131" cy="724247"/>
                    <a:chOff x="3897923" y="890954"/>
                    <a:chExt cx="870439" cy="3974123"/>
                  </a:xfrm>
                </p:grpSpPr>
                <p:sp>
                  <p:nvSpPr>
                    <p:cNvPr id="35" name="Rectangle 34">
                      <a:extLst>
                        <a:ext uri="{FF2B5EF4-FFF2-40B4-BE49-F238E27FC236}">
                          <a16:creationId xmlns:a16="http://schemas.microsoft.com/office/drawing/2014/main" id="{BFEF6D5E-640E-42CA-893D-E95CDB6EC26B}"/>
                        </a:ext>
                      </a:extLst>
                    </p:cNvPr>
                    <p:cNvSpPr/>
                    <p:nvPr/>
                  </p:nvSpPr>
                  <p:spPr>
                    <a:xfrm>
                      <a:off x="3897923" y="890954"/>
                      <a:ext cx="870439" cy="397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293EF76-62B7-405F-8389-D8B290DC8698}"/>
                        </a:ext>
                      </a:extLst>
                    </p:cNvPr>
                    <p:cNvSpPr/>
                    <p:nvPr/>
                  </p:nvSpPr>
                  <p:spPr>
                    <a:xfrm>
                      <a:off x="4328746" y="890954"/>
                      <a:ext cx="439616" cy="397412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C8FF1C00-AFDC-4FE6-921B-F6AAE786E3F9}"/>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ACC8909-80D2-4AD5-A6BD-4E675A043E79}"/>
                      </a:ext>
                    </a:extLst>
                  </p:cNvPr>
                  <p:cNvSpPr/>
                  <p:nvPr/>
                </p:nvSpPr>
                <p:spPr>
                  <a:xfrm>
                    <a:off x="1429777" y="2705145"/>
                    <a:ext cx="274246" cy="41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15FE21D-A86E-42B8-AB4D-96D7AF2B513D}"/>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Shape 17">
                  <a:extLst>
                    <a:ext uri="{FF2B5EF4-FFF2-40B4-BE49-F238E27FC236}">
                      <a16:creationId xmlns:a16="http://schemas.microsoft.com/office/drawing/2014/main" id="{562176E8-B8E2-4468-B3B5-D63731D35723}"/>
                    </a:ext>
                  </a:extLst>
                </p:cNvPr>
                <p:cNvSpPr/>
                <p:nvPr/>
              </p:nvSpPr>
              <p:spPr>
                <a:xfrm>
                  <a:off x="5374689"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A6F477B6-9E3B-4984-8EEC-F1830F1980AD}"/>
                    </a:ext>
                  </a:extLst>
                </p:cNvPr>
                <p:cNvGrpSpPr/>
                <p:nvPr/>
              </p:nvGrpSpPr>
              <p:grpSpPr>
                <a:xfrm>
                  <a:off x="3244476" y="1178574"/>
                  <a:ext cx="1185686" cy="3323087"/>
                  <a:chOff x="759811" y="527538"/>
                  <a:chExt cx="1603131" cy="3974123"/>
                </a:xfrm>
              </p:grpSpPr>
              <p:grpSp>
                <p:nvGrpSpPr>
                  <p:cNvPr id="21" name="Group 20">
                    <a:extLst>
                      <a:ext uri="{FF2B5EF4-FFF2-40B4-BE49-F238E27FC236}">
                        <a16:creationId xmlns:a16="http://schemas.microsoft.com/office/drawing/2014/main" id="{11E67CAC-84C6-46E1-B6EF-39441E49A4E6}"/>
                      </a:ext>
                    </a:extLst>
                  </p:cNvPr>
                  <p:cNvGrpSpPr/>
                  <p:nvPr/>
                </p:nvGrpSpPr>
                <p:grpSpPr>
                  <a:xfrm>
                    <a:off x="1055818" y="527538"/>
                    <a:ext cx="1011116" cy="3974123"/>
                    <a:chOff x="3745523" y="738554"/>
                    <a:chExt cx="870439" cy="3974123"/>
                  </a:xfrm>
                </p:grpSpPr>
                <p:sp>
                  <p:nvSpPr>
                    <p:cNvPr id="28" name="Rectangle 27">
                      <a:extLst>
                        <a:ext uri="{FF2B5EF4-FFF2-40B4-BE49-F238E27FC236}">
                          <a16:creationId xmlns:a16="http://schemas.microsoft.com/office/drawing/2014/main" id="{26B3DCF1-ED60-469A-9716-16AC302553A0}"/>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E825973-2F64-4FB3-9919-5E61A34F9FB7}"/>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28324186-A4CC-45CF-AD31-7361CE639F0D}"/>
                      </a:ext>
                    </a:extLst>
                  </p:cNvPr>
                  <p:cNvGrpSpPr/>
                  <p:nvPr/>
                </p:nvGrpSpPr>
                <p:grpSpPr>
                  <a:xfrm>
                    <a:off x="759811" y="1591407"/>
                    <a:ext cx="1603131" cy="724247"/>
                    <a:chOff x="3897923" y="890954"/>
                    <a:chExt cx="870439" cy="3974123"/>
                  </a:xfrm>
                </p:grpSpPr>
                <p:sp>
                  <p:nvSpPr>
                    <p:cNvPr id="26" name="Rectangle 25">
                      <a:extLst>
                        <a:ext uri="{FF2B5EF4-FFF2-40B4-BE49-F238E27FC236}">
                          <a16:creationId xmlns:a16="http://schemas.microsoft.com/office/drawing/2014/main" id="{CBF01684-7A95-4669-9619-4572D1CC08C5}"/>
                        </a:ext>
                      </a:extLst>
                    </p:cNvPr>
                    <p:cNvSpPr/>
                    <p:nvPr/>
                  </p:nvSpPr>
                  <p:spPr>
                    <a:xfrm>
                      <a:off x="3897923" y="890954"/>
                      <a:ext cx="870439" cy="397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840EFF4-ABA7-447B-8728-3F8BED1AF856}"/>
                        </a:ext>
                      </a:extLst>
                    </p:cNvPr>
                    <p:cNvSpPr/>
                    <p:nvPr/>
                  </p:nvSpPr>
                  <p:spPr>
                    <a:xfrm>
                      <a:off x="4328746" y="890954"/>
                      <a:ext cx="439616" cy="397412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F4C9968F-BFAC-4E68-823B-F166EC452870}"/>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CEFF883-07C5-45E6-B350-7A017BD8D935}"/>
                      </a:ext>
                    </a:extLst>
                  </p:cNvPr>
                  <p:cNvSpPr/>
                  <p:nvPr/>
                </p:nvSpPr>
                <p:spPr>
                  <a:xfrm>
                    <a:off x="1429777" y="2705145"/>
                    <a:ext cx="274246" cy="41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CFEEAAC-D04C-4C25-8620-434D982C207A}"/>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Freeform: Shape 19">
                  <a:extLst>
                    <a:ext uri="{FF2B5EF4-FFF2-40B4-BE49-F238E27FC236}">
                      <a16:creationId xmlns:a16="http://schemas.microsoft.com/office/drawing/2014/main" id="{0AC591C9-4B80-4A74-905D-CB1CB8E78F6D}"/>
                    </a:ext>
                  </a:extLst>
                </p:cNvPr>
                <p:cNvSpPr/>
                <p:nvPr/>
              </p:nvSpPr>
              <p:spPr>
                <a:xfrm>
                  <a:off x="3684026"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525" cap="flat">
                  <a:noFill/>
                  <a:prstDash val="solid"/>
                  <a:miter/>
                </a:ln>
              </p:spPr>
              <p:txBody>
                <a:bodyPr rtlCol="0" anchor="ctr"/>
                <a:lstStyle/>
                <a:p>
                  <a:endParaRPr lang="en-US"/>
                </a:p>
              </p:txBody>
            </p:sp>
          </p:grpSp>
        </p:grpSp>
        <p:sp>
          <p:nvSpPr>
            <p:cNvPr id="146" name="Freeform: Shape 145">
              <a:extLst>
                <a:ext uri="{FF2B5EF4-FFF2-40B4-BE49-F238E27FC236}">
                  <a16:creationId xmlns:a16="http://schemas.microsoft.com/office/drawing/2014/main" id="{6924149A-5137-47CF-9DE6-36ECF24F3C88}"/>
                </a:ext>
              </a:extLst>
            </p:cNvPr>
            <p:cNvSpPr/>
            <p:nvPr/>
          </p:nvSpPr>
          <p:spPr>
            <a:xfrm>
              <a:off x="9302339" y="2504985"/>
              <a:ext cx="951630" cy="7005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6" name="Connector: Elbow 155">
            <a:extLst>
              <a:ext uri="{FF2B5EF4-FFF2-40B4-BE49-F238E27FC236}">
                <a16:creationId xmlns:a16="http://schemas.microsoft.com/office/drawing/2014/main" id="{6506842C-5191-4013-ABC7-A85B4BA62C4D}"/>
              </a:ext>
            </a:extLst>
          </p:cNvPr>
          <p:cNvCxnSpPr>
            <a:cxnSpLocks/>
            <a:endCxn id="171" idx="0"/>
          </p:cNvCxnSpPr>
          <p:nvPr/>
        </p:nvCxnSpPr>
        <p:spPr>
          <a:xfrm rot="10800000" flipV="1">
            <a:off x="2191438" y="1901240"/>
            <a:ext cx="3361134" cy="1138947"/>
          </a:xfrm>
          <a:prstGeom prst="bentConnector2">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1" name="Circle: Hollow 170">
            <a:extLst>
              <a:ext uri="{FF2B5EF4-FFF2-40B4-BE49-F238E27FC236}">
                <a16:creationId xmlns:a16="http://schemas.microsoft.com/office/drawing/2014/main" id="{0AB51016-7DC0-49C4-8236-6D7E3CE1891E}"/>
              </a:ext>
            </a:extLst>
          </p:cNvPr>
          <p:cNvSpPr/>
          <p:nvPr/>
        </p:nvSpPr>
        <p:spPr>
          <a:xfrm>
            <a:off x="2037501" y="3040188"/>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Circle: Hollow 172">
            <a:extLst>
              <a:ext uri="{FF2B5EF4-FFF2-40B4-BE49-F238E27FC236}">
                <a16:creationId xmlns:a16="http://schemas.microsoft.com/office/drawing/2014/main" id="{5C889956-7BEB-4B9B-85E2-D68DD708BB03}"/>
              </a:ext>
            </a:extLst>
          </p:cNvPr>
          <p:cNvSpPr/>
          <p:nvPr/>
        </p:nvSpPr>
        <p:spPr>
          <a:xfrm>
            <a:off x="5942063" y="3025138"/>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4" name="Circle: Hollow 173">
            <a:extLst>
              <a:ext uri="{FF2B5EF4-FFF2-40B4-BE49-F238E27FC236}">
                <a16:creationId xmlns:a16="http://schemas.microsoft.com/office/drawing/2014/main" id="{574BA8DF-A2FC-47C9-8D9E-950D7C75396B}"/>
              </a:ext>
            </a:extLst>
          </p:cNvPr>
          <p:cNvSpPr/>
          <p:nvPr/>
        </p:nvSpPr>
        <p:spPr>
          <a:xfrm>
            <a:off x="9541620" y="3053614"/>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Connector 176">
            <a:extLst>
              <a:ext uri="{FF2B5EF4-FFF2-40B4-BE49-F238E27FC236}">
                <a16:creationId xmlns:a16="http://schemas.microsoft.com/office/drawing/2014/main" id="{9EA53286-6718-446D-B200-546704892961}"/>
              </a:ext>
            </a:extLst>
          </p:cNvPr>
          <p:cNvCxnSpPr>
            <a:cxnSpLocks/>
            <a:endCxn id="173" idx="0"/>
          </p:cNvCxnSpPr>
          <p:nvPr/>
        </p:nvCxnSpPr>
        <p:spPr>
          <a:xfrm>
            <a:off x="6087711" y="2398264"/>
            <a:ext cx="8289" cy="626874"/>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id="{0F09A816-3FBE-40CF-8F44-31C9C3C4F87B}"/>
              </a:ext>
            </a:extLst>
          </p:cNvPr>
          <p:cNvGrpSpPr/>
          <p:nvPr/>
        </p:nvGrpSpPr>
        <p:grpSpPr>
          <a:xfrm>
            <a:off x="4791240" y="1469051"/>
            <a:ext cx="2609520" cy="1291565"/>
            <a:chOff x="4853562" y="1589418"/>
            <a:chExt cx="2609520" cy="1291565"/>
          </a:xfrm>
        </p:grpSpPr>
        <p:sp>
          <p:nvSpPr>
            <p:cNvPr id="151" name="Freeform 7">
              <a:extLst>
                <a:ext uri="{FF2B5EF4-FFF2-40B4-BE49-F238E27FC236}">
                  <a16:creationId xmlns:a16="http://schemas.microsoft.com/office/drawing/2014/main" id="{860456B8-165F-4389-AAA6-995C3039D548}"/>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52" name="Freeform 7">
              <a:extLst>
                <a:ext uri="{FF2B5EF4-FFF2-40B4-BE49-F238E27FC236}">
                  <a16:creationId xmlns:a16="http://schemas.microsoft.com/office/drawing/2014/main" id="{4C934F4B-5E71-4FDC-86EF-68DFBC4E86FF}"/>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grpSp>
      <p:sp>
        <p:nvSpPr>
          <p:cNvPr id="179" name="Rectangle 178">
            <a:extLst>
              <a:ext uri="{FF2B5EF4-FFF2-40B4-BE49-F238E27FC236}">
                <a16:creationId xmlns:a16="http://schemas.microsoft.com/office/drawing/2014/main" id="{FDC23383-819D-4F3C-9F44-20675609119C}"/>
              </a:ext>
            </a:extLst>
          </p:cNvPr>
          <p:cNvSpPr/>
          <p:nvPr/>
        </p:nvSpPr>
        <p:spPr>
          <a:xfrm>
            <a:off x="5464812" y="1940756"/>
            <a:ext cx="1646436" cy="646331"/>
          </a:xfrm>
          <a:prstGeom prst="rect">
            <a:avLst/>
          </a:prstGeom>
        </p:spPr>
        <p:txBody>
          <a:bodyPr wrap="square">
            <a:spAutoFit/>
          </a:bodyPr>
          <a:lstStyle/>
          <a:p>
            <a:pPr algn="ctr"/>
            <a:r>
              <a:rPr lang="en-US" b="1" dirty="0">
                <a:solidFill>
                  <a:schemeClr val="accent1"/>
                </a:solidFill>
              </a:rPr>
              <a:t>CLOUD COMPUTING</a:t>
            </a:r>
          </a:p>
        </p:txBody>
      </p:sp>
      <p:grpSp>
        <p:nvGrpSpPr>
          <p:cNvPr id="180" name="Group 179">
            <a:extLst>
              <a:ext uri="{FF2B5EF4-FFF2-40B4-BE49-F238E27FC236}">
                <a16:creationId xmlns:a16="http://schemas.microsoft.com/office/drawing/2014/main" id="{25A16F54-A194-4666-88A5-619DEBD3F814}"/>
              </a:ext>
            </a:extLst>
          </p:cNvPr>
          <p:cNvGrpSpPr/>
          <p:nvPr/>
        </p:nvGrpSpPr>
        <p:grpSpPr>
          <a:xfrm>
            <a:off x="913923" y="5595719"/>
            <a:ext cx="2920054" cy="821175"/>
            <a:chOff x="1418889" y="4287807"/>
            <a:chExt cx="1681201" cy="821175"/>
          </a:xfrm>
        </p:grpSpPr>
        <p:sp>
          <p:nvSpPr>
            <p:cNvPr id="181" name="TextBox 180">
              <a:extLst>
                <a:ext uri="{FF2B5EF4-FFF2-40B4-BE49-F238E27FC236}">
                  <a16:creationId xmlns:a16="http://schemas.microsoft.com/office/drawing/2014/main" id="{FAFA5761-88C5-418F-82E5-A9642BAF0609}"/>
                </a:ext>
              </a:extLst>
            </p:cNvPr>
            <p:cNvSpPr txBox="1"/>
            <p:nvPr/>
          </p:nvSpPr>
          <p:spPr>
            <a:xfrm>
              <a:off x="1418889" y="4647317"/>
              <a:ext cx="1681201" cy="461665"/>
            </a:xfrm>
            <a:prstGeom prst="rect">
              <a:avLst/>
            </a:prstGeom>
            <a:noFill/>
          </p:spPr>
          <p:txBody>
            <a:bodyPr wrap="square" rtlCol="0" anchor="ctr">
              <a:spAutoFit/>
            </a:bodyPr>
            <a:lstStyle/>
            <a:p>
              <a:pPr algn="ctr"/>
              <a:r>
                <a:rPr lang="en-US" altLang="ko-KR" sz="1200" dirty="0">
                  <a:cs typeface="Arial" pitchFamily="34" charset="0"/>
                </a:rPr>
                <a:t>Get a modern PowerPoint  Presentation that is </a:t>
              </a:r>
              <a:r>
                <a:rPr lang="en-US" altLang="ko-KR" sz="1200">
                  <a:cs typeface="Arial" pitchFamily="34" charset="0"/>
                </a:rPr>
                <a:t>beautifully designed.</a:t>
              </a:r>
              <a:endParaRPr lang="ko-KR" altLang="en-US" sz="1200" dirty="0">
                <a:cs typeface="Arial" pitchFamily="34" charset="0"/>
              </a:endParaRPr>
            </a:p>
          </p:txBody>
        </p:sp>
        <p:sp>
          <p:nvSpPr>
            <p:cNvPr id="182" name="TextBox 181">
              <a:extLst>
                <a:ext uri="{FF2B5EF4-FFF2-40B4-BE49-F238E27FC236}">
                  <a16:creationId xmlns:a16="http://schemas.microsoft.com/office/drawing/2014/main" id="{7E3D7E2A-B16A-45E5-9DC2-13B329169A50}"/>
                </a:ext>
              </a:extLst>
            </p:cNvPr>
            <p:cNvSpPr txBox="1"/>
            <p:nvPr/>
          </p:nvSpPr>
          <p:spPr>
            <a:xfrm>
              <a:off x="1418889" y="4287807"/>
              <a:ext cx="1681201" cy="307777"/>
            </a:xfrm>
            <a:prstGeom prst="rect">
              <a:avLst/>
            </a:prstGeom>
            <a:noFill/>
            <a:ln w="3175">
              <a:noFill/>
            </a:ln>
          </p:spPr>
          <p:txBody>
            <a:bodyPr wrap="square" rtlCol="0" anchor="ctr">
              <a:spAutoFit/>
            </a:bodyPr>
            <a:lstStyle/>
            <a:p>
              <a:pPr algn="ctr"/>
              <a:r>
                <a:rPr lang="en-US" altLang="ko-KR" sz="1400" b="1" dirty="0">
                  <a:cs typeface="Arial" pitchFamily="34" charset="0"/>
                </a:rPr>
                <a:t>Content  Here</a:t>
              </a:r>
              <a:endParaRPr lang="ko-KR" altLang="en-US" sz="1400" b="1" dirty="0">
                <a:cs typeface="Arial" pitchFamily="34" charset="0"/>
              </a:endParaRPr>
            </a:p>
          </p:txBody>
        </p:sp>
      </p:grpSp>
      <p:grpSp>
        <p:nvGrpSpPr>
          <p:cNvPr id="183" name="Group 182">
            <a:extLst>
              <a:ext uri="{FF2B5EF4-FFF2-40B4-BE49-F238E27FC236}">
                <a16:creationId xmlns:a16="http://schemas.microsoft.com/office/drawing/2014/main" id="{33E00CC0-FDC9-417E-B79F-9B58B7D9F042}"/>
              </a:ext>
            </a:extLst>
          </p:cNvPr>
          <p:cNvGrpSpPr/>
          <p:nvPr/>
        </p:nvGrpSpPr>
        <p:grpSpPr>
          <a:xfrm>
            <a:off x="4618661" y="5595719"/>
            <a:ext cx="2920054" cy="821175"/>
            <a:chOff x="1418889" y="4287807"/>
            <a:chExt cx="1681201" cy="821175"/>
          </a:xfrm>
        </p:grpSpPr>
        <p:sp>
          <p:nvSpPr>
            <p:cNvPr id="184" name="TextBox 183">
              <a:extLst>
                <a:ext uri="{FF2B5EF4-FFF2-40B4-BE49-F238E27FC236}">
                  <a16:creationId xmlns:a16="http://schemas.microsoft.com/office/drawing/2014/main" id="{123183BD-335D-46FA-BFB6-7BBF0E67A09B}"/>
                </a:ext>
              </a:extLst>
            </p:cNvPr>
            <p:cNvSpPr txBox="1"/>
            <p:nvPr/>
          </p:nvSpPr>
          <p:spPr>
            <a:xfrm>
              <a:off x="1418889" y="4647317"/>
              <a:ext cx="1681201" cy="461665"/>
            </a:xfrm>
            <a:prstGeom prst="rect">
              <a:avLst/>
            </a:prstGeom>
            <a:noFill/>
          </p:spPr>
          <p:txBody>
            <a:bodyPr wrap="square" rtlCol="0" anchor="ctr">
              <a:spAutoFit/>
            </a:bodyPr>
            <a:lstStyle/>
            <a:p>
              <a:pPr algn="ctr"/>
              <a:r>
                <a:rPr lang="en-US" altLang="ko-KR" sz="1200" dirty="0">
                  <a:cs typeface="Arial" pitchFamily="34" charset="0"/>
                </a:rPr>
                <a:t>Get a modern PowerPoint  Presentation that is </a:t>
              </a:r>
              <a:r>
                <a:rPr lang="en-US" altLang="ko-KR" sz="1200">
                  <a:cs typeface="Arial" pitchFamily="34" charset="0"/>
                </a:rPr>
                <a:t>beautifully designed.</a:t>
              </a:r>
              <a:endParaRPr lang="ko-KR" altLang="en-US" sz="1200" dirty="0">
                <a:cs typeface="Arial" pitchFamily="34" charset="0"/>
              </a:endParaRPr>
            </a:p>
          </p:txBody>
        </p:sp>
        <p:sp>
          <p:nvSpPr>
            <p:cNvPr id="185" name="TextBox 184">
              <a:extLst>
                <a:ext uri="{FF2B5EF4-FFF2-40B4-BE49-F238E27FC236}">
                  <a16:creationId xmlns:a16="http://schemas.microsoft.com/office/drawing/2014/main" id="{666763D6-0E5A-4276-AC83-EBFD649D4B0D}"/>
                </a:ext>
              </a:extLst>
            </p:cNvPr>
            <p:cNvSpPr txBox="1"/>
            <p:nvPr/>
          </p:nvSpPr>
          <p:spPr>
            <a:xfrm>
              <a:off x="1418889" y="4287807"/>
              <a:ext cx="1681201" cy="307777"/>
            </a:xfrm>
            <a:prstGeom prst="rect">
              <a:avLst/>
            </a:prstGeom>
            <a:noFill/>
            <a:ln w="3175">
              <a:noFill/>
            </a:ln>
          </p:spPr>
          <p:txBody>
            <a:bodyPr wrap="square" rtlCol="0" anchor="ctr">
              <a:spAutoFit/>
            </a:bodyPr>
            <a:lstStyle/>
            <a:p>
              <a:pPr algn="ctr"/>
              <a:r>
                <a:rPr lang="en-US" altLang="ko-KR" sz="1400" b="1" dirty="0">
                  <a:cs typeface="Arial" pitchFamily="34" charset="0"/>
                </a:rPr>
                <a:t>Content  Here</a:t>
              </a:r>
              <a:endParaRPr lang="ko-KR" altLang="en-US" sz="1400" b="1" dirty="0">
                <a:cs typeface="Arial" pitchFamily="34" charset="0"/>
              </a:endParaRPr>
            </a:p>
          </p:txBody>
        </p:sp>
      </p:grpSp>
      <p:grpSp>
        <p:nvGrpSpPr>
          <p:cNvPr id="186" name="Group 185">
            <a:extLst>
              <a:ext uri="{FF2B5EF4-FFF2-40B4-BE49-F238E27FC236}">
                <a16:creationId xmlns:a16="http://schemas.microsoft.com/office/drawing/2014/main" id="{5D6929F6-0055-4944-B54D-0F240846992E}"/>
              </a:ext>
            </a:extLst>
          </p:cNvPr>
          <p:cNvGrpSpPr/>
          <p:nvPr/>
        </p:nvGrpSpPr>
        <p:grpSpPr>
          <a:xfrm>
            <a:off x="8323398" y="5595719"/>
            <a:ext cx="2920054" cy="821175"/>
            <a:chOff x="1418889" y="4287807"/>
            <a:chExt cx="1681201" cy="821175"/>
          </a:xfrm>
        </p:grpSpPr>
        <p:sp>
          <p:nvSpPr>
            <p:cNvPr id="187" name="TextBox 186">
              <a:extLst>
                <a:ext uri="{FF2B5EF4-FFF2-40B4-BE49-F238E27FC236}">
                  <a16:creationId xmlns:a16="http://schemas.microsoft.com/office/drawing/2014/main" id="{947D3436-7B08-484D-BB92-1D99BDAAC4F5}"/>
                </a:ext>
              </a:extLst>
            </p:cNvPr>
            <p:cNvSpPr txBox="1"/>
            <p:nvPr/>
          </p:nvSpPr>
          <p:spPr>
            <a:xfrm>
              <a:off x="1418889" y="4647317"/>
              <a:ext cx="1681201" cy="461665"/>
            </a:xfrm>
            <a:prstGeom prst="rect">
              <a:avLst/>
            </a:prstGeom>
            <a:noFill/>
          </p:spPr>
          <p:txBody>
            <a:bodyPr wrap="square" rtlCol="0" anchor="ctr">
              <a:spAutoFit/>
            </a:bodyPr>
            <a:lstStyle/>
            <a:p>
              <a:pPr algn="ctr"/>
              <a:r>
                <a:rPr lang="en-US" altLang="ko-KR" sz="1200" dirty="0">
                  <a:cs typeface="Arial" pitchFamily="34" charset="0"/>
                </a:rPr>
                <a:t>Get a modern PowerPoint  Presentation that is </a:t>
              </a:r>
              <a:r>
                <a:rPr lang="en-US" altLang="ko-KR" sz="1200">
                  <a:cs typeface="Arial" pitchFamily="34" charset="0"/>
                </a:rPr>
                <a:t>beautifully designed.</a:t>
              </a:r>
              <a:endParaRPr lang="ko-KR" altLang="en-US" sz="1200" dirty="0">
                <a:cs typeface="Arial" pitchFamily="34" charset="0"/>
              </a:endParaRPr>
            </a:p>
          </p:txBody>
        </p:sp>
        <p:sp>
          <p:nvSpPr>
            <p:cNvPr id="188" name="TextBox 187">
              <a:extLst>
                <a:ext uri="{FF2B5EF4-FFF2-40B4-BE49-F238E27FC236}">
                  <a16:creationId xmlns:a16="http://schemas.microsoft.com/office/drawing/2014/main" id="{6DCA11DF-796D-4231-87B0-A7AE5F8C27AA}"/>
                </a:ext>
              </a:extLst>
            </p:cNvPr>
            <p:cNvSpPr txBox="1"/>
            <p:nvPr/>
          </p:nvSpPr>
          <p:spPr>
            <a:xfrm>
              <a:off x="1418889" y="4287807"/>
              <a:ext cx="1681201" cy="307777"/>
            </a:xfrm>
            <a:prstGeom prst="rect">
              <a:avLst/>
            </a:prstGeom>
            <a:noFill/>
            <a:ln w="3175">
              <a:noFill/>
            </a:ln>
          </p:spPr>
          <p:txBody>
            <a:bodyPr wrap="square" rtlCol="0" anchor="ctr">
              <a:spAutoFit/>
            </a:bodyPr>
            <a:lstStyle/>
            <a:p>
              <a:pPr algn="ctr"/>
              <a:r>
                <a:rPr lang="en-US" altLang="ko-KR" sz="1400" b="1" dirty="0">
                  <a:cs typeface="Arial" pitchFamily="34" charset="0"/>
                </a:rPr>
                <a:t>Content  Here</a:t>
              </a:r>
              <a:endParaRPr lang="ko-KR" altLang="en-US" sz="1400" b="1" dirty="0">
                <a:cs typeface="Arial" pitchFamily="34" charset="0"/>
              </a:endParaRPr>
            </a:p>
          </p:txBody>
        </p:sp>
      </p:grpSp>
    </p:spTree>
    <p:extLst>
      <p:ext uri="{BB962C8B-B14F-4D97-AF65-F5344CB8AC3E}">
        <p14:creationId xmlns:p14="http://schemas.microsoft.com/office/powerpoint/2010/main" val="378774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Mô tả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414256308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Lý do chọn đề tài</a:t>
            </a:r>
          </a:p>
        </p:txBody>
      </p:sp>
      <p:sp>
        <p:nvSpPr>
          <p:cNvPr id="391" name="Rounded Rectangle 1">
            <a:extLst>
              <a:ext uri="{FF2B5EF4-FFF2-40B4-BE49-F238E27FC236}">
                <a16:creationId xmlns:a16="http://schemas.microsoft.com/office/drawing/2014/main" id="{40B07158-1125-4627-B693-CAAF5546E3E9}"/>
              </a:ext>
            </a:extLst>
          </p:cNvPr>
          <p:cNvSpPr/>
          <p:nvPr/>
        </p:nvSpPr>
        <p:spPr>
          <a:xfrm>
            <a:off x="1145276" y="2047164"/>
            <a:ext cx="1828800" cy="1828800"/>
          </a:xfrm>
          <a:prstGeom prst="round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2" name="Rounded Rectangle 2">
            <a:extLst>
              <a:ext uri="{FF2B5EF4-FFF2-40B4-BE49-F238E27FC236}">
                <a16:creationId xmlns:a16="http://schemas.microsoft.com/office/drawing/2014/main" id="{81145FAB-40F8-4B45-8C49-9B0E435C4BF0}"/>
              </a:ext>
            </a:extLst>
          </p:cNvPr>
          <p:cNvSpPr/>
          <p:nvPr/>
        </p:nvSpPr>
        <p:spPr>
          <a:xfrm>
            <a:off x="3836159" y="2047164"/>
            <a:ext cx="1828800" cy="1828800"/>
          </a:xfrm>
          <a:prstGeom prst="round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3" name="Rounded Rectangle 3">
            <a:extLst>
              <a:ext uri="{FF2B5EF4-FFF2-40B4-BE49-F238E27FC236}">
                <a16:creationId xmlns:a16="http://schemas.microsoft.com/office/drawing/2014/main" id="{D787389F-5B02-44E2-859B-1846775ED6E6}"/>
              </a:ext>
            </a:extLst>
          </p:cNvPr>
          <p:cNvSpPr/>
          <p:nvPr/>
        </p:nvSpPr>
        <p:spPr>
          <a:xfrm>
            <a:off x="6527042" y="2047164"/>
            <a:ext cx="1828800" cy="1828800"/>
          </a:xfrm>
          <a:prstGeom prst="round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4" name="Rounded Rectangle 4">
            <a:extLst>
              <a:ext uri="{FF2B5EF4-FFF2-40B4-BE49-F238E27FC236}">
                <a16:creationId xmlns:a16="http://schemas.microsoft.com/office/drawing/2014/main" id="{86FBD639-73AF-4887-9421-D46D3E185CB6}"/>
              </a:ext>
            </a:extLst>
          </p:cNvPr>
          <p:cNvSpPr/>
          <p:nvPr/>
        </p:nvSpPr>
        <p:spPr>
          <a:xfrm>
            <a:off x="9217925" y="2047164"/>
            <a:ext cx="1828800" cy="1828800"/>
          </a:xfrm>
          <a:prstGeom prst="round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5" name="Rectangle 394">
            <a:extLst>
              <a:ext uri="{FF2B5EF4-FFF2-40B4-BE49-F238E27FC236}">
                <a16:creationId xmlns:a16="http://schemas.microsoft.com/office/drawing/2014/main" id="{3E648E51-EB80-483F-82BE-1A8BFC773CA8}"/>
              </a:ext>
            </a:extLst>
          </p:cNvPr>
          <p:cNvSpPr/>
          <p:nvPr/>
        </p:nvSpPr>
        <p:spPr>
          <a:xfrm>
            <a:off x="1064782"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Hoạt động trên nhiều thiết bị</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96" name="Rectangle 395">
            <a:extLst>
              <a:ext uri="{FF2B5EF4-FFF2-40B4-BE49-F238E27FC236}">
                <a16:creationId xmlns:a16="http://schemas.microsoft.com/office/drawing/2014/main" id="{E98A1BA9-2F8E-4112-98FD-65CF4FEF7793}"/>
              </a:ext>
            </a:extLst>
          </p:cNvPr>
          <p:cNvSpPr/>
          <p:nvPr/>
        </p:nvSpPr>
        <p:spPr>
          <a:xfrm>
            <a:off x="3755665" y="4321742"/>
            <a:ext cx="1989787" cy="124085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Hỗ trợ dịch vụ quảng cáo trên các nền tảng mạng xã hội</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97" name="Rectangle 396">
            <a:extLst>
              <a:ext uri="{FF2B5EF4-FFF2-40B4-BE49-F238E27FC236}">
                <a16:creationId xmlns:a16="http://schemas.microsoft.com/office/drawing/2014/main" id="{02087B18-3C11-4B74-8963-8B19AD7E28E7}"/>
              </a:ext>
            </a:extLst>
          </p:cNvPr>
          <p:cNvSpPr/>
          <p:nvPr/>
        </p:nvSpPr>
        <p:spPr>
          <a:xfrm>
            <a:off x="6446548"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Tiết kiệm chi phí</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98" name="Rectangle 397">
            <a:extLst>
              <a:ext uri="{FF2B5EF4-FFF2-40B4-BE49-F238E27FC236}">
                <a16:creationId xmlns:a16="http://schemas.microsoft.com/office/drawing/2014/main" id="{81C24C15-DEB8-4DDF-9B62-B3143B1B51A1}"/>
              </a:ext>
            </a:extLst>
          </p:cNvPr>
          <p:cNvSpPr/>
          <p:nvPr/>
        </p:nvSpPr>
        <p:spPr>
          <a:xfrm>
            <a:off x="9078569" y="4321743"/>
            <a:ext cx="2107512"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Không phải lo các chi phí bảo trì, vận hành hệ thống</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99" name="Isosceles Triangle 398">
            <a:extLst>
              <a:ext uri="{FF2B5EF4-FFF2-40B4-BE49-F238E27FC236}">
                <a16:creationId xmlns:a16="http://schemas.microsoft.com/office/drawing/2014/main" id="{22D0A2D2-1EE5-4CB1-A571-2B37BF97BDAF}"/>
              </a:ext>
            </a:extLst>
          </p:cNvPr>
          <p:cNvSpPr/>
          <p:nvPr/>
        </p:nvSpPr>
        <p:spPr>
          <a:xfrm rot="5400000">
            <a:off x="3063923"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0" name="Isosceles Triangle 399">
            <a:extLst>
              <a:ext uri="{FF2B5EF4-FFF2-40B4-BE49-F238E27FC236}">
                <a16:creationId xmlns:a16="http://schemas.microsoft.com/office/drawing/2014/main" id="{EB1E15A0-12A4-4B73-A34E-A82926BDB833}"/>
              </a:ext>
            </a:extLst>
          </p:cNvPr>
          <p:cNvSpPr/>
          <p:nvPr/>
        </p:nvSpPr>
        <p:spPr>
          <a:xfrm rot="5400000">
            <a:off x="5761630"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1" name="Isosceles Triangle 400">
            <a:extLst>
              <a:ext uri="{FF2B5EF4-FFF2-40B4-BE49-F238E27FC236}">
                <a16:creationId xmlns:a16="http://schemas.microsoft.com/office/drawing/2014/main" id="{D167C078-3047-4715-8313-6FB73AFCA00F}"/>
              </a:ext>
            </a:extLst>
          </p:cNvPr>
          <p:cNvSpPr/>
          <p:nvPr/>
        </p:nvSpPr>
        <p:spPr>
          <a:xfrm rot="5400000">
            <a:off x="8440698"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2" name="Freeform 20">
            <a:extLst>
              <a:ext uri="{FF2B5EF4-FFF2-40B4-BE49-F238E27FC236}">
                <a16:creationId xmlns:a16="http://schemas.microsoft.com/office/drawing/2014/main" id="{A7C500DF-E42B-4B35-8205-8057BB76E8FD}"/>
              </a:ext>
            </a:extLst>
          </p:cNvPr>
          <p:cNvSpPr>
            <a:spLocks noEditPoints="1"/>
          </p:cNvSpPr>
          <p:nvPr/>
        </p:nvSpPr>
        <p:spPr bwMode="auto">
          <a:xfrm>
            <a:off x="7020755" y="2529764"/>
            <a:ext cx="841375" cy="863600"/>
          </a:xfrm>
          <a:custGeom>
            <a:avLst/>
            <a:gdLst>
              <a:gd name="T0" fmla="*/ 2406 w 3180"/>
              <a:gd name="T1" fmla="*/ 1358 h 3260"/>
              <a:gd name="T2" fmla="*/ 2504 w 3180"/>
              <a:gd name="T3" fmla="*/ 1507 h 3260"/>
              <a:gd name="T4" fmla="*/ 2654 w 3180"/>
              <a:gd name="T5" fmla="*/ 1408 h 3260"/>
              <a:gd name="T6" fmla="*/ 2555 w 3180"/>
              <a:gd name="T7" fmla="*/ 1259 h 3260"/>
              <a:gd name="T8" fmla="*/ 2770 w 3180"/>
              <a:gd name="T9" fmla="*/ 565 h 3260"/>
              <a:gd name="T10" fmla="*/ 2754 w 3180"/>
              <a:gd name="T11" fmla="*/ 758 h 3260"/>
              <a:gd name="T12" fmla="*/ 2622 w 3180"/>
              <a:gd name="T13" fmla="*/ 955 h 3260"/>
              <a:gd name="T14" fmla="*/ 2986 w 3180"/>
              <a:gd name="T15" fmla="*/ 1513 h 3260"/>
              <a:gd name="T16" fmla="*/ 3103 w 3180"/>
              <a:gd name="T17" fmla="*/ 1857 h 3260"/>
              <a:gd name="T18" fmla="*/ 3180 w 3180"/>
              <a:gd name="T19" fmla="*/ 1873 h 3260"/>
              <a:gd name="T20" fmla="*/ 3043 w 3180"/>
              <a:gd name="T21" fmla="*/ 2392 h 3260"/>
              <a:gd name="T22" fmla="*/ 2730 w 3180"/>
              <a:gd name="T23" fmla="*/ 2607 h 3260"/>
              <a:gd name="T24" fmla="*/ 2477 w 3180"/>
              <a:gd name="T25" fmla="*/ 2882 h 3260"/>
              <a:gd name="T26" fmla="*/ 2508 w 3180"/>
              <a:gd name="T27" fmla="*/ 3060 h 3260"/>
              <a:gd name="T28" fmla="*/ 2118 w 3180"/>
              <a:gd name="T29" fmla="*/ 3117 h 3260"/>
              <a:gd name="T30" fmla="*/ 2022 w 3180"/>
              <a:gd name="T31" fmla="*/ 3060 h 3260"/>
              <a:gd name="T32" fmla="*/ 1953 w 3180"/>
              <a:gd name="T33" fmla="*/ 3189 h 3260"/>
              <a:gd name="T34" fmla="*/ 1668 w 3180"/>
              <a:gd name="T35" fmla="*/ 3257 h 3260"/>
              <a:gd name="T36" fmla="*/ 1621 w 3180"/>
              <a:gd name="T37" fmla="*/ 3155 h 3260"/>
              <a:gd name="T38" fmla="*/ 1208 w 3180"/>
              <a:gd name="T39" fmla="*/ 3149 h 3260"/>
              <a:gd name="T40" fmla="*/ 930 w 3180"/>
              <a:gd name="T41" fmla="*/ 3112 h 3260"/>
              <a:gd name="T42" fmla="*/ 917 w 3180"/>
              <a:gd name="T43" fmla="*/ 3211 h 3260"/>
              <a:gd name="T44" fmla="*/ 551 w 3180"/>
              <a:gd name="T45" fmla="*/ 3206 h 3260"/>
              <a:gd name="T46" fmla="*/ 535 w 3180"/>
              <a:gd name="T47" fmla="*/ 2998 h 3260"/>
              <a:gd name="T48" fmla="*/ 404 w 3180"/>
              <a:gd name="T49" fmla="*/ 2796 h 3260"/>
              <a:gd name="T50" fmla="*/ 70 w 3180"/>
              <a:gd name="T51" fmla="*/ 2369 h 3260"/>
              <a:gd name="T52" fmla="*/ 3 w 3180"/>
              <a:gd name="T53" fmla="*/ 1798 h 3260"/>
              <a:gd name="T54" fmla="*/ 221 w 3180"/>
              <a:gd name="T55" fmla="*/ 1191 h 3260"/>
              <a:gd name="T56" fmla="*/ 650 w 3180"/>
              <a:gd name="T57" fmla="*/ 934 h 3260"/>
              <a:gd name="T58" fmla="*/ 863 w 3180"/>
              <a:gd name="T59" fmla="*/ 1110 h 3260"/>
              <a:gd name="T60" fmla="*/ 735 w 3180"/>
              <a:gd name="T61" fmla="*/ 1163 h 3260"/>
              <a:gd name="T62" fmla="*/ 744 w 3180"/>
              <a:gd name="T63" fmla="*/ 1311 h 3260"/>
              <a:gd name="T64" fmla="*/ 1090 w 3180"/>
              <a:gd name="T65" fmla="*/ 1254 h 3260"/>
              <a:gd name="T66" fmla="*/ 1413 w 3180"/>
              <a:gd name="T67" fmla="*/ 1229 h 3260"/>
              <a:gd name="T68" fmla="*/ 1541 w 3180"/>
              <a:gd name="T69" fmla="*/ 1194 h 3260"/>
              <a:gd name="T70" fmla="*/ 1506 w 3180"/>
              <a:gd name="T71" fmla="*/ 1039 h 3260"/>
              <a:gd name="T72" fmla="*/ 1580 w 3180"/>
              <a:gd name="T73" fmla="*/ 837 h 3260"/>
              <a:gd name="T74" fmla="*/ 1830 w 3180"/>
              <a:gd name="T75" fmla="*/ 659 h 3260"/>
              <a:gd name="T76" fmla="*/ 2014 w 3180"/>
              <a:gd name="T77" fmla="*/ 703 h 3260"/>
              <a:gd name="T78" fmla="*/ 2125 w 3180"/>
              <a:gd name="T79" fmla="*/ 659 h 3260"/>
              <a:gd name="T80" fmla="*/ 2406 w 3180"/>
              <a:gd name="T81" fmla="*/ 560 h 3260"/>
              <a:gd name="T82" fmla="*/ 1131 w 3180"/>
              <a:gd name="T83" fmla="*/ 202 h 3260"/>
              <a:gd name="T84" fmla="*/ 894 w 3180"/>
              <a:gd name="T85" fmla="*/ 332 h 3260"/>
              <a:gd name="T86" fmla="*/ 1020 w 3180"/>
              <a:gd name="T87" fmla="*/ 271 h 3260"/>
              <a:gd name="T88" fmla="*/ 995 w 3180"/>
              <a:gd name="T89" fmla="*/ 125 h 3260"/>
              <a:gd name="T90" fmla="*/ 719 w 3180"/>
              <a:gd name="T91" fmla="*/ 370 h 3260"/>
              <a:gd name="T92" fmla="*/ 765 w 3180"/>
              <a:gd name="T93" fmla="*/ 746 h 3260"/>
              <a:gd name="T94" fmla="*/ 1094 w 3180"/>
              <a:gd name="T95" fmla="*/ 919 h 3260"/>
              <a:gd name="T96" fmla="*/ 1423 w 3180"/>
              <a:gd name="T97" fmla="*/ 746 h 3260"/>
              <a:gd name="T98" fmla="*/ 1468 w 3180"/>
              <a:gd name="T99" fmla="*/ 370 h 3260"/>
              <a:gd name="T100" fmla="*/ 1192 w 3180"/>
              <a:gd name="T101" fmla="*/ 125 h 3260"/>
              <a:gd name="T102" fmla="*/ 1352 w 3180"/>
              <a:gd name="T103" fmla="*/ 71 h 3260"/>
              <a:gd name="T104" fmla="*/ 1595 w 3180"/>
              <a:gd name="T105" fmla="*/ 406 h 3260"/>
              <a:gd name="T106" fmla="*/ 1508 w 3180"/>
              <a:gd name="T107" fmla="*/ 820 h 3260"/>
              <a:gd name="T108" fmla="*/ 1150 w 3180"/>
              <a:gd name="T109" fmla="*/ 1028 h 3260"/>
              <a:gd name="T110" fmla="*/ 750 w 3180"/>
              <a:gd name="T111" fmla="*/ 899 h 3260"/>
              <a:gd name="T112" fmla="*/ 581 w 3180"/>
              <a:gd name="T113" fmla="*/ 516 h 3260"/>
              <a:gd name="T114" fmla="*/ 750 w 3180"/>
              <a:gd name="T115" fmla="*/ 133 h 3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0" h="3260">
                <a:moveTo>
                  <a:pt x="2530" y="1257"/>
                </a:moveTo>
                <a:lnTo>
                  <a:pt x="2504" y="1259"/>
                </a:lnTo>
                <a:lnTo>
                  <a:pt x="2480" y="1266"/>
                </a:lnTo>
                <a:lnTo>
                  <a:pt x="2458" y="1278"/>
                </a:lnTo>
                <a:lnTo>
                  <a:pt x="2440" y="1293"/>
                </a:lnTo>
                <a:lnTo>
                  <a:pt x="2425" y="1312"/>
                </a:lnTo>
                <a:lnTo>
                  <a:pt x="2413" y="1334"/>
                </a:lnTo>
                <a:lnTo>
                  <a:pt x="2406" y="1358"/>
                </a:lnTo>
                <a:lnTo>
                  <a:pt x="2403" y="1383"/>
                </a:lnTo>
                <a:lnTo>
                  <a:pt x="2406" y="1409"/>
                </a:lnTo>
                <a:lnTo>
                  <a:pt x="2413" y="1433"/>
                </a:lnTo>
                <a:lnTo>
                  <a:pt x="2425" y="1454"/>
                </a:lnTo>
                <a:lnTo>
                  <a:pt x="2440" y="1473"/>
                </a:lnTo>
                <a:lnTo>
                  <a:pt x="2458" y="1488"/>
                </a:lnTo>
                <a:lnTo>
                  <a:pt x="2480" y="1500"/>
                </a:lnTo>
                <a:lnTo>
                  <a:pt x="2504" y="1507"/>
                </a:lnTo>
                <a:lnTo>
                  <a:pt x="2530" y="1511"/>
                </a:lnTo>
                <a:lnTo>
                  <a:pt x="2555" y="1507"/>
                </a:lnTo>
                <a:lnTo>
                  <a:pt x="2579" y="1500"/>
                </a:lnTo>
                <a:lnTo>
                  <a:pt x="2600" y="1488"/>
                </a:lnTo>
                <a:lnTo>
                  <a:pt x="2618" y="1473"/>
                </a:lnTo>
                <a:lnTo>
                  <a:pt x="2634" y="1454"/>
                </a:lnTo>
                <a:lnTo>
                  <a:pt x="2645" y="1433"/>
                </a:lnTo>
                <a:lnTo>
                  <a:pt x="2654" y="1408"/>
                </a:lnTo>
                <a:lnTo>
                  <a:pt x="2656" y="1383"/>
                </a:lnTo>
                <a:lnTo>
                  <a:pt x="2654" y="1358"/>
                </a:lnTo>
                <a:lnTo>
                  <a:pt x="2645" y="1334"/>
                </a:lnTo>
                <a:lnTo>
                  <a:pt x="2634" y="1312"/>
                </a:lnTo>
                <a:lnTo>
                  <a:pt x="2618" y="1293"/>
                </a:lnTo>
                <a:lnTo>
                  <a:pt x="2600" y="1278"/>
                </a:lnTo>
                <a:lnTo>
                  <a:pt x="2579" y="1266"/>
                </a:lnTo>
                <a:lnTo>
                  <a:pt x="2555" y="1259"/>
                </a:lnTo>
                <a:lnTo>
                  <a:pt x="2530" y="1257"/>
                </a:lnTo>
                <a:close/>
                <a:moveTo>
                  <a:pt x="2647" y="514"/>
                </a:moveTo>
                <a:lnTo>
                  <a:pt x="2675" y="514"/>
                </a:lnTo>
                <a:lnTo>
                  <a:pt x="2698" y="517"/>
                </a:lnTo>
                <a:lnTo>
                  <a:pt x="2718" y="523"/>
                </a:lnTo>
                <a:lnTo>
                  <a:pt x="2740" y="534"/>
                </a:lnTo>
                <a:lnTo>
                  <a:pt x="2757" y="548"/>
                </a:lnTo>
                <a:lnTo>
                  <a:pt x="2770" y="565"/>
                </a:lnTo>
                <a:lnTo>
                  <a:pt x="2779" y="584"/>
                </a:lnTo>
                <a:lnTo>
                  <a:pt x="2784" y="605"/>
                </a:lnTo>
                <a:lnTo>
                  <a:pt x="2786" y="628"/>
                </a:lnTo>
                <a:lnTo>
                  <a:pt x="2785" y="652"/>
                </a:lnTo>
                <a:lnTo>
                  <a:pt x="2781" y="678"/>
                </a:lnTo>
                <a:lnTo>
                  <a:pt x="2774" y="704"/>
                </a:lnTo>
                <a:lnTo>
                  <a:pt x="2765" y="731"/>
                </a:lnTo>
                <a:lnTo>
                  <a:pt x="2754" y="758"/>
                </a:lnTo>
                <a:lnTo>
                  <a:pt x="2741" y="786"/>
                </a:lnTo>
                <a:lnTo>
                  <a:pt x="2727" y="813"/>
                </a:lnTo>
                <a:lnTo>
                  <a:pt x="2711" y="839"/>
                </a:lnTo>
                <a:lnTo>
                  <a:pt x="2694" y="866"/>
                </a:lnTo>
                <a:lnTo>
                  <a:pt x="2677" y="890"/>
                </a:lnTo>
                <a:lnTo>
                  <a:pt x="2659" y="913"/>
                </a:lnTo>
                <a:lnTo>
                  <a:pt x="2640" y="934"/>
                </a:lnTo>
                <a:lnTo>
                  <a:pt x="2622" y="955"/>
                </a:lnTo>
                <a:lnTo>
                  <a:pt x="2685" y="1015"/>
                </a:lnTo>
                <a:lnTo>
                  <a:pt x="2742" y="1078"/>
                </a:lnTo>
                <a:lnTo>
                  <a:pt x="2795" y="1145"/>
                </a:lnTo>
                <a:lnTo>
                  <a:pt x="2845" y="1213"/>
                </a:lnTo>
                <a:lnTo>
                  <a:pt x="2888" y="1285"/>
                </a:lnTo>
                <a:lnTo>
                  <a:pt x="2926" y="1359"/>
                </a:lnTo>
                <a:lnTo>
                  <a:pt x="2958" y="1435"/>
                </a:lnTo>
                <a:lnTo>
                  <a:pt x="2986" y="1513"/>
                </a:lnTo>
                <a:lnTo>
                  <a:pt x="3008" y="1592"/>
                </a:lnTo>
                <a:lnTo>
                  <a:pt x="3023" y="1674"/>
                </a:lnTo>
                <a:lnTo>
                  <a:pt x="3032" y="1757"/>
                </a:lnTo>
                <a:lnTo>
                  <a:pt x="3045" y="1788"/>
                </a:lnTo>
                <a:lnTo>
                  <a:pt x="3059" y="1811"/>
                </a:lnTo>
                <a:lnTo>
                  <a:pt x="3073" y="1831"/>
                </a:lnTo>
                <a:lnTo>
                  <a:pt x="3088" y="1846"/>
                </a:lnTo>
                <a:lnTo>
                  <a:pt x="3103" y="1857"/>
                </a:lnTo>
                <a:lnTo>
                  <a:pt x="3118" y="1865"/>
                </a:lnTo>
                <a:lnTo>
                  <a:pt x="3133" y="1870"/>
                </a:lnTo>
                <a:lnTo>
                  <a:pt x="3146" y="1873"/>
                </a:lnTo>
                <a:lnTo>
                  <a:pt x="3157" y="1874"/>
                </a:lnTo>
                <a:lnTo>
                  <a:pt x="3167" y="1875"/>
                </a:lnTo>
                <a:lnTo>
                  <a:pt x="3174" y="1874"/>
                </a:lnTo>
                <a:lnTo>
                  <a:pt x="3179" y="1873"/>
                </a:lnTo>
                <a:lnTo>
                  <a:pt x="3180" y="1873"/>
                </a:lnTo>
                <a:lnTo>
                  <a:pt x="3180" y="2376"/>
                </a:lnTo>
                <a:lnTo>
                  <a:pt x="3177" y="2375"/>
                </a:lnTo>
                <a:lnTo>
                  <a:pt x="3167" y="2375"/>
                </a:lnTo>
                <a:lnTo>
                  <a:pt x="3151" y="2376"/>
                </a:lnTo>
                <a:lnTo>
                  <a:pt x="3131" y="2377"/>
                </a:lnTo>
                <a:lnTo>
                  <a:pt x="3104" y="2380"/>
                </a:lnTo>
                <a:lnTo>
                  <a:pt x="3075" y="2385"/>
                </a:lnTo>
                <a:lnTo>
                  <a:pt x="3043" y="2392"/>
                </a:lnTo>
                <a:lnTo>
                  <a:pt x="3008" y="2402"/>
                </a:lnTo>
                <a:lnTo>
                  <a:pt x="2971" y="2415"/>
                </a:lnTo>
                <a:lnTo>
                  <a:pt x="2933" y="2431"/>
                </a:lnTo>
                <a:lnTo>
                  <a:pt x="2894" y="2453"/>
                </a:lnTo>
                <a:lnTo>
                  <a:pt x="2856" y="2478"/>
                </a:lnTo>
                <a:lnTo>
                  <a:pt x="2818" y="2509"/>
                </a:lnTo>
                <a:lnTo>
                  <a:pt x="2781" y="2546"/>
                </a:lnTo>
                <a:lnTo>
                  <a:pt x="2730" y="2607"/>
                </a:lnTo>
                <a:lnTo>
                  <a:pt x="2675" y="2666"/>
                </a:lnTo>
                <a:lnTo>
                  <a:pt x="2614" y="2723"/>
                </a:lnTo>
                <a:lnTo>
                  <a:pt x="2552" y="2776"/>
                </a:lnTo>
                <a:lnTo>
                  <a:pt x="2484" y="2827"/>
                </a:lnTo>
                <a:lnTo>
                  <a:pt x="2480" y="2835"/>
                </a:lnTo>
                <a:lnTo>
                  <a:pt x="2477" y="2847"/>
                </a:lnTo>
                <a:lnTo>
                  <a:pt x="2476" y="2863"/>
                </a:lnTo>
                <a:lnTo>
                  <a:pt x="2477" y="2882"/>
                </a:lnTo>
                <a:lnTo>
                  <a:pt x="2479" y="2904"/>
                </a:lnTo>
                <a:lnTo>
                  <a:pt x="2481" y="2926"/>
                </a:lnTo>
                <a:lnTo>
                  <a:pt x="2485" y="2950"/>
                </a:lnTo>
                <a:lnTo>
                  <a:pt x="2490" y="2973"/>
                </a:lnTo>
                <a:lnTo>
                  <a:pt x="2495" y="2998"/>
                </a:lnTo>
                <a:lnTo>
                  <a:pt x="2499" y="3020"/>
                </a:lnTo>
                <a:lnTo>
                  <a:pt x="2504" y="3041"/>
                </a:lnTo>
                <a:lnTo>
                  <a:pt x="2508" y="3060"/>
                </a:lnTo>
                <a:lnTo>
                  <a:pt x="2512" y="3075"/>
                </a:lnTo>
                <a:lnTo>
                  <a:pt x="2515" y="3088"/>
                </a:lnTo>
                <a:lnTo>
                  <a:pt x="2517" y="3096"/>
                </a:lnTo>
                <a:lnTo>
                  <a:pt x="2517" y="3098"/>
                </a:lnTo>
                <a:lnTo>
                  <a:pt x="2119" y="3136"/>
                </a:lnTo>
                <a:lnTo>
                  <a:pt x="2119" y="3134"/>
                </a:lnTo>
                <a:lnTo>
                  <a:pt x="2119" y="3127"/>
                </a:lnTo>
                <a:lnTo>
                  <a:pt x="2118" y="3117"/>
                </a:lnTo>
                <a:lnTo>
                  <a:pt x="2117" y="3105"/>
                </a:lnTo>
                <a:lnTo>
                  <a:pt x="2114" y="3091"/>
                </a:lnTo>
                <a:lnTo>
                  <a:pt x="2111" y="3076"/>
                </a:lnTo>
                <a:lnTo>
                  <a:pt x="2107" y="3063"/>
                </a:lnTo>
                <a:lnTo>
                  <a:pt x="2101" y="3052"/>
                </a:lnTo>
                <a:lnTo>
                  <a:pt x="2094" y="3043"/>
                </a:lnTo>
                <a:lnTo>
                  <a:pt x="2084" y="3038"/>
                </a:lnTo>
                <a:lnTo>
                  <a:pt x="2022" y="3060"/>
                </a:lnTo>
                <a:lnTo>
                  <a:pt x="2015" y="3067"/>
                </a:lnTo>
                <a:lnTo>
                  <a:pt x="2005" y="3079"/>
                </a:lnTo>
                <a:lnTo>
                  <a:pt x="1996" y="3095"/>
                </a:lnTo>
                <a:lnTo>
                  <a:pt x="1987" y="3111"/>
                </a:lnTo>
                <a:lnTo>
                  <a:pt x="1978" y="3130"/>
                </a:lnTo>
                <a:lnTo>
                  <a:pt x="1970" y="3149"/>
                </a:lnTo>
                <a:lnTo>
                  <a:pt x="1961" y="3169"/>
                </a:lnTo>
                <a:lnTo>
                  <a:pt x="1953" y="3189"/>
                </a:lnTo>
                <a:lnTo>
                  <a:pt x="1946" y="3208"/>
                </a:lnTo>
                <a:lnTo>
                  <a:pt x="1940" y="3224"/>
                </a:lnTo>
                <a:lnTo>
                  <a:pt x="1935" y="3238"/>
                </a:lnTo>
                <a:lnTo>
                  <a:pt x="1931" y="3249"/>
                </a:lnTo>
                <a:lnTo>
                  <a:pt x="1928" y="3256"/>
                </a:lnTo>
                <a:lnTo>
                  <a:pt x="1927" y="3258"/>
                </a:lnTo>
                <a:lnTo>
                  <a:pt x="1669" y="3260"/>
                </a:lnTo>
                <a:lnTo>
                  <a:pt x="1668" y="3257"/>
                </a:lnTo>
                <a:lnTo>
                  <a:pt x="1665" y="3250"/>
                </a:lnTo>
                <a:lnTo>
                  <a:pt x="1661" y="3239"/>
                </a:lnTo>
                <a:lnTo>
                  <a:pt x="1656" y="3225"/>
                </a:lnTo>
                <a:lnTo>
                  <a:pt x="1649" y="3210"/>
                </a:lnTo>
                <a:lnTo>
                  <a:pt x="1643" y="3195"/>
                </a:lnTo>
                <a:lnTo>
                  <a:pt x="1635" y="3180"/>
                </a:lnTo>
                <a:lnTo>
                  <a:pt x="1628" y="3166"/>
                </a:lnTo>
                <a:lnTo>
                  <a:pt x="1621" y="3155"/>
                </a:lnTo>
                <a:lnTo>
                  <a:pt x="1615" y="3148"/>
                </a:lnTo>
                <a:lnTo>
                  <a:pt x="1610" y="3146"/>
                </a:lnTo>
                <a:lnTo>
                  <a:pt x="1514" y="3153"/>
                </a:lnTo>
                <a:lnTo>
                  <a:pt x="1418" y="3155"/>
                </a:lnTo>
                <a:lnTo>
                  <a:pt x="1359" y="3155"/>
                </a:lnTo>
                <a:lnTo>
                  <a:pt x="1305" y="3154"/>
                </a:lnTo>
                <a:lnTo>
                  <a:pt x="1255" y="3152"/>
                </a:lnTo>
                <a:lnTo>
                  <a:pt x="1208" y="3149"/>
                </a:lnTo>
                <a:lnTo>
                  <a:pt x="1161" y="3144"/>
                </a:lnTo>
                <a:lnTo>
                  <a:pt x="1115" y="3137"/>
                </a:lnTo>
                <a:lnTo>
                  <a:pt x="1069" y="3129"/>
                </a:lnTo>
                <a:lnTo>
                  <a:pt x="1020" y="3118"/>
                </a:lnTo>
                <a:lnTo>
                  <a:pt x="970" y="3104"/>
                </a:lnTo>
                <a:lnTo>
                  <a:pt x="953" y="3103"/>
                </a:lnTo>
                <a:lnTo>
                  <a:pt x="940" y="3106"/>
                </a:lnTo>
                <a:lnTo>
                  <a:pt x="930" y="3112"/>
                </a:lnTo>
                <a:lnTo>
                  <a:pt x="922" y="3120"/>
                </a:lnTo>
                <a:lnTo>
                  <a:pt x="917" y="3130"/>
                </a:lnTo>
                <a:lnTo>
                  <a:pt x="913" y="3143"/>
                </a:lnTo>
                <a:lnTo>
                  <a:pt x="912" y="3156"/>
                </a:lnTo>
                <a:lnTo>
                  <a:pt x="912" y="3170"/>
                </a:lnTo>
                <a:lnTo>
                  <a:pt x="913" y="3185"/>
                </a:lnTo>
                <a:lnTo>
                  <a:pt x="915" y="3198"/>
                </a:lnTo>
                <a:lnTo>
                  <a:pt x="917" y="3211"/>
                </a:lnTo>
                <a:lnTo>
                  <a:pt x="920" y="3223"/>
                </a:lnTo>
                <a:lnTo>
                  <a:pt x="922" y="3233"/>
                </a:lnTo>
                <a:lnTo>
                  <a:pt x="924" y="3241"/>
                </a:lnTo>
                <a:lnTo>
                  <a:pt x="926" y="3246"/>
                </a:lnTo>
                <a:lnTo>
                  <a:pt x="927" y="3247"/>
                </a:lnTo>
                <a:lnTo>
                  <a:pt x="551" y="3219"/>
                </a:lnTo>
                <a:lnTo>
                  <a:pt x="551" y="3216"/>
                </a:lnTo>
                <a:lnTo>
                  <a:pt x="551" y="3206"/>
                </a:lnTo>
                <a:lnTo>
                  <a:pt x="551" y="3191"/>
                </a:lnTo>
                <a:lnTo>
                  <a:pt x="550" y="3171"/>
                </a:lnTo>
                <a:lnTo>
                  <a:pt x="549" y="3147"/>
                </a:lnTo>
                <a:lnTo>
                  <a:pt x="547" y="3121"/>
                </a:lnTo>
                <a:lnTo>
                  <a:pt x="545" y="3092"/>
                </a:lnTo>
                <a:lnTo>
                  <a:pt x="543" y="3060"/>
                </a:lnTo>
                <a:lnTo>
                  <a:pt x="539" y="3029"/>
                </a:lnTo>
                <a:lnTo>
                  <a:pt x="535" y="2998"/>
                </a:lnTo>
                <a:lnTo>
                  <a:pt x="529" y="2967"/>
                </a:lnTo>
                <a:lnTo>
                  <a:pt x="523" y="2938"/>
                </a:lnTo>
                <a:lnTo>
                  <a:pt x="515" y="2911"/>
                </a:lnTo>
                <a:lnTo>
                  <a:pt x="506" y="2887"/>
                </a:lnTo>
                <a:lnTo>
                  <a:pt x="496" y="2867"/>
                </a:lnTo>
                <a:lnTo>
                  <a:pt x="484" y="2852"/>
                </a:lnTo>
                <a:lnTo>
                  <a:pt x="470" y="2842"/>
                </a:lnTo>
                <a:lnTo>
                  <a:pt x="404" y="2796"/>
                </a:lnTo>
                <a:lnTo>
                  <a:pt x="343" y="2749"/>
                </a:lnTo>
                <a:lnTo>
                  <a:pt x="289" y="2700"/>
                </a:lnTo>
                <a:lnTo>
                  <a:pt x="239" y="2650"/>
                </a:lnTo>
                <a:lnTo>
                  <a:pt x="196" y="2597"/>
                </a:lnTo>
                <a:lnTo>
                  <a:pt x="158" y="2544"/>
                </a:lnTo>
                <a:lnTo>
                  <a:pt x="124" y="2487"/>
                </a:lnTo>
                <a:lnTo>
                  <a:pt x="96" y="2429"/>
                </a:lnTo>
                <a:lnTo>
                  <a:pt x="70" y="2369"/>
                </a:lnTo>
                <a:lnTo>
                  <a:pt x="50" y="2306"/>
                </a:lnTo>
                <a:lnTo>
                  <a:pt x="34" y="2241"/>
                </a:lnTo>
                <a:lnTo>
                  <a:pt x="21" y="2175"/>
                </a:lnTo>
                <a:lnTo>
                  <a:pt x="11" y="2105"/>
                </a:lnTo>
                <a:lnTo>
                  <a:pt x="5" y="2033"/>
                </a:lnTo>
                <a:lnTo>
                  <a:pt x="1" y="1959"/>
                </a:lnTo>
                <a:lnTo>
                  <a:pt x="0" y="1882"/>
                </a:lnTo>
                <a:lnTo>
                  <a:pt x="3" y="1798"/>
                </a:lnTo>
                <a:lnTo>
                  <a:pt x="11" y="1715"/>
                </a:lnTo>
                <a:lnTo>
                  <a:pt x="26" y="1634"/>
                </a:lnTo>
                <a:lnTo>
                  <a:pt x="45" y="1554"/>
                </a:lnTo>
                <a:lnTo>
                  <a:pt x="70" y="1477"/>
                </a:lnTo>
                <a:lnTo>
                  <a:pt x="101" y="1401"/>
                </a:lnTo>
                <a:lnTo>
                  <a:pt x="136" y="1329"/>
                </a:lnTo>
                <a:lnTo>
                  <a:pt x="176" y="1259"/>
                </a:lnTo>
                <a:lnTo>
                  <a:pt x="221" y="1191"/>
                </a:lnTo>
                <a:lnTo>
                  <a:pt x="271" y="1126"/>
                </a:lnTo>
                <a:lnTo>
                  <a:pt x="325" y="1065"/>
                </a:lnTo>
                <a:lnTo>
                  <a:pt x="384" y="1007"/>
                </a:lnTo>
                <a:lnTo>
                  <a:pt x="447" y="951"/>
                </a:lnTo>
                <a:lnTo>
                  <a:pt x="514" y="900"/>
                </a:lnTo>
                <a:lnTo>
                  <a:pt x="585" y="852"/>
                </a:lnTo>
                <a:lnTo>
                  <a:pt x="616" y="895"/>
                </a:lnTo>
                <a:lnTo>
                  <a:pt x="650" y="934"/>
                </a:lnTo>
                <a:lnTo>
                  <a:pt x="687" y="970"/>
                </a:lnTo>
                <a:lnTo>
                  <a:pt x="728" y="1003"/>
                </a:lnTo>
                <a:lnTo>
                  <a:pt x="771" y="1031"/>
                </a:lnTo>
                <a:lnTo>
                  <a:pt x="817" y="1057"/>
                </a:lnTo>
                <a:lnTo>
                  <a:pt x="865" y="1078"/>
                </a:lnTo>
                <a:lnTo>
                  <a:pt x="916" y="1095"/>
                </a:lnTo>
                <a:lnTo>
                  <a:pt x="888" y="1103"/>
                </a:lnTo>
                <a:lnTo>
                  <a:pt x="863" y="1110"/>
                </a:lnTo>
                <a:lnTo>
                  <a:pt x="843" y="1117"/>
                </a:lnTo>
                <a:lnTo>
                  <a:pt x="827" y="1123"/>
                </a:lnTo>
                <a:lnTo>
                  <a:pt x="815" y="1127"/>
                </a:lnTo>
                <a:lnTo>
                  <a:pt x="808" y="1130"/>
                </a:lnTo>
                <a:lnTo>
                  <a:pt x="805" y="1131"/>
                </a:lnTo>
                <a:lnTo>
                  <a:pt x="776" y="1141"/>
                </a:lnTo>
                <a:lnTo>
                  <a:pt x="753" y="1151"/>
                </a:lnTo>
                <a:lnTo>
                  <a:pt x="735" y="1163"/>
                </a:lnTo>
                <a:lnTo>
                  <a:pt x="721" y="1176"/>
                </a:lnTo>
                <a:lnTo>
                  <a:pt x="713" y="1192"/>
                </a:lnTo>
                <a:lnTo>
                  <a:pt x="708" y="1210"/>
                </a:lnTo>
                <a:lnTo>
                  <a:pt x="707" y="1233"/>
                </a:lnTo>
                <a:lnTo>
                  <a:pt x="709" y="1256"/>
                </a:lnTo>
                <a:lnTo>
                  <a:pt x="717" y="1277"/>
                </a:lnTo>
                <a:lnTo>
                  <a:pt x="729" y="1296"/>
                </a:lnTo>
                <a:lnTo>
                  <a:pt x="744" y="1311"/>
                </a:lnTo>
                <a:lnTo>
                  <a:pt x="762" y="1323"/>
                </a:lnTo>
                <a:lnTo>
                  <a:pt x="782" y="1332"/>
                </a:lnTo>
                <a:lnTo>
                  <a:pt x="805" y="1334"/>
                </a:lnTo>
                <a:lnTo>
                  <a:pt x="864" y="1312"/>
                </a:lnTo>
                <a:lnTo>
                  <a:pt x="923" y="1293"/>
                </a:lnTo>
                <a:lnTo>
                  <a:pt x="980" y="1277"/>
                </a:lnTo>
                <a:lnTo>
                  <a:pt x="1036" y="1264"/>
                </a:lnTo>
                <a:lnTo>
                  <a:pt x="1090" y="1254"/>
                </a:lnTo>
                <a:lnTo>
                  <a:pt x="1142" y="1245"/>
                </a:lnTo>
                <a:lnTo>
                  <a:pt x="1191" y="1239"/>
                </a:lnTo>
                <a:lnTo>
                  <a:pt x="1238" y="1235"/>
                </a:lnTo>
                <a:lnTo>
                  <a:pt x="1281" y="1232"/>
                </a:lnTo>
                <a:lnTo>
                  <a:pt x="1320" y="1229"/>
                </a:lnTo>
                <a:lnTo>
                  <a:pt x="1355" y="1228"/>
                </a:lnTo>
                <a:lnTo>
                  <a:pt x="1387" y="1228"/>
                </a:lnTo>
                <a:lnTo>
                  <a:pt x="1413" y="1229"/>
                </a:lnTo>
                <a:lnTo>
                  <a:pt x="1434" y="1230"/>
                </a:lnTo>
                <a:lnTo>
                  <a:pt x="1449" y="1232"/>
                </a:lnTo>
                <a:lnTo>
                  <a:pt x="1459" y="1233"/>
                </a:lnTo>
                <a:lnTo>
                  <a:pt x="1462" y="1233"/>
                </a:lnTo>
                <a:lnTo>
                  <a:pt x="1485" y="1229"/>
                </a:lnTo>
                <a:lnTo>
                  <a:pt x="1506" y="1222"/>
                </a:lnTo>
                <a:lnTo>
                  <a:pt x="1526" y="1210"/>
                </a:lnTo>
                <a:lnTo>
                  <a:pt x="1541" y="1194"/>
                </a:lnTo>
                <a:lnTo>
                  <a:pt x="1553" y="1176"/>
                </a:lnTo>
                <a:lnTo>
                  <a:pt x="1561" y="1155"/>
                </a:lnTo>
                <a:lnTo>
                  <a:pt x="1563" y="1131"/>
                </a:lnTo>
                <a:lnTo>
                  <a:pt x="1561" y="1108"/>
                </a:lnTo>
                <a:lnTo>
                  <a:pt x="1553" y="1086"/>
                </a:lnTo>
                <a:lnTo>
                  <a:pt x="1541" y="1068"/>
                </a:lnTo>
                <a:lnTo>
                  <a:pt x="1526" y="1052"/>
                </a:lnTo>
                <a:lnTo>
                  <a:pt x="1506" y="1039"/>
                </a:lnTo>
                <a:lnTo>
                  <a:pt x="1485" y="1032"/>
                </a:lnTo>
                <a:lnTo>
                  <a:pt x="1462" y="1029"/>
                </a:lnTo>
                <a:lnTo>
                  <a:pt x="1390" y="1028"/>
                </a:lnTo>
                <a:lnTo>
                  <a:pt x="1435" y="997"/>
                </a:lnTo>
                <a:lnTo>
                  <a:pt x="1476" y="963"/>
                </a:lnTo>
                <a:lnTo>
                  <a:pt x="1514" y="924"/>
                </a:lnTo>
                <a:lnTo>
                  <a:pt x="1549" y="883"/>
                </a:lnTo>
                <a:lnTo>
                  <a:pt x="1580" y="837"/>
                </a:lnTo>
                <a:lnTo>
                  <a:pt x="1607" y="790"/>
                </a:lnTo>
                <a:lnTo>
                  <a:pt x="1629" y="740"/>
                </a:lnTo>
                <a:lnTo>
                  <a:pt x="1646" y="688"/>
                </a:lnTo>
                <a:lnTo>
                  <a:pt x="1659" y="633"/>
                </a:lnTo>
                <a:lnTo>
                  <a:pt x="1706" y="638"/>
                </a:lnTo>
                <a:lnTo>
                  <a:pt x="1750" y="645"/>
                </a:lnTo>
                <a:lnTo>
                  <a:pt x="1791" y="652"/>
                </a:lnTo>
                <a:lnTo>
                  <a:pt x="1830" y="659"/>
                </a:lnTo>
                <a:lnTo>
                  <a:pt x="1867" y="666"/>
                </a:lnTo>
                <a:lnTo>
                  <a:pt x="1899" y="673"/>
                </a:lnTo>
                <a:lnTo>
                  <a:pt x="1929" y="681"/>
                </a:lnTo>
                <a:lnTo>
                  <a:pt x="1954" y="687"/>
                </a:lnTo>
                <a:lnTo>
                  <a:pt x="1976" y="693"/>
                </a:lnTo>
                <a:lnTo>
                  <a:pt x="1993" y="698"/>
                </a:lnTo>
                <a:lnTo>
                  <a:pt x="2007" y="701"/>
                </a:lnTo>
                <a:lnTo>
                  <a:pt x="2014" y="703"/>
                </a:lnTo>
                <a:lnTo>
                  <a:pt x="2017" y="704"/>
                </a:lnTo>
                <a:lnTo>
                  <a:pt x="2020" y="703"/>
                </a:lnTo>
                <a:lnTo>
                  <a:pt x="2027" y="700"/>
                </a:lnTo>
                <a:lnTo>
                  <a:pt x="2039" y="695"/>
                </a:lnTo>
                <a:lnTo>
                  <a:pt x="2055" y="688"/>
                </a:lnTo>
                <a:lnTo>
                  <a:pt x="2075" y="680"/>
                </a:lnTo>
                <a:lnTo>
                  <a:pt x="2098" y="669"/>
                </a:lnTo>
                <a:lnTo>
                  <a:pt x="2125" y="659"/>
                </a:lnTo>
                <a:lnTo>
                  <a:pt x="2154" y="647"/>
                </a:lnTo>
                <a:lnTo>
                  <a:pt x="2187" y="635"/>
                </a:lnTo>
                <a:lnTo>
                  <a:pt x="2220" y="623"/>
                </a:lnTo>
                <a:lnTo>
                  <a:pt x="2255" y="610"/>
                </a:lnTo>
                <a:lnTo>
                  <a:pt x="2291" y="598"/>
                </a:lnTo>
                <a:lnTo>
                  <a:pt x="2330" y="585"/>
                </a:lnTo>
                <a:lnTo>
                  <a:pt x="2368" y="572"/>
                </a:lnTo>
                <a:lnTo>
                  <a:pt x="2406" y="560"/>
                </a:lnTo>
                <a:lnTo>
                  <a:pt x="2443" y="550"/>
                </a:lnTo>
                <a:lnTo>
                  <a:pt x="2481" y="540"/>
                </a:lnTo>
                <a:lnTo>
                  <a:pt x="2518" y="531"/>
                </a:lnTo>
                <a:lnTo>
                  <a:pt x="2553" y="524"/>
                </a:lnTo>
                <a:lnTo>
                  <a:pt x="2587" y="519"/>
                </a:lnTo>
                <a:lnTo>
                  <a:pt x="2618" y="515"/>
                </a:lnTo>
                <a:lnTo>
                  <a:pt x="2647" y="514"/>
                </a:lnTo>
                <a:close/>
                <a:moveTo>
                  <a:pt x="1131" y="202"/>
                </a:moveTo>
                <a:lnTo>
                  <a:pt x="1210" y="796"/>
                </a:lnTo>
                <a:lnTo>
                  <a:pt x="1086" y="813"/>
                </a:lnTo>
                <a:lnTo>
                  <a:pt x="1033" y="413"/>
                </a:lnTo>
                <a:lnTo>
                  <a:pt x="1005" y="423"/>
                </a:lnTo>
                <a:lnTo>
                  <a:pt x="973" y="432"/>
                </a:lnTo>
                <a:lnTo>
                  <a:pt x="936" y="438"/>
                </a:lnTo>
                <a:lnTo>
                  <a:pt x="909" y="441"/>
                </a:lnTo>
                <a:lnTo>
                  <a:pt x="894" y="332"/>
                </a:lnTo>
                <a:lnTo>
                  <a:pt x="922" y="328"/>
                </a:lnTo>
                <a:lnTo>
                  <a:pt x="947" y="324"/>
                </a:lnTo>
                <a:lnTo>
                  <a:pt x="967" y="318"/>
                </a:lnTo>
                <a:lnTo>
                  <a:pt x="984" y="310"/>
                </a:lnTo>
                <a:lnTo>
                  <a:pt x="997" y="301"/>
                </a:lnTo>
                <a:lnTo>
                  <a:pt x="1007" y="291"/>
                </a:lnTo>
                <a:lnTo>
                  <a:pt x="1015" y="281"/>
                </a:lnTo>
                <a:lnTo>
                  <a:pt x="1020" y="271"/>
                </a:lnTo>
                <a:lnTo>
                  <a:pt x="1024" y="260"/>
                </a:lnTo>
                <a:lnTo>
                  <a:pt x="1026" y="250"/>
                </a:lnTo>
                <a:lnTo>
                  <a:pt x="1027" y="240"/>
                </a:lnTo>
                <a:lnTo>
                  <a:pt x="1028" y="217"/>
                </a:lnTo>
                <a:lnTo>
                  <a:pt x="1131" y="202"/>
                </a:lnTo>
                <a:close/>
                <a:moveTo>
                  <a:pt x="1094" y="112"/>
                </a:moveTo>
                <a:lnTo>
                  <a:pt x="1044" y="115"/>
                </a:lnTo>
                <a:lnTo>
                  <a:pt x="995" y="125"/>
                </a:lnTo>
                <a:lnTo>
                  <a:pt x="949" y="140"/>
                </a:lnTo>
                <a:lnTo>
                  <a:pt x="906" y="160"/>
                </a:lnTo>
                <a:lnTo>
                  <a:pt x="864" y="185"/>
                </a:lnTo>
                <a:lnTo>
                  <a:pt x="827" y="215"/>
                </a:lnTo>
                <a:lnTo>
                  <a:pt x="794" y="248"/>
                </a:lnTo>
                <a:lnTo>
                  <a:pt x="765" y="285"/>
                </a:lnTo>
                <a:lnTo>
                  <a:pt x="740" y="327"/>
                </a:lnTo>
                <a:lnTo>
                  <a:pt x="719" y="370"/>
                </a:lnTo>
                <a:lnTo>
                  <a:pt x="704" y="417"/>
                </a:lnTo>
                <a:lnTo>
                  <a:pt x="695" y="465"/>
                </a:lnTo>
                <a:lnTo>
                  <a:pt x="692" y="516"/>
                </a:lnTo>
                <a:lnTo>
                  <a:pt x="695" y="566"/>
                </a:lnTo>
                <a:lnTo>
                  <a:pt x="704" y="615"/>
                </a:lnTo>
                <a:lnTo>
                  <a:pt x="719" y="661"/>
                </a:lnTo>
                <a:lnTo>
                  <a:pt x="740" y="706"/>
                </a:lnTo>
                <a:lnTo>
                  <a:pt x="765" y="746"/>
                </a:lnTo>
                <a:lnTo>
                  <a:pt x="794" y="784"/>
                </a:lnTo>
                <a:lnTo>
                  <a:pt x="827" y="817"/>
                </a:lnTo>
                <a:lnTo>
                  <a:pt x="864" y="847"/>
                </a:lnTo>
                <a:lnTo>
                  <a:pt x="906" y="872"/>
                </a:lnTo>
                <a:lnTo>
                  <a:pt x="949" y="892"/>
                </a:lnTo>
                <a:lnTo>
                  <a:pt x="995" y="907"/>
                </a:lnTo>
                <a:lnTo>
                  <a:pt x="1044" y="916"/>
                </a:lnTo>
                <a:lnTo>
                  <a:pt x="1094" y="919"/>
                </a:lnTo>
                <a:lnTo>
                  <a:pt x="1144" y="916"/>
                </a:lnTo>
                <a:lnTo>
                  <a:pt x="1192" y="907"/>
                </a:lnTo>
                <a:lnTo>
                  <a:pt x="1239" y="892"/>
                </a:lnTo>
                <a:lnTo>
                  <a:pt x="1282" y="872"/>
                </a:lnTo>
                <a:lnTo>
                  <a:pt x="1323" y="847"/>
                </a:lnTo>
                <a:lnTo>
                  <a:pt x="1360" y="817"/>
                </a:lnTo>
                <a:lnTo>
                  <a:pt x="1394" y="784"/>
                </a:lnTo>
                <a:lnTo>
                  <a:pt x="1423" y="746"/>
                </a:lnTo>
                <a:lnTo>
                  <a:pt x="1448" y="706"/>
                </a:lnTo>
                <a:lnTo>
                  <a:pt x="1468" y="661"/>
                </a:lnTo>
                <a:lnTo>
                  <a:pt x="1483" y="615"/>
                </a:lnTo>
                <a:lnTo>
                  <a:pt x="1492" y="566"/>
                </a:lnTo>
                <a:lnTo>
                  <a:pt x="1495" y="516"/>
                </a:lnTo>
                <a:lnTo>
                  <a:pt x="1492" y="465"/>
                </a:lnTo>
                <a:lnTo>
                  <a:pt x="1483" y="417"/>
                </a:lnTo>
                <a:lnTo>
                  <a:pt x="1468" y="370"/>
                </a:lnTo>
                <a:lnTo>
                  <a:pt x="1448" y="327"/>
                </a:lnTo>
                <a:lnTo>
                  <a:pt x="1423" y="285"/>
                </a:lnTo>
                <a:lnTo>
                  <a:pt x="1394" y="248"/>
                </a:lnTo>
                <a:lnTo>
                  <a:pt x="1360" y="215"/>
                </a:lnTo>
                <a:lnTo>
                  <a:pt x="1323" y="185"/>
                </a:lnTo>
                <a:lnTo>
                  <a:pt x="1282" y="160"/>
                </a:lnTo>
                <a:lnTo>
                  <a:pt x="1239" y="140"/>
                </a:lnTo>
                <a:lnTo>
                  <a:pt x="1192" y="125"/>
                </a:lnTo>
                <a:lnTo>
                  <a:pt x="1144" y="115"/>
                </a:lnTo>
                <a:lnTo>
                  <a:pt x="1094" y="112"/>
                </a:lnTo>
                <a:close/>
                <a:moveTo>
                  <a:pt x="1094" y="0"/>
                </a:moveTo>
                <a:lnTo>
                  <a:pt x="1150" y="3"/>
                </a:lnTo>
                <a:lnTo>
                  <a:pt x="1203" y="12"/>
                </a:lnTo>
                <a:lnTo>
                  <a:pt x="1256" y="27"/>
                </a:lnTo>
                <a:lnTo>
                  <a:pt x="1306" y="46"/>
                </a:lnTo>
                <a:lnTo>
                  <a:pt x="1352" y="71"/>
                </a:lnTo>
                <a:lnTo>
                  <a:pt x="1397" y="99"/>
                </a:lnTo>
                <a:lnTo>
                  <a:pt x="1438" y="133"/>
                </a:lnTo>
                <a:lnTo>
                  <a:pt x="1475" y="170"/>
                </a:lnTo>
                <a:lnTo>
                  <a:pt x="1508" y="211"/>
                </a:lnTo>
                <a:lnTo>
                  <a:pt x="1537" y="256"/>
                </a:lnTo>
                <a:lnTo>
                  <a:pt x="1562" y="303"/>
                </a:lnTo>
                <a:lnTo>
                  <a:pt x="1581" y="353"/>
                </a:lnTo>
                <a:lnTo>
                  <a:pt x="1595" y="406"/>
                </a:lnTo>
                <a:lnTo>
                  <a:pt x="1604" y="460"/>
                </a:lnTo>
                <a:lnTo>
                  <a:pt x="1607" y="516"/>
                </a:lnTo>
                <a:lnTo>
                  <a:pt x="1604" y="572"/>
                </a:lnTo>
                <a:lnTo>
                  <a:pt x="1595" y="626"/>
                </a:lnTo>
                <a:lnTo>
                  <a:pt x="1581" y="679"/>
                </a:lnTo>
                <a:lnTo>
                  <a:pt x="1562" y="729"/>
                </a:lnTo>
                <a:lnTo>
                  <a:pt x="1537" y="777"/>
                </a:lnTo>
                <a:lnTo>
                  <a:pt x="1508" y="820"/>
                </a:lnTo>
                <a:lnTo>
                  <a:pt x="1475" y="862"/>
                </a:lnTo>
                <a:lnTo>
                  <a:pt x="1438" y="899"/>
                </a:lnTo>
                <a:lnTo>
                  <a:pt x="1397" y="932"/>
                </a:lnTo>
                <a:lnTo>
                  <a:pt x="1352" y="962"/>
                </a:lnTo>
                <a:lnTo>
                  <a:pt x="1306" y="986"/>
                </a:lnTo>
                <a:lnTo>
                  <a:pt x="1256" y="1005"/>
                </a:lnTo>
                <a:lnTo>
                  <a:pt x="1203" y="1020"/>
                </a:lnTo>
                <a:lnTo>
                  <a:pt x="1150" y="1028"/>
                </a:lnTo>
                <a:lnTo>
                  <a:pt x="1094" y="1031"/>
                </a:lnTo>
                <a:lnTo>
                  <a:pt x="1038" y="1028"/>
                </a:lnTo>
                <a:lnTo>
                  <a:pt x="984" y="1020"/>
                </a:lnTo>
                <a:lnTo>
                  <a:pt x="932" y="1005"/>
                </a:lnTo>
                <a:lnTo>
                  <a:pt x="882" y="986"/>
                </a:lnTo>
                <a:lnTo>
                  <a:pt x="835" y="962"/>
                </a:lnTo>
                <a:lnTo>
                  <a:pt x="791" y="932"/>
                </a:lnTo>
                <a:lnTo>
                  <a:pt x="750" y="899"/>
                </a:lnTo>
                <a:lnTo>
                  <a:pt x="712" y="862"/>
                </a:lnTo>
                <a:lnTo>
                  <a:pt x="679" y="820"/>
                </a:lnTo>
                <a:lnTo>
                  <a:pt x="651" y="777"/>
                </a:lnTo>
                <a:lnTo>
                  <a:pt x="626" y="729"/>
                </a:lnTo>
                <a:lnTo>
                  <a:pt x="607" y="679"/>
                </a:lnTo>
                <a:lnTo>
                  <a:pt x="593" y="626"/>
                </a:lnTo>
                <a:lnTo>
                  <a:pt x="584" y="572"/>
                </a:lnTo>
                <a:lnTo>
                  <a:pt x="581" y="516"/>
                </a:lnTo>
                <a:lnTo>
                  <a:pt x="584" y="460"/>
                </a:lnTo>
                <a:lnTo>
                  <a:pt x="593" y="406"/>
                </a:lnTo>
                <a:lnTo>
                  <a:pt x="607" y="353"/>
                </a:lnTo>
                <a:lnTo>
                  <a:pt x="626" y="303"/>
                </a:lnTo>
                <a:lnTo>
                  <a:pt x="651" y="256"/>
                </a:lnTo>
                <a:lnTo>
                  <a:pt x="679" y="211"/>
                </a:lnTo>
                <a:lnTo>
                  <a:pt x="712" y="170"/>
                </a:lnTo>
                <a:lnTo>
                  <a:pt x="750" y="133"/>
                </a:lnTo>
                <a:lnTo>
                  <a:pt x="791" y="99"/>
                </a:lnTo>
                <a:lnTo>
                  <a:pt x="835" y="71"/>
                </a:lnTo>
                <a:lnTo>
                  <a:pt x="882" y="46"/>
                </a:lnTo>
                <a:lnTo>
                  <a:pt x="932" y="27"/>
                </a:lnTo>
                <a:lnTo>
                  <a:pt x="984" y="12"/>
                </a:lnTo>
                <a:lnTo>
                  <a:pt x="1038" y="3"/>
                </a:lnTo>
                <a:lnTo>
                  <a:pt x="109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5" name="Freeform 31">
            <a:extLst>
              <a:ext uri="{FF2B5EF4-FFF2-40B4-BE49-F238E27FC236}">
                <a16:creationId xmlns:a16="http://schemas.microsoft.com/office/drawing/2014/main" id="{3B662862-2AFF-4B2D-8DCB-D6DD74A3E76F}"/>
              </a:ext>
            </a:extLst>
          </p:cNvPr>
          <p:cNvSpPr>
            <a:spLocks noEditPoints="1"/>
          </p:cNvSpPr>
          <p:nvPr/>
        </p:nvSpPr>
        <p:spPr bwMode="auto">
          <a:xfrm>
            <a:off x="4307717" y="2496715"/>
            <a:ext cx="976330" cy="951285"/>
          </a:xfrm>
          <a:custGeom>
            <a:avLst/>
            <a:gdLst>
              <a:gd name="T0" fmla="*/ 1761 w 3645"/>
              <a:gd name="T1" fmla="*/ 2921 h 3195"/>
              <a:gd name="T2" fmla="*/ 1718 w 3645"/>
              <a:gd name="T3" fmla="*/ 3008 h 3195"/>
              <a:gd name="T4" fmla="*/ 1214 w 3645"/>
              <a:gd name="T5" fmla="*/ 3192 h 3195"/>
              <a:gd name="T6" fmla="*/ 1146 w 3645"/>
              <a:gd name="T7" fmla="*/ 3121 h 3195"/>
              <a:gd name="T8" fmla="*/ 3105 w 3645"/>
              <a:gd name="T9" fmla="*/ 892 h 3195"/>
              <a:gd name="T10" fmla="*/ 3175 w 3645"/>
              <a:gd name="T11" fmla="*/ 1029 h 3195"/>
              <a:gd name="T12" fmla="*/ 3209 w 3645"/>
              <a:gd name="T13" fmla="*/ 1303 h 3195"/>
              <a:gd name="T14" fmla="*/ 3175 w 3645"/>
              <a:gd name="T15" fmla="*/ 1576 h 3195"/>
              <a:gd name="T16" fmla="*/ 3105 w 3645"/>
              <a:gd name="T17" fmla="*/ 1714 h 3195"/>
              <a:gd name="T18" fmla="*/ 3059 w 3645"/>
              <a:gd name="T19" fmla="*/ 1721 h 3195"/>
              <a:gd name="T20" fmla="*/ 2996 w 3645"/>
              <a:gd name="T21" fmla="*/ 1620 h 3195"/>
              <a:gd name="T22" fmla="*/ 2947 w 3645"/>
              <a:gd name="T23" fmla="*/ 1362 h 3195"/>
              <a:gd name="T24" fmla="*/ 2969 w 3645"/>
              <a:gd name="T25" fmla="*/ 1078 h 3195"/>
              <a:gd name="T26" fmla="*/ 3044 w 3645"/>
              <a:gd name="T27" fmla="*/ 898 h 3195"/>
              <a:gd name="T28" fmla="*/ 935 w 3645"/>
              <a:gd name="T29" fmla="*/ 771 h 3195"/>
              <a:gd name="T30" fmla="*/ 897 w 3645"/>
              <a:gd name="T31" fmla="*/ 1303 h 3195"/>
              <a:gd name="T32" fmla="*/ 935 w 3645"/>
              <a:gd name="T33" fmla="*/ 1834 h 3195"/>
              <a:gd name="T34" fmla="*/ 525 w 3645"/>
              <a:gd name="T35" fmla="*/ 1799 h 3195"/>
              <a:gd name="T36" fmla="*/ 198 w 3645"/>
              <a:gd name="T37" fmla="*/ 808 h 3195"/>
              <a:gd name="T38" fmla="*/ 772 w 3645"/>
              <a:gd name="T39" fmla="*/ 791 h 3195"/>
              <a:gd name="T40" fmla="*/ 3044 w 3645"/>
              <a:gd name="T41" fmla="*/ 208 h 3195"/>
              <a:gd name="T42" fmla="*/ 2963 w 3645"/>
              <a:gd name="T43" fmla="*/ 286 h 3195"/>
              <a:gd name="T44" fmla="*/ 2839 w 3645"/>
              <a:gd name="T45" fmla="*/ 554 h 3195"/>
              <a:gd name="T46" fmla="*/ 2751 w 3645"/>
              <a:gd name="T47" fmla="*/ 998 h 3195"/>
              <a:gd name="T48" fmla="*/ 2743 w 3645"/>
              <a:gd name="T49" fmla="*/ 1508 h 3195"/>
              <a:gd name="T50" fmla="*/ 2816 w 3645"/>
              <a:gd name="T51" fmla="*/ 1970 h 3195"/>
              <a:gd name="T52" fmla="*/ 2937 w 3645"/>
              <a:gd name="T53" fmla="*/ 2279 h 3195"/>
              <a:gd name="T54" fmla="*/ 3028 w 3645"/>
              <a:gd name="T55" fmla="*/ 2388 h 3195"/>
              <a:gd name="T56" fmla="*/ 3112 w 3645"/>
              <a:gd name="T57" fmla="*/ 2398 h 3195"/>
              <a:gd name="T58" fmla="*/ 3193 w 3645"/>
              <a:gd name="T59" fmla="*/ 2319 h 3195"/>
              <a:gd name="T60" fmla="*/ 3317 w 3645"/>
              <a:gd name="T61" fmla="*/ 2051 h 3195"/>
              <a:gd name="T62" fmla="*/ 3405 w 3645"/>
              <a:gd name="T63" fmla="*/ 1607 h 3195"/>
              <a:gd name="T64" fmla="*/ 3413 w 3645"/>
              <a:gd name="T65" fmla="*/ 1098 h 3195"/>
              <a:gd name="T66" fmla="*/ 3341 w 3645"/>
              <a:gd name="T67" fmla="*/ 635 h 3195"/>
              <a:gd name="T68" fmla="*/ 3219 w 3645"/>
              <a:gd name="T69" fmla="*/ 326 h 3195"/>
              <a:gd name="T70" fmla="*/ 3127 w 3645"/>
              <a:gd name="T71" fmla="*/ 217 h 3195"/>
              <a:gd name="T72" fmla="*/ 3179 w 3645"/>
              <a:gd name="T73" fmla="*/ 0 h 3195"/>
              <a:gd name="T74" fmla="*/ 3317 w 3645"/>
              <a:gd name="T75" fmla="*/ 62 h 3195"/>
              <a:gd name="T76" fmla="*/ 3469 w 3645"/>
              <a:gd name="T77" fmla="*/ 289 h 3195"/>
              <a:gd name="T78" fmla="*/ 3581 w 3645"/>
              <a:gd name="T79" fmla="*/ 648 h 3195"/>
              <a:gd name="T80" fmla="*/ 3639 w 3645"/>
              <a:gd name="T81" fmla="*/ 1102 h 3195"/>
              <a:gd name="T82" fmla="*/ 3633 w 3645"/>
              <a:gd name="T83" fmla="*/ 1601 h 3195"/>
              <a:gd name="T84" fmla="*/ 3562 w 3645"/>
              <a:gd name="T85" fmla="*/ 2038 h 3195"/>
              <a:gd name="T86" fmla="*/ 3441 w 3645"/>
              <a:gd name="T87" fmla="*/ 2372 h 3195"/>
              <a:gd name="T88" fmla="*/ 3284 w 3645"/>
              <a:gd name="T89" fmla="*/ 2568 h 3195"/>
              <a:gd name="T90" fmla="*/ 2884 w 3645"/>
              <a:gd name="T91" fmla="*/ 2605 h 3195"/>
              <a:gd name="T92" fmla="*/ 2824 w 3645"/>
              <a:gd name="T93" fmla="*/ 2563 h 3195"/>
              <a:gd name="T94" fmla="*/ 2653 w 3645"/>
              <a:gd name="T95" fmla="*/ 2453 h 3195"/>
              <a:gd name="T96" fmla="*/ 2382 w 3645"/>
              <a:gd name="T97" fmla="*/ 2303 h 3195"/>
              <a:gd name="T98" fmla="*/ 2023 w 3645"/>
              <a:gd name="T99" fmla="*/ 2135 h 3195"/>
              <a:gd name="T100" fmla="*/ 1587 w 3645"/>
              <a:gd name="T101" fmla="*/ 1979 h 3195"/>
              <a:gd name="T102" fmla="*/ 1178 w 3645"/>
              <a:gd name="T103" fmla="*/ 1795 h 3195"/>
              <a:gd name="T104" fmla="*/ 1143 w 3645"/>
              <a:gd name="T105" fmla="*/ 1303 h 3195"/>
              <a:gd name="T106" fmla="*/ 1178 w 3645"/>
              <a:gd name="T107" fmla="*/ 810 h 3195"/>
              <a:gd name="T108" fmla="*/ 1587 w 3645"/>
              <a:gd name="T109" fmla="*/ 626 h 3195"/>
              <a:gd name="T110" fmla="*/ 2023 w 3645"/>
              <a:gd name="T111" fmla="*/ 470 h 3195"/>
              <a:gd name="T112" fmla="*/ 2382 w 3645"/>
              <a:gd name="T113" fmla="*/ 303 h 3195"/>
              <a:gd name="T114" fmla="*/ 2653 w 3645"/>
              <a:gd name="T115" fmla="*/ 152 h 3195"/>
              <a:gd name="T116" fmla="*/ 2824 w 3645"/>
              <a:gd name="T117" fmla="*/ 43 h 3195"/>
              <a:gd name="T118" fmla="*/ 2884 w 3645"/>
              <a:gd name="T119"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45" h="3195">
                <a:moveTo>
                  <a:pt x="855" y="1975"/>
                </a:moveTo>
                <a:lnTo>
                  <a:pt x="1310" y="2061"/>
                </a:lnTo>
                <a:lnTo>
                  <a:pt x="1749" y="2878"/>
                </a:lnTo>
                <a:lnTo>
                  <a:pt x="1758" y="2899"/>
                </a:lnTo>
                <a:lnTo>
                  <a:pt x="1761" y="2921"/>
                </a:lnTo>
                <a:lnTo>
                  <a:pt x="1761" y="2940"/>
                </a:lnTo>
                <a:lnTo>
                  <a:pt x="1755" y="2960"/>
                </a:lnTo>
                <a:lnTo>
                  <a:pt x="1747" y="2978"/>
                </a:lnTo>
                <a:lnTo>
                  <a:pt x="1734" y="2995"/>
                </a:lnTo>
                <a:lnTo>
                  <a:pt x="1718" y="3008"/>
                </a:lnTo>
                <a:lnTo>
                  <a:pt x="1698" y="3018"/>
                </a:lnTo>
                <a:lnTo>
                  <a:pt x="1277" y="3187"/>
                </a:lnTo>
                <a:lnTo>
                  <a:pt x="1256" y="3193"/>
                </a:lnTo>
                <a:lnTo>
                  <a:pt x="1235" y="3195"/>
                </a:lnTo>
                <a:lnTo>
                  <a:pt x="1214" y="3192"/>
                </a:lnTo>
                <a:lnTo>
                  <a:pt x="1196" y="3185"/>
                </a:lnTo>
                <a:lnTo>
                  <a:pt x="1178" y="3174"/>
                </a:lnTo>
                <a:lnTo>
                  <a:pt x="1165" y="3160"/>
                </a:lnTo>
                <a:lnTo>
                  <a:pt x="1154" y="3142"/>
                </a:lnTo>
                <a:lnTo>
                  <a:pt x="1146" y="3121"/>
                </a:lnTo>
                <a:lnTo>
                  <a:pt x="855" y="1975"/>
                </a:lnTo>
                <a:close/>
                <a:moveTo>
                  <a:pt x="3078" y="876"/>
                </a:moveTo>
                <a:lnTo>
                  <a:pt x="3088" y="879"/>
                </a:lnTo>
                <a:lnTo>
                  <a:pt x="3097" y="884"/>
                </a:lnTo>
                <a:lnTo>
                  <a:pt x="3105" y="892"/>
                </a:lnTo>
                <a:lnTo>
                  <a:pt x="3112" y="898"/>
                </a:lnTo>
                <a:lnTo>
                  <a:pt x="3128" y="921"/>
                </a:lnTo>
                <a:lnTo>
                  <a:pt x="3145" y="951"/>
                </a:lnTo>
                <a:lnTo>
                  <a:pt x="3160" y="985"/>
                </a:lnTo>
                <a:lnTo>
                  <a:pt x="3175" y="1029"/>
                </a:lnTo>
                <a:lnTo>
                  <a:pt x="3187" y="1078"/>
                </a:lnTo>
                <a:lnTo>
                  <a:pt x="3197" y="1130"/>
                </a:lnTo>
                <a:lnTo>
                  <a:pt x="3204" y="1185"/>
                </a:lnTo>
                <a:lnTo>
                  <a:pt x="3208" y="1243"/>
                </a:lnTo>
                <a:lnTo>
                  <a:pt x="3209" y="1303"/>
                </a:lnTo>
                <a:lnTo>
                  <a:pt x="3208" y="1362"/>
                </a:lnTo>
                <a:lnTo>
                  <a:pt x="3204" y="1420"/>
                </a:lnTo>
                <a:lnTo>
                  <a:pt x="3197" y="1475"/>
                </a:lnTo>
                <a:lnTo>
                  <a:pt x="3187" y="1527"/>
                </a:lnTo>
                <a:lnTo>
                  <a:pt x="3175" y="1576"/>
                </a:lnTo>
                <a:lnTo>
                  <a:pt x="3160" y="1620"/>
                </a:lnTo>
                <a:lnTo>
                  <a:pt x="3145" y="1655"/>
                </a:lnTo>
                <a:lnTo>
                  <a:pt x="3128" y="1685"/>
                </a:lnTo>
                <a:lnTo>
                  <a:pt x="3112" y="1707"/>
                </a:lnTo>
                <a:lnTo>
                  <a:pt x="3105" y="1714"/>
                </a:lnTo>
                <a:lnTo>
                  <a:pt x="3097" y="1721"/>
                </a:lnTo>
                <a:lnTo>
                  <a:pt x="3088" y="1727"/>
                </a:lnTo>
                <a:lnTo>
                  <a:pt x="3078" y="1729"/>
                </a:lnTo>
                <a:lnTo>
                  <a:pt x="3069" y="1727"/>
                </a:lnTo>
                <a:lnTo>
                  <a:pt x="3059" y="1721"/>
                </a:lnTo>
                <a:lnTo>
                  <a:pt x="3050" y="1714"/>
                </a:lnTo>
                <a:lnTo>
                  <a:pt x="3044" y="1707"/>
                </a:lnTo>
                <a:lnTo>
                  <a:pt x="3027" y="1685"/>
                </a:lnTo>
                <a:lnTo>
                  <a:pt x="3011" y="1655"/>
                </a:lnTo>
                <a:lnTo>
                  <a:pt x="2996" y="1620"/>
                </a:lnTo>
                <a:lnTo>
                  <a:pt x="2981" y="1576"/>
                </a:lnTo>
                <a:lnTo>
                  <a:pt x="2969" y="1527"/>
                </a:lnTo>
                <a:lnTo>
                  <a:pt x="2959" y="1475"/>
                </a:lnTo>
                <a:lnTo>
                  <a:pt x="2952" y="1420"/>
                </a:lnTo>
                <a:lnTo>
                  <a:pt x="2947" y="1362"/>
                </a:lnTo>
                <a:lnTo>
                  <a:pt x="2946" y="1303"/>
                </a:lnTo>
                <a:lnTo>
                  <a:pt x="2947" y="1243"/>
                </a:lnTo>
                <a:lnTo>
                  <a:pt x="2952" y="1185"/>
                </a:lnTo>
                <a:lnTo>
                  <a:pt x="2959" y="1130"/>
                </a:lnTo>
                <a:lnTo>
                  <a:pt x="2969" y="1078"/>
                </a:lnTo>
                <a:lnTo>
                  <a:pt x="2981" y="1029"/>
                </a:lnTo>
                <a:lnTo>
                  <a:pt x="2996" y="985"/>
                </a:lnTo>
                <a:lnTo>
                  <a:pt x="3011" y="951"/>
                </a:lnTo>
                <a:lnTo>
                  <a:pt x="3027" y="921"/>
                </a:lnTo>
                <a:lnTo>
                  <a:pt x="3044" y="898"/>
                </a:lnTo>
                <a:lnTo>
                  <a:pt x="3050" y="892"/>
                </a:lnTo>
                <a:lnTo>
                  <a:pt x="3059" y="884"/>
                </a:lnTo>
                <a:lnTo>
                  <a:pt x="3069" y="879"/>
                </a:lnTo>
                <a:lnTo>
                  <a:pt x="3078" y="876"/>
                </a:lnTo>
                <a:close/>
                <a:moveTo>
                  <a:pt x="935" y="771"/>
                </a:moveTo>
                <a:lnTo>
                  <a:pt x="922" y="873"/>
                </a:lnTo>
                <a:lnTo>
                  <a:pt x="911" y="977"/>
                </a:lnTo>
                <a:lnTo>
                  <a:pt x="903" y="1083"/>
                </a:lnTo>
                <a:lnTo>
                  <a:pt x="898" y="1192"/>
                </a:lnTo>
                <a:lnTo>
                  <a:pt x="897" y="1303"/>
                </a:lnTo>
                <a:lnTo>
                  <a:pt x="898" y="1413"/>
                </a:lnTo>
                <a:lnTo>
                  <a:pt x="903" y="1522"/>
                </a:lnTo>
                <a:lnTo>
                  <a:pt x="911" y="1628"/>
                </a:lnTo>
                <a:lnTo>
                  <a:pt x="922" y="1732"/>
                </a:lnTo>
                <a:lnTo>
                  <a:pt x="935" y="1834"/>
                </a:lnTo>
                <a:lnTo>
                  <a:pt x="852" y="1823"/>
                </a:lnTo>
                <a:lnTo>
                  <a:pt x="772" y="1814"/>
                </a:lnTo>
                <a:lnTo>
                  <a:pt x="691" y="1807"/>
                </a:lnTo>
                <a:lnTo>
                  <a:pt x="609" y="1802"/>
                </a:lnTo>
                <a:lnTo>
                  <a:pt x="525" y="1799"/>
                </a:lnTo>
                <a:lnTo>
                  <a:pt x="436" y="1798"/>
                </a:lnTo>
                <a:lnTo>
                  <a:pt x="198" y="1798"/>
                </a:lnTo>
                <a:lnTo>
                  <a:pt x="0" y="1460"/>
                </a:lnTo>
                <a:lnTo>
                  <a:pt x="0" y="1145"/>
                </a:lnTo>
                <a:lnTo>
                  <a:pt x="198" y="808"/>
                </a:lnTo>
                <a:lnTo>
                  <a:pt x="436" y="808"/>
                </a:lnTo>
                <a:lnTo>
                  <a:pt x="525" y="807"/>
                </a:lnTo>
                <a:lnTo>
                  <a:pt x="609" y="803"/>
                </a:lnTo>
                <a:lnTo>
                  <a:pt x="691" y="799"/>
                </a:lnTo>
                <a:lnTo>
                  <a:pt x="772" y="791"/>
                </a:lnTo>
                <a:lnTo>
                  <a:pt x="852" y="782"/>
                </a:lnTo>
                <a:lnTo>
                  <a:pt x="935" y="771"/>
                </a:lnTo>
                <a:close/>
                <a:moveTo>
                  <a:pt x="3078" y="198"/>
                </a:moveTo>
                <a:lnTo>
                  <a:pt x="3061" y="200"/>
                </a:lnTo>
                <a:lnTo>
                  <a:pt x="3044" y="208"/>
                </a:lnTo>
                <a:lnTo>
                  <a:pt x="3028" y="217"/>
                </a:lnTo>
                <a:lnTo>
                  <a:pt x="3013" y="230"/>
                </a:lnTo>
                <a:lnTo>
                  <a:pt x="3000" y="242"/>
                </a:lnTo>
                <a:lnTo>
                  <a:pt x="2990" y="253"/>
                </a:lnTo>
                <a:lnTo>
                  <a:pt x="2963" y="286"/>
                </a:lnTo>
                <a:lnTo>
                  <a:pt x="2937" y="326"/>
                </a:lnTo>
                <a:lnTo>
                  <a:pt x="2912" y="371"/>
                </a:lnTo>
                <a:lnTo>
                  <a:pt x="2887" y="422"/>
                </a:lnTo>
                <a:lnTo>
                  <a:pt x="2864" y="479"/>
                </a:lnTo>
                <a:lnTo>
                  <a:pt x="2839" y="554"/>
                </a:lnTo>
                <a:lnTo>
                  <a:pt x="2816" y="635"/>
                </a:lnTo>
                <a:lnTo>
                  <a:pt x="2795" y="720"/>
                </a:lnTo>
                <a:lnTo>
                  <a:pt x="2777" y="809"/>
                </a:lnTo>
                <a:lnTo>
                  <a:pt x="2763" y="902"/>
                </a:lnTo>
                <a:lnTo>
                  <a:pt x="2751" y="998"/>
                </a:lnTo>
                <a:lnTo>
                  <a:pt x="2743" y="1098"/>
                </a:lnTo>
                <a:lnTo>
                  <a:pt x="2738" y="1200"/>
                </a:lnTo>
                <a:lnTo>
                  <a:pt x="2736" y="1303"/>
                </a:lnTo>
                <a:lnTo>
                  <a:pt x="2738" y="1406"/>
                </a:lnTo>
                <a:lnTo>
                  <a:pt x="2743" y="1508"/>
                </a:lnTo>
                <a:lnTo>
                  <a:pt x="2751" y="1607"/>
                </a:lnTo>
                <a:lnTo>
                  <a:pt x="2763" y="1704"/>
                </a:lnTo>
                <a:lnTo>
                  <a:pt x="2777" y="1797"/>
                </a:lnTo>
                <a:lnTo>
                  <a:pt x="2795" y="1885"/>
                </a:lnTo>
                <a:lnTo>
                  <a:pt x="2816" y="1970"/>
                </a:lnTo>
                <a:lnTo>
                  <a:pt x="2839" y="2051"/>
                </a:lnTo>
                <a:lnTo>
                  <a:pt x="2864" y="2127"/>
                </a:lnTo>
                <a:lnTo>
                  <a:pt x="2887" y="2183"/>
                </a:lnTo>
                <a:lnTo>
                  <a:pt x="2912" y="2234"/>
                </a:lnTo>
                <a:lnTo>
                  <a:pt x="2937" y="2279"/>
                </a:lnTo>
                <a:lnTo>
                  <a:pt x="2963" y="2319"/>
                </a:lnTo>
                <a:lnTo>
                  <a:pt x="2990" y="2352"/>
                </a:lnTo>
                <a:lnTo>
                  <a:pt x="3000" y="2364"/>
                </a:lnTo>
                <a:lnTo>
                  <a:pt x="3013" y="2376"/>
                </a:lnTo>
                <a:lnTo>
                  <a:pt x="3028" y="2388"/>
                </a:lnTo>
                <a:lnTo>
                  <a:pt x="3044" y="2398"/>
                </a:lnTo>
                <a:lnTo>
                  <a:pt x="3061" y="2406"/>
                </a:lnTo>
                <a:lnTo>
                  <a:pt x="3078" y="2408"/>
                </a:lnTo>
                <a:lnTo>
                  <a:pt x="3095" y="2406"/>
                </a:lnTo>
                <a:lnTo>
                  <a:pt x="3112" y="2398"/>
                </a:lnTo>
                <a:lnTo>
                  <a:pt x="3127" y="2388"/>
                </a:lnTo>
                <a:lnTo>
                  <a:pt x="3143" y="2376"/>
                </a:lnTo>
                <a:lnTo>
                  <a:pt x="3155" y="2364"/>
                </a:lnTo>
                <a:lnTo>
                  <a:pt x="3166" y="2352"/>
                </a:lnTo>
                <a:lnTo>
                  <a:pt x="3193" y="2319"/>
                </a:lnTo>
                <a:lnTo>
                  <a:pt x="3219" y="2279"/>
                </a:lnTo>
                <a:lnTo>
                  <a:pt x="3245" y="2234"/>
                </a:lnTo>
                <a:lnTo>
                  <a:pt x="3269" y="2183"/>
                </a:lnTo>
                <a:lnTo>
                  <a:pt x="3291" y="2127"/>
                </a:lnTo>
                <a:lnTo>
                  <a:pt x="3317" y="2051"/>
                </a:lnTo>
                <a:lnTo>
                  <a:pt x="3341" y="1970"/>
                </a:lnTo>
                <a:lnTo>
                  <a:pt x="3362" y="1885"/>
                </a:lnTo>
                <a:lnTo>
                  <a:pt x="3379" y="1797"/>
                </a:lnTo>
                <a:lnTo>
                  <a:pt x="3394" y="1704"/>
                </a:lnTo>
                <a:lnTo>
                  <a:pt x="3405" y="1607"/>
                </a:lnTo>
                <a:lnTo>
                  <a:pt x="3413" y="1508"/>
                </a:lnTo>
                <a:lnTo>
                  <a:pt x="3418" y="1406"/>
                </a:lnTo>
                <a:lnTo>
                  <a:pt x="3419" y="1303"/>
                </a:lnTo>
                <a:lnTo>
                  <a:pt x="3418" y="1200"/>
                </a:lnTo>
                <a:lnTo>
                  <a:pt x="3413" y="1098"/>
                </a:lnTo>
                <a:lnTo>
                  <a:pt x="3405" y="998"/>
                </a:lnTo>
                <a:lnTo>
                  <a:pt x="3394" y="902"/>
                </a:lnTo>
                <a:lnTo>
                  <a:pt x="3379" y="809"/>
                </a:lnTo>
                <a:lnTo>
                  <a:pt x="3362" y="720"/>
                </a:lnTo>
                <a:lnTo>
                  <a:pt x="3341" y="635"/>
                </a:lnTo>
                <a:lnTo>
                  <a:pt x="3317" y="554"/>
                </a:lnTo>
                <a:lnTo>
                  <a:pt x="3291" y="479"/>
                </a:lnTo>
                <a:lnTo>
                  <a:pt x="3269" y="422"/>
                </a:lnTo>
                <a:lnTo>
                  <a:pt x="3245" y="371"/>
                </a:lnTo>
                <a:lnTo>
                  <a:pt x="3219" y="326"/>
                </a:lnTo>
                <a:lnTo>
                  <a:pt x="3193" y="286"/>
                </a:lnTo>
                <a:lnTo>
                  <a:pt x="3166" y="253"/>
                </a:lnTo>
                <a:lnTo>
                  <a:pt x="3155" y="242"/>
                </a:lnTo>
                <a:lnTo>
                  <a:pt x="3143" y="230"/>
                </a:lnTo>
                <a:lnTo>
                  <a:pt x="3127" y="217"/>
                </a:lnTo>
                <a:lnTo>
                  <a:pt x="3112" y="208"/>
                </a:lnTo>
                <a:lnTo>
                  <a:pt x="3095" y="200"/>
                </a:lnTo>
                <a:lnTo>
                  <a:pt x="3078" y="198"/>
                </a:lnTo>
                <a:close/>
                <a:moveTo>
                  <a:pt x="2884" y="0"/>
                </a:moveTo>
                <a:lnTo>
                  <a:pt x="3179" y="0"/>
                </a:lnTo>
                <a:lnTo>
                  <a:pt x="3176" y="0"/>
                </a:lnTo>
                <a:lnTo>
                  <a:pt x="3214" y="5"/>
                </a:lnTo>
                <a:lnTo>
                  <a:pt x="3249" y="17"/>
                </a:lnTo>
                <a:lnTo>
                  <a:pt x="3284" y="37"/>
                </a:lnTo>
                <a:lnTo>
                  <a:pt x="3317" y="62"/>
                </a:lnTo>
                <a:lnTo>
                  <a:pt x="3351" y="96"/>
                </a:lnTo>
                <a:lnTo>
                  <a:pt x="3383" y="136"/>
                </a:lnTo>
                <a:lnTo>
                  <a:pt x="3413" y="181"/>
                </a:lnTo>
                <a:lnTo>
                  <a:pt x="3441" y="233"/>
                </a:lnTo>
                <a:lnTo>
                  <a:pt x="3469" y="289"/>
                </a:lnTo>
                <a:lnTo>
                  <a:pt x="3495" y="351"/>
                </a:lnTo>
                <a:lnTo>
                  <a:pt x="3520" y="419"/>
                </a:lnTo>
                <a:lnTo>
                  <a:pt x="3542" y="491"/>
                </a:lnTo>
                <a:lnTo>
                  <a:pt x="3562" y="567"/>
                </a:lnTo>
                <a:lnTo>
                  <a:pt x="3581" y="648"/>
                </a:lnTo>
                <a:lnTo>
                  <a:pt x="3597" y="732"/>
                </a:lnTo>
                <a:lnTo>
                  <a:pt x="3612" y="820"/>
                </a:lnTo>
                <a:lnTo>
                  <a:pt x="3623" y="911"/>
                </a:lnTo>
                <a:lnTo>
                  <a:pt x="3633" y="1005"/>
                </a:lnTo>
                <a:lnTo>
                  <a:pt x="3639" y="1102"/>
                </a:lnTo>
                <a:lnTo>
                  <a:pt x="3644" y="1201"/>
                </a:lnTo>
                <a:lnTo>
                  <a:pt x="3645" y="1303"/>
                </a:lnTo>
                <a:lnTo>
                  <a:pt x="3644" y="1405"/>
                </a:lnTo>
                <a:lnTo>
                  <a:pt x="3639" y="1503"/>
                </a:lnTo>
                <a:lnTo>
                  <a:pt x="3633" y="1601"/>
                </a:lnTo>
                <a:lnTo>
                  <a:pt x="3623" y="1695"/>
                </a:lnTo>
                <a:lnTo>
                  <a:pt x="3612" y="1785"/>
                </a:lnTo>
                <a:lnTo>
                  <a:pt x="3597" y="1873"/>
                </a:lnTo>
                <a:lnTo>
                  <a:pt x="3581" y="1957"/>
                </a:lnTo>
                <a:lnTo>
                  <a:pt x="3562" y="2038"/>
                </a:lnTo>
                <a:lnTo>
                  <a:pt x="3542" y="2114"/>
                </a:lnTo>
                <a:lnTo>
                  <a:pt x="3520" y="2186"/>
                </a:lnTo>
                <a:lnTo>
                  <a:pt x="3495" y="2254"/>
                </a:lnTo>
                <a:lnTo>
                  <a:pt x="3469" y="2316"/>
                </a:lnTo>
                <a:lnTo>
                  <a:pt x="3441" y="2372"/>
                </a:lnTo>
                <a:lnTo>
                  <a:pt x="3413" y="2424"/>
                </a:lnTo>
                <a:lnTo>
                  <a:pt x="3383" y="2470"/>
                </a:lnTo>
                <a:lnTo>
                  <a:pt x="3351" y="2510"/>
                </a:lnTo>
                <a:lnTo>
                  <a:pt x="3317" y="2543"/>
                </a:lnTo>
                <a:lnTo>
                  <a:pt x="3284" y="2568"/>
                </a:lnTo>
                <a:lnTo>
                  <a:pt x="3249" y="2588"/>
                </a:lnTo>
                <a:lnTo>
                  <a:pt x="3214" y="2600"/>
                </a:lnTo>
                <a:lnTo>
                  <a:pt x="3176" y="2605"/>
                </a:lnTo>
                <a:lnTo>
                  <a:pt x="3179" y="2605"/>
                </a:lnTo>
                <a:lnTo>
                  <a:pt x="2884" y="2605"/>
                </a:lnTo>
                <a:lnTo>
                  <a:pt x="2882" y="2603"/>
                </a:lnTo>
                <a:lnTo>
                  <a:pt x="2874" y="2597"/>
                </a:lnTo>
                <a:lnTo>
                  <a:pt x="2863" y="2589"/>
                </a:lnTo>
                <a:lnTo>
                  <a:pt x="2845" y="2577"/>
                </a:lnTo>
                <a:lnTo>
                  <a:pt x="2824" y="2563"/>
                </a:lnTo>
                <a:lnTo>
                  <a:pt x="2799" y="2545"/>
                </a:lnTo>
                <a:lnTo>
                  <a:pt x="2769" y="2525"/>
                </a:lnTo>
                <a:lnTo>
                  <a:pt x="2734" y="2503"/>
                </a:lnTo>
                <a:lnTo>
                  <a:pt x="2696" y="2479"/>
                </a:lnTo>
                <a:lnTo>
                  <a:pt x="2653" y="2453"/>
                </a:lnTo>
                <a:lnTo>
                  <a:pt x="2607" y="2426"/>
                </a:lnTo>
                <a:lnTo>
                  <a:pt x="2556" y="2397"/>
                </a:lnTo>
                <a:lnTo>
                  <a:pt x="2502" y="2366"/>
                </a:lnTo>
                <a:lnTo>
                  <a:pt x="2443" y="2335"/>
                </a:lnTo>
                <a:lnTo>
                  <a:pt x="2382" y="2303"/>
                </a:lnTo>
                <a:lnTo>
                  <a:pt x="2317" y="2269"/>
                </a:lnTo>
                <a:lnTo>
                  <a:pt x="2247" y="2236"/>
                </a:lnTo>
                <a:lnTo>
                  <a:pt x="2176" y="2203"/>
                </a:lnTo>
                <a:lnTo>
                  <a:pt x="2100" y="2169"/>
                </a:lnTo>
                <a:lnTo>
                  <a:pt x="2023" y="2135"/>
                </a:lnTo>
                <a:lnTo>
                  <a:pt x="1941" y="2102"/>
                </a:lnTo>
                <a:lnTo>
                  <a:pt x="1857" y="2070"/>
                </a:lnTo>
                <a:lnTo>
                  <a:pt x="1770" y="2039"/>
                </a:lnTo>
                <a:lnTo>
                  <a:pt x="1680" y="2008"/>
                </a:lnTo>
                <a:lnTo>
                  <a:pt x="1587" y="1979"/>
                </a:lnTo>
                <a:lnTo>
                  <a:pt x="1492" y="1952"/>
                </a:lnTo>
                <a:lnTo>
                  <a:pt x="1395" y="1925"/>
                </a:lnTo>
                <a:lnTo>
                  <a:pt x="1296" y="1901"/>
                </a:lnTo>
                <a:lnTo>
                  <a:pt x="1193" y="1878"/>
                </a:lnTo>
                <a:lnTo>
                  <a:pt x="1178" y="1795"/>
                </a:lnTo>
                <a:lnTo>
                  <a:pt x="1166" y="1707"/>
                </a:lnTo>
                <a:lnTo>
                  <a:pt x="1156" y="1613"/>
                </a:lnTo>
                <a:lnTo>
                  <a:pt x="1150" y="1514"/>
                </a:lnTo>
                <a:lnTo>
                  <a:pt x="1145" y="1411"/>
                </a:lnTo>
                <a:lnTo>
                  <a:pt x="1143" y="1303"/>
                </a:lnTo>
                <a:lnTo>
                  <a:pt x="1145" y="1194"/>
                </a:lnTo>
                <a:lnTo>
                  <a:pt x="1150" y="1091"/>
                </a:lnTo>
                <a:lnTo>
                  <a:pt x="1156" y="993"/>
                </a:lnTo>
                <a:lnTo>
                  <a:pt x="1166" y="898"/>
                </a:lnTo>
                <a:lnTo>
                  <a:pt x="1178" y="810"/>
                </a:lnTo>
                <a:lnTo>
                  <a:pt x="1193" y="727"/>
                </a:lnTo>
                <a:lnTo>
                  <a:pt x="1296" y="705"/>
                </a:lnTo>
                <a:lnTo>
                  <a:pt x="1395" y="680"/>
                </a:lnTo>
                <a:lnTo>
                  <a:pt x="1492" y="654"/>
                </a:lnTo>
                <a:lnTo>
                  <a:pt x="1587" y="626"/>
                </a:lnTo>
                <a:lnTo>
                  <a:pt x="1680" y="597"/>
                </a:lnTo>
                <a:lnTo>
                  <a:pt x="1770" y="566"/>
                </a:lnTo>
                <a:lnTo>
                  <a:pt x="1857" y="535"/>
                </a:lnTo>
                <a:lnTo>
                  <a:pt x="1941" y="503"/>
                </a:lnTo>
                <a:lnTo>
                  <a:pt x="2023" y="470"/>
                </a:lnTo>
                <a:lnTo>
                  <a:pt x="2100" y="437"/>
                </a:lnTo>
                <a:lnTo>
                  <a:pt x="2176" y="402"/>
                </a:lnTo>
                <a:lnTo>
                  <a:pt x="2248" y="369"/>
                </a:lnTo>
                <a:lnTo>
                  <a:pt x="2317" y="336"/>
                </a:lnTo>
                <a:lnTo>
                  <a:pt x="2382" y="303"/>
                </a:lnTo>
                <a:lnTo>
                  <a:pt x="2443" y="271"/>
                </a:lnTo>
                <a:lnTo>
                  <a:pt x="2502" y="240"/>
                </a:lnTo>
                <a:lnTo>
                  <a:pt x="2556" y="209"/>
                </a:lnTo>
                <a:lnTo>
                  <a:pt x="2607" y="180"/>
                </a:lnTo>
                <a:lnTo>
                  <a:pt x="2653" y="152"/>
                </a:lnTo>
                <a:lnTo>
                  <a:pt x="2696" y="127"/>
                </a:lnTo>
                <a:lnTo>
                  <a:pt x="2734" y="102"/>
                </a:lnTo>
                <a:lnTo>
                  <a:pt x="2769" y="80"/>
                </a:lnTo>
                <a:lnTo>
                  <a:pt x="2799" y="60"/>
                </a:lnTo>
                <a:lnTo>
                  <a:pt x="2824" y="43"/>
                </a:lnTo>
                <a:lnTo>
                  <a:pt x="2845" y="28"/>
                </a:lnTo>
                <a:lnTo>
                  <a:pt x="2863" y="16"/>
                </a:lnTo>
                <a:lnTo>
                  <a:pt x="2874" y="8"/>
                </a:lnTo>
                <a:lnTo>
                  <a:pt x="2882" y="3"/>
                </a:lnTo>
                <a:lnTo>
                  <a:pt x="288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nvGrpSpPr>
          <p:cNvPr id="416" name="Group 26">
            <a:extLst>
              <a:ext uri="{FF2B5EF4-FFF2-40B4-BE49-F238E27FC236}">
                <a16:creationId xmlns:a16="http://schemas.microsoft.com/office/drawing/2014/main" id="{42131C6F-8992-48AF-8A26-4A51ACE2D341}"/>
              </a:ext>
            </a:extLst>
          </p:cNvPr>
          <p:cNvGrpSpPr>
            <a:grpSpLocks noChangeAspect="1"/>
          </p:cNvGrpSpPr>
          <p:nvPr/>
        </p:nvGrpSpPr>
        <p:grpSpPr bwMode="auto">
          <a:xfrm>
            <a:off x="1369478" y="2493228"/>
            <a:ext cx="1402873" cy="924416"/>
            <a:chOff x="0" y="1024"/>
            <a:chExt cx="475" cy="313"/>
          </a:xfrm>
          <a:solidFill>
            <a:sysClr val="window" lastClr="FFFFFF"/>
          </a:solidFill>
        </p:grpSpPr>
        <p:sp>
          <p:nvSpPr>
            <p:cNvPr id="417" name="Freeform 28">
              <a:extLst>
                <a:ext uri="{FF2B5EF4-FFF2-40B4-BE49-F238E27FC236}">
                  <a16:creationId xmlns:a16="http://schemas.microsoft.com/office/drawing/2014/main" id="{953C5EF5-122D-409F-AEDF-0B3E73B4D953}"/>
                </a:ext>
              </a:extLst>
            </p:cNvPr>
            <p:cNvSpPr>
              <a:spLocks/>
            </p:cNvSpPr>
            <p:nvPr/>
          </p:nvSpPr>
          <p:spPr bwMode="auto">
            <a:xfrm>
              <a:off x="150" y="1228"/>
              <a:ext cx="217" cy="63"/>
            </a:xfrm>
            <a:custGeom>
              <a:avLst/>
              <a:gdLst>
                <a:gd name="T0" fmla="*/ 0 w 1518"/>
                <a:gd name="T1" fmla="*/ 0 h 442"/>
                <a:gd name="T2" fmla="*/ 1518 w 1518"/>
                <a:gd name="T3" fmla="*/ 0 h 442"/>
                <a:gd name="T4" fmla="*/ 1518 w 1518"/>
                <a:gd name="T5" fmla="*/ 246 h 442"/>
                <a:gd name="T6" fmla="*/ 917 w 1518"/>
                <a:gd name="T7" fmla="*/ 246 h 442"/>
                <a:gd name="T8" fmla="*/ 917 w 1518"/>
                <a:gd name="T9" fmla="*/ 353 h 442"/>
                <a:gd name="T10" fmla="*/ 1457 w 1518"/>
                <a:gd name="T11" fmla="*/ 353 h 442"/>
                <a:gd name="T12" fmla="*/ 1457 w 1518"/>
                <a:gd name="T13" fmla="*/ 442 h 442"/>
                <a:gd name="T14" fmla="*/ 0 w 1518"/>
                <a:gd name="T15" fmla="*/ 442 h 442"/>
                <a:gd name="T16" fmla="*/ 0 w 1518"/>
                <a:gd name="T17" fmla="*/ 353 h 442"/>
                <a:gd name="T18" fmla="*/ 463 w 1518"/>
                <a:gd name="T19" fmla="*/ 353 h 442"/>
                <a:gd name="T20" fmla="*/ 463 w 1518"/>
                <a:gd name="T21" fmla="*/ 246 h 442"/>
                <a:gd name="T22" fmla="*/ 0 w 1518"/>
                <a:gd name="T23" fmla="*/ 246 h 442"/>
                <a:gd name="T24" fmla="*/ 0 w 1518"/>
                <a:gd name="T25"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8" h="442">
                  <a:moveTo>
                    <a:pt x="0" y="0"/>
                  </a:moveTo>
                  <a:lnTo>
                    <a:pt x="1518" y="0"/>
                  </a:lnTo>
                  <a:lnTo>
                    <a:pt x="1518" y="246"/>
                  </a:lnTo>
                  <a:lnTo>
                    <a:pt x="917" y="246"/>
                  </a:lnTo>
                  <a:lnTo>
                    <a:pt x="917" y="353"/>
                  </a:lnTo>
                  <a:lnTo>
                    <a:pt x="1457" y="353"/>
                  </a:lnTo>
                  <a:lnTo>
                    <a:pt x="1457" y="442"/>
                  </a:lnTo>
                  <a:lnTo>
                    <a:pt x="0" y="442"/>
                  </a:lnTo>
                  <a:lnTo>
                    <a:pt x="0" y="353"/>
                  </a:lnTo>
                  <a:lnTo>
                    <a:pt x="463" y="353"/>
                  </a:lnTo>
                  <a:lnTo>
                    <a:pt x="463" y="246"/>
                  </a:lnTo>
                  <a:lnTo>
                    <a:pt x="0" y="246"/>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8" name="Freeform 29">
              <a:extLst>
                <a:ext uri="{FF2B5EF4-FFF2-40B4-BE49-F238E27FC236}">
                  <a16:creationId xmlns:a16="http://schemas.microsoft.com/office/drawing/2014/main" id="{2383E0B3-2925-463B-83FB-1364A49BA41D}"/>
                </a:ext>
              </a:extLst>
            </p:cNvPr>
            <p:cNvSpPr>
              <a:spLocks/>
            </p:cNvSpPr>
            <p:nvPr/>
          </p:nvSpPr>
          <p:spPr bwMode="auto">
            <a:xfrm>
              <a:off x="65" y="1024"/>
              <a:ext cx="370" cy="155"/>
            </a:xfrm>
            <a:custGeom>
              <a:avLst/>
              <a:gdLst>
                <a:gd name="T0" fmla="*/ 0 w 2587"/>
                <a:gd name="T1" fmla="*/ 0 h 1079"/>
                <a:gd name="T2" fmla="*/ 2587 w 2587"/>
                <a:gd name="T3" fmla="*/ 0 h 1079"/>
                <a:gd name="T4" fmla="*/ 2587 w 2587"/>
                <a:gd name="T5" fmla="*/ 1079 h 1079"/>
                <a:gd name="T6" fmla="*/ 2398 w 2587"/>
                <a:gd name="T7" fmla="*/ 1079 h 1079"/>
                <a:gd name="T8" fmla="*/ 2398 w 2587"/>
                <a:gd name="T9" fmla="*/ 190 h 1079"/>
                <a:gd name="T10" fmla="*/ 188 w 2587"/>
                <a:gd name="T11" fmla="*/ 190 h 1079"/>
                <a:gd name="T12" fmla="*/ 188 w 2587"/>
                <a:gd name="T13" fmla="*/ 595 h 1079"/>
                <a:gd name="T14" fmla="*/ 0 w 2587"/>
                <a:gd name="T15" fmla="*/ 595 h 1079"/>
                <a:gd name="T16" fmla="*/ 0 w 2587"/>
                <a:gd name="T17" fmla="*/ 0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7" h="1079">
                  <a:moveTo>
                    <a:pt x="0" y="0"/>
                  </a:moveTo>
                  <a:lnTo>
                    <a:pt x="2587" y="0"/>
                  </a:lnTo>
                  <a:lnTo>
                    <a:pt x="2587" y="1079"/>
                  </a:lnTo>
                  <a:lnTo>
                    <a:pt x="2398" y="1079"/>
                  </a:lnTo>
                  <a:lnTo>
                    <a:pt x="2398" y="190"/>
                  </a:lnTo>
                  <a:lnTo>
                    <a:pt x="188" y="190"/>
                  </a:lnTo>
                  <a:lnTo>
                    <a:pt x="188" y="595"/>
                  </a:lnTo>
                  <a:lnTo>
                    <a:pt x="0" y="595"/>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9" name="Freeform 30">
              <a:extLst>
                <a:ext uri="{FF2B5EF4-FFF2-40B4-BE49-F238E27FC236}">
                  <a16:creationId xmlns:a16="http://schemas.microsoft.com/office/drawing/2014/main" id="{D93886B8-2A7E-44E3-8E0E-51EC84E93A93}"/>
                </a:ext>
              </a:extLst>
            </p:cNvPr>
            <p:cNvSpPr>
              <a:spLocks noEditPoints="1"/>
            </p:cNvSpPr>
            <p:nvPr/>
          </p:nvSpPr>
          <p:spPr bwMode="auto">
            <a:xfrm>
              <a:off x="0" y="1118"/>
              <a:ext cx="141" cy="213"/>
            </a:xfrm>
            <a:custGeom>
              <a:avLst/>
              <a:gdLst>
                <a:gd name="T0" fmla="*/ 515 w 988"/>
                <a:gd name="T1" fmla="*/ 1320 h 1491"/>
                <a:gd name="T2" fmla="*/ 500 w 988"/>
                <a:gd name="T3" fmla="*/ 1323 h 1491"/>
                <a:gd name="T4" fmla="*/ 487 w 988"/>
                <a:gd name="T5" fmla="*/ 1330 h 1491"/>
                <a:gd name="T6" fmla="*/ 476 w 988"/>
                <a:gd name="T7" fmla="*/ 1340 h 1491"/>
                <a:gd name="T8" fmla="*/ 470 w 988"/>
                <a:gd name="T9" fmla="*/ 1354 h 1491"/>
                <a:gd name="T10" fmla="*/ 467 w 988"/>
                <a:gd name="T11" fmla="*/ 1368 h 1491"/>
                <a:gd name="T12" fmla="*/ 470 w 988"/>
                <a:gd name="T13" fmla="*/ 1384 h 1491"/>
                <a:gd name="T14" fmla="*/ 476 w 988"/>
                <a:gd name="T15" fmla="*/ 1396 h 1491"/>
                <a:gd name="T16" fmla="*/ 487 w 988"/>
                <a:gd name="T17" fmla="*/ 1406 h 1491"/>
                <a:gd name="T18" fmla="*/ 500 w 988"/>
                <a:gd name="T19" fmla="*/ 1414 h 1491"/>
                <a:gd name="T20" fmla="*/ 515 w 988"/>
                <a:gd name="T21" fmla="*/ 1416 h 1491"/>
                <a:gd name="T22" fmla="*/ 530 w 988"/>
                <a:gd name="T23" fmla="*/ 1414 h 1491"/>
                <a:gd name="T24" fmla="*/ 543 w 988"/>
                <a:gd name="T25" fmla="*/ 1407 h 1491"/>
                <a:gd name="T26" fmla="*/ 554 w 988"/>
                <a:gd name="T27" fmla="*/ 1397 h 1491"/>
                <a:gd name="T28" fmla="*/ 560 w 988"/>
                <a:gd name="T29" fmla="*/ 1384 h 1491"/>
                <a:gd name="T30" fmla="*/ 563 w 988"/>
                <a:gd name="T31" fmla="*/ 1368 h 1491"/>
                <a:gd name="T32" fmla="*/ 560 w 988"/>
                <a:gd name="T33" fmla="*/ 1354 h 1491"/>
                <a:gd name="T34" fmla="*/ 554 w 988"/>
                <a:gd name="T35" fmla="*/ 1340 h 1491"/>
                <a:gd name="T36" fmla="*/ 543 w 988"/>
                <a:gd name="T37" fmla="*/ 1330 h 1491"/>
                <a:gd name="T38" fmla="*/ 530 w 988"/>
                <a:gd name="T39" fmla="*/ 1323 h 1491"/>
                <a:gd name="T40" fmla="*/ 515 w 988"/>
                <a:gd name="T41" fmla="*/ 1320 h 1491"/>
                <a:gd name="T42" fmla="*/ 143 w 988"/>
                <a:gd name="T43" fmla="*/ 144 h 1491"/>
                <a:gd name="T44" fmla="*/ 143 w 988"/>
                <a:gd name="T45" fmla="*/ 1244 h 1491"/>
                <a:gd name="T46" fmla="*/ 845 w 988"/>
                <a:gd name="T47" fmla="*/ 1244 h 1491"/>
                <a:gd name="T48" fmla="*/ 845 w 988"/>
                <a:gd name="T49" fmla="*/ 144 h 1491"/>
                <a:gd name="T50" fmla="*/ 143 w 988"/>
                <a:gd name="T51" fmla="*/ 144 h 1491"/>
                <a:gd name="T52" fmla="*/ 0 w 988"/>
                <a:gd name="T53" fmla="*/ 0 h 1491"/>
                <a:gd name="T54" fmla="*/ 988 w 988"/>
                <a:gd name="T55" fmla="*/ 0 h 1491"/>
                <a:gd name="T56" fmla="*/ 988 w 988"/>
                <a:gd name="T57" fmla="*/ 1491 h 1491"/>
                <a:gd name="T58" fmla="*/ 0 w 988"/>
                <a:gd name="T59" fmla="*/ 1491 h 1491"/>
                <a:gd name="T60" fmla="*/ 0 w 988"/>
                <a:gd name="T61"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8" h="1491">
                  <a:moveTo>
                    <a:pt x="515" y="1320"/>
                  </a:moveTo>
                  <a:lnTo>
                    <a:pt x="500" y="1323"/>
                  </a:lnTo>
                  <a:lnTo>
                    <a:pt x="487" y="1330"/>
                  </a:lnTo>
                  <a:lnTo>
                    <a:pt x="476" y="1340"/>
                  </a:lnTo>
                  <a:lnTo>
                    <a:pt x="470" y="1354"/>
                  </a:lnTo>
                  <a:lnTo>
                    <a:pt x="467" y="1368"/>
                  </a:lnTo>
                  <a:lnTo>
                    <a:pt x="470" y="1384"/>
                  </a:lnTo>
                  <a:lnTo>
                    <a:pt x="476" y="1396"/>
                  </a:lnTo>
                  <a:lnTo>
                    <a:pt x="487" y="1406"/>
                  </a:lnTo>
                  <a:lnTo>
                    <a:pt x="500" y="1414"/>
                  </a:lnTo>
                  <a:lnTo>
                    <a:pt x="515" y="1416"/>
                  </a:lnTo>
                  <a:lnTo>
                    <a:pt x="530" y="1414"/>
                  </a:lnTo>
                  <a:lnTo>
                    <a:pt x="543" y="1407"/>
                  </a:lnTo>
                  <a:lnTo>
                    <a:pt x="554" y="1397"/>
                  </a:lnTo>
                  <a:lnTo>
                    <a:pt x="560" y="1384"/>
                  </a:lnTo>
                  <a:lnTo>
                    <a:pt x="563" y="1368"/>
                  </a:lnTo>
                  <a:lnTo>
                    <a:pt x="560" y="1354"/>
                  </a:lnTo>
                  <a:lnTo>
                    <a:pt x="554" y="1340"/>
                  </a:lnTo>
                  <a:lnTo>
                    <a:pt x="543" y="1330"/>
                  </a:lnTo>
                  <a:lnTo>
                    <a:pt x="530" y="1323"/>
                  </a:lnTo>
                  <a:lnTo>
                    <a:pt x="515" y="1320"/>
                  </a:lnTo>
                  <a:close/>
                  <a:moveTo>
                    <a:pt x="143" y="144"/>
                  </a:moveTo>
                  <a:lnTo>
                    <a:pt x="143" y="1244"/>
                  </a:lnTo>
                  <a:lnTo>
                    <a:pt x="845" y="1244"/>
                  </a:lnTo>
                  <a:lnTo>
                    <a:pt x="845" y="144"/>
                  </a:lnTo>
                  <a:lnTo>
                    <a:pt x="143" y="144"/>
                  </a:lnTo>
                  <a:close/>
                  <a:moveTo>
                    <a:pt x="0" y="0"/>
                  </a:moveTo>
                  <a:lnTo>
                    <a:pt x="988" y="0"/>
                  </a:lnTo>
                  <a:lnTo>
                    <a:pt x="988" y="1491"/>
                  </a:lnTo>
                  <a:lnTo>
                    <a:pt x="0" y="1491"/>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20" name="Freeform 31">
              <a:extLst>
                <a:ext uri="{FF2B5EF4-FFF2-40B4-BE49-F238E27FC236}">
                  <a16:creationId xmlns:a16="http://schemas.microsoft.com/office/drawing/2014/main" id="{71F238B1-D9A1-44DE-AC30-F2D7D0F83896}"/>
                </a:ext>
              </a:extLst>
            </p:cNvPr>
            <p:cNvSpPr>
              <a:spLocks noEditPoints="1"/>
            </p:cNvSpPr>
            <p:nvPr/>
          </p:nvSpPr>
          <p:spPr bwMode="auto">
            <a:xfrm>
              <a:off x="376" y="1187"/>
              <a:ext cx="99" cy="150"/>
            </a:xfrm>
            <a:custGeom>
              <a:avLst/>
              <a:gdLst>
                <a:gd name="T0" fmla="*/ 338 w 689"/>
                <a:gd name="T1" fmla="*/ 936 h 1050"/>
                <a:gd name="T2" fmla="*/ 320 w 689"/>
                <a:gd name="T3" fmla="*/ 954 h 1050"/>
                <a:gd name="T4" fmla="*/ 320 w 689"/>
                <a:gd name="T5" fmla="*/ 982 h 1050"/>
                <a:gd name="T6" fmla="*/ 338 w 689"/>
                <a:gd name="T7" fmla="*/ 1002 h 1050"/>
                <a:gd name="T8" fmla="*/ 366 w 689"/>
                <a:gd name="T9" fmla="*/ 1002 h 1050"/>
                <a:gd name="T10" fmla="*/ 386 w 689"/>
                <a:gd name="T11" fmla="*/ 982 h 1050"/>
                <a:gd name="T12" fmla="*/ 386 w 689"/>
                <a:gd name="T13" fmla="*/ 954 h 1050"/>
                <a:gd name="T14" fmla="*/ 366 w 689"/>
                <a:gd name="T15" fmla="*/ 936 h 1050"/>
                <a:gd name="T16" fmla="*/ 100 w 689"/>
                <a:gd name="T17" fmla="*/ 160 h 1050"/>
                <a:gd name="T18" fmla="*/ 124 w 689"/>
                <a:gd name="T19" fmla="*/ 882 h 1050"/>
                <a:gd name="T20" fmla="*/ 188 w 689"/>
                <a:gd name="T21" fmla="*/ 882 h 1050"/>
                <a:gd name="T22" fmla="*/ 269 w 689"/>
                <a:gd name="T23" fmla="*/ 882 h 1050"/>
                <a:gd name="T24" fmla="*/ 361 w 689"/>
                <a:gd name="T25" fmla="*/ 882 h 1050"/>
                <a:gd name="T26" fmla="*/ 456 w 689"/>
                <a:gd name="T27" fmla="*/ 882 h 1050"/>
                <a:gd name="T28" fmla="*/ 547 w 689"/>
                <a:gd name="T29" fmla="*/ 882 h 1050"/>
                <a:gd name="T30" fmla="*/ 589 w 689"/>
                <a:gd name="T31" fmla="*/ 160 h 1050"/>
                <a:gd name="T32" fmla="*/ 269 w 689"/>
                <a:gd name="T33" fmla="*/ 95 h 1050"/>
                <a:gd name="T34" fmla="*/ 447 w 689"/>
                <a:gd name="T35" fmla="*/ 108 h 1050"/>
                <a:gd name="T36" fmla="*/ 269 w 689"/>
                <a:gd name="T37" fmla="*/ 95 h 1050"/>
                <a:gd name="T38" fmla="*/ 355 w 689"/>
                <a:gd name="T39" fmla="*/ 44 h 1050"/>
                <a:gd name="T40" fmla="*/ 347 w 689"/>
                <a:gd name="T41" fmla="*/ 48 h 1050"/>
                <a:gd name="T42" fmla="*/ 343 w 689"/>
                <a:gd name="T43" fmla="*/ 55 h 1050"/>
                <a:gd name="T44" fmla="*/ 344 w 689"/>
                <a:gd name="T45" fmla="*/ 63 h 1050"/>
                <a:gd name="T46" fmla="*/ 349 w 689"/>
                <a:gd name="T47" fmla="*/ 71 h 1050"/>
                <a:gd name="T48" fmla="*/ 359 w 689"/>
                <a:gd name="T49" fmla="*/ 74 h 1050"/>
                <a:gd name="T50" fmla="*/ 367 w 689"/>
                <a:gd name="T51" fmla="*/ 71 h 1050"/>
                <a:gd name="T52" fmla="*/ 372 w 689"/>
                <a:gd name="T53" fmla="*/ 63 h 1050"/>
                <a:gd name="T54" fmla="*/ 373 w 689"/>
                <a:gd name="T55" fmla="*/ 55 h 1050"/>
                <a:gd name="T56" fmla="*/ 369 w 689"/>
                <a:gd name="T57" fmla="*/ 48 h 1050"/>
                <a:gd name="T58" fmla="*/ 362 w 689"/>
                <a:gd name="T59" fmla="*/ 44 h 1050"/>
                <a:gd name="T60" fmla="*/ 0 w 689"/>
                <a:gd name="T61" fmla="*/ 0 h 1050"/>
                <a:gd name="T62" fmla="*/ 689 w 689"/>
                <a:gd name="T63" fmla="*/ 1050 h 1050"/>
                <a:gd name="T64" fmla="*/ 0 w 689"/>
                <a:gd name="T6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9" h="1050">
                  <a:moveTo>
                    <a:pt x="353" y="933"/>
                  </a:moveTo>
                  <a:lnTo>
                    <a:pt x="338" y="936"/>
                  </a:lnTo>
                  <a:lnTo>
                    <a:pt x="327" y="943"/>
                  </a:lnTo>
                  <a:lnTo>
                    <a:pt x="320" y="954"/>
                  </a:lnTo>
                  <a:lnTo>
                    <a:pt x="316" y="969"/>
                  </a:lnTo>
                  <a:lnTo>
                    <a:pt x="320" y="982"/>
                  </a:lnTo>
                  <a:lnTo>
                    <a:pt x="327" y="994"/>
                  </a:lnTo>
                  <a:lnTo>
                    <a:pt x="338" y="1002"/>
                  </a:lnTo>
                  <a:lnTo>
                    <a:pt x="353" y="1005"/>
                  </a:lnTo>
                  <a:lnTo>
                    <a:pt x="366" y="1002"/>
                  </a:lnTo>
                  <a:lnTo>
                    <a:pt x="377" y="994"/>
                  </a:lnTo>
                  <a:lnTo>
                    <a:pt x="386" y="982"/>
                  </a:lnTo>
                  <a:lnTo>
                    <a:pt x="388" y="969"/>
                  </a:lnTo>
                  <a:lnTo>
                    <a:pt x="386" y="954"/>
                  </a:lnTo>
                  <a:lnTo>
                    <a:pt x="377" y="943"/>
                  </a:lnTo>
                  <a:lnTo>
                    <a:pt x="366" y="936"/>
                  </a:lnTo>
                  <a:lnTo>
                    <a:pt x="353" y="933"/>
                  </a:lnTo>
                  <a:close/>
                  <a:moveTo>
                    <a:pt x="100" y="160"/>
                  </a:moveTo>
                  <a:lnTo>
                    <a:pt x="100" y="882"/>
                  </a:lnTo>
                  <a:lnTo>
                    <a:pt x="124" y="882"/>
                  </a:lnTo>
                  <a:lnTo>
                    <a:pt x="153" y="882"/>
                  </a:lnTo>
                  <a:lnTo>
                    <a:pt x="188" y="882"/>
                  </a:lnTo>
                  <a:lnTo>
                    <a:pt x="227" y="882"/>
                  </a:lnTo>
                  <a:lnTo>
                    <a:pt x="269" y="882"/>
                  </a:lnTo>
                  <a:lnTo>
                    <a:pt x="314" y="882"/>
                  </a:lnTo>
                  <a:lnTo>
                    <a:pt x="361" y="882"/>
                  </a:lnTo>
                  <a:lnTo>
                    <a:pt x="408" y="882"/>
                  </a:lnTo>
                  <a:lnTo>
                    <a:pt x="456" y="882"/>
                  </a:lnTo>
                  <a:lnTo>
                    <a:pt x="502" y="882"/>
                  </a:lnTo>
                  <a:lnTo>
                    <a:pt x="547" y="882"/>
                  </a:lnTo>
                  <a:lnTo>
                    <a:pt x="589" y="881"/>
                  </a:lnTo>
                  <a:lnTo>
                    <a:pt x="589" y="160"/>
                  </a:lnTo>
                  <a:lnTo>
                    <a:pt x="100" y="160"/>
                  </a:lnTo>
                  <a:close/>
                  <a:moveTo>
                    <a:pt x="269" y="95"/>
                  </a:moveTo>
                  <a:lnTo>
                    <a:pt x="269" y="108"/>
                  </a:lnTo>
                  <a:lnTo>
                    <a:pt x="447" y="108"/>
                  </a:lnTo>
                  <a:lnTo>
                    <a:pt x="447" y="95"/>
                  </a:lnTo>
                  <a:lnTo>
                    <a:pt x="269" y="95"/>
                  </a:lnTo>
                  <a:close/>
                  <a:moveTo>
                    <a:pt x="359" y="44"/>
                  </a:moveTo>
                  <a:lnTo>
                    <a:pt x="355" y="44"/>
                  </a:lnTo>
                  <a:lnTo>
                    <a:pt x="350" y="46"/>
                  </a:lnTo>
                  <a:lnTo>
                    <a:pt x="347" y="48"/>
                  </a:lnTo>
                  <a:lnTo>
                    <a:pt x="345" y="51"/>
                  </a:lnTo>
                  <a:lnTo>
                    <a:pt x="343" y="55"/>
                  </a:lnTo>
                  <a:lnTo>
                    <a:pt x="343" y="58"/>
                  </a:lnTo>
                  <a:lnTo>
                    <a:pt x="344" y="63"/>
                  </a:lnTo>
                  <a:lnTo>
                    <a:pt x="346" y="68"/>
                  </a:lnTo>
                  <a:lnTo>
                    <a:pt x="349" y="71"/>
                  </a:lnTo>
                  <a:lnTo>
                    <a:pt x="354" y="73"/>
                  </a:lnTo>
                  <a:lnTo>
                    <a:pt x="359" y="74"/>
                  </a:lnTo>
                  <a:lnTo>
                    <a:pt x="363" y="73"/>
                  </a:lnTo>
                  <a:lnTo>
                    <a:pt x="367" y="71"/>
                  </a:lnTo>
                  <a:lnTo>
                    <a:pt x="370" y="68"/>
                  </a:lnTo>
                  <a:lnTo>
                    <a:pt x="372" y="63"/>
                  </a:lnTo>
                  <a:lnTo>
                    <a:pt x="373" y="58"/>
                  </a:lnTo>
                  <a:lnTo>
                    <a:pt x="373" y="55"/>
                  </a:lnTo>
                  <a:lnTo>
                    <a:pt x="371" y="51"/>
                  </a:lnTo>
                  <a:lnTo>
                    <a:pt x="369" y="48"/>
                  </a:lnTo>
                  <a:lnTo>
                    <a:pt x="366" y="46"/>
                  </a:lnTo>
                  <a:lnTo>
                    <a:pt x="362" y="44"/>
                  </a:lnTo>
                  <a:lnTo>
                    <a:pt x="359" y="44"/>
                  </a:lnTo>
                  <a:close/>
                  <a:moveTo>
                    <a:pt x="0" y="0"/>
                  </a:moveTo>
                  <a:lnTo>
                    <a:pt x="689" y="0"/>
                  </a:lnTo>
                  <a:lnTo>
                    <a:pt x="689" y="1050"/>
                  </a:lnTo>
                  <a:lnTo>
                    <a:pt x="0" y="1050"/>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422" name="Google Shape;211;p8">
            <a:extLst>
              <a:ext uri="{FF2B5EF4-FFF2-40B4-BE49-F238E27FC236}">
                <a16:creationId xmlns:a16="http://schemas.microsoft.com/office/drawing/2014/main" id="{6EF33B1D-91D7-4987-90E5-7412055D5793}"/>
              </a:ext>
            </a:extLst>
          </p:cNvPr>
          <p:cNvSpPr>
            <a:spLocks noChangeAspect="1"/>
          </p:cNvSpPr>
          <p:nvPr/>
        </p:nvSpPr>
        <p:spPr>
          <a:xfrm>
            <a:off x="9732023" y="2516395"/>
            <a:ext cx="898527" cy="901249"/>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08338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theme/theme1.xml><?xml version="1.0" encoding="utf-8"?>
<a:theme xmlns:a="http://schemas.openxmlformats.org/drawingml/2006/main" name="www.freeppt7.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Custom 2">
      <a:majorFont>
        <a:latin typeface="UTM Avo"/>
        <a:ea typeface="微软雅黑"/>
        <a:cs typeface=""/>
      </a:majorFont>
      <a:minorFont>
        <a:latin typeface="UTM Avo"/>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724</TotalTime>
  <Words>3526</Words>
  <Application>Microsoft Office PowerPoint</Application>
  <PresentationFormat>Widescreen</PresentationFormat>
  <Paragraphs>721</Paragraphs>
  <Slides>73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73</vt:i4>
      </vt:variant>
    </vt:vector>
  </HeadingPairs>
  <TitlesOfParts>
    <vt:vector size="82" baseType="lpstr">
      <vt:lpstr>等线</vt:lpstr>
      <vt:lpstr>微软雅黑</vt:lpstr>
      <vt:lpstr>Arial</vt:lpstr>
      <vt:lpstr>Calibri</vt:lpstr>
      <vt:lpstr>Lato Light</vt:lpstr>
      <vt:lpstr>UTM  Avo</vt:lpstr>
      <vt:lpstr>UTM Avo</vt: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Please follow us for more information:</vt:lpstr>
      <vt:lpstr>PowerPoint Presentation</vt:lpstr>
      <vt:lpstr>PowerPoint Presentation</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LAI</dc:creator>
  <cp:keywords>www.freeppt7.com</cp:keywords>
  <dc:description>www.freeppt7.com</dc:description>
  <cp:lastModifiedBy>HUYNH THI THUY KIEU-RHM18</cp:lastModifiedBy>
  <cp:revision>219</cp:revision>
  <dcterms:created xsi:type="dcterms:W3CDTF">2017-08-18T03:02:00Z</dcterms:created>
  <dcterms:modified xsi:type="dcterms:W3CDTF">2021-11-25T02:39:57Z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