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493" r:id="rId3"/>
    <p:sldId id="495" r:id="rId4"/>
    <p:sldId id="494" r:id="rId5"/>
    <p:sldId id="468" r:id="rId6"/>
    <p:sldId id="260" r:id="rId7"/>
    <p:sldId id="454" r:id="rId8"/>
    <p:sldId id="496" r:id="rId9"/>
    <p:sldId id="432" r:id="rId10"/>
    <p:sldId id="497" r:id="rId11"/>
    <p:sldId id="498" r:id="rId12"/>
    <p:sldId id="481" r:id="rId13"/>
    <p:sldId id="499" r:id="rId14"/>
    <p:sldId id="474" r:id="rId15"/>
    <p:sldId id="434" r:id="rId16"/>
    <p:sldId id="500" r:id="rId17"/>
    <p:sldId id="402" r:id="rId18"/>
    <p:sldId id="501" r:id="rId19"/>
    <p:sldId id="503" r:id="rId20"/>
    <p:sldId id="502" r:id="rId21"/>
    <p:sldId id="403" r:id="rId22"/>
    <p:sldId id="394" r:id="rId23"/>
    <p:sldId id="473" r:id="rId24"/>
    <p:sldId id="476" r:id="rId25"/>
    <p:sldId id="387" r:id="rId26"/>
    <p:sldId id="504" r:id="rId27"/>
    <p:sldId id="505" r:id="rId28"/>
    <p:sldId id="506" r:id="rId29"/>
    <p:sldId id="441" r:id="rId30"/>
    <p:sldId id="483" r:id="rId31"/>
    <p:sldId id="488" r:id="rId32"/>
    <p:sldId id="460" r:id="rId33"/>
    <p:sldId id="507" r:id="rId34"/>
    <p:sldId id="508" r:id="rId35"/>
    <p:sldId id="1773" r:id="rId36"/>
    <p:sldId id="304" r:id="rId37"/>
    <p:sldId id="305" r:id="rId38"/>
    <p:sldId id="306" r:id="rId39"/>
  </p:sldIdLst>
  <p:sldSz cx="9721850" cy="5400675"/>
  <p:notesSz cx="6858000" cy="9144000"/>
  <p:custDataLst>
    <p:tags r:id="rId42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F3E"/>
    <a:srgbClr val="00ADDF"/>
    <a:srgbClr val="F4650A"/>
    <a:srgbClr val="FF9201"/>
    <a:srgbClr val="7030A0"/>
    <a:srgbClr val="E64D1B"/>
    <a:srgbClr val="83BD4D"/>
    <a:srgbClr val="C52156"/>
    <a:srgbClr val="2993A3"/>
    <a:srgbClr val="CC1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4" autoAdjust="0"/>
    <p:restoredTop sz="94660"/>
  </p:normalViewPr>
  <p:slideViewPr>
    <p:cSldViewPr>
      <p:cViewPr varScale="1">
        <p:scale>
          <a:sx n="98" d="100"/>
          <a:sy n="98" d="100"/>
        </p:scale>
        <p:origin x="58" y="58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F896-4F38-BB8E-3775F6010295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F896-4F38-BB8E-3775F601029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96-4F38-BB8E-3775F601029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96-4F38-BB8E-3775F6010295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96-4F38-BB8E-3775F6010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049-466C-95EC-F45C29F3E32A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049-466C-95EC-F45C29F3E32A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49-466C-95EC-F45C29F3E32A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49-466C-95EC-F45C29F3E32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49-466C-95EC-F45C29F3E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4ABA-4039-B087-BA21F8B61B65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ABA-4039-B087-BA21F8B61B6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BA-4039-B087-BA21F8B61B6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BA-4039-B087-BA21F8B61B65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BA-4039-B087-BA21F8B61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0067B0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0067B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116F-4E45-A0F8-509F7A0DE371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116F-4E45-A0F8-509F7A0DE371}"/>
              </c:ext>
            </c:extLst>
          </c:dPt>
          <c:dPt>
            <c:idx val="2"/>
            <c:bubble3D val="0"/>
            <c:spPr>
              <a:solidFill>
                <a:srgbClr val="0067B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6F-4E45-A0F8-509F7A0DE371}"/>
              </c:ext>
            </c:extLst>
          </c:dPt>
          <c:dPt>
            <c:idx val="3"/>
            <c:bubble3D val="0"/>
            <c:spPr>
              <a:solidFill>
                <a:srgbClr val="0067B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6F-4E45-A0F8-509F7A0DE371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6F-4E45-A0F8-509F7A0DE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0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989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22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753798A-EA77-46EB-A121-A9C0E2741236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83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416C38D1-B2BE-413E-AA30-76D6C8A318AD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61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5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156A9249-D617-4CC2-9D80-860C6969B6EC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590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9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20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37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81AC2C27-307D-4323-98C2-B3CA134E014E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51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19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251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61F62DF-5B4D-4355-B6E9-CE63482297A0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417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33FA373F-394D-4945-AF55-FC857FB1A5F7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020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79EEE61-6411-42CC-8D36-97057DBDD0A4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23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75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16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32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409D5DA-563B-4E70-99A2-F262D60F5A2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831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36D8F85-41A6-4DD6-AA48-706EFF37D0BD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37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1F497D5-1B80-4FC8-A26B-046D2A69E69E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11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42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852C80A-9F45-462E-87CE-685426BA618A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203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4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2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D85BDDC-0652-496A-BB8E-28D704772BD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7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7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9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p:transition spd="med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314" y="1346419"/>
            <a:ext cx="83850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3314" y="3614203"/>
            <a:ext cx="83850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837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168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6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643" y="287536"/>
            <a:ext cx="8385096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644" y="1323916"/>
            <a:ext cx="411279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644" y="1972747"/>
            <a:ext cx="411279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21686" y="1323916"/>
            <a:ext cx="413305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1686" y="1972747"/>
            <a:ext cx="4133053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5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9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644" y="360045"/>
            <a:ext cx="313554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052" y="777597"/>
            <a:ext cx="492168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644" y="1620202"/>
            <a:ext cx="313554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1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644" y="360045"/>
            <a:ext cx="313554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33052" y="777597"/>
            <a:ext cx="4921687" cy="383798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644" y="1620202"/>
            <a:ext cx="313554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33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47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7199" y="287536"/>
            <a:ext cx="209627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8377" y="287536"/>
            <a:ext cx="6167299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17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1" y="97239"/>
            <a:ext cx="9228419" cy="5703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82286" y="891128"/>
            <a:ext cx="2839341" cy="4254517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63"/>
          </a:p>
        </p:txBody>
      </p:sp>
      <p:sp>
        <p:nvSpPr>
          <p:cNvPr id="4" name="Rounded Rectangle 3"/>
          <p:cNvSpPr/>
          <p:nvPr userDrawn="1"/>
        </p:nvSpPr>
        <p:spPr>
          <a:xfrm>
            <a:off x="424161" y="1061156"/>
            <a:ext cx="122694" cy="394947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6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441174" y="1001974"/>
            <a:ext cx="540106" cy="546334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6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567510" y="1279431"/>
            <a:ext cx="1779985" cy="4317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10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567510" y="1665471"/>
            <a:ext cx="1779985" cy="601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10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10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575105" y="4564303"/>
            <a:ext cx="1779788" cy="2620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10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www.freeppt7.com</a:t>
            </a:r>
            <a:endParaRPr lang="ko-KR" altLang="en-US" sz="110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75105" y="3494820"/>
            <a:ext cx="2166761" cy="11103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205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205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3959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75271"/>
      </p:ext>
    </p:extLst>
  </p:cSld>
  <p:clrMapOvr>
    <a:masterClrMapping/>
  </p:clrMapOvr>
  <p:transition spd="med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1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116412"/>
      </p:ext>
    </p:extLst>
  </p:cSld>
  <p:clrMapOvr>
    <a:masterClrMapping/>
  </p:clrMapOvr>
  <p:transition spd="med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77" y="287537"/>
            <a:ext cx="8385096" cy="10438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837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D2E55C80-E197-4DF2-B7E4-783FB352D29B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20363" y="5005627"/>
            <a:ext cx="3281124" cy="28753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605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8412197A-6E6C-49FE-B5AB-060DA070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1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9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93378" y="41063"/>
            <a:ext cx="6468276" cy="3521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1861" y="1828019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1861" y="33093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1861" y="3622947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193377" y="3629870"/>
            <a:ext cx="3225042" cy="1716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489449" y="3622409"/>
            <a:ext cx="3174845" cy="1716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8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861" y="37650"/>
            <a:ext cx="6468276" cy="3521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581416" y="1829164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577026" y="33093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587874" y="3619984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0956" y="3619985"/>
            <a:ext cx="3225042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3335292" y="3619984"/>
            <a:ext cx="3174845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5231" y="883861"/>
            <a:ext cx="7291388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5231" y="2836605"/>
            <a:ext cx="7291388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  <p:sldLayoutId id="2147483661" r:id="rId4"/>
    <p:sldLayoutId id="2147483678" r:id="rId5"/>
  </p:sldLayoutIdLst>
  <p:transition spd="med" advTm="0">
    <p:pull/>
  </p:transition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8377" y="287536"/>
            <a:ext cx="83850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837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20363" y="5005626"/>
            <a:ext cx="328112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6605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reeppt7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reeppt7.com/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dDW77rhEfG4hzWmlBBnfTQ" TargetMode="External"/><Relationship Id="rId3" Type="http://schemas.openxmlformats.org/officeDocument/2006/relationships/hyperlink" Target="https://www.freeppt7.com/" TargetMode="External"/><Relationship Id="rId7" Type="http://schemas.openxmlformats.org/officeDocument/2006/relationships/hyperlink" Target="https://www.facebook.com/groups/best.PowerPoint.templates" TargetMode="External"/><Relationship Id="rId2" Type="http://schemas.openxmlformats.org/officeDocument/2006/relationships/hyperlink" Target="https://www.jpppt.com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facebook.com/freeppt7/" TargetMode="External"/><Relationship Id="rId5" Type="http://schemas.openxmlformats.org/officeDocument/2006/relationships/hyperlink" Target="https://www.instagram.com/slidesfree/" TargetMode="External"/><Relationship Id="rId4" Type="http://schemas.openxmlformats.org/officeDocument/2006/relationships/hyperlink" Target="http://www.pixabay.com/" TargetMode="External"/><Relationship Id="rId9" Type="http://schemas.openxmlformats.org/officeDocument/2006/relationships/hyperlink" Target="https://twitter.com/freeppt7_c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3024632" y="3263957"/>
            <a:ext cx="415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PPT templates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39564" y="3252500"/>
            <a:ext cx="702158" cy="503967"/>
            <a:chOff x="873104" y="2377261"/>
            <a:chExt cx="746567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73104" y="2396070"/>
              <a:ext cx="728395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0571" y="1733627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18802" y="174825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07033" y="1762879"/>
              <a:ext cx="482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95264" y="1777505"/>
              <a:ext cx="482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34" name="组合 33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6" name="椭圆 35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39" name="组合 3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1" name="椭圆 4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44" name="组合 4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8" name="椭圆 4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930720BB-A176-42ED-93CC-EF997A18C388}"/>
              </a:ext>
            </a:extLst>
          </p:cNvPr>
          <p:cNvSpPr txBox="1"/>
          <p:nvPr/>
        </p:nvSpPr>
        <p:spPr>
          <a:xfrm>
            <a:off x="1930947" y="4007054"/>
            <a:ext cx="600181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5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Insert the Subtitle of Your Presentation</a:t>
            </a:r>
            <a:endParaRPr lang="ko-KR" altLang="en-US" sz="1865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Rounded Rectangle 7">
            <a:extLst>
              <a:ext uri="{FF2B5EF4-FFF2-40B4-BE49-F238E27FC236}">
                <a16:creationId xmlns:a16="http://schemas.microsoft.com/office/drawing/2014/main" id="{B1FC2FC2-7C76-4445-8EAC-3AC920A9E64A}"/>
              </a:ext>
            </a:extLst>
          </p:cNvPr>
          <p:cNvSpPr/>
          <p:nvPr/>
        </p:nvSpPr>
        <p:spPr>
          <a:xfrm>
            <a:off x="7724152" y="418380"/>
            <a:ext cx="1190179" cy="334344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3">
            <a:hlinkClick r:id="rId5"/>
            <a:extLst>
              <a:ext uri="{FF2B5EF4-FFF2-40B4-BE49-F238E27FC236}">
                <a16:creationId xmlns:a16="http://schemas.microsoft.com/office/drawing/2014/main" id="{5C0B70F7-77B7-421B-AD8D-3A4A0D5E1709}"/>
              </a:ext>
            </a:extLst>
          </p:cNvPr>
          <p:cNvSpPr txBox="1"/>
          <p:nvPr/>
        </p:nvSpPr>
        <p:spPr>
          <a:xfrm>
            <a:off x="2426749" y="5097326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25" idx="2"/>
            <a:endCxn id="18" idx="5"/>
          </p:cNvCxnSpPr>
          <p:nvPr/>
        </p:nvCxnSpPr>
        <p:spPr>
          <a:xfrm flipH="1">
            <a:off x="1222535" y="3738676"/>
            <a:ext cx="499029" cy="27621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" idx="1"/>
            <a:endCxn id="25" idx="4"/>
          </p:cNvCxnSpPr>
          <p:nvPr/>
        </p:nvCxnSpPr>
        <p:spPr>
          <a:xfrm flipH="1">
            <a:off x="1839341" y="2953590"/>
            <a:ext cx="590225" cy="66730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9" idx="7"/>
          </p:cNvCxnSpPr>
          <p:nvPr/>
        </p:nvCxnSpPr>
        <p:spPr>
          <a:xfrm flipH="1" flipV="1">
            <a:off x="2507308" y="2938186"/>
            <a:ext cx="841380" cy="5513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9" idx="5"/>
            <a:endCxn id="46" idx="5"/>
          </p:cNvCxnSpPr>
          <p:nvPr/>
        </p:nvCxnSpPr>
        <p:spPr>
          <a:xfrm flipV="1">
            <a:off x="3348687" y="2615126"/>
            <a:ext cx="708500" cy="7078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6" idx="0"/>
            <a:endCxn id="53" idx="1"/>
          </p:cNvCxnSpPr>
          <p:nvPr/>
        </p:nvCxnSpPr>
        <p:spPr>
          <a:xfrm>
            <a:off x="3973907" y="2816186"/>
            <a:ext cx="524833" cy="4461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566018" y="2837166"/>
            <a:ext cx="751026" cy="38285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0" idx="5"/>
            <a:endCxn id="67" idx="5"/>
          </p:cNvCxnSpPr>
          <p:nvPr/>
        </p:nvCxnSpPr>
        <p:spPr>
          <a:xfrm flipV="1">
            <a:off x="5333048" y="2197453"/>
            <a:ext cx="736545" cy="5499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7" idx="7"/>
            <a:endCxn id="74" idx="7"/>
          </p:cNvCxnSpPr>
          <p:nvPr/>
        </p:nvCxnSpPr>
        <p:spPr>
          <a:xfrm>
            <a:off x="6069593" y="2364016"/>
            <a:ext cx="851405" cy="10232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1" idx="2"/>
            <a:endCxn id="74" idx="1"/>
          </p:cNvCxnSpPr>
          <p:nvPr/>
        </p:nvCxnSpPr>
        <p:spPr>
          <a:xfrm flipH="1">
            <a:off x="6754435" y="2830715"/>
            <a:ext cx="710310" cy="5565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8" idx="2"/>
            <a:endCxn id="81" idx="7"/>
          </p:cNvCxnSpPr>
          <p:nvPr/>
        </p:nvCxnSpPr>
        <p:spPr>
          <a:xfrm flipH="1" flipV="1">
            <a:off x="7665804" y="2913998"/>
            <a:ext cx="488115" cy="4169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8" idx="0"/>
            <a:endCxn id="95" idx="1"/>
          </p:cNvCxnSpPr>
          <p:nvPr/>
        </p:nvCxnSpPr>
        <p:spPr>
          <a:xfrm flipV="1">
            <a:off x="8271699" y="2251610"/>
            <a:ext cx="607735" cy="119712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391" y="4593793"/>
            <a:ext cx="8731091" cy="3064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 flipV="1">
            <a:off x="963717" y="3923794"/>
            <a:ext cx="351073" cy="838549"/>
            <a:chOff x="581025" y="-409857"/>
            <a:chExt cx="1619642" cy="3868563"/>
          </a:xfrm>
        </p:grpSpPr>
        <p:grpSp>
          <p:nvGrpSpPr>
            <p:cNvPr id="17" name="组合 16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19" name="组合 1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1" name="同心圆 2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TextBox 7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V="1">
            <a:off x="1663805" y="3564302"/>
            <a:ext cx="351073" cy="838549"/>
            <a:chOff x="581025" y="-409857"/>
            <a:chExt cx="1619642" cy="3868563"/>
          </a:xfrm>
        </p:grpSpPr>
        <p:grpSp>
          <p:nvGrpSpPr>
            <p:cNvPr id="24" name="组合 23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26" name="组合 2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8" name="同心圆 2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TextBox 15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V="1">
            <a:off x="2337312" y="2695936"/>
            <a:ext cx="351073" cy="838549"/>
            <a:chOff x="581025" y="-409857"/>
            <a:chExt cx="1619642" cy="3868563"/>
          </a:xfrm>
        </p:grpSpPr>
        <p:grpSp>
          <p:nvGrpSpPr>
            <p:cNvPr id="31" name="组合 30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33" name="组合 32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5" name="同心圆 3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TextBox 22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3089871" y="3231864"/>
            <a:ext cx="351073" cy="838549"/>
            <a:chOff x="581025" y="-409857"/>
            <a:chExt cx="1619642" cy="3868563"/>
          </a:xfrm>
        </p:grpSpPr>
        <p:grpSp>
          <p:nvGrpSpPr>
            <p:cNvPr id="38" name="组合 37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40" name="组合 39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2" name="同心圆 4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29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flipV="1">
            <a:off x="3798371" y="2524035"/>
            <a:ext cx="351073" cy="838549"/>
            <a:chOff x="581025" y="-409857"/>
            <a:chExt cx="1619642" cy="3868563"/>
          </a:xfrm>
        </p:grpSpPr>
        <p:grpSp>
          <p:nvGrpSpPr>
            <p:cNvPr id="45" name="组合 44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47" name="组合 46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9" name="同心圆 48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8" name="TextBox 36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 flipV="1">
            <a:off x="4406486" y="3004699"/>
            <a:ext cx="351073" cy="838549"/>
            <a:chOff x="581025" y="-409857"/>
            <a:chExt cx="1619642" cy="3868563"/>
          </a:xfrm>
        </p:grpSpPr>
        <p:grpSp>
          <p:nvGrpSpPr>
            <p:cNvPr id="52" name="组合 51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54" name="组合 5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56" name="同心圆 5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TextBox 43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flipV="1">
            <a:off x="5074231" y="2656344"/>
            <a:ext cx="351073" cy="838549"/>
            <a:chOff x="581025" y="-409857"/>
            <a:chExt cx="1619642" cy="3868563"/>
          </a:xfrm>
        </p:grpSpPr>
        <p:grpSp>
          <p:nvGrpSpPr>
            <p:cNvPr id="59" name="组合 58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61" name="组合 60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63" name="同心圆 6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50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0" name="椭圆 59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flipV="1">
            <a:off x="5810776" y="2106361"/>
            <a:ext cx="351073" cy="838549"/>
            <a:chOff x="581025" y="-409857"/>
            <a:chExt cx="1619642" cy="3868563"/>
          </a:xfrm>
        </p:grpSpPr>
        <p:grpSp>
          <p:nvGrpSpPr>
            <p:cNvPr id="66" name="组合 65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68" name="组合 67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70" name="同心圆 69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9" name="TextBox 57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7" name="椭圆 66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flipV="1">
            <a:off x="6662181" y="3129624"/>
            <a:ext cx="351073" cy="838549"/>
            <a:chOff x="581025" y="-409857"/>
            <a:chExt cx="1619642" cy="3868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75" name="组合 74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77" name="同心圆 76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64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V="1">
            <a:off x="7406988" y="2656342"/>
            <a:ext cx="351073" cy="838549"/>
            <a:chOff x="581025" y="-409857"/>
            <a:chExt cx="1619642" cy="3868563"/>
          </a:xfrm>
        </p:grpSpPr>
        <p:grpSp>
          <p:nvGrpSpPr>
            <p:cNvPr id="80" name="组合 79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82" name="组合 8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84" name="同心圆 8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71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 flipV="1">
            <a:off x="8096162" y="3156588"/>
            <a:ext cx="351073" cy="838549"/>
            <a:chOff x="581025" y="-409857"/>
            <a:chExt cx="1619642" cy="3868563"/>
          </a:xfrm>
        </p:grpSpPr>
        <p:grpSp>
          <p:nvGrpSpPr>
            <p:cNvPr id="87" name="组合 86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89" name="组合 8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1" name="同心圆 9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TextBox 78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flipV="1">
            <a:off x="8787179" y="1993955"/>
            <a:ext cx="351073" cy="838549"/>
            <a:chOff x="581025" y="-409857"/>
            <a:chExt cx="1619642" cy="3868563"/>
          </a:xfrm>
        </p:grpSpPr>
        <p:grpSp>
          <p:nvGrpSpPr>
            <p:cNvPr id="94" name="组合 93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96" name="组合 9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7" name="TextBox 85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0" name="TextBox 137"/>
          <p:cNvSpPr txBox="1"/>
          <p:nvPr/>
        </p:nvSpPr>
        <p:spPr>
          <a:xfrm>
            <a:off x="829049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38"/>
          <p:cNvSpPr txBox="1"/>
          <p:nvPr/>
        </p:nvSpPr>
        <p:spPr>
          <a:xfrm>
            <a:off x="1577008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39"/>
          <p:cNvSpPr txBox="1"/>
          <p:nvPr/>
        </p:nvSpPr>
        <p:spPr>
          <a:xfrm>
            <a:off x="2337310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Box 140"/>
          <p:cNvSpPr txBox="1"/>
          <p:nvPr/>
        </p:nvSpPr>
        <p:spPr>
          <a:xfrm>
            <a:off x="3085258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141"/>
          <p:cNvSpPr txBox="1"/>
          <p:nvPr/>
        </p:nvSpPr>
        <p:spPr>
          <a:xfrm>
            <a:off x="3762089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extBox 142"/>
          <p:cNvSpPr txBox="1"/>
          <p:nvPr/>
        </p:nvSpPr>
        <p:spPr>
          <a:xfrm>
            <a:off x="4490023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43"/>
          <p:cNvSpPr txBox="1"/>
          <p:nvPr/>
        </p:nvSpPr>
        <p:spPr>
          <a:xfrm>
            <a:off x="5166725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7M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TextBox 144"/>
          <p:cNvSpPr txBox="1"/>
          <p:nvPr/>
        </p:nvSpPr>
        <p:spPr>
          <a:xfrm>
            <a:off x="5883249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TextBox 145"/>
          <p:cNvSpPr txBox="1"/>
          <p:nvPr/>
        </p:nvSpPr>
        <p:spPr>
          <a:xfrm>
            <a:off x="6630596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9M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TextBox 146"/>
          <p:cNvSpPr txBox="1"/>
          <p:nvPr/>
        </p:nvSpPr>
        <p:spPr>
          <a:xfrm>
            <a:off x="7339139" y="4747030"/>
            <a:ext cx="550151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TextBox 147"/>
          <p:cNvSpPr txBox="1"/>
          <p:nvPr/>
        </p:nvSpPr>
        <p:spPr>
          <a:xfrm>
            <a:off x="8088798" y="4747030"/>
            <a:ext cx="536172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TextBox 148"/>
          <p:cNvSpPr txBox="1"/>
          <p:nvPr/>
        </p:nvSpPr>
        <p:spPr>
          <a:xfrm>
            <a:off x="8765374" y="4747030"/>
            <a:ext cx="550151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12M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TextBox 149"/>
          <p:cNvSpPr txBox="1"/>
          <p:nvPr/>
        </p:nvSpPr>
        <p:spPr>
          <a:xfrm>
            <a:off x="352168" y="936374"/>
            <a:ext cx="23165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210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TextBox 150"/>
          <p:cNvSpPr txBox="1"/>
          <p:nvPr/>
        </p:nvSpPr>
        <p:spPr>
          <a:xfrm>
            <a:off x="1314788" y="4014885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Box 151"/>
          <p:cNvSpPr txBox="1"/>
          <p:nvPr/>
        </p:nvSpPr>
        <p:spPr>
          <a:xfrm>
            <a:off x="2048926" y="3635172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TextBox 152"/>
          <p:cNvSpPr txBox="1"/>
          <p:nvPr/>
        </p:nvSpPr>
        <p:spPr>
          <a:xfrm>
            <a:off x="2048926" y="2280733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TextBox 153"/>
          <p:cNvSpPr txBox="1"/>
          <p:nvPr/>
        </p:nvSpPr>
        <p:spPr>
          <a:xfrm>
            <a:off x="3509986" y="3362806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TextBox 154"/>
          <p:cNvSpPr txBox="1"/>
          <p:nvPr/>
        </p:nvSpPr>
        <p:spPr>
          <a:xfrm>
            <a:off x="3525464" y="2114205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8" name="TextBox 155"/>
          <p:cNvSpPr txBox="1"/>
          <p:nvPr/>
        </p:nvSpPr>
        <p:spPr>
          <a:xfrm>
            <a:off x="4906196" y="3175314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9" name="TextBox 156"/>
          <p:cNvSpPr txBox="1"/>
          <p:nvPr/>
        </p:nvSpPr>
        <p:spPr>
          <a:xfrm>
            <a:off x="5467199" y="1755891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TextBox 157"/>
          <p:cNvSpPr txBox="1"/>
          <p:nvPr/>
        </p:nvSpPr>
        <p:spPr>
          <a:xfrm>
            <a:off x="6350772" y="3562154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TextBox 158"/>
          <p:cNvSpPr txBox="1"/>
          <p:nvPr/>
        </p:nvSpPr>
        <p:spPr>
          <a:xfrm>
            <a:off x="6963877" y="2280733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" name="TextBox 159"/>
          <p:cNvSpPr txBox="1"/>
          <p:nvPr/>
        </p:nvSpPr>
        <p:spPr>
          <a:xfrm>
            <a:off x="7807777" y="3654984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extBox 160"/>
          <p:cNvSpPr txBox="1"/>
          <p:nvPr/>
        </p:nvSpPr>
        <p:spPr>
          <a:xfrm>
            <a:off x="8297975" y="1610467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TextBox 161"/>
          <p:cNvSpPr txBox="1"/>
          <p:nvPr/>
        </p:nvSpPr>
        <p:spPr>
          <a:xfrm>
            <a:off x="234353" y="1358873"/>
            <a:ext cx="269364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127" name="文本框 6"/>
          <p:cNvSpPr>
            <a:spLocks noChangeArrowheads="1"/>
          </p:cNvSpPr>
          <p:nvPr/>
        </p:nvSpPr>
        <p:spPr bwMode="auto">
          <a:xfrm>
            <a:off x="3525464" y="56714"/>
            <a:ext cx="2568637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8" grpId="0"/>
      <p:bldP spid="127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6"/>
          <p:cNvSpPr txBox="1"/>
          <p:nvPr/>
        </p:nvSpPr>
        <p:spPr>
          <a:xfrm>
            <a:off x="810200" y="3510691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2" name="TextBox 27"/>
          <p:cNvSpPr txBox="1"/>
          <p:nvPr/>
        </p:nvSpPr>
        <p:spPr>
          <a:xfrm>
            <a:off x="2918365" y="3510691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3" name="TextBox 28"/>
          <p:cNvSpPr txBox="1"/>
          <p:nvPr/>
        </p:nvSpPr>
        <p:spPr>
          <a:xfrm>
            <a:off x="5012697" y="3519054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6" name="TextBox 29"/>
          <p:cNvSpPr txBox="1"/>
          <p:nvPr/>
        </p:nvSpPr>
        <p:spPr>
          <a:xfrm>
            <a:off x="7074128" y="3519054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7" name="燕尾形箭头 46"/>
          <p:cNvSpPr/>
          <p:nvPr/>
        </p:nvSpPr>
        <p:spPr>
          <a:xfrm>
            <a:off x="551246" y="2397903"/>
            <a:ext cx="8619358" cy="2400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3" tIns="48002" rIns="96003" bIns="48002" anchor="ctr"/>
          <a:lstStyle/>
          <a:p>
            <a:pPr algn="ctr" defTabSz="9600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1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82555" y="1566212"/>
            <a:ext cx="1782254" cy="1782254"/>
            <a:chOff x="1278794" y="3334906"/>
            <a:chExt cx="914014" cy="914014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0" name="TextBox 33"/>
            <p:cNvSpPr txBox="1"/>
            <p:nvPr/>
          </p:nvSpPr>
          <p:spPr>
            <a:xfrm>
              <a:off x="1313950" y="3742514"/>
              <a:ext cx="841751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The first stage</a:t>
              </a:r>
              <a:endParaRPr lang="zh-CN" altLang="en-US" sz="157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43766" y="1570107"/>
            <a:ext cx="1782254" cy="1782254"/>
            <a:chOff x="1278794" y="3334906"/>
            <a:chExt cx="914014" cy="914014"/>
          </a:xfrm>
        </p:grpSpPr>
        <p:grpSp>
          <p:nvGrpSpPr>
            <p:cNvPr id="54" name="组合 5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5" name="TextBox 38"/>
            <p:cNvSpPr txBox="1"/>
            <p:nvPr/>
          </p:nvSpPr>
          <p:spPr>
            <a:xfrm>
              <a:off x="1345897" y="3740516"/>
              <a:ext cx="777859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second stage</a:t>
              </a:r>
              <a:endParaRPr lang="zh-CN" altLang="en-US" sz="157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83267" y="1566212"/>
            <a:ext cx="1782254" cy="1782254"/>
            <a:chOff x="1278794" y="3334906"/>
            <a:chExt cx="914014" cy="914014"/>
          </a:xfrm>
        </p:grpSpPr>
        <p:grpSp>
          <p:nvGrpSpPr>
            <p:cNvPr id="59" name="组合 5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0" name="TextBox 43"/>
            <p:cNvSpPr txBox="1"/>
            <p:nvPr/>
          </p:nvSpPr>
          <p:spPr>
            <a:xfrm>
              <a:off x="1293119" y="3742514"/>
              <a:ext cx="883414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The third stage</a:t>
              </a:r>
              <a:endParaRPr lang="zh-CN" altLang="en-US" sz="157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10308" y="1573430"/>
            <a:ext cx="1782254" cy="1782254"/>
            <a:chOff x="1278794" y="3334906"/>
            <a:chExt cx="914014" cy="914014"/>
          </a:xfrm>
        </p:grpSpPr>
        <p:grpSp>
          <p:nvGrpSpPr>
            <p:cNvPr id="64" name="组合 6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5" name="TextBox 48"/>
            <p:cNvSpPr txBox="1"/>
            <p:nvPr/>
          </p:nvSpPr>
          <p:spPr>
            <a:xfrm>
              <a:off x="1301734" y="3738812"/>
              <a:ext cx="866184" cy="157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The fourth stage</a:t>
              </a:r>
              <a:endParaRPr lang="zh-CN" altLang="en-US" sz="14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>
            <a:off x="925817" y="1414995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69" name="椭圆 68"/>
          <p:cNvSpPr/>
          <p:nvPr/>
        </p:nvSpPr>
        <p:spPr>
          <a:xfrm>
            <a:off x="2982664" y="1414995"/>
            <a:ext cx="677632" cy="67763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0" name="椭圆 69"/>
          <p:cNvSpPr/>
          <p:nvPr/>
        </p:nvSpPr>
        <p:spPr>
          <a:xfrm>
            <a:off x="5058875" y="1421867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1" name="椭圆 70"/>
          <p:cNvSpPr/>
          <p:nvPr/>
        </p:nvSpPr>
        <p:spPr>
          <a:xfrm>
            <a:off x="7102757" y="1421867"/>
            <a:ext cx="677632" cy="67763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2" name="Freeform 34"/>
          <p:cNvSpPr>
            <a:spLocks noEditPoints="1"/>
          </p:cNvSpPr>
          <p:nvPr/>
        </p:nvSpPr>
        <p:spPr bwMode="auto">
          <a:xfrm>
            <a:off x="1111197" y="1573431"/>
            <a:ext cx="350970" cy="360207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3" name="Freeform 26"/>
          <p:cNvSpPr>
            <a:spLocks noEditPoints="1"/>
          </p:cNvSpPr>
          <p:nvPr/>
        </p:nvSpPr>
        <p:spPr bwMode="auto">
          <a:xfrm>
            <a:off x="3160943" y="1595217"/>
            <a:ext cx="321077" cy="31718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4" name="Freeform 35"/>
          <p:cNvSpPr>
            <a:spLocks noEditPoints="1"/>
          </p:cNvSpPr>
          <p:nvPr/>
        </p:nvSpPr>
        <p:spPr bwMode="auto">
          <a:xfrm>
            <a:off x="7300899" y="1612330"/>
            <a:ext cx="308768" cy="333941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5" name="Freeform 20"/>
          <p:cNvSpPr>
            <a:spLocks noEditPoints="1"/>
          </p:cNvSpPr>
          <p:nvPr/>
        </p:nvSpPr>
        <p:spPr bwMode="auto">
          <a:xfrm>
            <a:off x="5257823" y="1566212"/>
            <a:ext cx="302047" cy="380058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482020" y="56714"/>
            <a:ext cx="261208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106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61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61000" fill="hold" nodeType="withEffect" p14:presetBounceEnd="5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61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1000" fill="hold" nodeType="withEffect" p14:presetBounceEnd="5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4" presetID="2" presetClass="entr" presetSubtype="4" accel="46154" fill="hold" grpId="0" nodeType="afterEffect" p14:presetBounceEnd="52308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37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46154" fill="hold" grpId="0" nodeType="withEffect" p14:presetBounceEnd="52308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41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accel="46154" fill="hold" grpId="0" nodeType="withEffect" p14:presetBounceEnd="52308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45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46154" fill="hold" grpId="0" nodeType="withEffect" p14:presetBounceEnd="52308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49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7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 bldLvl="0" autoUpdateAnimBg="0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6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61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61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1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4" presetID="2" presetClass="entr" presetSubtype="4" accel="4615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4615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accel="4615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4615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7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 bldLvl="0" autoUpdateAnimBg="0"/>
          <p:bldP spid="4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2988370"/>
            <a:ext cx="4292395" cy="646331"/>
            <a:chOff x="4987766" y="306351"/>
            <a:chExt cx="429239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8144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7954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177" y="1188170"/>
            <a:ext cx="2912691" cy="3638195"/>
          </a:xfrm>
          <a:prstGeom prst="rect">
            <a:avLst/>
          </a:prstGeom>
        </p:spPr>
      </p:pic>
      <p:sp>
        <p:nvSpPr>
          <p:cNvPr id="14" name="TextBox 54"/>
          <p:cNvSpPr txBox="1"/>
          <p:nvPr/>
        </p:nvSpPr>
        <p:spPr>
          <a:xfrm>
            <a:off x="3823095" y="2473512"/>
            <a:ext cx="5347509" cy="1568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</a:p>
          <a:p>
            <a:pPr algn="just">
              <a:lnSpc>
                <a:spcPct val="150000"/>
              </a:lnSpc>
            </a:pPr>
            <a:endParaRPr lang="en-US" altLang="zh-CN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Click here to add content, content to match the title, you can copy and paste directly, to select useful keyword entry.</a:t>
            </a:r>
          </a:p>
          <a:p>
            <a:pPr algn="just">
              <a:lnSpc>
                <a:spcPct val="150000"/>
              </a:lnSpc>
            </a:pPr>
            <a:endParaRPr lang="en-US" altLang="zh-CN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斜纹 18"/>
          <p:cNvSpPr/>
          <p:nvPr/>
        </p:nvSpPr>
        <p:spPr>
          <a:xfrm>
            <a:off x="597519" y="1155666"/>
            <a:ext cx="377761" cy="377762"/>
          </a:xfrm>
          <a:prstGeom prst="diagStrip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20" name="斜纹 19"/>
          <p:cNvSpPr/>
          <p:nvPr/>
        </p:nvSpPr>
        <p:spPr>
          <a:xfrm rot="10800000">
            <a:off x="3215590" y="4476630"/>
            <a:ext cx="377761" cy="377762"/>
          </a:xfrm>
          <a:prstGeom prst="diagStrip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04841" y="1223088"/>
            <a:ext cx="1231486" cy="947856"/>
            <a:chOff x="5027106" y="2345385"/>
            <a:chExt cx="1172844" cy="902720"/>
          </a:xfrm>
        </p:grpSpPr>
        <p:grpSp>
          <p:nvGrpSpPr>
            <p:cNvPr id="22" name="组合 21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25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31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231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57243" y="1205028"/>
            <a:ext cx="1231486" cy="947856"/>
            <a:chOff x="5027106" y="2345385"/>
            <a:chExt cx="1172844" cy="902720"/>
          </a:xfrm>
        </p:grpSpPr>
        <p:grpSp>
          <p:nvGrpSpPr>
            <p:cNvPr id="34" name="组合 3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35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31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231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82414" y="1236629"/>
            <a:ext cx="1231486" cy="947856"/>
            <a:chOff x="5027106" y="2345385"/>
            <a:chExt cx="1172844" cy="902720"/>
          </a:xfrm>
        </p:grpSpPr>
        <p:grpSp>
          <p:nvGrpSpPr>
            <p:cNvPr id="39" name="组合 3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40" name="TextBox 33"/>
            <p:cNvSpPr>
              <a:spLocks noChangeArrowheads="1"/>
            </p:cNvSpPr>
            <p:nvPr/>
          </p:nvSpPr>
          <p:spPr bwMode="auto">
            <a:xfrm>
              <a:off x="5046807" y="2656266"/>
              <a:ext cx="84249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1995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815007" y="1248771"/>
            <a:ext cx="1231486" cy="947856"/>
            <a:chOff x="5027106" y="2345385"/>
            <a:chExt cx="1172844" cy="902720"/>
          </a:xfrm>
        </p:grpSpPr>
        <p:grpSp>
          <p:nvGrpSpPr>
            <p:cNvPr id="44" name="组合 4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45" name="TextBox 33"/>
            <p:cNvSpPr>
              <a:spLocks noChangeArrowheads="1"/>
            </p:cNvSpPr>
            <p:nvPr/>
          </p:nvSpPr>
          <p:spPr bwMode="auto">
            <a:xfrm>
              <a:off x="5150803" y="2638617"/>
              <a:ext cx="678823" cy="293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199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3448784" y="44946"/>
            <a:ext cx="2730715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9061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" presetClass="entr" presetSubtype="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nodeType="withEffect" p14:presetBounceEnd="58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4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 animBg="1"/>
          <p:bldP spid="20" grpId="0" animBg="1"/>
          <p:bldP spid="29" grpId="0" bldLvl="0" autoUpdateAnimBg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4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 animBg="1"/>
          <p:bldP spid="20" grpId="0" animBg="1"/>
          <p:bldP spid="29" grpId="0" bldLvl="0" autoUpdateAnimBg="0"/>
          <p:bldP spid="5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六边形 98"/>
          <p:cNvSpPr/>
          <p:nvPr/>
        </p:nvSpPr>
        <p:spPr>
          <a:xfrm rot="5400000">
            <a:off x="3794869" y="3478361"/>
            <a:ext cx="844550" cy="728662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0070C0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0" name="六边形 99"/>
          <p:cNvSpPr/>
          <p:nvPr/>
        </p:nvSpPr>
        <p:spPr>
          <a:xfrm rot="5400000">
            <a:off x="1573957" y="1614636"/>
            <a:ext cx="1184275" cy="1020762"/>
          </a:xfrm>
          <a:prstGeom prst="hexagon">
            <a:avLst>
              <a:gd name="adj" fmla="val 30879"/>
              <a:gd name="vf" fmla="val 115470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8100000" scaled="1"/>
            <a:tileRect/>
          </a:gradFill>
          <a:ln w="38100" cap="flat" cmpd="sng" algn="ctr">
            <a:solidFill>
              <a:schemeClr val="accent4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1" name="六边形 100"/>
          <p:cNvSpPr/>
          <p:nvPr/>
        </p:nvSpPr>
        <p:spPr>
          <a:xfrm rot="5400000">
            <a:off x="573039" y="2877493"/>
            <a:ext cx="922337" cy="795337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00B0F0"/>
          </a:solidFill>
          <a:ln w="38100" cap="flat" cmpd="sng" algn="ctr">
            <a:solidFill>
              <a:srgbClr val="00B0F0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/>
              <a:ea typeface="+mn-ea"/>
            </a:endParaRPr>
          </a:p>
        </p:txBody>
      </p:sp>
      <p:grpSp>
        <p:nvGrpSpPr>
          <p:cNvPr id="2" name="组合 101"/>
          <p:cNvGrpSpPr>
            <a:grpSpLocks/>
          </p:cNvGrpSpPr>
          <p:nvPr/>
        </p:nvGrpSpPr>
        <p:grpSpPr bwMode="auto">
          <a:xfrm>
            <a:off x="2863801" y="1116955"/>
            <a:ext cx="1241425" cy="1439863"/>
            <a:chOff x="2803652" y="1116161"/>
            <a:chExt cx="1241260" cy="1439861"/>
          </a:xfrm>
        </p:grpSpPr>
        <p:sp>
          <p:nvSpPr>
            <p:cNvPr id="103" name="六边形 102"/>
            <p:cNvSpPr/>
            <p:nvPr/>
          </p:nvSpPr>
          <p:spPr>
            <a:xfrm rot="5400000">
              <a:off x="2704352" y="1215462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104" name="Title 3"/>
            <p:cNvSpPr txBox="1">
              <a:spLocks/>
            </p:cNvSpPr>
            <p:nvPr/>
          </p:nvSpPr>
          <p:spPr>
            <a:xfrm>
              <a:off x="3056114" y="1517664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</a:rPr>
                <a:t>01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3" name="组合 104"/>
          <p:cNvGrpSpPr>
            <a:grpSpLocks/>
          </p:cNvGrpSpPr>
          <p:nvPr/>
        </p:nvGrpSpPr>
        <p:grpSpPr bwMode="auto">
          <a:xfrm>
            <a:off x="2165301" y="2345680"/>
            <a:ext cx="1241425" cy="1439863"/>
            <a:chOff x="2105727" y="2344988"/>
            <a:chExt cx="1241260" cy="1439861"/>
          </a:xfrm>
        </p:grpSpPr>
        <p:sp>
          <p:nvSpPr>
            <p:cNvPr id="106" name="六边形 105"/>
            <p:cNvSpPr/>
            <p:nvPr/>
          </p:nvSpPr>
          <p:spPr>
            <a:xfrm rot="5400000">
              <a:off x="2006426" y="2444288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107" name="Title 3"/>
            <p:cNvSpPr txBox="1">
              <a:spLocks/>
            </p:cNvSpPr>
            <p:nvPr/>
          </p:nvSpPr>
          <p:spPr>
            <a:xfrm>
              <a:off x="2343729" y="2746341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00B0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</a:rPr>
                <a:t>02</a:t>
              </a:r>
              <a:endParaRPr lang="en-US" sz="3600" b="1" dirty="0">
                <a:solidFill>
                  <a:srgbClr val="00B0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4" name="组合 107"/>
          <p:cNvGrpSpPr>
            <a:grpSpLocks/>
          </p:cNvGrpSpPr>
          <p:nvPr/>
        </p:nvGrpSpPr>
        <p:grpSpPr bwMode="auto">
          <a:xfrm>
            <a:off x="2863801" y="3545830"/>
            <a:ext cx="1241425" cy="1439863"/>
            <a:chOff x="2803652" y="3545528"/>
            <a:chExt cx="1241260" cy="1439861"/>
          </a:xfrm>
        </p:grpSpPr>
        <p:sp>
          <p:nvSpPr>
            <p:cNvPr id="109" name="六边形 108"/>
            <p:cNvSpPr/>
            <p:nvPr/>
          </p:nvSpPr>
          <p:spPr>
            <a:xfrm rot="5400000">
              <a:off x="2704352" y="3644829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110" name="Title 3"/>
            <p:cNvSpPr txBox="1">
              <a:spLocks/>
            </p:cNvSpPr>
            <p:nvPr/>
          </p:nvSpPr>
          <p:spPr>
            <a:xfrm>
              <a:off x="3025931" y="3946882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</a:rPr>
                <a:t>03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5" name="组合 110"/>
          <p:cNvGrpSpPr>
            <a:grpSpLocks/>
          </p:cNvGrpSpPr>
          <p:nvPr/>
        </p:nvGrpSpPr>
        <p:grpSpPr bwMode="auto">
          <a:xfrm>
            <a:off x="5162501" y="1364604"/>
            <a:ext cx="2322513" cy="369888"/>
            <a:chOff x="1574602" y="3235045"/>
            <a:chExt cx="2322150" cy="370957"/>
          </a:xfrm>
        </p:grpSpPr>
        <p:sp>
          <p:nvSpPr>
            <p:cNvPr id="112" name="五边形 111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31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</a:rPr>
                <a:t>01 ADD TITLE</a:t>
              </a:r>
              <a:endParaRPr lang="en-US" sz="18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137101" y="1796405"/>
            <a:ext cx="3828280" cy="594624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grpSp>
        <p:nvGrpSpPr>
          <p:cNvPr id="6" name="组合 114"/>
          <p:cNvGrpSpPr>
            <a:grpSpLocks/>
          </p:cNvGrpSpPr>
          <p:nvPr/>
        </p:nvGrpSpPr>
        <p:grpSpPr bwMode="auto">
          <a:xfrm>
            <a:off x="5162501" y="2556817"/>
            <a:ext cx="2322513" cy="369887"/>
            <a:chOff x="1574602" y="3235045"/>
            <a:chExt cx="2322150" cy="370957"/>
          </a:xfrm>
        </p:grpSpPr>
        <p:sp>
          <p:nvSpPr>
            <p:cNvPr id="116" name="五边形 115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9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</a:rPr>
                <a:t>02 ADD TITLE</a:t>
              </a:r>
              <a:endParaRPr lang="en-US" sz="18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137101" y="2988617"/>
            <a:ext cx="3828280" cy="594624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grpSp>
        <p:nvGrpSpPr>
          <p:cNvPr id="7" name="组合 118"/>
          <p:cNvGrpSpPr>
            <a:grpSpLocks/>
          </p:cNvGrpSpPr>
          <p:nvPr/>
        </p:nvGrpSpPr>
        <p:grpSpPr bwMode="auto">
          <a:xfrm>
            <a:off x="5162501" y="3801418"/>
            <a:ext cx="2322513" cy="371475"/>
            <a:chOff x="1574602" y="3235045"/>
            <a:chExt cx="2322150" cy="370957"/>
          </a:xfrm>
        </p:grpSpPr>
        <p:sp>
          <p:nvSpPr>
            <p:cNvPr id="120" name="五边形 119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7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</a:rPr>
                <a:t>03 ADD TITLE</a:t>
              </a:r>
              <a:endParaRPr lang="en-US" sz="18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137101" y="4233217"/>
            <a:ext cx="3828280" cy="594624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14" grpId="0"/>
      <p:bldP spid="118" grpId="0"/>
      <p:bldP spid="122" grpId="0"/>
      <p:bldP spid="29" grpId="0" bldLvl="0" autoUpdateAnimBg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40"/>
          <p:cNvSpPr>
            <a:spLocks noChangeArrowheads="1"/>
          </p:cNvSpPr>
          <p:nvPr/>
        </p:nvSpPr>
        <p:spPr bwMode="auto">
          <a:xfrm rot="5400000">
            <a:off x="817426" y="1495457"/>
            <a:ext cx="3221652" cy="3222903"/>
          </a:xfrm>
          <a:custGeom>
            <a:avLst/>
            <a:gdLst>
              <a:gd name="T0" fmla="*/ 387411545 w 21600"/>
              <a:gd name="T1" fmla="*/ 0 h 21600"/>
              <a:gd name="T2" fmla="*/ 4806720 w 21600"/>
              <a:gd name="T3" fmla="*/ 387712366 h 21600"/>
              <a:gd name="T4" fmla="*/ 387411545 w 21600"/>
              <a:gd name="T5" fmla="*/ 9656961 h 21600"/>
              <a:gd name="T6" fmla="*/ 770016179 w 21600"/>
              <a:gd name="T7" fmla="*/ 3877123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269" y="108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72002" tIns="36001" rIns="72002" bIns="36001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直接连接符 52"/>
          <p:cNvSpPr>
            <a:spLocks noChangeShapeType="1"/>
          </p:cNvSpPr>
          <p:nvPr/>
        </p:nvSpPr>
        <p:spPr bwMode="auto">
          <a:xfrm>
            <a:off x="3447130" y="1748219"/>
            <a:ext cx="1133915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直接连接符 58"/>
          <p:cNvSpPr>
            <a:spLocks noChangeShapeType="1"/>
          </p:cNvSpPr>
          <p:nvPr/>
        </p:nvSpPr>
        <p:spPr bwMode="auto">
          <a:xfrm>
            <a:off x="3452130" y="4480829"/>
            <a:ext cx="1134368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2"/>
          <p:cNvCxnSpPr>
            <a:cxnSpLocks noChangeShapeType="1"/>
          </p:cNvCxnSpPr>
          <p:nvPr/>
        </p:nvCxnSpPr>
        <p:spPr bwMode="auto">
          <a:xfrm>
            <a:off x="4118463" y="2603721"/>
            <a:ext cx="1896284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直接连接符 66"/>
          <p:cNvSpPr>
            <a:spLocks noChangeShapeType="1"/>
          </p:cNvSpPr>
          <p:nvPr/>
        </p:nvSpPr>
        <p:spPr bwMode="auto">
          <a:xfrm>
            <a:off x="4128464" y="3613971"/>
            <a:ext cx="1867931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71"/>
          <p:cNvSpPr>
            <a:spLocks noChangeArrowheads="1"/>
          </p:cNvSpPr>
          <p:nvPr/>
        </p:nvSpPr>
        <p:spPr bwMode="auto">
          <a:xfrm>
            <a:off x="5369868" y="1272303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5372370" y="1562338"/>
            <a:ext cx="3452932" cy="64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4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73"/>
          <p:cNvSpPr>
            <a:spLocks noChangeArrowheads="1"/>
          </p:cNvSpPr>
          <p:nvPr/>
        </p:nvSpPr>
        <p:spPr bwMode="auto">
          <a:xfrm>
            <a:off x="5369868" y="4067652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5372370" y="4357688"/>
            <a:ext cx="3452932" cy="64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13" name="矩形 75"/>
          <p:cNvSpPr>
            <a:spLocks noChangeArrowheads="1"/>
          </p:cNvSpPr>
          <p:nvPr/>
        </p:nvSpPr>
        <p:spPr bwMode="auto">
          <a:xfrm>
            <a:off x="6815050" y="2139911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6817551" y="2428695"/>
            <a:ext cx="2007751" cy="46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77"/>
          <p:cNvSpPr>
            <a:spLocks noChangeArrowheads="1"/>
          </p:cNvSpPr>
          <p:nvPr/>
        </p:nvSpPr>
        <p:spPr bwMode="auto">
          <a:xfrm>
            <a:off x="6815050" y="3167540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6817551" y="3456325"/>
            <a:ext cx="2007751" cy="46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9621" y="1795759"/>
            <a:ext cx="2622293" cy="2622293"/>
            <a:chOff x="-112105" y="2839261"/>
            <a:chExt cx="2497422" cy="2497422"/>
          </a:xfrm>
        </p:grpSpPr>
        <p:grpSp>
          <p:nvGrpSpPr>
            <p:cNvPr id="18" name="组合 17"/>
            <p:cNvGrpSpPr/>
            <p:nvPr/>
          </p:nvGrpSpPr>
          <p:grpSpPr>
            <a:xfrm>
              <a:off x="-112105" y="2839261"/>
              <a:ext cx="2497422" cy="24974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椭圆 81"/>
            <p:cNvSpPr>
              <a:spLocks noChangeArrowheads="1"/>
            </p:cNvSpPr>
            <p:nvPr/>
          </p:nvSpPr>
          <p:spPr bwMode="auto">
            <a:xfrm>
              <a:off x="75318" y="3038785"/>
              <a:ext cx="2104717" cy="2104715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47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148363" y="1610634"/>
            <a:ext cx="363298" cy="36329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65166" y="2461867"/>
            <a:ext cx="363298" cy="36329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755165" y="3433083"/>
            <a:ext cx="363298" cy="36329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17960" y="4299179"/>
            <a:ext cx="363298" cy="36329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506660" y="1429823"/>
            <a:ext cx="708530" cy="708530"/>
            <a:chOff x="4144744" y="632511"/>
            <a:chExt cx="674791" cy="674791"/>
          </a:xfrm>
        </p:grpSpPr>
        <p:grpSp>
          <p:nvGrpSpPr>
            <p:cNvPr id="27" name="组合 26"/>
            <p:cNvGrpSpPr/>
            <p:nvPr/>
          </p:nvGrpSpPr>
          <p:grpSpPr>
            <a:xfrm>
              <a:off x="4144744" y="632511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8" name="组合 54"/>
            <p:cNvGrpSpPr>
              <a:grpSpLocks/>
            </p:cNvGrpSpPr>
            <p:nvPr/>
          </p:nvGrpSpPr>
          <p:grpSpPr bwMode="auto">
            <a:xfrm>
              <a:off x="4291856" y="741324"/>
              <a:ext cx="380564" cy="457163"/>
              <a:chOff x="0" y="0"/>
              <a:chExt cx="239649" cy="288000"/>
            </a:xfrm>
            <a:solidFill>
              <a:srgbClr val="C00000"/>
            </a:solidFill>
          </p:grpSpPr>
          <p:sp>
            <p:nvSpPr>
              <p:cNvPr id="29" name="Freeform 846"/>
              <p:cNvSpPr>
                <a:spLocks noChangeArrowheads="1"/>
              </p:cNvSpPr>
              <p:nvPr/>
            </p:nvSpPr>
            <p:spPr bwMode="auto">
              <a:xfrm>
                <a:off x="0" y="54657"/>
                <a:ext cx="239649" cy="233343"/>
              </a:xfrm>
              <a:custGeom>
                <a:avLst/>
                <a:gdLst>
                  <a:gd name="T0" fmla="*/ 722881238 w 48"/>
                  <a:gd name="T1" fmla="*/ 0 h 47"/>
                  <a:gd name="T2" fmla="*/ 722881238 w 48"/>
                  <a:gd name="T3" fmla="*/ 172539772 h 47"/>
                  <a:gd name="T4" fmla="*/ 1022003131 w 48"/>
                  <a:gd name="T5" fmla="*/ 566919230 h 47"/>
                  <a:gd name="T6" fmla="*/ 598248780 w 48"/>
                  <a:gd name="T7" fmla="*/ 1010598604 h 47"/>
                  <a:gd name="T8" fmla="*/ 149560947 w 48"/>
                  <a:gd name="T9" fmla="*/ 566919230 h 47"/>
                  <a:gd name="T10" fmla="*/ 448682840 w 48"/>
                  <a:gd name="T11" fmla="*/ 172539772 h 47"/>
                  <a:gd name="T12" fmla="*/ 448682840 w 48"/>
                  <a:gd name="T13" fmla="*/ 0 h 47"/>
                  <a:gd name="T14" fmla="*/ 0 w 48"/>
                  <a:gd name="T15" fmla="*/ 566919230 h 47"/>
                  <a:gd name="T16" fmla="*/ 598248780 w 48"/>
                  <a:gd name="T17" fmla="*/ 1158488418 h 47"/>
                  <a:gd name="T18" fmla="*/ 1196492567 w 48"/>
                  <a:gd name="T19" fmla="*/ 566919230 h 47"/>
                  <a:gd name="T20" fmla="*/ 722881238 w 48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7"/>
                  <a:gd name="T35" fmla="*/ 48 w 48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47"/>
              <p:cNvSpPr>
                <a:spLocks noChangeArrowheads="1"/>
              </p:cNvSpPr>
              <p:nvPr/>
            </p:nvSpPr>
            <p:spPr bwMode="auto">
              <a:xfrm>
                <a:off x="94599" y="0"/>
                <a:ext cx="44147" cy="138744"/>
              </a:xfrm>
              <a:custGeom>
                <a:avLst/>
                <a:gdLst>
                  <a:gd name="T0" fmla="*/ 168430615 w 9"/>
                  <a:gd name="T1" fmla="*/ 0 h 28"/>
                  <a:gd name="T2" fmla="*/ 48120230 w 9"/>
                  <a:gd name="T3" fmla="*/ 0 h 28"/>
                  <a:gd name="T4" fmla="*/ 0 w 9"/>
                  <a:gd name="T5" fmla="*/ 49105466 h 28"/>
                  <a:gd name="T6" fmla="*/ 0 w 9"/>
                  <a:gd name="T7" fmla="*/ 245532284 h 28"/>
                  <a:gd name="T8" fmla="*/ 0 w 9"/>
                  <a:gd name="T9" fmla="*/ 392853636 h 28"/>
                  <a:gd name="T10" fmla="*/ 0 w 9"/>
                  <a:gd name="T11" fmla="*/ 638390875 h 28"/>
                  <a:gd name="T12" fmla="*/ 48120230 w 9"/>
                  <a:gd name="T13" fmla="*/ 687496341 h 28"/>
                  <a:gd name="T14" fmla="*/ 168430615 w 9"/>
                  <a:gd name="T15" fmla="*/ 687496341 h 28"/>
                  <a:gd name="T16" fmla="*/ 216550845 w 9"/>
                  <a:gd name="T17" fmla="*/ 638390875 h 28"/>
                  <a:gd name="T18" fmla="*/ 216550845 w 9"/>
                  <a:gd name="T19" fmla="*/ 392853636 h 28"/>
                  <a:gd name="T20" fmla="*/ 216550845 w 9"/>
                  <a:gd name="T21" fmla="*/ 245532284 h 28"/>
                  <a:gd name="T22" fmla="*/ 216550845 w 9"/>
                  <a:gd name="T23" fmla="*/ 49105466 h 28"/>
                  <a:gd name="T24" fmla="*/ 168430615 w 9"/>
                  <a:gd name="T25" fmla="*/ 0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"/>
                  <a:gd name="T40" fmla="*/ 0 h 28"/>
                  <a:gd name="T41" fmla="*/ 9 w 9"/>
                  <a:gd name="T42" fmla="*/ 28 h 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5912526" y="2249456"/>
            <a:ext cx="708530" cy="708530"/>
            <a:chOff x="5433376" y="607668"/>
            <a:chExt cx="674791" cy="674791"/>
          </a:xfrm>
        </p:grpSpPr>
        <p:grpSp>
          <p:nvGrpSpPr>
            <p:cNvPr id="34" name="组合 33"/>
            <p:cNvGrpSpPr/>
            <p:nvPr/>
          </p:nvGrpSpPr>
          <p:grpSpPr>
            <a:xfrm>
              <a:off x="5433376" y="607668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Freeform 168"/>
            <p:cNvSpPr>
              <a:spLocks noChangeAspect="1" noEditPoints="1" noChangeArrowheads="1"/>
            </p:cNvSpPr>
            <p:nvPr/>
          </p:nvSpPr>
          <p:spPr bwMode="auto">
            <a:xfrm>
              <a:off x="5562519" y="781790"/>
              <a:ext cx="381357" cy="326545"/>
            </a:xfrm>
            <a:custGeom>
              <a:avLst/>
              <a:gdLst>
                <a:gd name="T0" fmla="*/ 96767825 w 94"/>
                <a:gd name="T1" fmla="*/ 454124000 h 81"/>
                <a:gd name="T2" fmla="*/ 1112844741 w 94"/>
                <a:gd name="T3" fmla="*/ 454124000 h 81"/>
                <a:gd name="T4" fmla="*/ 1209612566 w 94"/>
                <a:gd name="T5" fmla="*/ 382418667 h 81"/>
                <a:gd name="T6" fmla="*/ 1766034936 w 94"/>
                <a:gd name="T7" fmla="*/ 0 h 81"/>
                <a:gd name="T8" fmla="*/ 1766034936 w 94"/>
                <a:gd name="T9" fmla="*/ 788739111 h 81"/>
                <a:gd name="T10" fmla="*/ 1766034936 w 94"/>
                <a:gd name="T11" fmla="*/ 1577483111 h 81"/>
                <a:gd name="T12" fmla="*/ 1209612566 w 94"/>
                <a:gd name="T13" fmla="*/ 1171162667 h 81"/>
                <a:gd name="T14" fmla="*/ 1112844741 w 94"/>
                <a:gd name="T15" fmla="*/ 1123359111 h 81"/>
                <a:gd name="T16" fmla="*/ 798346851 w 94"/>
                <a:gd name="T17" fmla="*/ 1123359111 h 81"/>
                <a:gd name="T18" fmla="*/ 967693004 w 94"/>
                <a:gd name="T19" fmla="*/ 1673085333 h 81"/>
                <a:gd name="T20" fmla="*/ 1088650325 w 94"/>
                <a:gd name="T21" fmla="*/ 1673085333 h 81"/>
                <a:gd name="T22" fmla="*/ 1088650325 w 94"/>
                <a:gd name="T23" fmla="*/ 1936000000 h 81"/>
                <a:gd name="T24" fmla="*/ 1040266413 w 94"/>
                <a:gd name="T25" fmla="*/ 1936000000 h 81"/>
                <a:gd name="T26" fmla="*/ 508038458 w 94"/>
                <a:gd name="T27" fmla="*/ 1936000000 h 81"/>
                <a:gd name="T28" fmla="*/ 266113977 w 94"/>
                <a:gd name="T29" fmla="*/ 1123359111 h 81"/>
                <a:gd name="T30" fmla="*/ 96767825 w 94"/>
                <a:gd name="T31" fmla="*/ 1123359111 h 81"/>
                <a:gd name="T32" fmla="*/ 96767825 w 94"/>
                <a:gd name="T33" fmla="*/ 454124000 h 81"/>
                <a:gd name="T34" fmla="*/ 2104727241 w 94"/>
                <a:gd name="T35" fmla="*/ 549726222 h 81"/>
                <a:gd name="T36" fmla="*/ 2147483647 w 94"/>
                <a:gd name="T37" fmla="*/ 788739111 h 81"/>
                <a:gd name="T38" fmla="*/ 2104727241 w 94"/>
                <a:gd name="T39" fmla="*/ 1027752000 h 81"/>
                <a:gd name="T40" fmla="*/ 2104727241 w 94"/>
                <a:gd name="T41" fmla="*/ 1577483111 h 81"/>
                <a:gd name="T42" fmla="*/ 1886997176 w 94"/>
                <a:gd name="T43" fmla="*/ 1577483111 h 81"/>
                <a:gd name="T44" fmla="*/ 1886997176 w 94"/>
                <a:gd name="T45" fmla="*/ 0 h 81"/>
                <a:gd name="T46" fmla="*/ 2104727241 w 94"/>
                <a:gd name="T47" fmla="*/ 0 h 81"/>
                <a:gd name="T48" fmla="*/ 2104727241 w 94"/>
                <a:gd name="T49" fmla="*/ 549726222 h 81"/>
                <a:gd name="T50" fmla="*/ 1112844741 w 94"/>
                <a:gd name="T51" fmla="*/ 1171162667 h 81"/>
                <a:gd name="T52" fmla="*/ 895114676 w 94"/>
                <a:gd name="T53" fmla="*/ 1171162667 h 81"/>
                <a:gd name="T54" fmla="*/ 967693004 w 94"/>
                <a:gd name="T55" fmla="*/ 1457974222 h 81"/>
                <a:gd name="T56" fmla="*/ 1040266413 w 94"/>
                <a:gd name="T57" fmla="*/ 1457974222 h 81"/>
                <a:gd name="T58" fmla="*/ 1040266413 w 94"/>
                <a:gd name="T59" fmla="*/ 1362372000 h 81"/>
                <a:gd name="T60" fmla="*/ 1112844741 w 94"/>
                <a:gd name="T61" fmla="*/ 1171162667 h 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4"/>
                <a:gd name="T94" fmla="*/ 0 h 81"/>
                <a:gd name="T95" fmla="*/ 94 w 94"/>
                <a:gd name="T96" fmla="*/ 81 h 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44857" y="3260467"/>
            <a:ext cx="708530" cy="708530"/>
            <a:chOff x="6312694" y="592940"/>
            <a:chExt cx="674791" cy="674791"/>
          </a:xfrm>
        </p:grpSpPr>
        <p:grpSp>
          <p:nvGrpSpPr>
            <p:cNvPr id="39" name="组合 38"/>
            <p:cNvGrpSpPr/>
            <p:nvPr/>
          </p:nvGrpSpPr>
          <p:grpSpPr>
            <a:xfrm>
              <a:off x="6312694" y="592940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203"/>
            <p:cNvSpPr>
              <a:spLocks noChangeAspect="1" noEditPoints="1" noChangeArrowheads="1"/>
            </p:cNvSpPr>
            <p:nvPr/>
          </p:nvSpPr>
          <p:spPr bwMode="auto">
            <a:xfrm>
              <a:off x="6456630" y="753802"/>
              <a:ext cx="374788" cy="359200"/>
            </a:xfrm>
            <a:custGeom>
              <a:avLst/>
              <a:gdLst>
                <a:gd name="T0" fmla="*/ 315922254 w 218"/>
                <a:gd name="T1" fmla="*/ 154371789 h 209"/>
                <a:gd name="T2" fmla="*/ 129239802 w 218"/>
                <a:gd name="T3" fmla="*/ 154371789 h 209"/>
                <a:gd name="T4" fmla="*/ 93340278 w 218"/>
                <a:gd name="T5" fmla="*/ 204631579 h 209"/>
                <a:gd name="T6" fmla="*/ 129239802 w 218"/>
                <a:gd name="T7" fmla="*/ 254891368 h 209"/>
                <a:gd name="T8" fmla="*/ 315922254 w 218"/>
                <a:gd name="T9" fmla="*/ 254891368 h 209"/>
                <a:gd name="T10" fmla="*/ 315922254 w 218"/>
                <a:gd name="T11" fmla="*/ 154371789 h 209"/>
                <a:gd name="T12" fmla="*/ 315922254 w 218"/>
                <a:gd name="T13" fmla="*/ 154371789 h 209"/>
                <a:gd name="T14" fmla="*/ 452341203 w 218"/>
                <a:gd name="T15" fmla="*/ 254891368 h 209"/>
                <a:gd name="T16" fmla="*/ 671332658 w 218"/>
                <a:gd name="T17" fmla="*/ 254891368 h 209"/>
                <a:gd name="T18" fmla="*/ 696462514 w 218"/>
                <a:gd name="T19" fmla="*/ 254891368 h 209"/>
                <a:gd name="T20" fmla="*/ 707234076 w 218"/>
                <a:gd name="T21" fmla="*/ 272842105 h 209"/>
                <a:gd name="T22" fmla="*/ 764672936 w 218"/>
                <a:gd name="T23" fmla="*/ 366182526 h 209"/>
                <a:gd name="T24" fmla="*/ 782623645 w 218"/>
                <a:gd name="T25" fmla="*/ 391312421 h 209"/>
                <a:gd name="T26" fmla="*/ 764672936 w 218"/>
                <a:gd name="T27" fmla="*/ 409263158 h 209"/>
                <a:gd name="T28" fmla="*/ 707234076 w 218"/>
                <a:gd name="T29" fmla="*/ 502603579 h 209"/>
                <a:gd name="T30" fmla="*/ 696462514 w 218"/>
                <a:gd name="T31" fmla="*/ 527733474 h 209"/>
                <a:gd name="T32" fmla="*/ 671332658 w 218"/>
                <a:gd name="T33" fmla="*/ 527733474 h 209"/>
                <a:gd name="T34" fmla="*/ 452341203 w 218"/>
                <a:gd name="T35" fmla="*/ 527733474 h 209"/>
                <a:gd name="T36" fmla="*/ 452341203 w 218"/>
                <a:gd name="T37" fmla="*/ 646205684 h 209"/>
                <a:gd name="T38" fmla="*/ 646202801 w 218"/>
                <a:gd name="T39" fmla="*/ 646205684 h 209"/>
                <a:gd name="T40" fmla="*/ 646202801 w 218"/>
                <a:gd name="T41" fmla="*/ 750315789 h 209"/>
                <a:gd name="T42" fmla="*/ 143599991 w 218"/>
                <a:gd name="T43" fmla="*/ 750315789 h 209"/>
                <a:gd name="T44" fmla="*/ 143599991 w 218"/>
                <a:gd name="T45" fmla="*/ 646205684 h 209"/>
                <a:gd name="T46" fmla="*/ 323101401 w 218"/>
                <a:gd name="T47" fmla="*/ 646205684 h 209"/>
                <a:gd name="T48" fmla="*/ 323101401 w 218"/>
                <a:gd name="T49" fmla="*/ 341052632 h 209"/>
                <a:gd name="T50" fmla="*/ 104109946 w 218"/>
                <a:gd name="T51" fmla="*/ 341052632 h 209"/>
                <a:gd name="T52" fmla="*/ 78980090 w 218"/>
                <a:gd name="T53" fmla="*/ 341052632 h 209"/>
                <a:gd name="T54" fmla="*/ 68210422 w 218"/>
                <a:gd name="T55" fmla="*/ 315922737 h 209"/>
                <a:gd name="T56" fmla="*/ 10769668 w 218"/>
                <a:gd name="T57" fmla="*/ 222582316 h 209"/>
                <a:gd name="T58" fmla="*/ 0 w 218"/>
                <a:gd name="T59" fmla="*/ 204631579 h 209"/>
                <a:gd name="T60" fmla="*/ 10769668 w 218"/>
                <a:gd name="T61" fmla="*/ 179501684 h 209"/>
                <a:gd name="T62" fmla="*/ 68210422 w 218"/>
                <a:gd name="T63" fmla="*/ 86161263 h 209"/>
                <a:gd name="T64" fmla="*/ 78980090 w 218"/>
                <a:gd name="T65" fmla="*/ 68210526 h 209"/>
                <a:gd name="T66" fmla="*/ 104109946 w 218"/>
                <a:gd name="T67" fmla="*/ 68210526 h 209"/>
                <a:gd name="T68" fmla="*/ 323101401 w 218"/>
                <a:gd name="T69" fmla="*/ 68210526 h 209"/>
                <a:gd name="T70" fmla="*/ 323101401 w 218"/>
                <a:gd name="T71" fmla="*/ 53850316 h 209"/>
                <a:gd name="T72" fmla="*/ 391311823 w 218"/>
                <a:gd name="T73" fmla="*/ 0 h 209"/>
                <a:gd name="T74" fmla="*/ 452341203 w 218"/>
                <a:gd name="T75" fmla="*/ 53850316 h 209"/>
                <a:gd name="T76" fmla="*/ 452341203 w 218"/>
                <a:gd name="T77" fmla="*/ 254891368 h 209"/>
                <a:gd name="T78" fmla="*/ 452341203 w 218"/>
                <a:gd name="T79" fmla="*/ 254891368 h 209"/>
                <a:gd name="T80" fmla="*/ 653383843 w 218"/>
                <a:gd name="T81" fmla="*/ 333873474 h 209"/>
                <a:gd name="T82" fmla="*/ 459522245 w 218"/>
                <a:gd name="T83" fmla="*/ 333873474 h 209"/>
                <a:gd name="T84" fmla="*/ 459522245 w 218"/>
                <a:gd name="T85" fmla="*/ 441574105 h 209"/>
                <a:gd name="T86" fmla="*/ 653383843 w 218"/>
                <a:gd name="T87" fmla="*/ 441574105 h 209"/>
                <a:gd name="T88" fmla="*/ 689283367 w 218"/>
                <a:gd name="T89" fmla="*/ 391312421 h 209"/>
                <a:gd name="T90" fmla="*/ 653383843 w 218"/>
                <a:gd name="T91" fmla="*/ 333873474 h 2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8"/>
                <a:gd name="T139" fmla="*/ 0 h 209"/>
                <a:gd name="T140" fmla="*/ 218 w 218"/>
                <a:gd name="T141" fmla="*/ 209 h 20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81044" y="4126564"/>
            <a:ext cx="708530" cy="708530"/>
            <a:chOff x="7074694" y="598563"/>
            <a:chExt cx="674791" cy="674791"/>
          </a:xfrm>
        </p:grpSpPr>
        <p:grpSp>
          <p:nvGrpSpPr>
            <p:cNvPr id="44" name="组合 43"/>
            <p:cNvGrpSpPr/>
            <p:nvPr/>
          </p:nvGrpSpPr>
          <p:grpSpPr>
            <a:xfrm>
              <a:off x="7074694" y="598563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Freeform 110"/>
            <p:cNvSpPr>
              <a:spLocks noChangeAspect="1" noEditPoints="1" noChangeArrowheads="1"/>
            </p:cNvSpPr>
            <p:nvPr/>
          </p:nvSpPr>
          <p:spPr bwMode="auto">
            <a:xfrm>
              <a:off x="7209124" y="750436"/>
              <a:ext cx="405928" cy="359796"/>
            </a:xfrm>
            <a:custGeom>
              <a:avLst/>
              <a:gdLst>
                <a:gd name="T0" fmla="*/ 1099726970 w 100"/>
                <a:gd name="T1" fmla="*/ 81000000 h 88"/>
                <a:gd name="T2" fmla="*/ 1519621747 w 100"/>
                <a:gd name="T3" fmla="*/ 830250000 h 88"/>
                <a:gd name="T4" fmla="*/ 1519621747 w 100"/>
                <a:gd name="T5" fmla="*/ 830250000 h 88"/>
                <a:gd name="T6" fmla="*/ 1959513430 w 100"/>
                <a:gd name="T7" fmla="*/ 1599750000 h 88"/>
                <a:gd name="T8" fmla="*/ 1919524090 w 100"/>
                <a:gd name="T9" fmla="*/ 1761750000 h 88"/>
                <a:gd name="T10" fmla="*/ 1839540938 w 100"/>
                <a:gd name="T11" fmla="*/ 1782000000 h 88"/>
                <a:gd name="T12" fmla="*/ 1839540938 w 100"/>
                <a:gd name="T13" fmla="*/ 1782000000 h 88"/>
                <a:gd name="T14" fmla="*/ 979754479 w 100"/>
                <a:gd name="T15" fmla="*/ 1782000000 h 88"/>
                <a:gd name="T16" fmla="*/ 139964926 w 100"/>
                <a:gd name="T17" fmla="*/ 1782000000 h 88"/>
                <a:gd name="T18" fmla="*/ 0 w 100"/>
                <a:gd name="T19" fmla="*/ 1660500000 h 88"/>
                <a:gd name="T20" fmla="*/ 19996906 w 100"/>
                <a:gd name="T21" fmla="*/ 1579500000 h 88"/>
                <a:gd name="T22" fmla="*/ 459884117 w 100"/>
                <a:gd name="T23" fmla="*/ 830250000 h 88"/>
                <a:gd name="T24" fmla="*/ 459884117 w 100"/>
                <a:gd name="T25" fmla="*/ 830250000 h 88"/>
                <a:gd name="T26" fmla="*/ 879783365 w 100"/>
                <a:gd name="T27" fmla="*/ 81000000 h 88"/>
                <a:gd name="T28" fmla="*/ 1059737631 w 100"/>
                <a:gd name="T29" fmla="*/ 40500000 h 88"/>
                <a:gd name="T30" fmla="*/ 1099726970 w 100"/>
                <a:gd name="T31" fmla="*/ 81000000 h 88"/>
                <a:gd name="T32" fmla="*/ 879783365 w 100"/>
                <a:gd name="T33" fmla="*/ 688500000 h 88"/>
                <a:gd name="T34" fmla="*/ 879783365 w 100"/>
                <a:gd name="T35" fmla="*/ 749250000 h 88"/>
                <a:gd name="T36" fmla="*/ 919772705 w 100"/>
                <a:gd name="T37" fmla="*/ 1255500000 h 88"/>
                <a:gd name="T38" fmla="*/ 1039740725 w 100"/>
                <a:gd name="T39" fmla="*/ 1255500000 h 88"/>
                <a:gd name="T40" fmla="*/ 1079730065 w 100"/>
                <a:gd name="T41" fmla="*/ 749250000 h 88"/>
                <a:gd name="T42" fmla="*/ 1079730065 w 100"/>
                <a:gd name="T43" fmla="*/ 688500000 h 88"/>
                <a:gd name="T44" fmla="*/ 879783365 w 100"/>
                <a:gd name="T45" fmla="*/ 688500000 h 88"/>
                <a:gd name="T46" fmla="*/ 979754479 w 100"/>
                <a:gd name="T47" fmla="*/ 1458000000 h 88"/>
                <a:gd name="T48" fmla="*/ 1059737631 w 100"/>
                <a:gd name="T49" fmla="*/ 1397250000 h 88"/>
                <a:gd name="T50" fmla="*/ 979754479 w 100"/>
                <a:gd name="T51" fmla="*/ 1316250000 h 88"/>
                <a:gd name="T52" fmla="*/ 899775799 w 100"/>
                <a:gd name="T53" fmla="*/ 1397250000 h 88"/>
                <a:gd name="T54" fmla="*/ 979754479 w 100"/>
                <a:gd name="T55" fmla="*/ 1458000000 h 88"/>
                <a:gd name="T56" fmla="*/ 1299678142 w 100"/>
                <a:gd name="T57" fmla="*/ 972000000 h 88"/>
                <a:gd name="T58" fmla="*/ 979754479 w 100"/>
                <a:gd name="T59" fmla="*/ 405000000 h 88"/>
                <a:gd name="T60" fmla="*/ 679832194 w 100"/>
                <a:gd name="T61" fmla="*/ 951750000 h 88"/>
                <a:gd name="T62" fmla="*/ 659835288 w 100"/>
                <a:gd name="T63" fmla="*/ 972000000 h 88"/>
                <a:gd name="T64" fmla="*/ 339916097 w 100"/>
                <a:gd name="T65" fmla="*/ 1518750000 h 88"/>
                <a:gd name="T66" fmla="*/ 979754479 w 100"/>
                <a:gd name="T67" fmla="*/ 1518750000 h 88"/>
                <a:gd name="T68" fmla="*/ 1619597333 w 100"/>
                <a:gd name="T69" fmla="*/ 1518750000 h 88"/>
                <a:gd name="T70" fmla="*/ 1299678142 w 100"/>
                <a:gd name="T71" fmla="*/ 972000000 h 88"/>
                <a:gd name="T72" fmla="*/ 1299678142 w 100"/>
                <a:gd name="T73" fmla="*/ 972000000 h 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"/>
                <a:gd name="T112" fmla="*/ 0 h 88"/>
                <a:gd name="T113" fmla="*/ 100 w 100"/>
                <a:gd name="T114" fmla="*/ 88 h 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1" name="文本框 6"/>
          <p:cNvSpPr>
            <a:spLocks noChangeArrowheads="1"/>
          </p:cNvSpPr>
          <p:nvPr/>
        </p:nvSpPr>
        <p:spPr bwMode="auto">
          <a:xfrm>
            <a:off x="3481258" y="56714"/>
            <a:ext cx="2612843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2" grpId="0" animBg="1"/>
      <p:bldP spid="23" grpId="0" animBg="1"/>
      <p:bldP spid="24" grpId="0" animBg="1"/>
      <p:bldP spid="25" grpId="0" animBg="1"/>
      <p:bldP spid="50" grpId="0"/>
      <p:bldP spid="51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1156382" y="1109992"/>
            <a:ext cx="7122605" cy="3407093"/>
          </a:xfrm>
          <a:custGeom>
            <a:avLst/>
            <a:gdLst>
              <a:gd name="T0" fmla="*/ 2147483647 w 4126"/>
              <a:gd name="T1" fmla="*/ 2147483647 h 2044"/>
              <a:gd name="T2" fmla="*/ 1613316113 w 4126"/>
              <a:gd name="T3" fmla="*/ 2086689375 h 2044"/>
              <a:gd name="T4" fmla="*/ 2147483647 w 4126"/>
              <a:gd name="T5" fmla="*/ 2147483647 h 2044"/>
              <a:gd name="T6" fmla="*/ 2147483647 w 4126"/>
              <a:gd name="T7" fmla="*/ 1365924688 h 2044"/>
              <a:gd name="T8" fmla="*/ 2147483647 w 4126"/>
              <a:gd name="T9" fmla="*/ 1093747813 h 2044"/>
              <a:gd name="T10" fmla="*/ 2147483647 w 4126"/>
              <a:gd name="T11" fmla="*/ 635079375 h 2044"/>
              <a:gd name="T12" fmla="*/ 2147483647 w 4126"/>
              <a:gd name="T13" fmla="*/ 640119688 h 2044"/>
              <a:gd name="T14" fmla="*/ 2147483647 w 4126"/>
              <a:gd name="T15" fmla="*/ 594756875 h 2044"/>
              <a:gd name="T16" fmla="*/ 2147483647 w 4126"/>
              <a:gd name="T17" fmla="*/ 408265313 h 2044"/>
              <a:gd name="T18" fmla="*/ 2147483647 w 4126"/>
              <a:gd name="T19" fmla="*/ 347781563 h 2044"/>
              <a:gd name="T20" fmla="*/ 2114181658 w 4126"/>
              <a:gd name="T21" fmla="*/ 347781563 h 2044"/>
              <a:gd name="T22" fmla="*/ 590495211 w 4126"/>
              <a:gd name="T23" fmla="*/ 579635938 h 2044"/>
              <a:gd name="T24" fmla="*/ 769751294 w 4126"/>
              <a:gd name="T25" fmla="*/ 740925938 h 2044"/>
              <a:gd name="T26" fmla="*/ 1107176897 w 4126"/>
              <a:gd name="T27" fmla="*/ 1098788125 h 2044"/>
              <a:gd name="T28" fmla="*/ 1144082847 w 4126"/>
              <a:gd name="T29" fmla="*/ 1834673750 h 2044"/>
              <a:gd name="T30" fmla="*/ 2145815562 w 4126"/>
              <a:gd name="T31" fmla="*/ 2147483647 h 2044"/>
              <a:gd name="T32" fmla="*/ 2147483647 w 4126"/>
              <a:gd name="T33" fmla="*/ 2147483647 h 2044"/>
              <a:gd name="T34" fmla="*/ 2147483647 w 4126"/>
              <a:gd name="T35" fmla="*/ 2147483647 h 2044"/>
              <a:gd name="T36" fmla="*/ 2147483647 w 4126"/>
              <a:gd name="T37" fmla="*/ 2147483647 h 2044"/>
              <a:gd name="T38" fmla="*/ 2147483647 w 4126"/>
              <a:gd name="T39" fmla="*/ 141128750 h 2044"/>
              <a:gd name="T40" fmla="*/ 2147483647 w 4126"/>
              <a:gd name="T41" fmla="*/ 166330313 h 2044"/>
              <a:gd name="T42" fmla="*/ 2147483647 w 4126"/>
              <a:gd name="T43" fmla="*/ 151209375 h 2044"/>
              <a:gd name="T44" fmla="*/ 2147483647 w 4126"/>
              <a:gd name="T45" fmla="*/ 473789375 h 2044"/>
              <a:gd name="T46" fmla="*/ 2147483647 w 4126"/>
              <a:gd name="T47" fmla="*/ 176410938 h 2044"/>
              <a:gd name="T48" fmla="*/ 2147483647 w 4126"/>
              <a:gd name="T49" fmla="*/ 65524063 h 2044"/>
              <a:gd name="T50" fmla="*/ 2147483647 w 4126"/>
              <a:gd name="T51" fmla="*/ 2147483647 h 2044"/>
              <a:gd name="T52" fmla="*/ 2147483647 w 4126"/>
              <a:gd name="T53" fmla="*/ 2147483647 h 2044"/>
              <a:gd name="T54" fmla="*/ 2147483647 w 4126"/>
              <a:gd name="T55" fmla="*/ 1471771250 h 2044"/>
              <a:gd name="T56" fmla="*/ 2147483647 w 4126"/>
              <a:gd name="T57" fmla="*/ 1159271875 h 2044"/>
              <a:gd name="T58" fmla="*/ 2147483647 w 4126"/>
              <a:gd name="T59" fmla="*/ 1683464375 h 2044"/>
              <a:gd name="T60" fmla="*/ 2147483647 w 4126"/>
              <a:gd name="T61" fmla="*/ 932457813 h 2044"/>
              <a:gd name="T62" fmla="*/ 2147483647 w 4126"/>
              <a:gd name="T63" fmla="*/ 1043344688 h 2044"/>
              <a:gd name="T64" fmla="*/ 2147483647 w 4126"/>
              <a:gd name="T65" fmla="*/ 483870000 h 2044"/>
              <a:gd name="T66" fmla="*/ 2147483647 w 4126"/>
              <a:gd name="T67" fmla="*/ 201612500 h 2044"/>
              <a:gd name="T68" fmla="*/ 2147483647 w 4126"/>
              <a:gd name="T69" fmla="*/ 120967500 h 2044"/>
              <a:gd name="T70" fmla="*/ 2147483647 w 4126"/>
              <a:gd name="T71" fmla="*/ 428426563 h 2044"/>
              <a:gd name="T72" fmla="*/ 2147483647 w 4126"/>
              <a:gd name="T73" fmla="*/ 372983125 h 2044"/>
              <a:gd name="T74" fmla="*/ 2147483647 w 4126"/>
              <a:gd name="T75" fmla="*/ 680442188 h 2044"/>
              <a:gd name="T76" fmla="*/ 2147483647 w 4126"/>
              <a:gd name="T77" fmla="*/ 700603438 h 2044"/>
              <a:gd name="T78" fmla="*/ 2147483647 w 4126"/>
              <a:gd name="T79" fmla="*/ 1023183438 h 2044"/>
              <a:gd name="T80" fmla="*/ 2147483647 w 4126"/>
              <a:gd name="T81" fmla="*/ 1098788125 h 2044"/>
              <a:gd name="T82" fmla="*/ 2147483647 w 4126"/>
              <a:gd name="T83" fmla="*/ 1839714063 h 2044"/>
              <a:gd name="T84" fmla="*/ 2147483647 w 4126"/>
              <a:gd name="T85" fmla="*/ 2147483647 h 2044"/>
              <a:gd name="T86" fmla="*/ 2147483647 w 4126"/>
              <a:gd name="T87" fmla="*/ 2147483647 h 2044"/>
              <a:gd name="T88" fmla="*/ 2147483647 w 4126"/>
              <a:gd name="T89" fmla="*/ 2147483647 h 2044"/>
              <a:gd name="T90" fmla="*/ 2147483647 w 4126"/>
              <a:gd name="T91" fmla="*/ 2147483647 h 2044"/>
              <a:gd name="T92" fmla="*/ 2147483647 w 4126"/>
              <a:gd name="T93" fmla="*/ 2041326563 h 2044"/>
              <a:gd name="T94" fmla="*/ 2147483647 w 4126"/>
              <a:gd name="T95" fmla="*/ 2147483647 h 2044"/>
              <a:gd name="T96" fmla="*/ 2147483647 w 4126"/>
              <a:gd name="T97" fmla="*/ 2147483647 h 2044"/>
              <a:gd name="T98" fmla="*/ 2147483647 w 4126"/>
              <a:gd name="T99" fmla="*/ 1769149688 h 2044"/>
              <a:gd name="T100" fmla="*/ 2147483647 w 4126"/>
              <a:gd name="T101" fmla="*/ 1370965000 h 2044"/>
              <a:gd name="T102" fmla="*/ 2147483647 w 4126"/>
              <a:gd name="T103" fmla="*/ 1426408438 h 2044"/>
              <a:gd name="T104" fmla="*/ 2147483647 w 4126"/>
              <a:gd name="T105" fmla="*/ 1562496875 h 2044"/>
              <a:gd name="T106" fmla="*/ 2147483647 w 4126"/>
              <a:gd name="T107" fmla="*/ 1320561875 h 2044"/>
              <a:gd name="T108" fmla="*/ 2147483647 w 4126"/>
              <a:gd name="T109" fmla="*/ 2147483647 h 2044"/>
              <a:gd name="T110" fmla="*/ 2147483647 w 4126"/>
              <a:gd name="T111" fmla="*/ 2147483647 h 2044"/>
              <a:gd name="T112" fmla="*/ 2147483647 w 4126"/>
              <a:gd name="T113" fmla="*/ 2147483647 h 2044"/>
              <a:gd name="T114" fmla="*/ 2147483647 w 4126"/>
              <a:gd name="T115" fmla="*/ 2147483647 h 2044"/>
              <a:gd name="T116" fmla="*/ 2147483647 w 4126"/>
              <a:gd name="T117" fmla="*/ 2147483647 h 2044"/>
              <a:gd name="T118" fmla="*/ 2147483647 w 4126"/>
              <a:gd name="T119" fmla="*/ 2147483647 h 2044"/>
              <a:gd name="T120" fmla="*/ 2147483647 w 4126"/>
              <a:gd name="T121" fmla="*/ 2147483647 h 2044"/>
              <a:gd name="T122" fmla="*/ 2147483647 w 4126"/>
              <a:gd name="T123" fmla="*/ 2147483647 h 2044"/>
              <a:gd name="T124" fmla="*/ 2147483647 w 4126"/>
              <a:gd name="T125" fmla="*/ 2147483647 h 20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26" h="2044">
                <a:moveTo>
                  <a:pt x="1416" y="1262"/>
                </a:moveTo>
                <a:lnTo>
                  <a:pt x="1416" y="1262"/>
                </a:lnTo>
                <a:lnTo>
                  <a:pt x="1398" y="1258"/>
                </a:lnTo>
                <a:lnTo>
                  <a:pt x="1388" y="1258"/>
                </a:lnTo>
                <a:lnTo>
                  <a:pt x="1386" y="1256"/>
                </a:lnTo>
                <a:lnTo>
                  <a:pt x="1384" y="1254"/>
                </a:lnTo>
                <a:lnTo>
                  <a:pt x="1382" y="1246"/>
                </a:lnTo>
                <a:lnTo>
                  <a:pt x="1380" y="1240"/>
                </a:lnTo>
                <a:lnTo>
                  <a:pt x="1376" y="1236"/>
                </a:lnTo>
                <a:lnTo>
                  <a:pt x="1372" y="1234"/>
                </a:lnTo>
                <a:lnTo>
                  <a:pt x="1366" y="1232"/>
                </a:lnTo>
                <a:lnTo>
                  <a:pt x="1352" y="1230"/>
                </a:lnTo>
                <a:lnTo>
                  <a:pt x="1340" y="1230"/>
                </a:lnTo>
                <a:lnTo>
                  <a:pt x="1328" y="1230"/>
                </a:lnTo>
                <a:lnTo>
                  <a:pt x="1318" y="1228"/>
                </a:lnTo>
                <a:lnTo>
                  <a:pt x="1308" y="1222"/>
                </a:lnTo>
                <a:lnTo>
                  <a:pt x="1298" y="1214"/>
                </a:lnTo>
                <a:lnTo>
                  <a:pt x="1292" y="1210"/>
                </a:lnTo>
                <a:lnTo>
                  <a:pt x="1284" y="1206"/>
                </a:lnTo>
                <a:lnTo>
                  <a:pt x="1268" y="1202"/>
                </a:lnTo>
                <a:lnTo>
                  <a:pt x="1242" y="1196"/>
                </a:lnTo>
                <a:lnTo>
                  <a:pt x="1238" y="1194"/>
                </a:lnTo>
                <a:lnTo>
                  <a:pt x="1236" y="1190"/>
                </a:lnTo>
                <a:lnTo>
                  <a:pt x="1232" y="1176"/>
                </a:lnTo>
                <a:lnTo>
                  <a:pt x="1228" y="1158"/>
                </a:lnTo>
                <a:lnTo>
                  <a:pt x="1222" y="1148"/>
                </a:lnTo>
                <a:lnTo>
                  <a:pt x="1216" y="1138"/>
                </a:lnTo>
                <a:lnTo>
                  <a:pt x="1208" y="1128"/>
                </a:lnTo>
                <a:lnTo>
                  <a:pt x="1198" y="1120"/>
                </a:lnTo>
                <a:lnTo>
                  <a:pt x="1186" y="1114"/>
                </a:lnTo>
                <a:lnTo>
                  <a:pt x="1174" y="1110"/>
                </a:lnTo>
                <a:lnTo>
                  <a:pt x="1150" y="1100"/>
                </a:lnTo>
                <a:lnTo>
                  <a:pt x="1126" y="1090"/>
                </a:lnTo>
                <a:lnTo>
                  <a:pt x="1118" y="1082"/>
                </a:lnTo>
                <a:lnTo>
                  <a:pt x="1112" y="1072"/>
                </a:lnTo>
                <a:lnTo>
                  <a:pt x="1102" y="1048"/>
                </a:lnTo>
                <a:lnTo>
                  <a:pt x="1098" y="1036"/>
                </a:lnTo>
                <a:lnTo>
                  <a:pt x="1092" y="1028"/>
                </a:lnTo>
                <a:lnTo>
                  <a:pt x="1088" y="1024"/>
                </a:lnTo>
                <a:lnTo>
                  <a:pt x="1082" y="1022"/>
                </a:lnTo>
                <a:lnTo>
                  <a:pt x="1076" y="1020"/>
                </a:lnTo>
                <a:lnTo>
                  <a:pt x="1070" y="1020"/>
                </a:lnTo>
                <a:lnTo>
                  <a:pt x="1046" y="1026"/>
                </a:lnTo>
                <a:lnTo>
                  <a:pt x="1030" y="1030"/>
                </a:lnTo>
                <a:lnTo>
                  <a:pt x="1022" y="1032"/>
                </a:lnTo>
                <a:lnTo>
                  <a:pt x="1014" y="1030"/>
                </a:lnTo>
                <a:lnTo>
                  <a:pt x="1004" y="1028"/>
                </a:lnTo>
                <a:lnTo>
                  <a:pt x="992" y="1022"/>
                </a:lnTo>
                <a:lnTo>
                  <a:pt x="968" y="1010"/>
                </a:lnTo>
                <a:lnTo>
                  <a:pt x="948" y="1002"/>
                </a:lnTo>
                <a:lnTo>
                  <a:pt x="938" y="1000"/>
                </a:lnTo>
                <a:lnTo>
                  <a:pt x="930" y="1000"/>
                </a:lnTo>
                <a:lnTo>
                  <a:pt x="922" y="1002"/>
                </a:lnTo>
                <a:lnTo>
                  <a:pt x="914" y="1006"/>
                </a:lnTo>
                <a:lnTo>
                  <a:pt x="900" y="1018"/>
                </a:lnTo>
                <a:lnTo>
                  <a:pt x="886" y="1030"/>
                </a:lnTo>
                <a:lnTo>
                  <a:pt x="872" y="1044"/>
                </a:lnTo>
                <a:lnTo>
                  <a:pt x="860" y="1052"/>
                </a:lnTo>
                <a:lnTo>
                  <a:pt x="856" y="1052"/>
                </a:lnTo>
                <a:lnTo>
                  <a:pt x="850" y="1054"/>
                </a:lnTo>
                <a:lnTo>
                  <a:pt x="840" y="1052"/>
                </a:lnTo>
                <a:lnTo>
                  <a:pt x="828" y="1048"/>
                </a:lnTo>
                <a:lnTo>
                  <a:pt x="818" y="1048"/>
                </a:lnTo>
                <a:lnTo>
                  <a:pt x="812" y="1048"/>
                </a:lnTo>
                <a:lnTo>
                  <a:pt x="808" y="1046"/>
                </a:lnTo>
                <a:lnTo>
                  <a:pt x="800" y="1042"/>
                </a:lnTo>
                <a:lnTo>
                  <a:pt x="790" y="1034"/>
                </a:lnTo>
                <a:lnTo>
                  <a:pt x="784" y="1024"/>
                </a:lnTo>
                <a:lnTo>
                  <a:pt x="782" y="1018"/>
                </a:lnTo>
                <a:lnTo>
                  <a:pt x="782" y="1008"/>
                </a:lnTo>
                <a:lnTo>
                  <a:pt x="786" y="984"/>
                </a:lnTo>
                <a:lnTo>
                  <a:pt x="786" y="972"/>
                </a:lnTo>
                <a:lnTo>
                  <a:pt x="786" y="962"/>
                </a:lnTo>
                <a:lnTo>
                  <a:pt x="782" y="956"/>
                </a:lnTo>
                <a:lnTo>
                  <a:pt x="780" y="954"/>
                </a:lnTo>
                <a:lnTo>
                  <a:pt x="776" y="954"/>
                </a:lnTo>
                <a:lnTo>
                  <a:pt x="760" y="952"/>
                </a:lnTo>
                <a:lnTo>
                  <a:pt x="744" y="948"/>
                </a:lnTo>
                <a:lnTo>
                  <a:pt x="732" y="942"/>
                </a:lnTo>
                <a:lnTo>
                  <a:pt x="728" y="938"/>
                </a:lnTo>
                <a:lnTo>
                  <a:pt x="726" y="936"/>
                </a:lnTo>
                <a:lnTo>
                  <a:pt x="728" y="930"/>
                </a:lnTo>
                <a:lnTo>
                  <a:pt x="734" y="922"/>
                </a:lnTo>
                <a:lnTo>
                  <a:pt x="748" y="902"/>
                </a:lnTo>
                <a:lnTo>
                  <a:pt x="754" y="890"/>
                </a:lnTo>
                <a:lnTo>
                  <a:pt x="758" y="880"/>
                </a:lnTo>
                <a:lnTo>
                  <a:pt x="760" y="872"/>
                </a:lnTo>
                <a:lnTo>
                  <a:pt x="760" y="870"/>
                </a:lnTo>
                <a:lnTo>
                  <a:pt x="758" y="868"/>
                </a:lnTo>
                <a:lnTo>
                  <a:pt x="752" y="866"/>
                </a:lnTo>
                <a:lnTo>
                  <a:pt x="746" y="864"/>
                </a:lnTo>
                <a:lnTo>
                  <a:pt x="738" y="864"/>
                </a:lnTo>
                <a:lnTo>
                  <a:pt x="730" y="866"/>
                </a:lnTo>
                <a:lnTo>
                  <a:pt x="722" y="870"/>
                </a:lnTo>
                <a:lnTo>
                  <a:pt x="712" y="878"/>
                </a:lnTo>
                <a:lnTo>
                  <a:pt x="704" y="886"/>
                </a:lnTo>
                <a:lnTo>
                  <a:pt x="694" y="896"/>
                </a:lnTo>
                <a:lnTo>
                  <a:pt x="686" y="906"/>
                </a:lnTo>
                <a:lnTo>
                  <a:pt x="678" y="914"/>
                </a:lnTo>
                <a:lnTo>
                  <a:pt x="668" y="920"/>
                </a:lnTo>
                <a:lnTo>
                  <a:pt x="662" y="922"/>
                </a:lnTo>
                <a:lnTo>
                  <a:pt x="654" y="922"/>
                </a:lnTo>
                <a:lnTo>
                  <a:pt x="648" y="922"/>
                </a:lnTo>
                <a:lnTo>
                  <a:pt x="642" y="918"/>
                </a:lnTo>
                <a:lnTo>
                  <a:pt x="638" y="914"/>
                </a:lnTo>
                <a:lnTo>
                  <a:pt x="632" y="908"/>
                </a:lnTo>
                <a:lnTo>
                  <a:pt x="626" y="896"/>
                </a:lnTo>
                <a:lnTo>
                  <a:pt x="620" y="882"/>
                </a:lnTo>
                <a:lnTo>
                  <a:pt x="616" y="866"/>
                </a:lnTo>
                <a:lnTo>
                  <a:pt x="612" y="848"/>
                </a:lnTo>
                <a:lnTo>
                  <a:pt x="612" y="828"/>
                </a:lnTo>
                <a:lnTo>
                  <a:pt x="614" y="812"/>
                </a:lnTo>
                <a:lnTo>
                  <a:pt x="616" y="802"/>
                </a:lnTo>
                <a:lnTo>
                  <a:pt x="620" y="796"/>
                </a:lnTo>
                <a:lnTo>
                  <a:pt x="628" y="782"/>
                </a:lnTo>
                <a:lnTo>
                  <a:pt x="638" y="770"/>
                </a:lnTo>
                <a:lnTo>
                  <a:pt x="650" y="760"/>
                </a:lnTo>
                <a:lnTo>
                  <a:pt x="660" y="752"/>
                </a:lnTo>
                <a:lnTo>
                  <a:pt x="672" y="746"/>
                </a:lnTo>
                <a:lnTo>
                  <a:pt x="682" y="742"/>
                </a:lnTo>
                <a:lnTo>
                  <a:pt x="694" y="740"/>
                </a:lnTo>
                <a:lnTo>
                  <a:pt x="704" y="740"/>
                </a:lnTo>
                <a:lnTo>
                  <a:pt x="720" y="740"/>
                </a:lnTo>
                <a:lnTo>
                  <a:pt x="730" y="736"/>
                </a:lnTo>
                <a:lnTo>
                  <a:pt x="740" y="734"/>
                </a:lnTo>
                <a:lnTo>
                  <a:pt x="754" y="732"/>
                </a:lnTo>
                <a:lnTo>
                  <a:pt x="776" y="732"/>
                </a:lnTo>
                <a:lnTo>
                  <a:pt x="796" y="736"/>
                </a:lnTo>
                <a:lnTo>
                  <a:pt x="812" y="742"/>
                </a:lnTo>
                <a:lnTo>
                  <a:pt x="818" y="744"/>
                </a:lnTo>
                <a:lnTo>
                  <a:pt x="822" y="748"/>
                </a:lnTo>
                <a:lnTo>
                  <a:pt x="824" y="752"/>
                </a:lnTo>
                <a:lnTo>
                  <a:pt x="824" y="756"/>
                </a:lnTo>
                <a:lnTo>
                  <a:pt x="824" y="768"/>
                </a:lnTo>
                <a:lnTo>
                  <a:pt x="824" y="774"/>
                </a:lnTo>
                <a:lnTo>
                  <a:pt x="824" y="780"/>
                </a:lnTo>
                <a:lnTo>
                  <a:pt x="828" y="788"/>
                </a:lnTo>
                <a:lnTo>
                  <a:pt x="832" y="796"/>
                </a:lnTo>
                <a:lnTo>
                  <a:pt x="838" y="802"/>
                </a:lnTo>
                <a:lnTo>
                  <a:pt x="844" y="806"/>
                </a:lnTo>
                <a:lnTo>
                  <a:pt x="852" y="810"/>
                </a:lnTo>
                <a:lnTo>
                  <a:pt x="858" y="812"/>
                </a:lnTo>
                <a:lnTo>
                  <a:pt x="860" y="814"/>
                </a:lnTo>
                <a:lnTo>
                  <a:pt x="860" y="816"/>
                </a:lnTo>
                <a:lnTo>
                  <a:pt x="860" y="818"/>
                </a:lnTo>
                <a:lnTo>
                  <a:pt x="860" y="822"/>
                </a:lnTo>
                <a:lnTo>
                  <a:pt x="854" y="828"/>
                </a:lnTo>
                <a:lnTo>
                  <a:pt x="846" y="830"/>
                </a:lnTo>
                <a:lnTo>
                  <a:pt x="840" y="832"/>
                </a:lnTo>
                <a:lnTo>
                  <a:pt x="828" y="834"/>
                </a:lnTo>
                <a:lnTo>
                  <a:pt x="810" y="842"/>
                </a:lnTo>
                <a:lnTo>
                  <a:pt x="802" y="846"/>
                </a:lnTo>
                <a:lnTo>
                  <a:pt x="796" y="850"/>
                </a:lnTo>
                <a:lnTo>
                  <a:pt x="796" y="852"/>
                </a:lnTo>
                <a:lnTo>
                  <a:pt x="796" y="854"/>
                </a:lnTo>
                <a:lnTo>
                  <a:pt x="800" y="858"/>
                </a:lnTo>
                <a:lnTo>
                  <a:pt x="810" y="860"/>
                </a:lnTo>
                <a:lnTo>
                  <a:pt x="820" y="862"/>
                </a:lnTo>
                <a:lnTo>
                  <a:pt x="840" y="864"/>
                </a:lnTo>
                <a:lnTo>
                  <a:pt x="858" y="866"/>
                </a:lnTo>
                <a:lnTo>
                  <a:pt x="864" y="868"/>
                </a:lnTo>
                <a:lnTo>
                  <a:pt x="870" y="872"/>
                </a:lnTo>
                <a:lnTo>
                  <a:pt x="870" y="878"/>
                </a:lnTo>
                <a:lnTo>
                  <a:pt x="870" y="886"/>
                </a:lnTo>
                <a:lnTo>
                  <a:pt x="866" y="900"/>
                </a:lnTo>
                <a:lnTo>
                  <a:pt x="866" y="906"/>
                </a:lnTo>
                <a:lnTo>
                  <a:pt x="870" y="910"/>
                </a:lnTo>
                <a:lnTo>
                  <a:pt x="878" y="914"/>
                </a:lnTo>
                <a:lnTo>
                  <a:pt x="892" y="916"/>
                </a:lnTo>
                <a:lnTo>
                  <a:pt x="928" y="918"/>
                </a:lnTo>
                <a:lnTo>
                  <a:pt x="958" y="922"/>
                </a:lnTo>
                <a:lnTo>
                  <a:pt x="1006" y="926"/>
                </a:lnTo>
                <a:lnTo>
                  <a:pt x="1042" y="930"/>
                </a:lnTo>
                <a:lnTo>
                  <a:pt x="1052" y="932"/>
                </a:lnTo>
                <a:lnTo>
                  <a:pt x="1056" y="934"/>
                </a:lnTo>
                <a:lnTo>
                  <a:pt x="1058" y="936"/>
                </a:lnTo>
                <a:lnTo>
                  <a:pt x="1060" y="938"/>
                </a:lnTo>
                <a:lnTo>
                  <a:pt x="1062" y="936"/>
                </a:lnTo>
                <a:lnTo>
                  <a:pt x="1064" y="932"/>
                </a:lnTo>
                <a:lnTo>
                  <a:pt x="1066" y="926"/>
                </a:lnTo>
                <a:lnTo>
                  <a:pt x="1064" y="922"/>
                </a:lnTo>
                <a:lnTo>
                  <a:pt x="1058" y="916"/>
                </a:lnTo>
                <a:lnTo>
                  <a:pt x="1050" y="912"/>
                </a:lnTo>
                <a:lnTo>
                  <a:pt x="1034" y="912"/>
                </a:lnTo>
                <a:lnTo>
                  <a:pt x="1018" y="910"/>
                </a:lnTo>
                <a:lnTo>
                  <a:pt x="1000" y="908"/>
                </a:lnTo>
                <a:lnTo>
                  <a:pt x="986" y="902"/>
                </a:lnTo>
                <a:lnTo>
                  <a:pt x="972" y="898"/>
                </a:lnTo>
                <a:lnTo>
                  <a:pt x="946" y="886"/>
                </a:lnTo>
                <a:lnTo>
                  <a:pt x="934" y="882"/>
                </a:lnTo>
                <a:lnTo>
                  <a:pt x="924" y="880"/>
                </a:lnTo>
                <a:lnTo>
                  <a:pt x="916" y="878"/>
                </a:lnTo>
                <a:lnTo>
                  <a:pt x="908" y="874"/>
                </a:lnTo>
                <a:lnTo>
                  <a:pt x="900" y="870"/>
                </a:lnTo>
                <a:lnTo>
                  <a:pt x="894" y="864"/>
                </a:lnTo>
                <a:lnTo>
                  <a:pt x="890" y="858"/>
                </a:lnTo>
                <a:lnTo>
                  <a:pt x="886" y="852"/>
                </a:lnTo>
                <a:lnTo>
                  <a:pt x="882" y="844"/>
                </a:lnTo>
                <a:lnTo>
                  <a:pt x="882" y="838"/>
                </a:lnTo>
                <a:lnTo>
                  <a:pt x="880" y="810"/>
                </a:lnTo>
                <a:lnTo>
                  <a:pt x="878" y="798"/>
                </a:lnTo>
                <a:lnTo>
                  <a:pt x="872" y="786"/>
                </a:lnTo>
                <a:lnTo>
                  <a:pt x="864" y="768"/>
                </a:lnTo>
                <a:lnTo>
                  <a:pt x="854" y="748"/>
                </a:lnTo>
                <a:lnTo>
                  <a:pt x="852" y="738"/>
                </a:lnTo>
                <a:lnTo>
                  <a:pt x="852" y="728"/>
                </a:lnTo>
                <a:lnTo>
                  <a:pt x="854" y="718"/>
                </a:lnTo>
                <a:lnTo>
                  <a:pt x="860" y="712"/>
                </a:lnTo>
                <a:lnTo>
                  <a:pt x="906" y="678"/>
                </a:lnTo>
                <a:lnTo>
                  <a:pt x="928" y="658"/>
                </a:lnTo>
                <a:lnTo>
                  <a:pt x="938" y="650"/>
                </a:lnTo>
                <a:lnTo>
                  <a:pt x="944" y="640"/>
                </a:lnTo>
                <a:lnTo>
                  <a:pt x="950" y="626"/>
                </a:lnTo>
                <a:lnTo>
                  <a:pt x="958" y="616"/>
                </a:lnTo>
                <a:lnTo>
                  <a:pt x="966" y="608"/>
                </a:lnTo>
                <a:lnTo>
                  <a:pt x="982" y="596"/>
                </a:lnTo>
                <a:lnTo>
                  <a:pt x="1024" y="570"/>
                </a:lnTo>
                <a:lnTo>
                  <a:pt x="1042" y="556"/>
                </a:lnTo>
                <a:lnTo>
                  <a:pt x="1056" y="542"/>
                </a:lnTo>
                <a:lnTo>
                  <a:pt x="1070" y="530"/>
                </a:lnTo>
                <a:lnTo>
                  <a:pt x="1082" y="520"/>
                </a:lnTo>
                <a:lnTo>
                  <a:pt x="1090" y="516"/>
                </a:lnTo>
                <a:lnTo>
                  <a:pt x="1094" y="512"/>
                </a:lnTo>
                <a:lnTo>
                  <a:pt x="1098" y="512"/>
                </a:lnTo>
                <a:lnTo>
                  <a:pt x="1102" y="516"/>
                </a:lnTo>
                <a:lnTo>
                  <a:pt x="1104" y="520"/>
                </a:lnTo>
                <a:lnTo>
                  <a:pt x="1108" y="522"/>
                </a:lnTo>
                <a:lnTo>
                  <a:pt x="1114" y="526"/>
                </a:lnTo>
                <a:lnTo>
                  <a:pt x="1122" y="526"/>
                </a:lnTo>
                <a:lnTo>
                  <a:pt x="1138" y="526"/>
                </a:lnTo>
                <a:lnTo>
                  <a:pt x="1158" y="520"/>
                </a:lnTo>
                <a:lnTo>
                  <a:pt x="1180" y="512"/>
                </a:lnTo>
                <a:lnTo>
                  <a:pt x="1198" y="500"/>
                </a:lnTo>
                <a:lnTo>
                  <a:pt x="1202" y="494"/>
                </a:lnTo>
                <a:lnTo>
                  <a:pt x="1204" y="490"/>
                </a:lnTo>
                <a:lnTo>
                  <a:pt x="1202" y="486"/>
                </a:lnTo>
                <a:lnTo>
                  <a:pt x="1192" y="486"/>
                </a:lnTo>
                <a:lnTo>
                  <a:pt x="1172" y="484"/>
                </a:lnTo>
                <a:lnTo>
                  <a:pt x="1158" y="480"/>
                </a:lnTo>
                <a:lnTo>
                  <a:pt x="1154" y="476"/>
                </a:lnTo>
                <a:lnTo>
                  <a:pt x="1150" y="474"/>
                </a:lnTo>
                <a:lnTo>
                  <a:pt x="1150" y="470"/>
                </a:lnTo>
                <a:lnTo>
                  <a:pt x="1152" y="466"/>
                </a:lnTo>
                <a:lnTo>
                  <a:pt x="1154" y="462"/>
                </a:lnTo>
                <a:lnTo>
                  <a:pt x="1152" y="458"/>
                </a:lnTo>
                <a:lnTo>
                  <a:pt x="1150" y="454"/>
                </a:lnTo>
                <a:lnTo>
                  <a:pt x="1144" y="452"/>
                </a:lnTo>
                <a:lnTo>
                  <a:pt x="1132" y="450"/>
                </a:lnTo>
                <a:lnTo>
                  <a:pt x="1124" y="450"/>
                </a:lnTo>
                <a:lnTo>
                  <a:pt x="1120" y="450"/>
                </a:lnTo>
                <a:lnTo>
                  <a:pt x="1120" y="448"/>
                </a:lnTo>
                <a:lnTo>
                  <a:pt x="1118" y="446"/>
                </a:lnTo>
                <a:lnTo>
                  <a:pt x="1120" y="442"/>
                </a:lnTo>
                <a:lnTo>
                  <a:pt x="1122" y="438"/>
                </a:lnTo>
                <a:lnTo>
                  <a:pt x="1128" y="434"/>
                </a:lnTo>
                <a:lnTo>
                  <a:pt x="1134" y="430"/>
                </a:lnTo>
                <a:lnTo>
                  <a:pt x="1144" y="428"/>
                </a:lnTo>
                <a:lnTo>
                  <a:pt x="1152" y="428"/>
                </a:lnTo>
                <a:lnTo>
                  <a:pt x="1156" y="430"/>
                </a:lnTo>
                <a:lnTo>
                  <a:pt x="1160" y="432"/>
                </a:lnTo>
                <a:lnTo>
                  <a:pt x="1160" y="436"/>
                </a:lnTo>
                <a:lnTo>
                  <a:pt x="1160" y="440"/>
                </a:lnTo>
                <a:lnTo>
                  <a:pt x="1162" y="444"/>
                </a:lnTo>
                <a:lnTo>
                  <a:pt x="1166" y="446"/>
                </a:lnTo>
                <a:lnTo>
                  <a:pt x="1172" y="446"/>
                </a:lnTo>
                <a:lnTo>
                  <a:pt x="1180" y="446"/>
                </a:lnTo>
                <a:lnTo>
                  <a:pt x="1188" y="442"/>
                </a:lnTo>
                <a:lnTo>
                  <a:pt x="1202" y="436"/>
                </a:lnTo>
                <a:lnTo>
                  <a:pt x="1216" y="428"/>
                </a:lnTo>
                <a:lnTo>
                  <a:pt x="1228" y="424"/>
                </a:lnTo>
                <a:lnTo>
                  <a:pt x="1234" y="422"/>
                </a:lnTo>
                <a:lnTo>
                  <a:pt x="1238" y="424"/>
                </a:lnTo>
                <a:lnTo>
                  <a:pt x="1242" y="426"/>
                </a:lnTo>
                <a:lnTo>
                  <a:pt x="1244" y="430"/>
                </a:lnTo>
                <a:lnTo>
                  <a:pt x="1244" y="434"/>
                </a:lnTo>
                <a:lnTo>
                  <a:pt x="1240" y="440"/>
                </a:lnTo>
                <a:lnTo>
                  <a:pt x="1236" y="444"/>
                </a:lnTo>
                <a:lnTo>
                  <a:pt x="1230" y="450"/>
                </a:lnTo>
                <a:lnTo>
                  <a:pt x="1216" y="458"/>
                </a:lnTo>
                <a:lnTo>
                  <a:pt x="1210" y="462"/>
                </a:lnTo>
                <a:lnTo>
                  <a:pt x="1212" y="462"/>
                </a:lnTo>
                <a:lnTo>
                  <a:pt x="1214" y="464"/>
                </a:lnTo>
                <a:lnTo>
                  <a:pt x="1230" y="466"/>
                </a:lnTo>
                <a:lnTo>
                  <a:pt x="1248" y="474"/>
                </a:lnTo>
                <a:lnTo>
                  <a:pt x="1260" y="478"/>
                </a:lnTo>
                <a:lnTo>
                  <a:pt x="1266" y="480"/>
                </a:lnTo>
                <a:lnTo>
                  <a:pt x="1272" y="480"/>
                </a:lnTo>
                <a:lnTo>
                  <a:pt x="1278" y="478"/>
                </a:lnTo>
                <a:lnTo>
                  <a:pt x="1284" y="474"/>
                </a:lnTo>
                <a:lnTo>
                  <a:pt x="1288" y="468"/>
                </a:lnTo>
                <a:lnTo>
                  <a:pt x="1290" y="464"/>
                </a:lnTo>
                <a:lnTo>
                  <a:pt x="1290" y="460"/>
                </a:lnTo>
                <a:lnTo>
                  <a:pt x="1288" y="456"/>
                </a:lnTo>
                <a:lnTo>
                  <a:pt x="1282" y="446"/>
                </a:lnTo>
                <a:lnTo>
                  <a:pt x="1280" y="440"/>
                </a:lnTo>
                <a:lnTo>
                  <a:pt x="1278" y="434"/>
                </a:lnTo>
                <a:lnTo>
                  <a:pt x="1278" y="416"/>
                </a:lnTo>
                <a:lnTo>
                  <a:pt x="1278" y="396"/>
                </a:lnTo>
                <a:lnTo>
                  <a:pt x="1276" y="386"/>
                </a:lnTo>
                <a:lnTo>
                  <a:pt x="1274" y="376"/>
                </a:lnTo>
                <a:lnTo>
                  <a:pt x="1270" y="368"/>
                </a:lnTo>
                <a:lnTo>
                  <a:pt x="1264" y="362"/>
                </a:lnTo>
                <a:lnTo>
                  <a:pt x="1258" y="358"/>
                </a:lnTo>
                <a:lnTo>
                  <a:pt x="1252" y="352"/>
                </a:lnTo>
                <a:lnTo>
                  <a:pt x="1248" y="340"/>
                </a:lnTo>
                <a:lnTo>
                  <a:pt x="1246" y="330"/>
                </a:lnTo>
                <a:lnTo>
                  <a:pt x="1244" y="318"/>
                </a:lnTo>
                <a:lnTo>
                  <a:pt x="1246" y="306"/>
                </a:lnTo>
                <a:lnTo>
                  <a:pt x="1244" y="294"/>
                </a:lnTo>
                <a:lnTo>
                  <a:pt x="1242" y="290"/>
                </a:lnTo>
                <a:lnTo>
                  <a:pt x="1240" y="288"/>
                </a:lnTo>
                <a:lnTo>
                  <a:pt x="1236" y="288"/>
                </a:lnTo>
                <a:lnTo>
                  <a:pt x="1230" y="290"/>
                </a:lnTo>
                <a:lnTo>
                  <a:pt x="1216" y="300"/>
                </a:lnTo>
                <a:lnTo>
                  <a:pt x="1206" y="306"/>
                </a:lnTo>
                <a:lnTo>
                  <a:pt x="1196" y="308"/>
                </a:lnTo>
                <a:lnTo>
                  <a:pt x="1192" y="308"/>
                </a:lnTo>
                <a:lnTo>
                  <a:pt x="1190" y="306"/>
                </a:lnTo>
                <a:lnTo>
                  <a:pt x="1188" y="302"/>
                </a:lnTo>
                <a:lnTo>
                  <a:pt x="1186" y="300"/>
                </a:lnTo>
                <a:lnTo>
                  <a:pt x="1186" y="292"/>
                </a:lnTo>
                <a:lnTo>
                  <a:pt x="1184" y="284"/>
                </a:lnTo>
                <a:lnTo>
                  <a:pt x="1182" y="278"/>
                </a:lnTo>
                <a:lnTo>
                  <a:pt x="1178" y="276"/>
                </a:lnTo>
                <a:lnTo>
                  <a:pt x="1168" y="266"/>
                </a:lnTo>
                <a:lnTo>
                  <a:pt x="1162" y="258"/>
                </a:lnTo>
                <a:lnTo>
                  <a:pt x="1154" y="254"/>
                </a:lnTo>
                <a:lnTo>
                  <a:pt x="1148" y="252"/>
                </a:lnTo>
                <a:lnTo>
                  <a:pt x="1142" y="252"/>
                </a:lnTo>
                <a:lnTo>
                  <a:pt x="1128" y="250"/>
                </a:lnTo>
                <a:lnTo>
                  <a:pt x="1116" y="248"/>
                </a:lnTo>
                <a:lnTo>
                  <a:pt x="1110" y="248"/>
                </a:lnTo>
                <a:lnTo>
                  <a:pt x="1104" y="250"/>
                </a:lnTo>
                <a:lnTo>
                  <a:pt x="1100" y="254"/>
                </a:lnTo>
                <a:lnTo>
                  <a:pt x="1094" y="260"/>
                </a:lnTo>
                <a:lnTo>
                  <a:pt x="1072" y="308"/>
                </a:lnTo>
                <a:lnTo>
                  <a:pt x="1070" y="310"/>
                </a:lnTo>
                <a:lnTo>
                  <a:pt x="1072" y="314"/>
                </a:lnTo>
                <a:lnTo>
                  <a:pt x="1074" y="326"/>
                </a:lnTo>
                <a:lnTo>
                  <a:pt x="1076" y="338"/>
                </a:lnTo>
                <a:lnTo>
                  <a:pt x="1074" y="344"/>
                </a:lnTo>
                <a:lnTo>
                  <a:pt x="1070" y="350"/>
                </a:lnTo>
                <a:lnTo>
                  <a:pt x="1056" y="358"/>
                </a:lnTo>
                <a:lnTo>
                  <a:pt x="1038" y="370"/>
                </a:lnTo>
                <a:lnTo>
                  <a:pt x="1024" y="380"/>
                </a:lnTo>
                <a:lnTo>
                  <a:pt x="1018" y="384"/>
                </a:lnTo>
                <a:lnTo>
                  <a:pt x="1014" y="390"/>
                </a:lnTo>
                <a:lnTo>
                  <a:pt x="1008" y="400"/>
                </a:lnTo>
                <a:lnTo>
                  <a:pt x="998" y="412"/>
                </a:lnTo>
                <a:lnTo>
                  <a:pt x="994" y="416"/>
                </a:lnTo>
                <a:lnTo>
                  <a:pt x="990" y="418"/>
                </a:lnTo>
                <a:lnTo>
                  <a:pt x="986" y="416"/>
                </a:lnTo>
                <a:lnTo>
                  <a:pt x="984" y="412"/>
                </a:lnTo>
                <a:lnTo>
                  <a:pt x="984" y="404"/>
                </a:lnTo>
                <a:lnTo>
                  <a:pt x="984" y="394"/>
                </a:lnTo>
                <a:lnTo>
                  <a:pt x="986" y="378"/>
                </a:lnTo>
                <a:lnTo>
                  <a:pt x="986" y="370"/>
                </a:lnTo>
                <a:lnTo>
                  <a:pt x="984" y="362"/>
                </a:lnTo>
                <a:lnTo>
                  <a:pt x="980" y="356"/>
                </a:lnTo>
                <a:lnTo>
                  <a:pt x="970" y="352"/>
                </a:lnTo>
                <a:lnTo>
                  <a:pt x="950" y="348"/>
                </a:lnTo>
                <a:lnTo>
                  <a:pt x="932" y="346"/>
                </a:lnTo>
                <a:lnTo>
                  <a:pt x="924" y="344"/>
                </a:lnTo>
                <a:lnTo>
                  <a:pt x="918" y="342"/>
                </a:lnTo>
                <a:lnTo>
                  <a:pt x="914" y="338"/>
                </a:lnTo>
                <a:lnTo>
                  <a:pt x="912" y="332"/>
                </a:lnTo>
                <a:lnTo>
                  <a:pt x="906" y="318"/>
                </a:lnTo>
                <a:lnTo>
                  <a:pt x="904" y="306"/>
                </a:lnTo>
                <a:lnTo>
                  <a:pt x="904" y="300"/>
                </a:lnTo>
                <a:lnTo>
                  <a:pt x="908" y="294"/>
                </a:lnTo>
                <a:lnTo>
                  <a:pt x="914" y="288"/>
                </a:lnTo>
                <a:lnTo>
                  <a:pt x="924" y="282"/>
                </a:lnTo>
                <a:lnTo>
                  <a:pt x="946" y="268"/>
                </a:lnTo>
                <a:lnTo>
                  <a:pt x="968" y="254"/>
                </a:lnTo>
                <a:lnTo>
                  <a:pt x="990" y="242"/>
                </a:lnTo>
                <a:lnTo>
                  <a:pt x="1002" y="238"/>
                </a:lnTo>
                <a:lnTo>
                  <a:pt x="1012" y="236"/>
                </a:lnTo>
                <a:lnTo>
                  <a:pt x="1022" y="236"/>
                </a:lnTo>
                <a:lnTo>
                  <a:pt x="1026" y="238"/>
                </a:lnTo>
                <a:lnTo>
                  <a:pt x="1028" y="242"/>
                </a:lnTo>
                <a:lnTo>
                  <a:pt x="1030" y="244"/>
                </a:lnTo>
                <a:lnTo>
                  <a:pt x="1032" y="248"/>
                </a:lnTo>
                <a:lnTo>
                  <a:pt x="1034" y="252"/>
                </a:lnTo>
                <a:lnTo>
                  <a:pt x="1038" y="254"/>
                </a:lnTo>
                <a:lnTo>
                  <a:pt x="1044" y="254"/>
                </a:lnTo>
                <a:lnTo>
                  <a:pt x="1052" y="254"/>
                </a:lnTo>
                <a:lnTo>
                  <a:pt x="1054" y="252"/>
                </a:lnTo>
                <a:lnTo>
                  <a:pt x="1056" y="250"/>
                </a:lnTo>
                <a:lnTo>
                  <a:pt x="1056" y="246"/>
                </a:lnTo>
                <a:lnTo>
                  <a:pt x="1056" y="244"/>
                </a:lnTo>
                <a:lnTo>
                  <a:pt x="1056" y="242"/>
                </a:lnTo>
                <a:lnTo>
                  <a:pt x="1062" y="238"/>
                </a:lnTo>
                <a:lnTo>
                  <a:pt x="1070" y="236"/>
                </a:lnTo>
                <a:lnTo>
                  <a:pt x="1086" y="234"/>
                </a:lnTo>
                <a:lnTo>
                  <a:pt x="1092" y="230"/>
                </a:lnTo>
                <a:lnTo>
                  <a:pt x="1090" y="228"/>
                </a:lnTo>
                <a:lnTo>
                  <a:pt x="1084" y="222"/>
                </a:lnTo>
                <a:lnTo>
                  <a:pt x="1082" y="214"/>
                </a:lnTo>
                <a:lnTo>
                  <a:pt x="1082" y="212"/>
                </a:lnTo>
                <a:lnTo>
                  <a:pt x="1082" y="210"/>
                </a:lnTo>
                <a:lnTo>
                  <a:pt x="1090" y="206"/>
                </a:lnTo>
                <a:lnTo>
                  <a:pt x="1104" y="200"/>
                </a:lnTo>
                <a:lnTo>
                  <a:pt x="1110" y="196"/>
                </a:lnTo>
                <a:lnTo>
                  <a:pt x="1114" y="192"/>
                </a:lnTo>
                <a:lnTo>
                  <a:pt x="1116" y="186"/>
                </a:lnTo>
                <a:lnTo>
                  <a:pt x="1120" y="180"/>
                </a:lnTo>
                <a:lnTo>
                  <a:pt x="1124" y="178"/>
                </a:lnTo>
                <a:lnTo>
                  <a:pt x="1130" y="174"/>
                </a:lnTo>
                <a:lnTo>
                  <a:pt x="1144" y="168"/>
                </a:lnTo>
                <a:lnTo>
                  <a:pt x="1154" y="162"/>
                </a:lnTo>
                <a:lnTo>
                  <a:pt x="1162" y="158"/>
                </a:lnTo>
                <a:lnTo>
                  <a:pt x="1170" y="158"/>
                </a:lnTo>
                <a:lnTo>
                  <a:pt x="1176" y="158"/>
                </a:lnTo>
                <a:lnTo>
                  <a:pt x="1178" y="162"/>
                </a:lnTo>
                <a:lnTo>
                  <a:pt x="1176" y="168"/>
                </a:lnTo>
                <a:lnTo>
                  <a:pt x="1172" y="178"/>
                </a:lnTo>
                <a:lnTo>
                  <a:pt x="1168" y="188"/>
                </a:lnTo>
                <a:lnTo>
                  <a:pt x="1166" y="194"/>
                </a:lnTo>
                <a:lnTo>
                  <a:pt x="1168" y="196"/>
                </a:lnTo>
                <a:lnTo>
                  <a:pt x="1170" y="196"/>
                </a:lnTo>
                <a:lnTo>
                  <a:pt x="1180" y="192"/>
                </a:lnTo>
                <a:lnTo>
                  <a:pt x="1202" y="182"/>
                </a:lnTo>
                <a:lnTo>
                  <a:pt x="1204" y="182"/>
                </a:lnTo>
                <a:lnTo>
                  <a:pt x="1202" y="184"/>
                </a:lnTo>
                <a:lnTo>
                  <a:pt x="1196" y="190"/>
                </a:lnTo>
                <a:lnTo>
                  <a:pt x="1186" y="200"/>
                </a:lnTo>
                <a:lnTo>
                  <a:pt x="1174" y="204"/>
                </a:lnTo>
                <a:lnTo>
                  <a:pt x="1164" y="208"/>
                </a:lnTo>
                <a:lnTo>
                  <a:pt x="1148" y="210"/>
                </a:lnTo>
                <a:lnTo>
                  <a:pt x="1138" y="212"/>
                </a:lnTo>
                <a:lnTo>
                  <a:pt x="1134" y="214"/>
                </a:lnTo>
                <a:lnTo>
                  <a:pt x="1134" y="216"/>
                </a:lnTo>
                <a:lnTo>
                  <a:pt x="1138" y="220"/>
                </a:lnTo>
                <a:lnTo>
                  <a:pt x="1144" y="228"/>
                </a:lnTo>
                <a:lnTo>
                  <a:pt x="1148" y="232"/>
                </a:lnTo>
                <a:lnTo>
                  <a:pt x="1154" y="236"/>
                </a:lnTo>
                <a:lnTo>
                  <a:pt x="1166" y="240"/>
                </a:lnTo>
                <a:lnTo>
                  <a:pt x="1178" y="244"/>
                </a:lnTo>
                <a:lnTo>
                  <a:pt x="1188" y="248"/>
                </a:lnTo>
                <a:lnTo>
                  <a:pt x="1194" y="256"/>
                </a:lnTo>
                <a:lnTo>
                  <a:pt x="1202" y="264"/>
                </a:lnTo>
                <a:lnTo>
                  <a:pt x="1208" y="268"/>
                </a:lnTo>
                <a:lnTo>
                  <a:pt x="1212" y="270"/>
                </a:lnTo>
                <a:lnTo>
                  <a:pt x="1220" y="270"/>
                </a:lnTo>
                <a:lnTo>
                  <a:pt x="1226" y="266"/>
                </a:lnTo>
                <a:lnTo>
                  <a:pt x="1236" y="260"/>
                </a:lnTo>
                <a:lnTo>
                  <a:pt x="1240" y="254"/>
                </a:lnTo>
                <a:lnTo>
                  <a:pt x="1244" y="248"/>
                </a:lnTo>
                <a:lnTo>
                  <a:pt x="1258" y="242"/>
                </a:lnTo>
                <a:lnTo>
                  <a:pt x="1280" y="234"/>
                </a:lnTo>
                <a:lnTo>
                  <a:pt x="1300" y="226"/>
                </a:lnTo>
                <a:lnTo>
                  <a:pt x="1310" y="222"/>
                </a:lnTo>
                <a:lnTo>
                  <a:pt x="1316" y="218"/>
                </a:lnTo>
                <a:lnTo>
                  <a:pt x="1320" y="214"/>
                </a:lnTo>
                <a:lnTo>
                  <a:pt x="1320" y="208"/>
                </a:lnTo>
                <a:lnTo>
                  <a:pt x="1318" y="202"/>
                </a:lnTo>
                <a:lnTo>
                  <a:pt x="1314" y="198"/>
                </a:lnTo>
                <a:lnTo>
                  <a:pt x="1304" y="188"/>
                </a:lnTo>
                <a:lnTo>
                  <a:pt x="1294" y="178"/>
                </a:lnTo>
                <a:lnTo>
                  <a:pt x="1290" y="172"/>
                </a:lnTo>
                <a:lnTo>
                  <a:pt x="1286" y="166"/>
                </a:lnTo>
                <a:lnTo>
                  <a:pt x="1288" y="160"/>
                </a:lnTo>
                <a:lnTo>
                  <a:pt x="1290" y="154"/>
                </a:lnTo>
                <a:lnTo>
                  <a:pt x="1298" y="144"/>
                </a:lnTo>
                <a:lnTo>
                  <a:pt x="1298" y="140"/>
                </a:lnTo>
                <a:lnTo>
                  <a:pt x="1296" y="136"/>
                </a:lnTo>
                <a:lnTo>
                  <a:pt x="1288" y="132"/>
                </a:lnTo>
                <a:lnTo>
                  <a:pt x="1272" y="128"/>
                </a:lnTo>
                <a:lnTo>
                  <a:pt x="1256" y="126"/>
                </a:lnTo>
                <a:lnTo>
                  <a:pt x="1246" y="122"/>
                </a:lnTo>
                <a:lnTo>
                  <a:pt x="1240" y="120"/>
                </a:lnTo>
                <a:lnTo>
                  <a:pt x="1238" y="118"/>
                </a:lnTo>
                <a:lnTo>
                  <a:pt x="1236" y="114"/>
                </a:lnTo>
                <a:lnTo>
                  <a:pt x="1224" y="114"/>
                </a:lnTo>
                <a:lnTo>
                  <a:pt x="1176" y="114"/>
                </a:lnTo>
                <a:lnTo>
                  <a:pt x="1152" y="116"/>
                </a:lnTo>
                <a:lnTo>
                  <a:pt x="1142" y="120"/>
                </a:lnTo>
                <a:lnTo>
                  <a:pt x="1136" y="122"/>
                </a:lnTo>
                <a:lnTo>
                  <a:pt x="1130" y="124"/>
                </a:lnTo>
                <a:lnTo>
                  <a:pt x="1124" y="124"/>
                </a:lnTo>
                <a:lnTo>
                  <a:pt x="1114" y="124"/>
                </a:lnTo>
                <a:lnTo>
                  <a:pt x="1106" y="124"/>
                </a:lnTo>
                <a:lnTo>
                  <a:pt x="1104" y="126"/>
                </a:lnTo>
                <a:lnTo>
                  <a:pt x="1100" y="130"/>
                </a:lnTo>
                <a:lnTo>
                  <a:pt x="1098" y="136"/>
                </a:lnTo>
                <a:lnTo>
                  <a:pt x="1096" y="140"/>
                </a:lnTo>
                <a:lnTo>
                  <a:pt x="1096" y="152"/>
                </a:lnTo>
                <a:lnTo>
                  <a:pt x="1096" y="160"/>
                </a:lnTo>
                <a:lnTo>
                  <a:pt x="1096" y="162"/>
                </a:lnTo>
                <a:lnTo>
                  <a:pt x="1094" y="162"/>
                </a:lnTo>
                <a:lnTo>
                  <a:pt x="1086" y="164"/>
                </a:lnTo>
                <a:lnTo>
                  <a:pt x="1078" y="168"/>
                </a:lnTo>
                <a:lnTo>
                  <a:pt x="1074" y="168"/>
                </a:lnTo>
                <a:lnTo>
                  <a:pt x="1070" y="168"/>
                </a:lnTo>
                <a:lnTo>
                  <a:pt x="1066" y="166"/>
                </a:lnTo>
                <a:lnTo>
                  <a:pt x="1062" y="162"/>
                </a:lnTo>
                <a:lnTo>
                  <a:pt x="1058" y="152"/>
                </a:lnTo>
                <a:lnTo>
                  <a:pt x="1052" y="144"/>
                </a:lnTo>
                <a:lnTo>
                  <a:pt x="1052" y="140"/>
                </a:lnTo>
                <a:lnTo>
                  <a:pt x="1052" y="136"/>
                </a:lnTo>
                <a:lnTo>
                  <a:pt x="1056" y="132"/>
                </a:lnTo>
                <a:lnTo>
                  <a:pt x="1062" y="130"/>
                </a:lnTo>
                <a:lnTo>
                  <a:pt x="1082" y="126"/>
                </a:lnTo>
                <a:lnTo>
                  <a:pt x="1086" y="122"/>
                </a:lnTo>
                <a:lnTo>
                  <a:pt x="1088" y="114"/>
                </a:lnTo>
                <a:lnTo>
                  <a:pt x="1088" y="108"/>
                </a:lnTo>
                <a:lnTo>
                  <a:pt x="1086" y="104"/>
                </a:lnTo>
                <a:lnTo>
                  <a:pt x="1078" y="100"/>
                </a:lnTo>
                <a:lnTo>
                  <a:pt x="1072" y="98"/>
                </a:lnTo>
                <a:lnTo>
                  <a:pt x="1078" y="96"/>
                </a:lnTo>
                <a:lnTo>
                  <a:pt x="1090" y="96"/>
                </a:lnTo>
                <a:lnTo>
                  <a:pt x="1102" y="96"/>
                </a:lnTo>
                <a:lnTo>
                  <a:pt x="1114" y="98"/>
                </a:lnTo>
                <a:lnTo>
                  <a:pt x="1130" y="98"/>
                </a:lnTo>
                <a:lnTo>
                  <a:pt x="1182" y="102"/>
                </a:lnTo>
                <a:lnTo>
                  <a:pt x="1196" y="102"/>
                </a:lnTo>
                <a:lnTo>
                  <a:pt x="1208" y="100"/>
                </a:lnTo>
                <a:lnTo>
                  <a:pt x="1216" y="98"/>
                </a:lnTo>
                <a:lnTo>
                  <a:pt x="1222" y="94"/>
                </a:lnTo>
                <a:lnTo>
                  <a:pt x="1224" y="88"/>
                </a:lnTo>
                <a:lnTo>
                  <a:pt x="1222" y="84"/>
                </a:lnTo>
                <a:lnTo>
                  <a:pt x="1220" y="82"/>
                </a:lnTo>
                <a:lnTo>
                  <a:pt x="1214" y="80"/>
                </a:lnTo>
                <a:lnTo>
                  <a:pt x="1200" y="78"/>
                </a:lnTo>
                <a:lnTo>
                  <a:pt x="1182" y="76"/>
                </a:lnTo>
                <a:lnTo>
                  <a:pt x="1136" y="72"/>
                </a:lnTo>
                <a:lnTo>
                  <a:pt x="1112" y="72"/>
                </a:lnTo>
                <a:lnTo>
                  <a:pt x="1102" y="72"/>
                </a:lnTo>
                <a:lnTo>
                  <a:pt x="1094" y="74"/>
                </a:lnTo>
                <a:lnTo>
                  <a:pt x="1080" y="82"/>
                </a:lnTo>
                <a:lnTo>
                  <a:pt x="1066" y="90"/>
                </a:lnTo>
                <a:lnTo>
                  <a:pt x="1054" y="100"/>
                </a:lnTo>
                <a:lnTo>
                  <a:pt x="1044" y="110"/>
                </a:lnTo>
                <a:lnTo>
                  <a:pt x="1042" y="114"/>
                </a:lnTo>
                <a:lnTo>
                  <a:pt x="1040" y="116"/>
                </a:lnTo>
                <a:lnTo>
                  <a:pt x="1034" y="114"/>
                </a:lnTo>
                <a:lnTo>
                  <a:pt x="1030" y="110"/>
                </a:lnTo>
                <a:lnTo>
                  <a:pt x="1024" y="110"/>
                </a:lnTo>
                <a:lnTo>
                  <a:pt x="1020" y="110"/>
                </a:lnTo>
                <a:lnTo>
                  <a:pt x="1006" y="116"/>
                </a:lnTo>
                <a:lnTo>
                  <a:pt x="992" y="124"/>
                </a:lnTo>
                <a:lnTo>
                  <a:pt x="988" y="128"/>
                </a:lnTo>
                <a:lnTo>
                  <a:pt x="984" y="134"/>
                </a:lnTo>
                <a:lnTo>
                  <a:pt x="986" y="138"/>
                </a:lnTo>
                <a:lnTo>
                  <a:pt x="988" y="142"/>
                </a:lnTo>
                <a:lnTo>
                  <a:pt x="998" y="150"/>
                </a:lnTo>
                <a:lnTo>
                  <a:pt x="1000" y="154"/>
                </a:lnTo>
                <a:lnTo>
                  <a:pt x="1000" y="156"/>
                </a:lnTo>
                <a:lnTo>
                  <a:pt x="1000" y="160"/>
                </a:lnTo>
                <a:lnTo>
                  <a:pt x="996" y="162"/>
                </a:lnTo>
                <a:lnTo>
                  <a:pt x="992" y="164"/>
                </a:lnTo>
                <a:lnTo>
                  <a:pt x="988" y="164"/>
                </a:lnTo>
                <a:lnTo>
                  <a:pt x="982" y="164"/>
                </a:lnTo>
                <a:lnTo>
                  <a:pt x="976" y="166"/>
                </a:lnTo>
                <a:lnTo>
                  <a:pt x="968" y="172"/>
                </a:lnTo>
                <a:lnTo>
                  <a:pt x="962" y="178"/>
                </a:lnTo>
                <a:lnTo>
                  <a:pt x="958" y="180"/>
                </a:lnTo>
                <a:lnTo>
                  <a:pt x="954" y="180"/>
                </a:lnTo>
                <a:lnTo>
                  <a:pt x="942" y="180"/>
                </a:lnTo>
                <a:lnTo>
                  <a:pt x="930" y="178"/>
                </a:lnTo>
                <a:lnTo>
                  <a:pt x="924" y="178"/>
                </a:lnTo>
                <a:lnTo>
                  <a:pt x="922" y="176"/>
                </a:lnTo>
                <a:lnTo>
                  <a:pt x="922" y="174"/>
                </a:lnTo>
                <a:lnTo>
                  <a:pt x="924" y="170"/>
                </a:lnTo>
                <a:lnTo>
                  <a:pt x="946" y="160"/>
                </a:lnTo>
                <a:lnTo>
                  <a:pt x="950" y="158"/>
                </a:lnTo>
                <a:lnTo>
                  <a:pt x="954" y="154"/>
                </a:lnTo>
                <a:lnTo>
                  <a:pt x="956" y="148"/>
                </a:lnTo>
                <a:lnTo>
                  <a:pt x="956" y="142"/>
                </a:lnTo>
                <a:lnTo>
                  <a:pt x="956" y="136"/>
                </a:lnTo>
                <a:lnTo>
                  <a:pt x="958" y="130"/>
                </a:lnTo>
                <a:lnTo>
                  <a:pt x="962" y="120"/>
                </a:lnTo>
                <a:lnTo>
                  <a:pt x="970" y="114"/>
                </a:lnTo>
                <a:lnTo>
                  <a:pt x="972" y="110"/>
                </a:lnTo>
                <a:lnTo>
                  <a:pt x="972" y="108"/>
                </a:lnTo>
                <a:lnTo>
                  <a:pt x="970" y="108"/>
                </a:lnTo>
                <a:lnTo>
                  <a:pt x="966" y="108"/>
                </a:lnTo>
                <a:lnTo>
                  <a:pt x="948" y="112"/>
                </a:lnTo>
                <a:lnTo>
                  <a:pt x="936" y="114"/>
                </a:lnTo>
                <a:lnTo>
                  <a:pt x="924" y="116"/>
                </a:lnTo>
                <a:lnTo>
                  <a:pt x="912" y="116"/>
                </a:lnTo>
                <a:lnTo>
                  <a:pt x="900" y="114"/>
                </a:lnTo>
                <a:lnTo>
                  <a:pt x="878" y="106"/>
                </a:lnTo>
                <a:lnTo>
                  <a:pt x="860" y="98"/>
                </a:lnTo>
                <a:lnTo>
                  <a:pt x="844" y="92"/>
                </a:lnTo>
                <a:lnTo>
                  <a:pt x="834" y="90"/>
                </a:lnTo>
                <a:lnTo>
                  <a:pt x="822" y="90"/>
                </a:lnTo>
                <a:lnTo>
                  <a:pt x="810" y="92"/>
                </a:lnTo>
                <a:lnTo>
                  <a:pt x="798" y="98"/>
                </a:lnTo>
                <a:lnTo>
                  <a:pt x="786" y="104"/>
                </a:lnTo>
                <a:lnTo>
                  <a:pt x="776" y="112"/>
                </a:lnTo>
                <a:lnTo>
                  <a:pt x="768" y="122"/>
                </a:lnTo>
                <a:lnTo>
                  <a:pt x="764" y="128"/>
                </a:lnTo>
                <a:lnTo>
                  <a:pt x="764" y="134"/>
                </a:lnTo>
                <a:lnTo>
                  <a:pt x="766" y="136"/>
                </a:lnTo>
                <a:lnTo>
                  <a:pt x="768" y="138"/>
                </a:lnTo>
                <a:lnTo>
                  <a:pt x="782" y="138"/>
                </a:lnTo>
                <a:lnTo>
                  <a:pt x="794" y="138"/>
                </a:lnTo>
                <a:lnTo>
                  <a:pt x="802" y="138"/>
                </a:lnTo>
                <a:lnTo>
                  <a:pt x="806" y="140"/>
                </a:lnTo>
                <a:lnTo>
                  <a:pt x="808" y="144"/>
                </a:lnTo>
                <a:lnTo>
                  <a:pt x="808" y="150"/>
                </a:lnTo>
                <a:lnTo>
                  <a:pt x="808" y="158"/>
                </a:lnTo>
                <a:lnTo>
                  <a:pt x="810" y="162"/>
                </a:lnTo>
                <a:lnTo>
                  <a:pt x="816" y="168"/>
                </a:lnTo>
                <a:lnTo>
                  <a:pt x="826" y="172"/>
                </a:lnTo>
                <a:lnTo>
                  <a:pt x="834" y="178"/>
                </a:lnTo>
                <a:lnTo>
                  <a:pt x="834" y="180"/>
                </a:lnTo>
                <a:lnTo>
                  <a:pt x="820" y="180"/>
                </a:lnTo>
                <a:lnTo>
                  <a:pt x="812" y="176"/>
                </a:lnTo>
                <a:lnTo>
                  <a:pt x="806" y="174"/>
                </a:lnTo>
                <a:lnTo>
                  <a:pt x="796" y="168"/>
                </a:lnTo>
                <a:lnTo>
                  <a:pt x="792" y="164"/>
                </a:lnTo>
                <a:lnTo>
                  <a:pt x="786" y="162"/>
                </a:lnTo>
                <a:lnTo>
                  <a:pt x="776" y="160"/>
                </a:lnTo>
                <a:lnTo>
                  <a:pt x="762" y="158"/>
                </a:lnTo>
                <a:lnTo>
                  <a:pt x="732" y="156"/>
                </a:lnTo>
                <a:lnTo>
                  <a:pt x="704" y="152"/>
                </a:lnTo>
                <a:lnTo>
                  <a:pt x="690" y="150"/>
                </a:lnTo>
                <a:lnTo>
                  <a:pt x="676" y="150"/>
                </a:lnTo>
                <a:lnTo>
                  <a:pt x="662" y="152"/>
                </a:lnTo>
                <a:lnTo>
                  <a:pt x="646" y="156"/>
                </a:lnTo>
                <a:lnTo>
                  <a:pt x="620" y="164"/>
                </a:lnTo>
                <a:lnTo>
                  <a:pt x="606" y="170"/>
                </a:lnTo>
                <a:lnTo>
                  <a:pt x="600" y="172"/>
                </a:lnTo>
                <a:lnTo>
                  <a:pt x="594" y="172"/>
                </a:lnTo>
                <a:lnTo>
                  <a:pt x="576" y="168"/>
                </a:lnTo>
                <a:lnTo>
                  <a:pt x="548" y="158"/>
                </a:lnTo>
                <a:lnTo>
                  <a:pt x="512" y="148"/>
                </a:lnTo>
                <a:lnTo>
                  <a:pt x="492" y="144"/>
                </a:lnTo>
                <a:lnTo>
                  <a:pt x="472" y="142"/>
                </a:lnTo>
                <a:lnTo>
                  <a:pt x="452" y="142"/>
                </a:lnTo>
                <a:lnTo>
                  <a:pt x="432" y="144"/>
                </a:lnTo>
                <a:lnTo>
                  <a:pt x="392" y="152"/>
                </a:lnTo>
                <a:lnTo>
                  <a:pt x="354" y="162"/>
                </a:lnTo>
                <a:lnTo>
                  <a:pt x="322" y="172"/>
                </a:lnTo>
                <a:lnTo>
                  <a:pt x="304" y="180"/>
                </a:lnTo>
                <a:lnTo>
                  <a:pt x="300" y="184"/>
                </a:lnTo>
                <a:lnTo>
                  <a:pt x="300" y="188"/>
                </a:lnTo>
                <a:lnTo>
                  <a:pt x="302" y="194"/>
                </a:lnTo>
                <a:lnTo>
                  <a:pt x="304" y="198"/>
                </a:lnTo>
                <a:lnTo>
                  <a:pt x="302" y="200"/>
                </a:lnTo>
                <a:lnTo>
                  <a:pt x="300" y="202"/>
                </a:lnTo>
                <a:lnTo>
                  <a:pt x="292" y="202"/>
                </a:lnTo>
                <a:lnTo>
                  <a:pt x="266" y="204"/>
                </a:lnTo>
                <a:lnTo>
                  <a:pt x="238" y="206"/>
                </a:lnTo>
                <a:lnTo>
                  <a:pt x="226" y="208"/>
                </a:lnTo>
                <a:lnTo>
                  <a:pt x="218" y="210"/>
                </a:lnTo>
                <a:lnTo>
                  <a:pt x="212" y="214"/>
                </a:lnTo>
                <a:lnTo>
                  <a:pt x="212" y="216"/>
                </a:lnTo>
                <a:lnTo>
                  <a:pt x="214" y="220"/>
                </a:lnTo>
                <a:lnTo>
                  <a:pt x="224" y="230"/>
                </a:lnTo>
                <a:lnTo>
                  <a:pt x="232" y="236"/>
                </a:lnTo>
                <a:lnTo>
                  <a:pt x="234" y="238"/>
                </a:lnTo>
                <a:lnTo>
                  <a:pt x="224" y="242"/>
                </a:lnTo>
                <a:lnTo>
                  <a:pt x="208" y="244"/>
                </a:lnTo>
                <a:lnTo>
                  <a:pt x="192" y="248"/>
                </a:lnTo>
                <a:lnTo>
                  <a:pt x="178" y="252"/>
                </a:lnTo>
                <a:lnTo>
                  <a:pt x="172" y="256"/>
                </a:lnTo>
                <a:lnTo>
                  <a:pt x="168" y="262"/>
                </a:lnTo>
                <a:lnTo>
                  <a:pt x="162" y="266"/>
                </a:lnTo>
                <a:lnTo>
                  <a:pt x="156" y="272"/>
                </a:lnTo>
                <a:lnTo>
                  <a:pt x="142" y="280"/>
                </a:lnTo>
                <a:lnTo>
                  <a:pt x="138" y="284"/>
                </a:lnTo>
                <a:lnTo>
                  <a:pt x="136" y="286"/>
                </a:lnTo>
                <a:lnTo>
                  <a:pt x="138" y="290"/>
                </a:lnTo>
                <a:lnTo>
                  <a:pt x="144" y="292"/>
                </a:lnTo>
                <a:lnTo>
                  <a:pt x="164" y="298"/>
                </a:lnTo>
                <a:lnTo>
                  <a:pt x="182" y="306"/>
                </a:lnTo>
                <a:lnTo>
                  <a:pt x="192" y="312"/>
                </a:lnTo>
                <a:lnTo>
                  <a:pt x="194" y="314"/>
                </a:lnTo>
                <a:lnTo>
                  <a:pt x="190" y="316"/>
                </a:lnTo>
                <a:lnTo>
                  <a:pt x="166" y="322"/>
                </a:lnTo>
                <a:lnTo>
                  <a:pt x="126" y="334"/>
                </a:lnTo>
                <a:lnTo>
                  <a:pt x="84" y="350"/>
                </a:lnTo>
                <a:lnTo>
                  <a:pt x="50" y="360"/>
                </a:lnTo>
                <a:lnTo>
                  <a:pt x="36" y="364"/>
                </a:lnTo>
                <a:lnTo>
                  <a:pt x="24" y="370"/>
                </a:lnTo>
                <a:lnTo>
                  <a:pt x="14" y="378"/>
                </a:lnTo>
                <a:lnTo>
                  <a:pt x="6" y="386"/>
                </a:lnTo>
                <a:lnTo>
                  <a:pt x="2" y="392"/>
                </a:lnTo>
                <a:lnTo>
                  <a:pt x="0" y="396"/>
                </a:lnTo>
                <a:lnTo>
                  <a:pt x="2" y="398"/>
                </a:lnTo>
                <a:lnTo>
                  <a:pt x="4" y="398"/>
                </a:lnTo>
                <a:lnTo>
                  <a:pt x="14" y="396"/>
                </a:lnTo>
                <a:lnTo>
                  <a:pt x="106" y="366"/>
                </a:lnTo>
                <a:lnTo>
                  <a:pt x="184" y="340"/>
                </a:lnTo>
                <a:lnTo>
                  <a:pt x="198" y="336"/>
                </a:lnTo>
                <a:lnTo>
                  <a:pt x="202" y="336"/>
                </a:lnTo>
                <a:lnTo>
                  <a:pt x="206" y="336"/>
                </a:lnTo>
                <a:lnTo>
                  <a:pt x="208" y="338"/>
                </a:lnTo>
                <a:lnTo>
                  <a:pt x="210" y="342"/>
                </a:lnTo>
                <a:lnTo>
                  <a:pt x="212" y="350"/>
                </a:lnTo>
                <a:lnTo>
                  <a:pt x="212" y="352"/>
                </a:lnTo>
                <a:lnTo>
                  <a:pt x="214" y="354"/>
                </a:lnTo>
                <a:lnTo>
                  <a:pt x="224" y="350"/>
                </a:lnTo>
                <a:lnTo>
                  <a:pt x="240" y="340"/>
                </a:lnTo>
                <a:lnTo>
                  <a:pt x="254" y="328"/>
                </a:lnTo>
                <a:lnTo>
                  <a:pt x="262" y="322"/>
                </a:lnTo>
                <a:lnTo>
                  <a:pt x="266" y="316"/>
                </a:lnTo>
                <a:lnTo>
                  <a:pt x="274" y="302"/>
                </a:lnTo>
                <a:lnTo>
                  <a:pt x="278" y="296"/>
                </a:lnTo>
                <a:lnTo>
                  <a:pt x="282" y="292"/>
                </a:lnTo>
                <a:lnTo>
                  <a:pt x="286" y="292"/>
                </a:lnTo>
                <a:lnTo>
                  <a:pt x="292" y="294"/>
                </a:lnTo>
                <a:lnTo>
                  <a:pt x="298" y="296"/>
                </a:lnTo>
                <a:lnTo>
                  <a:pt x="304" y="298"/>
                </a:lnTo>
                <a:lnTo>
                  <a:pt x="314" y="296"/>
                </a:lnTo>
                <a:lnTo>
                  <a:pt x="332" y="290"/>
                </a:lnTo>
                <a:lnTo>
                  <a:pt x="352" y="284"/>
                </a:lnTo>
                <a:lnTo>
                  <a:pt x="362" y="282"/>
                </a:lnTo>
                <a:lnTo>
                  <a:pt x="366" y="284"/>
                </a:lnTo>
                <a:lnTo>
                  <a:pt x="372" y="286"/>
                </a:lnTo>
                <a:lnTo>
                  <a:pt x="382" y="290"/>
                </a:lnTo>
                <a:lnTo>
                  <a:pt x="398" y="296"/>
                </a:lnTo>
                <a:lnTo>
                  <a:pt x="412" y="300"/>
                </a:lnTo>
                <a:lnTo>
                  <a:pt x="422" y="306"/>
                </a:lnTo>
                <a:lnTo>
                  <a:pt x="426" y="312"/>
                </a:lnTo>
                <a:lnTo>
                  <a:pt x="430" y="320"/>
                </a:lnTo>
                <a:lnTo>
                  <a:pt x="430" y="326"/>
                </a:lnTo>
                <a:lnTo>
                  <a:pt x="428" y="328"/>
                </a:lnTo>
                <a:lnTo>
                  <a:pt x="424" y="328"/>
                </a:lnTo>
                <a:lnTo>
                  <a:pt x="420" y="332"/>
                </a:lnTo>
                <a:lnTo>
                  <a:pt x="416" y="336"/>
                </a:lnTo>
                <a:lnTo>
                  <a:pt x="416" y="344"/>
                </a:lnTo>
                <a:lnTo>
                  <a:pt x="416" y="352"/>
                </a:lnTo>
                <a:lnTo>
                  <a:pt x="418" y="362"/>
                </a:lnTo>
                <a:lnTo>
                  <a:pt x="420" y="370"/>
                </a:lnTo>
                <a:lnTo>
                  <a:pt x="418" y="374"/>
                </a:lnTo>
                <a:lnTo>
                  <a:pt x="416" y="378"/>
                </a:lnTo>
                <a:lnTo>
                  <a:pt x="414" y="380"/>
                </a:lnTo>
                <a:lnTo>
                  <a:pt x="408" y="382"/>
                </a:lnTo>
                <a:lnTo>
                  <a:pt x="402" y="384"/>
                </a:lnTo>
                <a:lnTo>
                  <a:pt x="398" y="386"/>
                </a:lnTo>
                <a:lnTo>
                  <a:pt x="396" y="390"/>
                </a:lnTo>
                <a:lnTo>
                  <a:pt x="396" y="394"/>
                </a:lnTo>
                <a:lnTo>
                  <a:pt x="396" y="398"/>
                </a:lnTo>
                <a:lnTo>
                  <a:pt x="398" y="400"/>
                </a:lnTo>
                <a:lnTo>
                  <a:pt x="402" y="402"/>
                </a:lnTo>
                <a:lnTo>
                  <a:pt x="404" y="404"/>
                </a:lnTo>
                <a:lnTo>
                  <a:pt x="412" y="402"/>
                </a:lnTo>
                <a:lnTo>
                  <a:pt x="418" y="398"/>
                </a:lnTo>
                <a:lnTo>
                  <a:pt x="422" y="392"/>
                </a:lnTo>
                <a:lnTo>
                  <a:pt x="424" y="386"/>
                </a:lnTo>
                <a:lnTo>
                  <a:pt x="428" y="378"/>
                </a:lnTo>
                <a:lnTo>
                  <a:pt x="436" y="370"/>
                </a:lnTo>
                <a:lnTo>
                  <a:pt x="442" y="366"/>
                </a:lnTo>
                <a:lnTo>
                  <a:pt x="444" y="368"/>
                </a:lnTo>
                <a:lnTo>
                  <a:pt x="444" y="372"/>
                </a:lnTo>
                <a:lnTo>
                  <a:pt x="436" y="390"/>
                </a:lnTo>
                <a:lnTo>
                  <a:pt x="432" y="400"/>
                </a:lnTo>
                <a:lnTo>
                  <a:pt x="432" y="408"/>
                </a:lnTo>
                <a:lnTo>
                  <a:pt x="430" y="414"/>
                </a:lnTo>
                <a:lnTo>
                  <a:pt x="426" y="418"/>
                </a:lnTo>
                <a:lnTo>
                  <a:pt x="420" y="420"/>
                </a:lnTo>
                <a:lnTo>
                  <a:pt x="418" y="426"/>
                </a:lnTo>
                <a:lnTo>
                  <a:pt x="418" y="432"/>
                </a:lnTo>
                <a:lnTo>
                  <a:pt x="420" y="436"/>
                </a:lnTo>
                <a:lnTo>
                  <a:pt x="428" y="446"/>
                </a:lnTo>
                <a:lnTo>
                  <a:pt x="432" y="452"/>
                </a:lnTo>
                <a:lnTo>
                  <a:pt x="432" y="458"/>
                </a:lnTo>
                <a:lnTo>
                  <a:pt x="430" y="478"/>
                </a:lnTo>
                <a:lnTo>
                  <a:pt x="428" y="486"/>
                </a:lnTo>
                <a:lnTo>
                  <a:pt x="420" y="496"/>
                </a:lnTo>
                <a:lnTo>
                  <a:pt x="402" y="520"/>
                </a:lnTo>
                <a:lnTo>
                  <a:pt x="382" y="546"/>
                </a:lnTo>
                <a:lnTo>
                  <a:pt x="376" y="556"/>
                </a:lnTo>
                <a:lnTo>
                  <a:pt x="372" y="562"/>
                </a:lnTo>
                <a:lnTo>
                  <a:pt x="368" y="576"/>
                </a:lnTo>
                <a:lnTo>
                  <a:pt x="366" y="592"/>
                </a:lnTo>
                <a:lnTo>
                  <a:pt x="368" y="622"/>
                </a:lnTo>
                <a:lnTo>
                  <a:pt x="366" y="636"/>
                </a:lnTo>
                <a:lnTo>
                  <a:pt x="366" y="650"/>
                </a:lnTo>
                <a:lnTo>
                  <a:pt x="368" y="658"/>
                </a:lnTo>
                <a:lnTo>
                  <a:pt x="370" y="662"/>
                </a:lnTo>
                <a:lnTo>
                  <a:pt x="374" y="668"/>
                </a:lnTo>
                <a:lnTo>
                  <a:pt x="380" y="670"/>
                </a:lnTo>
                <a:lnTo>
                  <a:pt x="390" y="676"/>
                </a:lnTo>
                <a:lnTo>
                  <a:pt x="396" y="680"/>
                </a:lnTo>
                <a:lnTo>
                  <a:pt x="400" y="688"/>
                </a:lnTo>
                <a:lnTo>
                  <a:pt x="400" y="698"/>
                </a:lnTo>
                <a:lnTo>
                  <a:pt x="400" y="710"/>
                </a:lnTo>
                <a:lnTo>
                  <a:pt x="400" y="724"/>
                </a:lnTo>
                <a:lnTo>
                  <a:pt x="404" y="736"/>
                </a:lnTo>
                <a:lnTo>
                  <a:pt x="410" y="746"/>
                </a:lnTo>
                <a:lnTo>
                  <a:pt x="414" y="754"/>
                </a:lnTo>
                <a:lnTo>
                  <a:pt x="416" y="758"/>
                </a:lnTo>
                <a:lnTo>
                  <a:pt x="414" y="776"/>
                </a:lnTo>
                <a:lnTo>
                  <a:pt x="416" y="780"/>
                </a:lnTo>
                <a:lnTo>
                  <a:pt x="416" y="784"/>
                </a:lnTo>
                <a:lnTo>
                  <a:pt x="420" y="788"/>
                </a:lnTo>
                <a:lnTo>
                  <a:pt x="426" y="792"/>
                </a:lnTo>
                <a:lnTo>
                  <a:pt x="428" y="794"/>
                </a:lnTo>
                <a:lnTo>
                  <a:pt x="428" y="798"/>
                </a:lnTo>
                <a:lnTo>
                  <a:pt x="428" y="808"/>
                </a:lnTo>
                <a:lnTo>
                  <a:pt x="426" y="816"/>
                </a:lnTo>
                <a:lnTo>
                  <a:pt x="428" y="820"/>
                </a:lnTo>
                <a:lnTo>
                  <a:pt x="428" y="824"/>
                </a:lnTo>
                <a:lnTo>
                  <a:pt x="432" y="828"/>
                </a:lnTo>
                <a:lnTo>
                  <a:pt x="436" y="832"/>
                </a:lnTo>
                <a:lnTo>
                  <a:pt x="450" y="840"/>
                </a:lnTo>
                <a:lnTo>
                  <a:pt x="460" y="844"/>
                </a:lnTo>
                <a:lnTo>
                  <a:pt x="464" y="844"/>
                </a:lnTo>
                <a:lnTo>
                  <a:pt x="466" y="844"/>
                </a:lnTo>
                <a:lnTo>
                  <a:pt x="466" y="840"/>
                </a:lnTo>
                <a:lnTo>
                  <a:pt x="464" y="834"/>
                </a:lnTo>
                <a:lnTo>
                  <a:pt x="452" y="806"/>
                </a:lnTo>
                <a:lnTo>
                  <a:pt x="442" y="774"/>
                </a:lnTo>
                <a:lnTo>
                  <a:pt x="436" y="750"/>
                </a:lnTo>
                <a:lnTo>
                  <a:pt x="434" y="728"/>
                </a:lnTo>
                <a:lnTo>
                  <a:pt x="434" y="712"/>
                </a:lnTo>
                <a:lnTo>
                  <a:pt x="436" y="710"/>
                </a:lnTo>
                <a:lnTo>
                  <a:pt x="438" y="712"/>
                </a:lnTo>
                <a:lnTo>
                  <a:pt x="446" y="730"/>
                </a:lnTo>
                <a:lnTo>
                  <a:pt x="456" y="752"/>
                </a:lnTo>
                <a:lnTo>
                  <a:pt x="466" y="780"/>
                </a:lnTo>
                <a:lnTo>
                  <a:pt x="478" y="806"/>
                </a:lnTo>
                <a:lnTo>
                  <a:pt x="482" y="816"/>
                </a:lnTo>
                <a:lnTo>
                  <a:pt x="488" y="824"/>
                </a:lnTo>
                <a:lnTo>
                  <a:pt x="500" y="834"/>
                </a:lnTo>
                <a:lnTo>
                  <a:pt x="508" y="844"/>
                </a:lnTo>
                <a:lnTo>
                  <a:pt x="510" y="850"/>
                </a:lnTo>
                <a:lnTo>
                  <a:pt x="510" y="858"/>
                </a:lnTo>
                <a:lnTo>
                  <a:pt x="508" y="874"/>
                </a:lnTo>
                <a:lnTo>
                  <a:pt x="506" y="892"/>
                </a:lnTo>
                <a:lnTo>
                  <a:pt x="508" y="898"/>
                </a:lnTo>
                <a:lnTo>
                  <a:pt x="510" y="906"/>
                </a:lnTo>
                <a:lnTo>
                  <a:pt x="518" y="912"/>
                </a:lnTo>
                <a:lnTo>
                  <a:pt x="530" y="918"/>
                </a:lnTo>
                <a:lnTo>
                  <a:pt x="542" y="924"/>
                </a:lnTo>
                <a:lnTo>
                  <a:pt x="556" y="932"/>
                </a:lnTo>
                <a:lnTo>
                  <a:pt x="578" y="948"/>
                </a:lnTo>
                <a:lnTo>
                  <a:pt x="598" y="958"/>
                </a:lnTo>
                <a:lnTo>
                  <a:pt x="606" y="962"/>
                </a:lnTo>
                <a:lnTo>
                  <a:pt x="616" y="962"/>
                </a:lnTo>
                <a:lnTo>
                  <a:pt x="630" y="958"/>
                </a:lnTo>
                <a:lnTo>
                  <a:pt x="642" y="954"/>
                </a:lnTo>
                <a:lnTo>
                  <a:pt x="648" y="954"/>
                </a:lnTo>
                <a:lnTo>
                  <a:pt x="652" y="954"/>
                </a:lnTo>
                <a:lnTo>
                  <a:pt x="656" y="956"/>
                </a:lnTo>
                <a:lnTo>
                  <a:pt x="658" y="960"/>
                </a:lnTo>
                <a:lnTo>
                  <a:pt x="666" y="972"/>
                </a:lnTo>
                <a:lnTo>
                  <a:pt x="678" y="984"/>
                </a:lnTo>
                <a:lnTo>
                  <a:pt x="692" y="992"/>
                </a:lnTo>
                <a:lnTo>
                  <a:pt x="698" y="994"/>
                </a:lnTo>
                <a:lnTo>
                  <a:pt x="706" y="996"/>
                </a:lnTo>
                <a:lnTo>
                  <a:pt x="714" y="996"/>
                </a:lnTo>
                <a:lnTo>
                  <a:pt x="718" y="998"/>
                </a:lnTo>
                <a:lnTo>
                  <a:pt x="724" y="1000"/>
                </a:lnTo>
                <a:lnTo>
                  <a:pt x="728" y="1004"/>
                </a:lnTo>
                <a:lnTo>
                  <a:pt x="734" y="1016"/>
                </a:lnTo>
                <a:lnTo>
                  <a:pt x="736" y="1030"/>
                </a:lnTo>
                <a:lnTo>
                  <a:pt x="738" y="1036"/>
                </a:lnTo>
                <a:lnTo>
                  <a:pt x="740" y="1042"/>
                </a:lnTo>
                <a:lnTo>
                  <a:pt x="744" y="1046"/>
                </a:lnTo>
                <a:lnTo>
                  <a:pt x="748" y="1050"/>
                </a:lnTo>
                <a:lnTo>
                  <a:pt x="760" y="1054"/>
                </a:lnTo>
                <a:lnTo>
                  <a:pt x="774" y="1060"/>
                </a:lnTo>
                <a:lnTo>
                  <a:pt x="780" y="1062"/>
                </a:lnTo>
                <a:lnTo>
                  <a:pt x="786" y="1066"/>
                </a:lnTo>
                <a:lnTo>
                  <a:pt x="796" y="1076"/>
                </a:lnTo>
                <a:lnTo>
                  <a:pt x="804" y="1084"/>
                </a:lnTo>
                <a:lnTo>
                  <a:pt x="808" y="1086"/>
                </a:lnTo>
                <a:lnTo>
                  <a:pt x="814" y="1086"/>
                </a:lnTo>
                <a:lnTo>
                  <a:pt x="826" y="1084"/>
                </a:lnTo>
                <a:lnTo>
                  <a:pt x="838" y="1084"/>
                </a:lnTo>
                <a:lnTo>
                  <a:pt x="842" y="1084"/>
                </a:lnTo>
                <a:lnTo>
                  <a:pt x="846" y="1086"/>
                </a:lnTo>
                <a:lnTo>
                  <a:pt x="848" y="1088"/>
                </a:lnTo>
                <a:lnTo>
                  <a:pt x="850" y="1094"/>
                </a:lnTo>
                <a:lnTo>
                  <a:pt x="850" y="1108"/>
                </a:lnTo>
                <a:lnTo>
                  <a:pt x="850" y="1128"/>
                </a:lnTo>
                <a:lnTo>
                  <a:pt x="848" y="1138"/>
                </a:lnTo>
                <a:lnTo>
                  <a:pt x="844" y="1150"/>
                </a:lnTo>
                <a:lnTo>
                  <a:pt x="838" y="1160"/>
                </a:lnTo>
                <a:lnTo>
                  <a:pt x="830" y="1170"/>
                </a:lnTo>
                <a:lnTo>
                  <a:pt x="814" y="1186"/>
                </a:lnTo>
                <a:lnTo>
                  <a:pt x="804" y="1200"/>
                </a:lnTo>
                <a:lnTo>
                  <a:pt x="802" y="1206"/>
                </a:lnTo>
                <a:lnTo>
                  <a:pt x="802" y="1212"/>
                </a:lnTo>
                <a:lnTo>
                  <a:pt x="804" y="1218"/>
                </a:lnTo>
                <a:lnTo>
                  <a:pt x="808" y="1224"/>
                </a:lnTo>
                <a:lnTo>
                  <a:pt x="810" y="1230"/>
                </a:lnTo>
                <a:lnTo>
                  <a:pt x="812" y="1236"/>
                </a:lnTo>
                <a:lnTo>
                  <a:pt x="814" y="1242"/>
                </a:lnTo>
                <a:lnTo>
                  <a:pt x="812" y="1246"/>
                </a:lnTo>
                <a:lnTo>
                  <a:pt x="808" y="1258"/>
                </a:lnTo>
                <a:lnTo>
                  <a:pt x="802" y="1266"/>
                </a:lnTo>
                <a:lnTo>
                  <a:pt x="800" y="1272"/>
                </a:lnTo>
                <a:lnTo>
                  <a:pt x="800" y="1276"/>
                </a:lnTo>
                <a:lnTo>
                  <a:pt x="804" y="1284"/>
                </a:lnTo>
                <a:lnTo>
                  <a:pt x="820" y="1308"/>
                </a:lnTo>
                <a:lnTo>
                  <a:pt x="832" y="1322"/>
                </a:lnTo>
                <a:lnTo>
                  <a:pt x="844" y="1338"/>
                </a:lnTo>
                <a:lnTo>
                  <a:pt x="854" y="1360"/>
                </a:lnTo>
                <a:lnTo>
                  <a:pt x="864" y="1384"/>
                </a:lnTo>
                <a:lnTo>
                  <a:pt x="868" y="1398"/>
                </a:lnTo>
                <a:lnTo>
                  <a:pt x="874" y="1408"/>
                </a:lnTo>
                <a:lnTo>
                  <a:pt x="880" y="1418"/>
                </a:lnTo>
                <a:lnTo>
                  <a:pt x="886" y="1426"/>
                </a:lnTo>
                <a:lnTo>
                  <a:pt x="894" y="1432"/>
                </a:lnTo>
                <a:lnTo>
                  <a:pt x="902" y="1438"/>
                </a:lnTo>
                <a:lnTo>
                  <a:pt x="922" y="1446"/>
                </a:lnTo>
                <a:lnTo>
                  <a:pt x="942" y="1458"/>
                </a:lnTo>
                <a:lnTo>
                  <a:pt x="950" y="1464"/>
                </a:lnTo>
                <a:lnTo>
                  <a:pt x="958" y="1470"/>
                </a:lnTo>
                <a:lnTo>
                  <a:pt x="964" y="1478"/>
                </a:lnTo>
                <a:lnTo>
                  <a:pt x="968" y="1488"/>
                </a:lnTo>
                <a:lnTo>
                  <a:pt x="972" y="1498"/>
                </a:lnTo>
                <a:lnTo>
                  <a:pt x="972" y="1508"/>
                </a:lnTo>
                <a:lnTo>
                  <a:pt x="970" y="1662"/>
                </a:lnTo>
                <a:lnTo>
                  <a:pt x="972" y="1684"/>
                </a:lnTo>
                <a:lnTo>
                  <a:pt x="978" y="1704"/>
                </a:lnTo>
                <a:lnTo>
                  <a:pt x="982" y="1724"/>
                </a:lnTo>
                <a:lnTo>
                  <a:pt x="982" y="1732"/>
                </a:lnTo>
                <a:lnTo>
                  <a:pt x="980" y="1742"/>
                </a:lnTo>
                <a:lnTo>
                  <a:pt x="978" y="1758"/>
                </a:lnTo>
                <a:lnTo>
                  <a:pt x="980" y="1770"/>
                </a:lnTo>
                <a:lnTo>
                  <a:pt x="982" y="1782"/>
                </a:lnTo>
                <a:lnTo>
                  <a:pt x="988" y="1790"/>
                </a:lnTo>
                <a:lnTo>
                  <a:pt x="990" y="1798"/>
                </a:lnTo>
                <a:lnTo>
                  <a:pt x="992" y="1810"/>
                </a:lnTo>
                <a:lnTo>
                  <a:pt x="994" y="1836"/>
                </a:lnTo>
                <a:lnTo>
                  <a:pt x="996" y="1842"/>
                </a:lnTo>
                <a:lnTo>
                  <a:pt x="998" y="1844"/>
                </a:lnTo>
                <a:lnTo>
                  <a:pt x="1006" y="1848"/>
                </a:lnTo>
                <a:lnTo>
                  <a:pt x="1012" y="1850"/>
                </a:lnTo>
                <a:lnTo>
                  <a:pt x="1014" y="1852"/>
                </a:lnTo>
                <a:lnTo>
                  <a:pt x="1016" y="1858"/>
                </a:lnTo>
                <a:lnTo>
                  <a:pt x="1014" y="1872"/>
                </a:lnTo>
                <a:lnTo>
                  <a:pt x="1012" y="1886"/>
                </a:lnTo>
                <a:lnTo>
                  <a:pt x="1012" y="1900"/>
                </a:lnTo>
                <a:lnTo>
                  <a:pt x="1014" y="1904"/>
                </a:lnTo>
                <a:lnTo>
                  <a:pt x="1018" y="1908"/>
                </a:lnTo>
                <a:lnTo>
                  <a:pt x="1020" y="1912"/>
                </a:lnTo>
                <a:lnTo>
                  <a:pt x="1020" y="1918"/>
                </a:lnTo>
                <a:lnTo>
                  <a:pt x="1022" y="1934"/>
                </a:lnTo>
                <a:lnTo>
                  <a:pt x="1024" y="1944"/>
                </a:lnTo>
                <a:lnTo>
                  <a:pt x="1028" y="1954"/>
                </a:lnTo>
                <a:lnTo>
                  <a:pt x="1038" y="1964"/>
                </a:lnTo>
                <a:lnTo>
                  <a:pt x="1052" y="1976"/>
                </a:lnTo>
                <a:lnTo>
                  <a:pt x="1094" y="2002"/>
                </a:lnTo>
                <a:lnTo>
                  <a:pt x="1100" y="2008"/>
                </a:lnTo>
                <a:lnTo>
                  <a:pt x="1104" y="2010"/>
                </a:lnTo>
                <a:lnTo>
                  <a:pt x="1106" y="2012"/>
                </a:lnTo>
                <a:lnTo>
                  <a:pt x="1108" y="2012"/>
                </a:lnTo>
                <a:lnTo>
                  <a:pt x="1114" y="2008"/>
                </a:lnTo>
                <a:lnTo>
                  <a:pt x="1120" y="2006"/>
                </a:lnTo>
                <a:lnTo>
                  <a:pt x="1122" y="2006"/>
                </a:lnTo>
                <a:lnTo>
                  <a:pt x="1122" y="2010"/>
                </a:lnTo>
                <a:lnTo>
                  <a:pt x="1118" y="2018"/>
                </a:lnTo>
                <a:lnTo>
                  <a:pt x="1116" y="2024"/>
                </a:lnTo>
                <a:lnTo>
                  <a:pt x="1116" y="2030"/>
                </a:lnTo>
                <a:lnTo>
                  <a:pt x="1116" y="2034"/>
                </a:lnTo>
                <a:lnTo>
                  <a:pt x="1120" y="2038"/>
                </a:lnTo>
                <a:lnTo>
                  <a:pt x="1130" y="2042"/>
                </a:lnTo>
                <a:lnTo>
                  <a:pt x="1144" y="2042"/>
                </a:lnTo>
                <a:lnTo>
                  <a:pt x="1176" y="2044"/>
                </a:lnTo>
                <a:lnTo>
                  <a:pt x="1196" y="2044"/>
                </a:lnTo>
                <a:lnTo>
                  <a:pt x="1202" y="2042"/>
                </a:lnTo>
                <a:lnTo>
                  <a:pt x="1202" y="2040"/>
                </a:lnTo>
                <a:lnTo>
                  <a:pt x="1200" y="2034"/>
                </a:lnTo>
                <a:lnTo>
                  <a:pt x="1190" y="2028"/>
                </a:lnTo>
                <a:lnTo>
                  <a:pt x="1180" y="2020"/>
                </a:lnTo>
                <a:lnTo>
                  <a:pt x="1172" y="2016"/>
                </a:lnTo>
                <a:lnTo>
                  <a:pt x="1156" y="2010"/>
                </a:lnTo>
                <a:lnTo>
                  <a:pt x="1152" y="2008"/>
                </a:lnTo>
                <a:lnTo>
                  <a:pt x="1146" y="2006"/>
                </a:lnTo>
                <a:lnTo>
                  <a:pt x="1142" y="2000"/>
                </a:lnTo>
                <a:lnTo>
                  <a:pt x="1140" y="1994"/>
                </a:lnTo>
                <a:lnTo>
                  <a:pt x="1136" y="1982"/>
                </a:lnTo>
                <a:lnTo>
                  <a:pt x="1132" y="1974"/>
                </a:lnTo>
                <a:lnTo>
                  <a:pt x="1128" y="1968"/>
                </a:lnTo>
                <a:lnTo>
                  <a:pt x="1126" y="1960"/>
                </a:lnTo>
                <a:lnTo>
                  <a:pt x="1124" y="1954"/>
                </a:lnTo>
                <a:lnTo>
                  <a:pt x="1126" y="1950"/>
                </a:lnTo>
                <a:lnTo>
                  <a:pt x="1130" y="1942"/>
                </a:lnTo>
                <a:lnTo>
                  <a:pt x="1132" y="1934"/>
                </a:lnTo>
                <a:lnTo>
                  <a:pt x="1134" y="1928"/>
                </a:lnTo>
                <a:lnTo>
                  <a:pt x="1132" y="1924"/>
                </a:lnTo>
                <a:lnTo>
                  <a:pt x="1130" y="1918"/>
                </a:lnTo>
                <a:lnTo>
                  <a:pt x="1126" y="1914"/>
                </a:lnTo>
                <a:lnTo>
                  <a:pt x="1118" y="1908"/>
                </a:lnTo>
                <a:lnTo>
                  <a:pt x="1110" y="1902"/>
                </a:lnTo>
                <a:lnTo>
                  <a:pt x="1108" y="1898"/>
                </a:lnTo>
                <a:lnTo>
                  <a:pt x="1108" y="1892"/>
                </a:lnTo>
                <a:lnTo>
                  <a:pt x="1112" y="1882"/>
                </a:lnTo>
                <a:lnTo>
                  <a:pt x="1116" y="1872"/>
                </a:lnTo>
                <a:lnTo>
                  <a:pt x="1126" y="1856"/>
                </a:lnTo>
                <a:lnTo>
                  <a:pt x="1128" y="1850"/>
                </a:lnTo>
                <a:lnTo>
                  <a:pt x="1128" y="1846"/>
                </a:lnTo>
                <a:lnTo>
                  <a:pt x="1126" y="1840"/>
                </a:lnTo>
                <a:lnTo>
                  <a:pt x="1120" y="1836"/>
                </a:lnTo>
                <a:lnTo>
                  <a:pt x="1116" y="1832"/>
                </a:lnTo>
                <a:lnTo>
                  <a:pt x="1116" y="1828"/>
                </a:lnTo>
                <a:lnTo>
                  <a:pt x="1118" y="1826"/>
                </a:lnTo>
                <a:lnTo>
                  <a:pt x="1126" y="1824"/>
                </a:lnTo>
                <a:lnTo>
                  <a:pt x="1138" y="1822"/>
                </a:lnTo>
                <a:lnTo>
                  <a:pt x="1140" y="1818"/>
                </a:lnTo>
                <a:lnTo>
                  <a:pt x="1144" y="1808"/>
                </a:lnTo>
                <a:lnTo>
                  <a:pt x="1146" y="1804"/>
                </a:lnTo>
                <a:lnTo>
                  <a:pt x="1150" y="1800"/>
                </a:lnTo>
                <a:lnTo>
                  <a:pt x="1156" y="1794"/>
                </a:lnTo>
                <a:lnTo>
                  <a:pt x="1164" y="1792"/>
                </a:lnTo>
                <a:lnTo>
                  <a:pt x="1170" y="1788"/>
                </a:lnTo>
                <a:lnTo>
                  <a:pt x="1178" y="1784"/>
                </a:lnTo>
                <a:lnTo>
                  <a:pt x="1188" y="1778"/>
                </a:lnTo>
                <a:lnTo>
                  <a:pt x="1192" y="1774"/>
                </a:lnTo>
                <a:lnTo>
                  <a:pt x="1194" y="1768"/>
                </a:lnTo>
                <a:lnTo>
                  <a:pt x="1194" y="1762"/>
                </a:lnTo>
                <a:lnTo>
                  <a:pt x="1192" y="1754"/>
                </a:lnTo>
                <a:lnTo>
                  <a:pt x="1186" y="1740"/>
                </a:lnTo>
                <a:lnTo>
                  <a:pt x="1180" y="1730"/>
                </a:lnTo>
                <a:lnTo>
                  <a:pt x="1178" y="1728"/>
                </a:lnTo>
                <a:lnTo>
                  <a:pt x="1178" y="1724"/>
                </a:lnTo>
                <a:lnTo>
                  <a:pt x="1180" y="1724"/>
                </a:lnTo>
                <a:lnTo>
                  <a:pt x="1186" y="1722"/>
                </a:lnTo>
                <a:lnTo>
                  <a:pt x="1200" y="1722"/>
                </a:lnTo>
                <a:lnTo>
                  <a:pt x="1212" y="1720"/>
                </a:lnTo>
                <a:lnTo>
                  <a:pt x="1218" y="1716"/>
                </a:lnTo>
                <a:lnTo>
                  <a:pt x="1224" y="1712"/>
                </a:lnTo>
                <a:lnTo>
                  <a:pt x="1230" y="1706"/>
                </a:lnTo>
                <a:lnTo>
                  <a:pt x="1234" y="1698"/>
                </a:lnTo>
                <a:lnTo>
                  <a:pt x="1240" y="1682"/>
                </a:lnTo>
                <a:lnTo>
                  <a:pt x="1244" y="1672"/>
                </a:lnTo>
                <a:lnTo>
                  <a:pt x="1248" y="1662"/>
                </a:lnTo>
                <a:lnTo>
                  <a:pt x="1254" y="1650"/>
                </a:lnTo>
                <a:lnTo>
                  <a:pt x="1262" y="1638"/>
                </a:lnTo>
                <a:lnTo>
                  <a:pt x="1268" y="1626"/>
                </a:lnTo>
                <a:lnTo>
                  <a:pt x="1270" y="1614"/>
                </a:lnTo>
                <a:lnTo>
                  <a:pt x="1270" y="1604"/>
                </a:lnTo>
                <a:lnTo>
                  <a:pt x="1270" y="1594"/>
                </a:lnTo>
                <a:lnTo>
                  <a:pt x="1268" y="1584"/>
                </a:lnTo>
                <a:lnTo>
                  <a:pt x="1270" y="1580"/>
                </a:lnTo>
                <a:lnTo>
                  <a:pt x="1272" y="1576"/>
                </a:lnTo>
                <a:lnTo>
                  <a:pt x="1276" y="1572"/>
                </a:lnTo>
                <a:lnTo>
                  <a:pt x="1282" y="1568"/>
                </a:lnTo>
                <a:lnTo>
                  <a:pt x="1302" y="1562"/>
                </a:lnTo>
                <a:lnTo>
                  <a:pt x="1330" y="1552"/>
                </a:lnTo>
                <a:lnTo>
                  <a:pt x="1342" y="1546"/>
                </a:lnTo>
                <a:lnTo>
                  <a:pt x="1354" y="1540"/>
                </a:lnTo>
                <a:lnTo>
                  <a:pt x="1364" y="1534"/>
                </a:lnTo>
                <a:lnTo>
                  <a:pt x="1370" y="1524"/>
                </a:lnTo>
                <a:lnTo>
                  <a:pt x="1376" y="1506"/>
                </a:lnTo>
                <a:lnTo>
                  <a:pt x="1380" y="1486"/>
                </a:lnTo>
                <a:lnTo>
                  <a:pt x="1384" y="1466"/>
                </a:lnTo>
                <a:lnTo>
                  <a:pt x="1382" y="1446"/>
                </a:lnTo>
                <a:lnTo>
                  <a:pt x="1380" y="1426"/>
                </a:lnTo>
                <a:lnTo>
                  <a:pt x="1382" y="1410"/>
                </a:lnTo>
                <a:lnTo>
                  <a:pt x="1384" y="1402"/>
                </a:lnTo>
                <a:lnTo>
                  <a:pt x="1386" y="1396"/>
                </a:lnTo>
                <a:lnTo>
                  <a:pt x="1390" y="1388"/>
                </a:lnTo>
                <a:lnTo>
                  <a:pt x="1396" y="1380"/>
                </a:lnTo>
                <a:lnTo>
                  <a:pt x="1424" y="1348"/>
                </a:lnTo>
                <a:lnTo>
                  <a:pt x="1434" y="1334"/>
                </a:lnTo>
                <a:lnTo>
                  <a:pt x="1438" y="1326"/>
                </a:lnTo>
                <a:lnTo>
                  <a:pt x="1438" y="1318"/>
                </a:lnTo>
                <a:lnTo>
                  <a:pt x="1440" y="1302"/>
                </a:lnTo>
                <a:lnTo>
                  <a:pt x="1438" y="1286"/>
                </a:lnTo>
                <a:lnTo>
                  <a:pt x="1436" y="1278"/>
                </a:lnTo>
                <a:lnTo>
                  <a:pt x="1432" y="1272"/>
                </a:lnTo>
                <a:lnTo>
                  <a:pt x="1426" y="1266"/>
                </a:lnTo>
                <a:lnTo>
                  <a:pt x="1416" y="1262"/>
                </a:lnTo>
                <a:close/>
                <a:moveTo>
                  <a:pt x="1728" y="156"/>
                </a:moveTo>
                <a:lnTo>
                  <a:pt x="1728" y="156"/>
                </a:lnTo>
                <a:lnTo>
                  <a:pt x="1738" y="142"/>
                </a:lnTo>
                <a:lnTo>
                  <a:pt x="1744" y="132"/>
                </a:lnTo>
                <a:lnTo>
                  <a:pt x="1752" y="122"/>
                </a:lnTo>
                <a:lnTo>
                  <a:pt x="1758" y="118"/>
                </a:lnTo>
                <a:lnTo>
                  <a:pt x="1766" y="116"/>
                </a:lnTo>
                <a:lnTo>
                  <a:pt x="1774" y="112"/>
                </a:lnTo>
                <a:lnTo>
                  <a:pt x="1780" y="106"/>
                </a:lnTo>
                <a:lnTo>
                  <a:pt x="1784" y="102"/>
                </a:lnTo>
                <a:lnTo>
                  <a:pt x="1786" y="98"/>
                </a:lnTo>
                <a:lnTo>
                  <a:pt x="1784" y="86"/>
                </a:lnTo>
                <a:lnTo>
                  <a:pt x="1782" y="72"/>
                </a:lnTo>
                <a:lnTo>
                  <a:pt x="1780" y="60"/>
                </a:lnTo>
                <a:lnTo>
                  <a:pt x="1782" y="58"/>
                </a:lnTo>
                <a:lnTo>
                  <a:pt x="1786" y="56"/>
                </a:lnTo>
                <a:lnTo>
                  <a:pt x="1792" y="52"/>
                </a:lnTo>
                <a:lnTo>
                  <a:pt x="1800" y="48"/>
                </a:lnTo>
                <a:lnTo>
                  <a:pt x="1812" y="44"/>
                </a:lnTo>
                <a:lnTo>
                  <a:pt x="1824" y="42"/>
                </a:lnTo>
                <a:lnTo>
                  <a:pt x="1840" y="40"/>
                </a:lnTo>
                <a:lnTo>
                  <a:pt x="1848" y="38"/>
                </a:lnTo>
                <a:lnTo>
                  <a:pt x="1850" y="36"/>
                </a:lnTo>
                <a:lnTo>
                  <a:pt x="1852" y="34"/>
                </a:lnTo>
                <a:lnTo>
                  <a:pt x="1850" y="32"/>
                </a:lnTo>
                <a:lnTo>
                  <a:pt x="1846" y="26"/>
                </a:lnTo>
                <a:lnTo>
                  <a:pt x="1844" y="22"/>
                </a:lnTo>
                <a:lnTo>
                  <a:pt x="1842" y="20"/>
                </a:lnTo>
                <a:lnTo>
                  <a:pt x="1842" y="16"/>
                </a:lnTo>
                <a:lnTo>
                  <a:pt x="1840" y="14"/>
                </a:lnTo>
                <a:lnTo>
                  <a:pt x="1832" y="12"/>
                </a:lnTo>
                <a:lnTo>
                  <a:pt x="1818" y="12"/>
                </a:lnTo>
                <a:lnTo>
                  <a:pt x="1802" y="14"/>
                </a:lnTo>
                <a:lnTo>
                  <a:pt x="1788" y="16"/>
                </a:lnTo>
                <a:lnTo>
                  <a:pt x="1782" y="14"/>
                </a:lnTo>
                <a:lnTo>
                  <a:pt x="1766" y="8"/>
                </a:lnTo>
                <a:lnTo>
                  <a:pt x="1756" y="6"/>
                </a:lnTo>
                <a:lnTo>
                  <a:pt x="1740" y="4"/>
                </a:lnTo>
                <a:lnTo>
                  <a:pt x="1698" y="2"/>
                </a:lnTo>
                <a:lnTo>
                  <a:pt x="1624" y="0"/>
                </a:lnTo>
                <a:lnTo>
                  <a:pt x="1576" y="4"/>
                </a:lnTo>
                <a:lnTo>
                  <a:pt x="1530" y="8"/>
                </a:lnTo>
                <a:lnTo>
                  <a:pt x="1516" y="8"/>
                </a:lnTo>
                <a:lnTo>
                  <a:pt x="1504" y="8"/>
                </a:lnTo>
                <a:lnTo>
                  <a:pt x="1462" y="2"/>
                </a:lnTo>
                <a:lnTo>
                  <a:pt x="1416" y="0"/>
                </a:lnTo>
                <a:lnTo>
                  <a:pt x="1356" y="0"/>
                </a:lnTo>
                <a:lnTo>
                  <a:pt x="1298" y="2"/>
                </a:lnTo>
                <a:lnTo>
                  <a:pt x="1254" y="6"/>
                </a:lnTo>
                <a:lnTo>
                  <a:pt x="1222" y="10"/>
                </a:lnTo>
                <a:lnTo>
                  <a:pt x="1196" y="14"/>
                </a:lnTo>
                <a:lnTo>
                  <a:pt x="1172" y="22"/>
                </a:lnTo>
                <a:lnTo>
                  <a:pt x="1160" y="28"/>
                </a:lnTo>
                <a:lnTo>
                  <a:pt x="1148" y="34"/>
                </a:lnTo>
                <a:lnTo>
                  <a:pt x="1138" y="40"/>
                </a:lnTo>
                <a:lnTo>
                  <a:pt x="1128" y="44"/>
                </a:lnTo>
                <a:lnTo>
                  <a:pt x="1110" y="48"/>
                </a:lnTo>
                <a:lnTo>
                  <a:pt x="1092" y="48"/>
                </a:lnTo>
                <a:lnTo>
                  <a:pt x="1070" y="50"/>
                </a:lnTo>
                <a:lnTo>
                  <a:pt x="1038" y="52"/>
                </a:lnTo>
                <a:lnTo>
                  <a:pt x="1020" y="52"/>
                </a:lnTo>
                <a:lnTo>
                  <a:pt x="1010" y="52"/>
                </a:lnTo>
                <a:lnTo>
                  <a:pt x="1004" y="50"/>
                </a:lnTo>
                <a:lnTo>
                  <a:pt x="994" y="50"/>
                </a:lnTo>
                <a:lnTo>
                  <a:pt x="978" y="54"/>
                </a:lnTo>
                <a:lnTo>
                  <a:pt x="964" y="62"/>
                </a:lnTo>
                <a:lnTo>
                  <a:pt x="958" y="66"/>
                </a:lnTo>
                <a:lnTo>
                  <a:pt x="956" y="66"/>
                </a:lnTo>
                <a:lnTo>
                  <a:pt x="956" y="64"/>
                </a:lnTo>
                <a:lnTo>
                  <a:pt x="950" y="58"/>
                </a:lnTo>
                <a:lnTo>
                  <a:pt x="946" y="54"/>
                </a:lnTo>
                <a:lnTo>
                  <a:pt x="942" y="52"/>
                </a:lnTo>
                <a:lnTo>
                  <a:pt x="936" y="52"/>
                </a:lnTo>
                <a:lnTo>
                  <a:pt x="928" y="54"/>
                </a:lnTo>
                <a:lnTo>
                  <a:pt x="908" y="60"/>
                </a:lnTo>
                <a:lnTo>
                  <a:pt x="880" y="70"/>
                </a:lnTo>
                <a:lnTo>
                  <a:pt x="866" y="74"/>
                </a:lnTo>
                <a:lnTo>
                  <a:pt x="864" y="76"/>
                </a:lnTo>
                <a:lnTo>
                  <a:pt x="862" y="78"/>
                </a:lnTo>
                <a:lnTo>
                  <a:pt x="862" y="80"/>
                </a:lnTo>
                <a:lnTo>
                  <a:pt x="864" y="84"/>
                </a:lnTo>
                <a:lnTo>
                  <a:pt x="872" y="88"/>
                </a:lnTo>
                <a:lnTo>
                  <a:pt x="894" y="94"/>
                </a:lnTo>
                <a:lnTo>
                  <a:pt x="912" y="100"/>
                </a:lnTo>
                <a:lnTo>
                  <a:pt x="930" y="98"/>
                </a:lnTo>
                <a:lnTo>
                  <a:pt x="946" y="96"/>
                </a:lnTo>
                <a:lnTo>
                  <a:pt x="962" y="94"/>
                </a:lnTo>
                <a:lnTo>
                  <a:pt x="968" y="92"/>
                </a:lnTo>
                <a:lnTo>
                  <a:pt x="974" y="92"/>
                </a:lnTo>
                <a:lnTo>
                  <a:pt x="984" y="94"/>
                </a:lnTo>
                <a:lnTo>
                  <a:pt x="992" y="96"/>
                </a:lnTo>
                <a:lnTo>
                  <a:pt x="1000" y="96"/>
                </a:lnTo>
                <a:lnTo>
                  <a:pt x="1010" y="92"/>
                </a:lnTo>
                <a:lnTo>
                  <a:pt x="1022" y="86"/>
                </a:lnTo>
                <a:lnTo>
                  <a:pt x="1044" y="76"/>
                </a:lnTo>
                <a:lnTo>
                  <a:pt x="1084" y="66"/>
                </a:lnTo>
                <a:lnTo>
                  <a:pt x="1108" y="62"/>
                </a:lnTo>
                <a:lnTo>
                  <a:pt x="1130" y="60"/>
                </a:lnTo>
                <a:lnTo>
                  <a:pt x="1150" y="60"/>
                </a:lnTo>
                <a:lnTo>
                  <a:pt x="1170" y="60"/>
                </a:lnTo>
                <a:lnTo>
                  <a:pt x="1186" y="62"/>
                </a:lnTo>
                <a:lnTo>
                  <a:pt x="1200" y="66"/>
                </a:lnTo>
                <a:lnTo>
                  <a:pt x="1224" y="74"/>
                </a:lnTo>
                <a:lnTo>
                  <a:pt x="1240" y="80"/>
                </a:lnTo>
                <a:lnTo>
                  <a:pt x="1246" y="80"/>
                </a:lnTo>
                <a:lnTo>
                  <a:pt x="1252" y="80"/>
                </a:lnTo>
                <a:lnTo>
                  <a:pt x="1262" y="74"/>
                </a:lnTo>
                <a:lnTo>
                  <a:pt x="1276" y="64"/>
                </a:lnTo>
                <a:lnTo>
                  <a:pt x="1296" y="54"/>
                </a:lnTo>
                <a:lnTo>
                  <a:pt x="1322" y="44"/>
                </a:lnTo>
                <a:lnTo>
                  <a:pt x="1350" y="36"/>
                </a:lnTo>
                <a:lnTo>
                  <a:pt x="1382" y="30"/>
                </a:lnTo>
                <a:lnTo>
                  <a:pt x="1394" y="30"/>
                </a:lnTo>
                <a:lnTo>
                  <a:pt x="1400" y="30"/>
                </a:lnTo>
                <a:lnTo>
                  <a:pt x="1404" y="32"/>
                </a:lnTo>
                <a:lnTo>
                  <a:pt x="1402" y="34"/>
                </a:lnTo>
                <a:lnTo>
                  <a:pt x="1388" y="42"/>
                </a:lnTo>
                <a:lnTo>
                  <a:pt x="1370" y="50"/>
                </a:lnTo>
                <a:lnTo>
                  <a:pt x="1350" y="56"/>
                </a:lnTo>
                <a:lnTo>
                  <a:pt x="1334" y="58"/>
                </a:lnTo>
                <a:lnTo>
                  <a:pt x="1328" y="60"/>
                </a:lnTo>
                <a:lnTo>
                  <a:pt x="1326" y="64"/>
                </a:lnTo>
                <a:lnTo>
                  <a:pt x="1324" y="68"/>
                </a:lnTo>
                <a:lnTo>
                  <a:pt x="1324" y="74"/>
                </a:lnTo>
                <a:lnTo>
                  <a:pt x="1328" y="78"/>
                </a:lnTo>
                <a:lnTo>
                  <a:pt x="1336" y="82"/>
                </a:lnTo>
                <a:lnTo>
                  <a:pt x="1346" y="84"/>
                </a:lnTo>
                <a:lnTo>
                  <a:pt x="1356" y="86"/>
                </a:lnTo>
                <a:lnTo>
                  <a:pt x="1380" y="86"/>
                </a:lnTo>
                <a:lnTo>
                  <a:pt x="1396" y="84"/>
                </a:lnTo>
                <a:lnTo>
                  <a:pt x="1402" y="86"/>
                </a:lnTo>
                <a:lnTo>
                  <a:pt x="1406" y="88"/>
                </a:lnTo>
                <a:lnTo>
                  <a:pt x="1408" y="92"/>
                </a:lnTo>
                <a:lnTo>
                  <a:pt x="1410" y="98"/>
                </a:lnTo>
                <a:lnTo>
                  <a:pt x="1414" y="110"/>
                </a:lnTo>
                <a:lnTo>
                  <a:pt x="1414" y="122"/>
                </a:lnTo>
                <a:lnTo>
                  <a:pt x="1416" y="138"/>
                </a:lnTo>
                <a:lnTo>
                  <a:pt x="1416" y="146"/>
                </a:lnTo>
                <a:lnTo>
                  <a:pt x="1416" y="156"/>
                </a:lnTo>
                <a:lnTo>
                  <a:pt x="1420" y="164"/>
                </a:lnTo>
                <a:lnTo>
                  <a:pt x="1422" y="168"/>
                </a:lnTo>
                <a:lnTo>
                  <a:pt x="1420" y="174"/>
                </a:lnTo>
                <a:lnTo>
                  <a:pt x="1414" y="180"/>
                </a:lnTo>
                <a:lnTo>
                  <a:pt x="1404" y="188"/>
                </a:lnTo>
                <a:lnTo>
                  <a:pt x="1396" y="194"/>
                </a:lnTo>
                <a:lnTo>
                  <a:pt x="1392" y="202"/>
                </a:lnTo>
                <a:lnTo>
                  <a:pt x="1390" y="216"/>
                </a:lnTo>
                <a:lnTo>
                  <a:pt x="1392" y="234"/>
                </a:lnTo>
                <a:lnTo>
                  <a:pt x="1398" y="252"/>
                </a:lnTo>
                <a:lnTo>
                  <a:pt x="1402" y="260"/>
                </a:lnTo>
                <a:lnTo>
                  <a:pt x="1408" y="268"/>
                </a:lnTo>
                <a:lnTo>
                  <a:pt x="1416" y="276"/>
                </a:lnTo>
                <a:lnTo>
                  <a:pt x="1424" y="282"/>
                </a:lnTo>
                <a:lnTo>
                  <a:pt x="1440" y="292"/>
                </a:lnTo>
                <a:lnTo>
                  <a:pt x="1446" y="294"/>
                </a:lnTo>
                <a:lnTo>
                  <a:pt x="1452" y="294"/>
                </a:lnTo>
                <a:lnTo>
                  <a:pt x="1458" y="292"/>
                </a:lnTo>
                <a:lnTo>
                  <a:pt x="1464" y="288"/>
                </a:lnTo>
                <a:lnTo>
                  <a:pt x="1468" y="282"/>
                </a:lnTo>
                <a:lnTo>
                  <a:pt x="1474" y="274"/>
                </a:lnTo>
                <a:lnTo>
                  <a:pt x="1480" y="264"/>
                </a:lnTo>
                <a:lnTo>
                  <a:pt x="1486" y="256"/>
                </a:lnTo>
                <a:lnTo>
                  <a:pt x="1504" y="240"/>
                </a:lnTo>
                <a:lnTo>
                  <a:pt x="1522" y="230"/>
                </a:lnTo>
                <a:lnTo>
                  <a:pt x="1536" y="222"/>
                </a:lnTo>
                <a:lnTo>
                  <a:pt x="1542" y="218"/>
                </a:lnTo>
                <a:lnTo>
                  <a:pt x="1550" y="218"/>
                </a:lnTo>
                <a:lnTo>
                  <a:pt x="1566" y="216"/>
                </a:lnTo>
                <a:lnTo>
                  <a:pt x="1574" y="214"/>
                </a:lnTo>
                <a:lnTo>
                  <a:pt x="1582" y="212"/>
                </a:lnTo>
                <a:lnTo>
                  <a:pt x="1590" y="208"/>
                </a:lnTo>
                <a:lnTo>
                  <a:pt x="1598" y="200"/>
                </a:lnTo>
                <a:lnTo>
                  <a:pt x="1606" y="194"/>
                </a:lnTo>
                <a:lnTo>
                  <a:pt x="1616" y="190"/>
                </a:lnTo>
                <a:lnTo>
                  <a:pt x="1626" y="188"/>
                </a:lnTo>
                <a:lnTo>
                  <a:pt x="1636" y="186"/>
                </a:lnTo>
                <a:lnTo>
                  <a:pt x="1658" y="184"/>
                </a:lnTo>
                <a:lnTo>
                  <a:pt x="1670" y="182"/>
                </a:lnTo>
                <a:lnTo>
                  <a:pt x="1680" y="180"/>
                </a:lnTo>
                <a:lnTo>
                  <a:pt x="1710" y="172"/>
                </a:lnTo>
                <a:lnTo>
                  <a:pt x="1718" y="166"/>
                </a:lnTo>
                <a:lnTo>
                  <a:pt x="1728" y="156"/>
                </a:lnTo>
                <a:close/>
                <a:moveTo>
                  <a:pt x="1762" y="194"/>
                </a:moveTo>
                <a:lnTo>
                  <a:pt x="1762" y="194"/>
                </a:lnTo>
                <a:lnTo>
                  <a:pt x="1742" y="196"/>
                </a:lnTo>
                <a:lnTo>
                  <a:pt x="1726" y="196"/>
                </a:lnTo>
                <a:lnTo>
                  <a:pt x="1694" y="196"/>
                </a:lnTo>
                <a:lnTo>
                  <a:pt x="1684" y="196"/>
                </a:lnTo>
                <a:lnTo>
                  <a:pt x="1676" y="198"/>
                </a:lnTo>
                <a:lnTo>
                  <a:pt x="1674" y="200"/>
                </a:lnTo>
                <a:lnTo>
                  <a:pt x="1672" y="202"/>
                </a:lnTo>
                <a:lnTo>
                  <a:pt x="1672" y="212"/>
                </a:lnTo>
                <a:lnTo>
                  <a:pt x="1678" y="232"/>
                </a:lnTo>
                <a:lnTo>
                  <a:pt x="1684" y="254"/>
                </a:lnTo>
                <a:lnTo>
                  <a:pt x="1688" y="262"/>
                </a:lnTo>
                <a:lnTo>
                  <a:pt x="1694" y="268"/>
                </a:lnTo>
                <a:lnTo>
                  <a:pt x="1700" y="270"/>
                </a:lnTo>
                <a:lnTo>
                  <a:pt x="1710" y="270"/>
                </a:lnTo>
                <a:lnTo>
                  <a:pt x="1744" y="260"/>
                </a:lnTo>
                <a:lnTo>
                  <a:pt x="1774" y="250"/>
                </a:lnTo>
                <a:lnTo>
                  <a:pt x="1786" y="246"/>
                </a:lnTo>
                <a:lnTo>
                  <a:pt x="1794" y="240"/>
                </a:lnTo>
                <a:lnTo>
                  <a:pt x="1796" y="234"/>
                </a:lnTo>
                <a:lnTo>
                  <a:pt x="1796" y="230"/>
                </a:lnTo>
                <a:lnTo>
                  <a:pt x="1796" y="226"/>
                </a:lnTo>
                <a:lnTo>
                  <a:pt x="1792" y="218"/>
                </a:lnTo>
                <a:lnTo>
                  <a:pt x="1792" y="212"/>
                </a:lnTo>
                <a:lnTo>
                  <a:pt x="1794" y="200"/>
                </a:lnTo>
                <a:lnTo>
                  <a:pt x="1792" y="196"/>
                </a:lnTo>
                <a:lnTo>
                  <a:pt x="1786" y="194"/>
                </a:lnTo>
                <a:lnTo>
                  <a:pt x="1778" y="192"/>
                </a:lnTo>
                <a:lnTo>
                  <a:pt x="1762" y="194"/>
                </a:lnTo>
                <a:close/>
                <a:moveTo>
                  <a:pt x="2084" y="80"/>
                </a:moveTo>
                <a:lnTo>
                  <a:pt x="2084" y="80"/>
                </a:lnTo>
                <a:lnTo>
                  <a:pt x="2088" y="82"/>
                </a:lnTo>
                <a:lnTo>
                  <a:pt x="2094" y="84"/>
                </a:lnTo>
                <a:lnTo>
                  <a:pt x="2100" y="84"/>
                </a:lnTo>
                <a:lnTo>
                  <a:pt x="2104" y="82"/>
                </a:lnTo>
                <a:lnTo>
                  <a:pt x="2110" y="80"/>
                </a:lnTo>
                <a:lnTo>
                  <a:pt x="2116" y="74"/>
                </a:lnTo>
                <a:lnTo>
                  <a:pt x="2118" y="64"/>
                </a:lnTo>
                <a:lnTo>
                  <a:pt x="2124" y="58"/>
                </a:lnTo>
                <a:lnTo>
                  <a:pt x="2128" y="56"/>
                </a:lnTo>
                <a:lnTo>
                  <a:pt x="2132" y="60"/>
                </a:lnTo>
                <a:lnTo>
                  <a:pt x="2134" y="64"/>
                </a:lnTo>
                <a:lnTo>
                  <a:pt x="2136" y="70"/>
                </a:lnTo>
                <a:lnTo>
                  <a:pt x="2140" y="76"/>
                </a:lnTo>
                <a:lnTo>
                  <a:pt x="2144" y="78"/>
                </a:lnTo>
                <a:lnTo>
                  <a:pt x="2150" y="78"/>
                </a:lnTo>
                <a:lnTo>
                  <a:pt x="2168" y="70"/>
                </a:lnTo>
                <a:lnTo>
                  <a:pt x="2186" y="60"/>
                </a:lnTo>
                <a:lnTo>
                  <a:pt x="2222" y="38"/>
                </a:lnTo>
                <a:lnTo>
                  <a:pt x="2228" y="34"/>
                </a:lnTo>
                <a:lnTo>
                  <a:pt x="2228" y="32"/>
                </a:lnTo>
                <a:lnTo>
                  <a:pt x="2222" y="30"/>
                </a:lnTo>
                <a:lnTo>
                  <a:pt x="2212" y="30"/>
                </a:lnTo>
                <a:lnTo>
                  <a:pt x="2184" y="28"/>
                </a:lnTo>
                <a:lnTo>
                  <a:pt x="2152" y="24"/>
                </a:lnTo>
                <a:lnTo>
                  <a:pt x="2136" y="22"/>
                </a:lnTo>
                <a:lnTo>
                  <a:pt x="2118" y="22"/>
                </a:lnTo>
                <a:lnTo>
                  <a:pt x="2084" y="26"/>
                </a:lnTo>
                <a:lnTo>
                  <a:pt x="2054" y="32"/>
                </a:lnTo>
                <a:lnTo>
                  <a:pt x="2042" y="36"/>
                </a:lnTo>
                <a:lnTo>
                  <a:pt x="2034" y="42"/>
                </a:lnTo>
                <a:lnTo>
                  <a:pt x="2030" y="46"/>
                </a:lnTo>
                <a:lnTo>
                  <a:pt x="2032" y="50"/>
                </a:lnTo>
                <a:lnTo>
                  <a:pt x="2036" y="56"/>
                </a:lnTo>
                <a:lnTo>
                  <a:pt x="2044" y="62"/>
                </a:lnTo>
                <a:lnTo>
                  <a:pt x="2062" y="72"/>
                </a:lnTo>
                <a:lnTo>
                  <a:pt x="2084" y="80"/>
                </a:lnTo>
                <a:close/>
                <a:moveTo>
                  <a:pt x="2356" y="44"/>
                </a:moveTo>
                <a:lnTo>
                  <a:pt x="2356" y="44"/>
                </a:lnTo>
                <a:lnTo>
                  <a:pt x="2354" y="46"/>
                </a:lnTo>
                <a:lnTo>
                  <a:pt x="2354" y="50"/>
                </a:lnTo>
                <a:lnTo>
                  <a:pt x="2356" y="52"/>
                </a:lnTo>
                <a:lnTo>
                  <a:pt x="2358" y="54"/>
                </a:lnTo>
                <a:lnTo>
                  <a:pt x="2362" y="56"/>
                </a:lnTo>
                <a:lnTo>
                  <a:pt x="2368" y="56"/>
                </a:lnTo>
                <a:lnTo>
                  <a:pt x="2386" y="54"/>
                </a:lnTo>
                <a:lnTo>
                  <a:pt x="2410" y="50"/>
                </a:lnTo>
                <a:lnTo>
                  <a:pt x="2438" y="44"/>
                </a:lnTo>
                <a:lnTo>
                  <a:pt x="2464" y="42"/>
                </a:lnTo>
                <a:lnTo>
                  <a:pt x="2474" y="42"/>
                </a:lnTo>
                <a:lnTo>
                  <a:pt x="2482" y="40"/>
                </a:lnTo>
                <a:lnTo>
                  <a:pt x="2486" y="38"/>
                </a:lnTo>
                <a:lnTo>
                  <a:pt x="2488" y="36"/>
                </a:lnTo>
                <a:lnTo>
                  <a:pt x="2488" y="34"/>
                </a:lnTo>
                <a:lnTo>
                  <a:pt x="2486" y="32"/>
                </a:lnTo>
                <a:lnTo>
                  <a:pt x="2480" y="30"/>
                </a:lnTo>
                <a:lnTo>
                  <a:pt x="2474" y="28"/>
                </a:lnTo>
                <a:lnTo>
                  <a:pt x="2462" y="22"/>
                </a:lnTo>
                <a:lnTo>
                  <a:pt x="2446" y="16"/>
                </a:lnTo>
                <a:lnTo>
                  <a:pt x="2438" y="14"/>
                </a:lnTo>
                <a:lnTo>
                  <a:pt x="2428" y="14"/>
                </a:lnTo>
                <a:lnTo>
                  <a:pt x="2412" y="16"/>
                </a:lnTo>
                <a:lnTo>
                  <a:pt x="2404" y="22"/>
                </a:lnTo>
                <a:lnTo>
                  <a:pt x="2396" y="26"/>
                </a:lnTo>
                <a:lnTo>
                  <a:pt x="2386" y="28"/>
                </a:lnTo>
                <a:lnTo>
                  <a:pt x="2376" y="26"/>
                </a:lnTo>
                <a:lnTo>
                  <a:pt x="2368" y="26"/>
                </a:lnTo>
                <a:lnTo>
                  <a:pt x="2358" y="24"/>
                </a:lnTo>
                <a:lnTo>
                  <a:pt x="2338" y="24"/>
                </a:lnTo>
                <a:lnTo>
                  <a:pt x="2328" y="26"/>
                </a:lnTo>
                <a:lnTo>
                  <a:pt x="2322" y="28"/>
                </a:lnTo>
                <a:lnTo>
                  <a:pt x="2322" y="30"/>
                </a:lnTo>
                <a:lnTo>
                  <a:pt x="2326" y="34"/>
                </a:lnTo>
                <a:lnTo>
                  <a:pt x="2340" y="40"/>
                </a:lnTo>
                <a:lnTo>
                  <a:pt x="2356" y="44"/>
                </a:lnTo>
                <a:close/>
                <a:moveTo>
                  <a:pt x="3520" y="1350"/>
                </a:moveTo>
                <a:lnTo>
                  <a:pt x="3520" y="1350"/>
                </a:lnTo>
                <a:lnTo>
                  <a:pt x="3538" y="1350"/>
                </a:lnTo>
                <a:lnTo>
                  <a:pt x="3556" y="1350"/>
                </a:lnTo>
                <a:lnTo>
                  <a:pt x="3570" y="1346"/>
                </a:lnTo>
                <a:lnTo>
                  <a:pt x="3584" y="1340"/>
                </a:lnTo>
                <a:lnTo>
                  <a:pt x="3590" y="1336"/>
                </a:lnTo>
                <a:lnTo>
                  <a:pt x="3594" y="1332"/>
                </a:lnTo>
                <a:lnTo>
                  <a:pt x="3596" y="1328"/>
                </a:lnTo>
                <a:lnTo>
                  <a:pt x="3596" y="1324"/>
                </a:lnTo>
                <a:lnTo>
                  <a:pt x="3596" y="1318"/>
                </a:lnTo>
                <a:lnTo>
                  <a:pt x="3594" y="1312"/>
                </a:lnTo>
                <a:lnTo>
                  <a:pt x="3592" y="1310"/>
                </a:lnTo>
                <a:lnTo>
                  <a:pt x="3590" y="1310"/>
                </a:lnTo>
                <a:lnTo>
                  <a:pt x="3582" y="1314"/>
                </a:lnTo>
                <a:lnTo>
                  <a:pt x="3572" y="1318"/>
                </a:lnTo>
                <a:lnTo>
                  <a:pt x="3560" y="1320"/>
                </a:lnTo>
                <a:lnTo>
                  <a:pt x="3538" y="1324"/>
                </a:lnTo>
                <a:lnTo>
                  <a:pt x="3512" y="1326"/>
                </a:lnTo>
                <a:lnTo>
                  <a:pt x="3500" y="1324"/>
                </a:lnTo>
                <a:lnTo>
                  <a:pt x="3496" y="1322"/>
                </a:lnTo>
                <a:lnTo>
                  <a:pt x="3492" y="1318"/>
                </a:lnTo>
                <a:lnTo>
                  <a:pt x="3486" y="1316"/>
                </a:lnTo>
                <a:lnTo>
                  <a:pt x="3478" y="1316"/>
                </a:lnTo>
                <a:lnTo>
                  <a:pt x="3460" y="1314"/>
                </a:lnTo>
                <a:lnTo>
                  <a:pt x="3440" y="1310"/>
                </a:lnTo>
                <a:lnTo>
                  <a:pt x="3420" y="1306"/>
                </a:lnTo>
                <a:lnTo>
                  <a:pt x="3400" y="1298"/>
                </a:lnTo>
                <a:lnTo>
                  <a:pt x="3364" y="1284"/>
                </a:lnTo>
                <a:lnTo>
                  <a:pt x="3336" y="1274"/>
                </a:lnTo>
                <a:lnTo>
                  <a:pt x="3330" y="1270"/>
                </a:lnTo>
                <a:lnTo>
                  <a:pt x="3326" y="1268"/>
                </a:lnTo>
                <a:lnTo>
                  <a:pt x="3326" y="1264"/>
                </a:lnTo>
                <a:lnTo>
                  <a:pt x="3328" y="1258"/>
                </a:lnTo>
                <a:lnTo>
                  <a:pt x="3330" y="1244"/>
                </a:lnTo>
                <a:lnTo>
                  <a:pt x="3332" y="1236"/>
                </a:lnTo>
                <a:lnTo>
                  <a:pt x="3332" y="1226"/>
                </a:lnTo>
                <a:lnTo>
                  <a:pt x="3332" y="1218"/>
                </a:lnTo>
                <a:lnTo>
                  <a:pt x="3328" y="1212"/>
                </a:lnTo>
                <a:lnTo>
                  <a:pt x="3324" y="1208"/>
                </a:lnTo>
                <a:lnTo>
                  <a:pt x="3320" y="1206"/>
                </a:lnTo>
                <a:lnTo>
                  <a:pt x="3308" y="1204"/>
                </a:lnTo>
                <a:lnTo>
                  <a:pt x="3302" y="1202"/>
                </a:lnTo>
                <a:lnTo>
                  <a:pt x="3298" y="1200"/>
                </a:lnTo>
                <a:lnTo>
                  <a:pt x="3292" y="1196"/>
                </a:lnTo>
                <a:lnTo>
                  <a:pt x="3290" y="1190"/>
                </a:lnTo>
                <a:lnTo>
                  <a:pt x="3288" y="1186"/>
                </a:lnTo>
                <a:lnTo>
                  <a:pt x="3288" y="1180"/>
                </a:lnTo>
                <a:lnTo>
                  <a:pt x="3290" y="1174"/>
                </a:lnTo>
                <a:lnTo>
                  <a:pt x="3292" y="1172"/>
                </a:lnTo>
                <a:lnTo>
                  <a:pt x="3294" y="1174"/>
                </a:lnTo>
                <a:lnTo>
                  <a:pt x="3298" y="1178"/>
                </a:lnTo>
                <a:lnTo>
                  <a:pt x="3300" y="1180"/>
                </a:lnTo>
                <a:lnTo>
                  <a:pt x="3302" y="1172"/>
                </a:lnTo>
                <a:lnTo>
                  <a:pt x="3302" y="1154"/>
                </a:lnTo>
                <a:lnTo>
                  <a:pt x="3300" y="1142"/>
                </a:lnTo>
                <a:lnTo>
                  <a:pt x="3296" y="1130"/>
                </a:lnTo>
                <a:lnTo>
                  <a:pt x="3290" y="1118"/>
                </a:lnTo>
                <a:lnTo>
                  <a:pt x="3284" y="1108"/>
                </a:lnTo>
                <a:lnTo>
                  <a:pt x="3266" y="1086"/>
                </a:lnTo>
                <a:lnTo>
                  <a:pt x="3250" y="1064"/>
                </a:lnTo>
                <a:lnTo>
                  <a:pt x="3244" y="1054"/>
                </a:lnTo>
                <a:lnTo>
                  <a:pt x="3238" y="1044"/>
                </a:lnTo>
                <a:lnTo>
                  <a:pt x="3234" y="1028"/>
                </a:lnTo>
                <a:lnTo>
                  <a:pt x="3234" y="1014"/>
                </a:lnTo>
                <a:lnTo>
                  <a:pt x="3234" y="1002"/>
                </a:lnTo>
                <a:lnTo>
                  <a:pt x="3236" y="998"/>
                </a:lnTo>
                <a:lnTo>
                  <a:pt x="3242" y="998"/>
                </a:lnTo>
                <a:lnTo>
                  <a:pt x="3248" y="1002"/>
                </a:lnTo>
                <a:lnTo>
                  <a:pt x="3256" y="1006"/>
                </a:lnTo>
                <a:lnTo>
                  <a:pt x="3274" y="1020"/>
                </a:lnTo>
                <a:lnTo>
                  <a:pt x="3290" y="1038"/>
                </a:lnTo>
                <a:lnTo>
                  <a:pt x="3302" y="1050"/>
                </a:lnTo>
                <a:lnTo>
                  <a:pt x="3308" y="1056"/>
                </a:lnTo>
                <a:lnTo>
                  <a:pt x="3312" y="1058"/>
                </a:lnTo>
                <a:lnTo>
                  <a:pt x="3318" y="1054"/>
                </a:lnTo>
                <a:lnTo>
                  <a:pt x="3330" y="1048"/>
                </a:lnTo>
                <a:lnTo>
                  <a:pt x="3344" y="1038"/>
                </a:lnTo>
                <a:lnTo>
                  <a:pt x="3350" y="1032"/>
                </a:lnTo>
                <a:lnTo>
                  <a:pt x="3358" y="1024"/>
                </a:lnTo>
                <a:lnTo>
                  <a:pt x="3362" y="1016"/>
                </a:lnTo>
                <a:lnTo>
                  <a:pt x="3366" y="1006"/>
                </a:lnTo>
                <a:lnTo>
                  <a:pt x="3366" y="1000"/>
                </a:lnTo>
                <a:lnTo>
                  <a:pt x="3366" y="994"/>
                </a:lnTo>
                <a:lnTo>
                  <a:pt x="3360" y="982"/>
                </a:lnTo>
                <a:lnTo>
                  <a:pt x="3352" y="966"/>
                </a:lnTo>
                <a:lnTo>
                  <a:pt x="3340" y="952"/>
                </a:lnTo>
                <a:lnTo>
                  <a:pt x="3318" y="924"/>
                </a:lnTo>
                <a:lnTo>
                  <a:pt x="3310" y="910"/>
                </a:lnTo>
                <a:lnTo>
                  <a:pt x="3304" y="900"/>
                </a:lnTo>
                <a:lnTo>
                  <a:pt x="3302" y="892"/>
                </a:lnTo>
                <a:lnTo>
                  <a:pt x="3302" y="888"/>
                </a:lnTo>
                <a:lnTo>
                  <a:pt x="3304" y="884"/>
                </a:lnTo>
                <a:lnTo>
                  <a:pt x="3308" y="884"/>
                </a:lnTo>
                <a:lnTo>
                  <a:pt x="3316" y="880"/>
                </a:lnTo>
                <a:lnTo>
                  <a:pt x="3322" y="878"/>
                </a:lnTo>
                <a:lnTo>
                  <a:pt x="3326" y="872"/>
                </a:lnTo>
                <a:lnTo>
                  <a:pt x="3330" y="868"/>
                </a:lnTo>
                <a:lnTo>
                  <a:pt x="3334" y="866"/>
                </a:lnTo>
                <a:lnTo>
                  <a:pt x="3336" y="868"/>
                </a:lnTo>
                <a:lnTo>
                  <a:pt x="3340" y="872"/>
                </a:lnTo>
                <a:lnTo>
                  <a:pt x="3342" y="876"/>
                </a:lnTo>
                <a:lnTo>
                  <a:pt x="3342" y="882"/>
                </a:lnTo>
                <a:lnTo>
                  <a:pt x="3342" y="886"/>
                </a:lnTo>
                <a:lnTo>
                  <a:pt x="3340" y="892"/>
                </a:lnTo>
                <a:lnTo>
                  <a:pt x="3338" y="900"/>
                </a:lnTo>
                <a:lnTo>
                  <a:pt x="3340" y="906"/>
                </a:lnTo>
                <a:lnTo>
                  <a:pt x="3350" y="922"/>
                </a:lnTo>
                <a:lnTo>
                  <a:pt x="3354" y="926"/>
                </a:lnTo>
                <a:lnTo>
                  <a:pt x="3356" y="924"/>
                </a:lnTo>
                <a:lnTo>
                  <a:pt x="3362" y="906"/>
                </a:lnTo>
                <a:lnTo>
                  <a:pt x="3366" y="896"/>
                </a:lnTo>
                <a:lnTo>
                  <a:pt x="3368" y="890"/>
                </a:lnTo>
                <a:lnTo>
                  <a:pt x="3370" y="882"/>
                </a:lnTo>
                <a:lnTo>
                  <a:pt x="3376" y="876"/>
                </a:lnTo>
                <a:lnTo>
                  <a:pt x="3390" y="868"/>
                </a:lnTo>
                <a:lnTo>
                  <a:pt x="3410" y="860"/>
                </a:lnTo>
                <a:lnTo>
                  <a:pt x="3432" y="850"/>
                </a:lnTo>
                <a:lnTo>
                  <a:pt x="3440" y="846"/>
                </a:lnTo>
                <a:lnTo>
                  <a:pt x="3446" y="840"/>
                </a:lnTo>
                <a:lnTo>
                  <a:pt x="3454" y="832"/>
                </a:lnTo>
                <a:lnTo>
                  <a:pt x="3462" y="818"/>
                </a:lnTo>
                <a:lnTo>
                  <a:pt x="3470" y="800"/>
                </a:lnTo>
                <a:lnTo>
                  <a:pt x="3480" y="774"/>
                </a:lnTo>
                <a:lnTo>
                  <a:pt x="3484" y="760"/>
                </a:lnTo>
                <a:lnTo>
                  <a:pt x="3486" y="750"/>
                </a:lnTo>
                <a:lnTo>
                  <a:pt x="3486" y="742"/>
                </a:lnTo>
                <a:lnTo>
                  <a:pt x="3484" y="736"/>
                </a:lnTo>
                <a:lnTo>
                  <a:pt x="3478" y="726"/>
                </a:lnTo>
                <a:lnTo>
                  <a:pt x="3472" y="718"/>
                </a:lnTo>
                <a:lnTo>
                  <a:pt x="3464" y="704"/>
                </a:lnTo>
                <a:lnTo>
                  <a:pt x="3454" y="690"/>
                </a:lnTo>
                <a:lnTo>
                  <a:pt x="3434" y="662"/>
                </a:lnTo>
                <a:lnTo>
                  <a:pt x="3428" y="654"/>
                </a:lnTo>
                <a:lnTo>
                  <a:pt x="3428" y="652"/>
                </a:lnTo>
                <a:lnTo>
                  <a:pt x="3430" y="650"/>
                </a:lnTo>
                <a:lnTo>
                  <a:pt x="3440" y="646"/>
                </a:lnTo>
                <a:lnTo>
                  <a:pt x="3442" y="644"/>
                </a:lnTo>
                <a:lnTo>
                  <a:pt x="3444" y="640"/>
                </a:lnTo>
                <a:lnTo>
                  <a:pt x="3444" y="638"/>
                </a:lnTo>
                <a:lnTo>
                  <a:pt x="3442" y="634"/>
                </a:lnTo>
                <a:lnTo>
                  <a:pt x="3434" y="628"/>
                </a:lnTo>
                <a:lnTo>
                  <a:pt x="3422" y="622"/>
                </a:lnTo>
                <a:lnTo>
                  <a:pt x="3416" y="620"/>
                </a:lnTo>
                <a:lnTo>
                  <a:pt x="3410" y="620"/>
                </a:lnTo>
                <a:lnTo>
                  <a:pt x="3404" y="622"/>
                </a:lnTo>
                <a:lnTo>
                  <a:pt x="3396" y="626"/>
                </a:lnTo>
                <a:lnTo>
                  <a:pt x="3392" y="626"/>
                </a:lnTo>
                <a:lnTo>
                  <a:pt x="3386" y="626"/>
                </a:lnTo>
                <a:lnTo>
                  <a:pt x="3380" y="624"/>
                </a:lnTo>
                <a:lnTo>
                  <a:pt x="3378" y="620"/>
                </a:lnTo>
                <a:lnTo>
                  <a:pt x="3376" y="618"/>
                </a:lnTo>
                <a:lnTo>
                  <a:pt x="3378" y="612"/>
                </a:lnTo>
                <a:lnTo>
                  <a:pt x="3386" y="600"/>
                </a:lnTo>
                <a:lnTo>
                  <a:pt x="3398" y="584"/>
                </a:lnTo>
                <a:lnTo>
                  <a:pt x="3404" y="578"/>
                </a:lnTo>
                <a:lnTo>
                  <a:pt x="3408" y="576"/>
                </a:lnTo>
                <a:lnTo>
                  <a:pt x="3410" y="576"/>
                </a:lnTo>
                <a:lnTo>
                  <a:pt x="3412" y="580"/>
                </a:lnTo>
                <a:lnTo>
                  <a:pt x="3416" y="590"/>
                </a:lnTo>
                <a:lnTo>
                  <a:pt x="3418" y="596"/>
                </a:lnTo>
                <a:lnTo>
                  <a:pt x="3422" y="600"/>
                </a:lnTo>
                <a:lnTo>
                  <a:pt x="3426" y="602"/>
                </a:lnTo>
                <a:lnTo>
                  <a:pt x="3430" y="604"/>
                </a:lnTo>
                <a:lnTo>
                  <a:pt x="3436" y="600"/>
                </a:lnTo>
                <a:lnTo>
                  <a:pt x="3442" y="596"/>
                </a:lnTo>
                <a:lnTo>
                  <a:pt x="3446" y="596"/>
                </a:lnTo>
                <a:lnTo>
                  <a:pt x="3448" y="596"/>
                </a:lnTo>
                <a:lnTo>
                  <a:pt x="3458" y="602"/>
                </a:lnTo>
                <a:lnTo>
                  <a:pt x="3470" y="608"/>
                </a:lnTo>
                <a:lnTo>
                  <a:pt x="3482" y="618"/>
                </a:lnTo>
                <a:lnTo>
                  <a:pt x="3494" y="632"/>
                </a:lnTo>
                <a:lnTo>
                  <a:pt x="3504" y="648"/>
                </a:lnTo>
                <a:lnTo>
                  <a:pt x="3510" y="662"/>
                </a:lnTo>
                <a:lnTo>
                  <a:pt x="3516" y="672"/>
                </a:lnTo>
                <a:lnTo>
                  <a:pt x="3520" y="674"/>
                </a:lnTo>
                <a:lnTo>
                  <a:pt x="3524" y="674"/>
                </a:lnTo>
                <a:lnTo>
                  <a:pt x="3534" y="672"/>
                </a:lnTo>
                <a:lnTo>
                  <a:pt x="3538" y="668"/>
                </a:lnTo>
                <a:lnTo>
                  <a:pt x="3542" y="660"/>
                </a:lnTo>
                <a:lnTo>
                  <a:pt x="3546" y="650"/>
                </a:lnTo>
                <a:lnTo>
                  <a:pt x="3548" y="644"/>
                </a:lnTo>
                <a:lnTo>
                  <a:pt x="3546" y="640"/>
                </a:lnTo>
                <a:lnTo>
                  <a:pt x="3542" y="634"/>
                </a:lnTo>
                <a:lnTo>
                  <a:pt x="3538" y="630"/>
                </a:lnTo>
                <a:lnTo>
                  <a:pt x="3516" y="610"/>
                </a:lnTo>
                <a:lnTo>
                  <a:pt x="3508" y="604"/>
                </a:lnTo>
                <a:lnTo>
                  <a:pt x="3500" y="598"/>
                </a:lnTo>
                <a:lnTo>
                  <a:pt x="3500" y="596"/>
                </a:lnTo>
                <a:lnTo>
                  <a:pt x="3498" y="594"/>
                </a:lnTo>
                <a:lnTo>
                  <a:pt x="3502" y="588"/>
                </a:lnTo>
                <a:lnTo>
                  <a:pt x="3506" y="584"/>
                </a:lnTo>
                <a:lnTo>
                  <a:pt x="3508" y="580"/>
                </a:lnTo>
                <a:lnTo>
                  <a:pt x="3508" y="570"/>
                </a:lnTo>
                <a:lnTo>
                  <a:pt x="3508" y="560"/>
                </a:lnTo>
                <a:lnTo>
                  <a:pt x="3510" y="552"/>
                </a:lnTo>
                <a:lnTo>
                  <a:pt x="3512" y="548"/>
                </a:lnTo>
                <a:lnTo>
                  <a:pt x="3516" y="546"/>
                </a:lnTo>
                <a:lnTo>
                  <a:pt x="3526" y="544"/>
                </a:lnTo>
                <a:lnTo>
                  <a:pt x="3538" y="542"/>
                </a:lnTo>
                <a:lnTo>
                  <a:pt x="3552" y="538"/>
                </a:lnTo>
                <a:lnTo>
                  <a:pt x="3558" y="534"/>
                </a:lnTo>
                <a:lnTo>
                  <a:pt x="3562" y="528"/>
                </a:lnTo>
                <a:lnTo>
                  <a:pt x="3566" y="520"/>
                </a:lnTo>
                <a:lnTo>
                  <a:pt x="3568" y="512"/>
                </a:lnTo>
                <a:lnTo>
                  <a:pt x="3570" y="492"/>
                </a:lnTo>
                <a:lnTo>
                  <a:pt x="3572" y="470"/>
                </a:lnTo>
                <a:lnTo>
                  <a:pt x="3570" y="460"/>
                </a:lnTo>
                <a:lnTo>
                  <a:pt x="3568" y="450"/>
                </a:lnTo>
                <a:lnTo>
                  <a:pt x="3562" y="436"/>
                </a:lnTo>
                <a:lnTo>
                  <a:pt x="3556" y="424"/>
                </a:lnTo>
                <a:lnTo>
                  <a:pt x="3548" y="416"/>
                </a:lnTo>
                <a:lnTo>
                  <a:pt x="3546" y="414"/>
                </a:lnTo>
                <a:lnTo>
                  <a:pt x="3546" y="412"/>
                </a:lnTo>
                <a:lnTo>
                  <a:pt x="3552" y="412"/>
                </a:lnTo>
                <a:lnTo>
                  <a:pt x="3562" y="416"/>
                </a:lnTo>
                <a:lnTo>
                  <a:pt x="3574" y="424"/>
                </a:lnTo>
                <a:lnTo>
                  <a:pt x="3580" y="430"/>
                </a:lnTo>
                <a:lnTo>
                  <a:pt x="3586" y="440"/>
                </a:lnTo>
                <a:lnTo>
                  <a:pt x="3598" y="468"/>
                </a:lnTo>
                <a:lnTo>
                  <a:pt x="3610" y="500"/>
                </a:lnTo>
                <a:lnTo>
                  <a:pt x="3616" y="524"/>
                </a:lnTo>
                <a:lnTo>
                  <a:pt x="3620" y="540"/>
                </a:lnTo>
                <a:lnTo>
                  <a:pt x="3622" y="550"/>
                </a:lnTo>
                <a:lnTo>
                  <a:pt x="3628" y="558"/>
                </a:lnTo>
                <a:lnTo>
                  <a:pt x="3638" y="572"/>
                </a:lnTo>
                <a:lnTo>
                  <a:pt x="3650" y="584"/>
                </a:lnTo>
                <a:lnTo>
                  <a:pt x="3652" y="588"/>
                </a:lnTo>
                <a:lnTo>
                  <a:pt x="3652" y="592"/>
                </a:lnTo>
                <a:lnTo>
                  <a:pt x="3650" y="600"/>
                </a:lnTo>
                <a:lnTo>
                  <a:pt x="3646" y="616"/>
                </a:lnTo>
                <a:lnTo>
                  <a:pt x="3642" y="624"/>
                </a:lnTo>
                <a:lnTo>
                  <a:pt x="3638" y="630"/>
                </a:lnTo>
                <a:lnTo>
                  <a:pt x="3634" y="636"/>
                </a:lnTo>
                <a:lnTo>
                  <a:pt x="3628" y="642"/>
                </a:lnTo>
                <a:lnTo>
                  <a:pt x="3614" y="648"/>
                </a:lnTo>
                <a:lnTo>
                  <a:pt x="3596" y="654"/>
                </a:lnTo>
                <a:lnTo>
                  <a:pt x="3584" y="658"/>
                </a:lnTo>
                <a:lnTo>
                  <a:pt x="3580" y="662"/>
                </a:lnTo>
                <a:lnTo>
                  <a:pt x="3576" y="666"/>
                </a:lnTo>
                <a:lnTo>
                  <a:pt x="3572" y="676"/>
                </a:lnTo>
                <a:lnTo>
                  <a:pt x="3564" y="690"/>
                </a:lnTo>
                <a:lnTo>
                  <a:pt x="3560" y="700"/>
                </a:lnTo>
                <a:lnTo>
                  <a:pt x="3560" y="706"/>
                </a:lnTo>
                <a:lnTo>
                  <a:pt x="3562" y="710"/>
                </a:lnTo>
                <a:lnTo>
                  <a:pt x="3564" y="714"/>
                </a:lnTo>
                <a:lnTo>
                  <a:pt x="3576" y="720"/>
                </a:lnTo>
                <a:lnTo>
                  <a:pt x="3586" y="724"/>
                </a:lnTo>
                <a:lnTo>
                  <a:pt x="3592" y="726"/>
                </a:lnTo>
                <a:lnTo>
                  <a:pt x="3596" y="724"/>
                </a:lnTo>
                <a:lnTo>
                  <a:pt x="3600" y="722"/>
                </a:lnTo>
                <a:lnTo>
                  <a:pt x="3604" y="716"/>
                </a:lnTo>
                <a:lnTo>
                  <a:pt x="3612" y="704"/>
                </a:lnTo>
                <a:lnTo>
                  <a:pt x="3618" y="700"/>
                </a:lnTo>
                <a:lnTo>
                  <a:pt x="3624" y="694"/>
                </a:lnTo>
                <a:lnTo>
                  <a:pt x="3636" y="686"/>
                </a:lnTo>
                <a:lnTo>
                  <a:pt x="3652" y="680"/>
                </a:lnTo>
                <a:lnTo>
                  <a:pt x="3668" y="676"/>
                </a:lnTo>
                <a:lnTo>
                  <a:pt x="3688" y="674"/>
                </a:lnTo>
                <a:lnTo>
                  <a:pt x="3696" y="672"/>
                </a:lnTo>
                <a:lnTo>
                  <a:pt x="3698" y="670"/>
                </a:lnTo>
                <a:lnTo>
                  <a:pt x="3698" y="668"/>
                </a:lnTo>
                <a:lnTo>
                  <a:pt x="3698" y="660"/>
                </a:lnTo>
                <a:lnTo>
                  <a:pt x="3694" y="652"/>
                </a:lnTo>
                <a:lnTo>
                  <a:pt x="3684" y="632"/>
                </a:lnTo>
                <a:lnTo>
                  <a:pt x="3680" y="624"/>
                </a:lnTo>
                <a:lnTo>
                  <a:pt x="3678" y="616"/>
                </a:lnTo>
                <a:lnTo>
                  <a:pt x="3674" y="588"/>
                </a:lnTo>
                <a:lnTo>
                  <a:pt x="3672" y="578"/>
                </a:lnTo>
                <a:lnTo>
                  <a:pt x="3668" y="566"/>
                </a:lnTo>
                <a:lnTo>
                  <a:pt x="3666" y="562"/>
                </a:lnTo>
                <a:lnTo>
                  <a:pt x="3666" y="558"/>
                </a:lnTo>
                <a:lnTo>
                  <a:pt x="3668" y="554"/>
                </a:lnTo>
                <a:lnTo>
                  <a:pt x="3670" y="552"/>
                </a:lnTo>
                <a:lnTo>
                  <a:pt x="3694" y="542"/>
                </a:lnTo>
                <a:lnTo>
                  <a:pt x="3700" y="536"/>
                </a:lnTo>
                <a:lnTo>
                  <a:pt x="3706" y="532"/>
                </a:lnTo>
                <a:lnTo>
                  <a:pt x="3708" y="528"/>
                </a:lnTo>
                <a:lnTo>
                  <a:pt x="3710" y="522"/>
                </a:lnTo>
                <a:lnTo>
                  <a:pt x="3710" y="518"/>
                </a:lnTo>
                <a:lnTo>
                  <a:pt x="3708" y="514"/>
                </a:lnTo>
                <a:lnTo>
                  <a:pt x="3706" y="512"/>
                </a:lnTo>
                <a:lnTo>
                  <a:pt x="3702" y="510"/>
                </a:lnTo>
                <a:lnTo>
                  <a:pt x="3692" y="512"/>
                </a:lnTo>
                <a:lnTo>
                  <a:pt x="3682" y="514"/>
                </a:lnTo>
                <a:lnTo>
                  <a:pt x="3670" y="518"/>
                </a:lnTo>
                <a:lnTo>
                  <a:pt x="3652" y="518"/>
                </a:lnTo>
                <a:lnTo>
                  <a:pt x="3644" y="516"/>
                </a:lnTo>
                <a:lnTo>
                  <a:pt x="3638" y="512"/>
                </a:lnTo>
                <a:lnTo>
                  <a:pt x="3634" y="508"/>
                </a:lnTo>
                <a:lnTo>
                  <a:pt x="3632" y="504"/>
                </a:lnTo>
                <a:lnTo>
                  <a:pt x="3628" y="494"/>
                </a:lnTo>
                <a:lnTo>
                  <a:pt x="3626" y="486"/>
                </a:lnTo>
                <a:lnTo>
                  <a:pt x="3620" y="478"/>
                </a:lnTo>
                <a:lnTo>
                  <a:pt x="3616" y="466"/>
                </a:lnTo>
                <a:lnTo>
                  <a:pt x="3610" y="456"/>
                </a:lnTo>
                <a:lnTo>
                  <a:pt x="3608" y="444"/>
                </a:lnTo>
                <a:lnTo>
                  <a:pt x="3606" y="438"/>
                </a:lnTo>
                <a:lnTo>
                  <a:pt x="3604" y="432"/>
                </a:lnTo>
                <a:lnTo>
                  <a:pt x="3594" y="418"/>
                </a:lnTo>
                <a:lnTo>
                  <a:pt x="3566" y="392"/>
                </a:lnTo>
                <a:lnTo>
                  <a:pt x="3546" y="376"/>
                </a:lnTo>
                <a:lnTo>
                  <a:pt x="3542" y="372"/>
                </a:lnTo>
                <a:lnTo>
                  <a:pt x="3540" y="372"/>
                </a:lnTo>
                <a:lnTo>
                  <a:pt x="3540" y="374"/>
                </a:lnTo>
                <a:lnTo>
                  <a:pt x="3540" y="376"/>
                </a:lnTo>
                <a:lnTo>
                  <a:pt x="3538" y="376"/>
                </a:lnTo>
                <a:lnTo>
                  <a:pt x="3532" y="376"/>
                </a:lnTo>
                <a:lnTo>
                  <a:pt x="3522" y="374"/>
                </a:lnTo>
                <a:lnTo>
                  <a:pt x="3506" y="372"/>
                </a:lnTo>
                <a:lnTo>
                  <a:pt x="3492" y="370"/>
                </a:lnTo>
                <a:lnTo>
                  <a:pt x="3480" y="372"/>
                </a:lnTo>
                <a:lnTo>
                  <a:pt x="3470" y="372"/>
                </a:lnTo>
                <a:lnTo>
                  <a:pt x="3458" y="372"/>
                </a:lnTo>
                <a:lnTo>
                  <a:pt x="3452" y="370"/>
                </a:lnTo>
                <a:lnTo>
                  <a:pt x="3448" y="366"/>
                </a:lnTo>
                <a:lnTo>
                  <a:pt x="3450" y="360"/>
                </a:lnTo>
                <a:lnTo>
                  <a:pt x="3452" y="352"/>
                </a:lnTo>
                <a:lnTo>
                  <a:pt x="3468" y="314"/>
                </a:lnTo>
                <a:lnTo>
                  <a:pt x="3470" y="306"/>
                </a:lnTo>
                <a:lnTo>
                  <a:pt x="3476" y="302"/>
                </a:lnTo>
                <a:lnTo>
                  <a:pt x="3482" y="300"/>
                </a:lnTo>
                <a:lnTo>
                  <a:pt x="3488" y="300"/>
                </a:lnTo>
                <a:lnTo>
                  <a:pt x="3504" y="302"/>
                </a:lnTo>
                <a:lnTo>
                  <a:pt x="3518" y="304"/>
                </a:lnTo>
                <a:lnTo>
                  <a:pt x="3542" y="306"/>
                </a:lnTo>
                <a:lnTo>
                  <a:pt x="3572" y="312"/>
                </a:lnTo>
                <a:lnTo>
                  <a:pt x="3580" y="314"/>
                </a:lnTo>
                <a:lnTo>
                  <a:pt x="3586" y="312"/>
                </a:lnTo>
                <a:lnTo>
                  <a:pt x="3588" y="308"/>
                </a:lnTo>
                <a:lnTo>
                  <a:pt x="3590" y="304"/>
                </a:lnTo>
                <a:lnTo>
                  <a:pt x="3590" y="292"/>
                </a:lnTo>
                <a:lnTo>
                  <a:pt x="3592" y="276"/>
                </a:lnTo>
                <a:lnTo>
                  <a:pt x="3594" y="272"/>
                </a:lnTo>
                <a:lnTo>
                  <a:pt x="3596" y="268"/>
                </a:lnTo>
                <a:lnTo>
                  <a:pt x="3600" y="266"/>
                </a:lnTo>
                <a:lnTo>
                  <a:pt x="3604" y="266"/>
                </a:lnTo>
                <a:lnTo>
                  <a:pt x="3614" y="270"/>
                </a:lnTo>
                <a:lnTo>
                  <a:pt x="3624" y="276"/>
                </a:lnTo>
                <a:lnTo>
                  <a:pt x="3634" y="278"/>
                </a:lnTo>
                <a:lnTo>
                  <a:pt x="3640" y="280"/>
                </a:lnTo>
                <a:lnTo>
                  <a:pt x="3642" y="278"/>
                </a:lnTo>
                <a:lnTo>
                  <a:pt x="3642" y="276"/>
                </a:lnTo>
                <a:lnTo>
                  <a:pt x="3644" y="268"/>
                </a:lnTo>
                <a:lnTo>
                  <a:pt x="3644" y="264"/>
                </a:lnTo>
                <a:lnTo>
                  <a:pt x="3646" y="260"/>
                </a:lnTo>
                <a:lnTo>
                  <a:pt x="3648" y="256"/>
                </a:lnTo>
                <a:lnTo>
                  <a:pt x="3652" y="256"/>
                </a:lnTo>
                <a:lnTo>
                  <a:pt x="3656" y="254"/>
                </a:lnTo>
                <a:lnTo>
                  <a:pt x="3660" y="256"/>
                </a:lnTo>
                <a:lnTo>
                  <a:pt x="3664" y="258"/>
                </a:lnTo>
                <a:lnTo>
                  <a:pt x="3670" y="264"/>
                </a:lnTo>
                <a:lnTo>
                  <a:pt x="3672" y="268"/>
                </a:lnTo>
                <a:lnTo>
                  <a:pt x="3670" y="276"/>
                </a:lnTo>
                <a:lnTo>
                  <a:pt x="3668" y="282"/>
                </a:lnTo>
                <a:lnTo>
                  <a:pt x="3664" y="290"/>
                </a:lnTo>
                <a:lnTo>
                  <a:pt x="3654" y="300"/>
                </a:lnTo>
                <a:lnTo>
                  <a:pt x="3648" y="306"/>
                </a:lnTo>
                <a:lnTo>
                  <a:pt x="3648" y="310"/>
                </a:lnTo>
                <a:lnTo>
                  <a:pt x="3646" y="322"/>
                </a:lnTo>
                <a:lnTo>
                  <a:pt x="3646" y="328"/>
                </a:lnTo>
                <a:lnTo>
                  <a:pt x="3648" y="336"/>
                </a:lnTo>
                <a:lnTo>
                  <a:pt x="3652" y="342"/>
                </a:lnTo>
                <a:lnTo>
                  <a:pt x="3658" y="346"/>
                </a:lnTo>
                <a:lnTo>
                  <a:pt x="3666" y="352"/>
                </a:lnTo>
                <a:lnTo>
                  <a:pt x="3674" y="358"/>
                </a:lnTo>
                <a:lnTo>
                  <a:pt x="3694" y="378"/>
                </a:lnTo>
                <a:lnTo>
                  <a:pt x="3716" y="400"/>
                </a:lnTo>
                <a:lnTo>
                  <a:pt x="3734" y="414"/>
                </a:lnTo>
                <a:lnTo>
                  <a:pt x="3742" y="418"/>
                </a:lnTo>
                <a:lnTo>
                  <a:pt x="3746" y="416"/>
                </a:lnTo>
                <a:lnTo>
                  <a:pt x="3746" y="412"/>
                </a:lnTo>
                <a:lnTo>
                  <a:pt x="3746" y="404"/>
                </a:lnTo>
                <a:lnTo>
                  <a:pt x="3744" y="384"/>
                </a:lnTo>
                <a:lnTo>
                  <a:pt x="3742" y="360"/>
                </a:lnTo>
                <a:lnTo>
                  <a:pt x="3740" y="352"/>
                </a:lnTo>
                <a:lnTo>
                  <a:pt x="3738" y="344"/>
                </a:lnTo>
                <a:lnTo>
                  <a:pt x="3734" y="338"/>
                </a:lnTo>
                <a:lnTo>
                  <a:pt x="3730" y="334"/>
                </a:lnTo>
                <a:lnTo>
                  <a:pt x="3718" y="324"/>
                </a:lnTo>
                <a:lnTo>
                  <a:pt x="3712" y="318"/>
                </a:lnTo>
                <a:lnTo>
                  <a:pt x="3706" y="308"/>
                </a:lnTo>
                <a:lnTo>
                  <a:pt x="3700" y="294"/>
                </a:lnTo>
                <a:lnTo>
                  <a:pt x="3700" y="292"/>
                </a:lnTo>
                <a:lnTo>
                  <a:pt x="3702" y="292"/>
                </a:lnTo>
                <a:lnTo>
                  <a:pt x="3712" y="292"/>
                </a:lnTo>
                <a:lnTo>
                  <a:pt x="3730" y="294"/>
                </a:lnTo>
                <a:lnTo>
                  <a:pt x="3746" y="292"/>
                </a:lnTo>
                <a:lnTo>
                  <a:pt x="3756" y="288"/>
                </a:lnTo>
                <a:lnTo>
                  <a:pt x="3762" y="282"/>
                </a:lnTo>
                <a:lnTo>
                  <a:pt x="3766" y="276"/>
                </a:lnTo>
                <a:lnTo>
                  <a:pt x="3772" y="270"/>
                </a:lnTo>
                <a:lnTo>
                  <a:pt x="3778" y="266"/>
                </a:lnTo>
                <a:lnTo>
                  <a:pt x="3788" y="266"/>
                </a:lnTo>
                <a:lnTo>
                  <a:pt x="3804" y="264"/>
                </a:lnTo>
                <a:lnTo>
                  <a:pt x="3812" y="264"/>
                </a:lnTo>
                <a:lnTo>
                  <a:pt x="3816" y="264"/>
                </a:lnTo>
                <a:lnTo>
                  <a:pt x="3818" y="262"/>
                </a:lnTo>
                <a:lnTo>
                  <a:pt x="3816" y="258"/>
                </a:lnTo>
                <a:lnTo>
                  <a:pt x="3810" y="250"/>
                </a:lnTo>
                <a:lnTo>
                  <a:pt x="3802" y="242"/>
                </a:lnTo>
                <a:lnTo>
                  <a:pt x="3798" y="238"/>
                </a:lnTo>
                <a:lnTo>
                  <a:pt x="3792" y="234"/>
                </a:lnTo>
                <a:lnTo>
                  <a:pt x="3782" y="230"/>
                </a:lnTo>
                <a:lnTo>
                  <a:pt x="3774" y="228"/>
                </a:lnTo>
                <a:lnTo>
                  <a:pt x="3774" y="226"/>
                </a:lnTo>
                <a:lnTo>
                  <a:pt x="3776" y="222"/>
                </a:lnTo>
                <a:lnTo>
                  <a:pt x="3780" y="220"/>
                </a:lnTo>
                <a:lnTo>
                  <a:pt x="3788" y="220"/>
                </a:lnTo>
                <a:lnTo>
                  <a:pt x="3808" y="224"/>
                </a:lnTo>
                <a:lnTo>
                  <a:pt x="3832" y="230"/>
                </a:lnTo>
                <a:lnTo>
                  <a:pt x="3850" y="236"/>
                </a:lnTo>
                <a:lnTo>
                  <a:pt x="3862" y="240"/>
                </a:lnTo>
                <a:lnTo>
                  <a:pt x="3866" y="240"/>
                </a:lnTo>
                <a:lnTo>
                  <a:pt x="3868" y="238"/>
                </a:lnTo>
                <a:lnTo>
                  <a:pt x="3866" y="230"/>
                </a:lnTo>
                <a:lnTo>
                  <a:pt x="3864" y="218"/>
                </a:lnTo>
                <a:lnTo>
                  <a:pt x="3862" y="212"/>
                </a:lnTo>
                <a:lnTo>
                  <a:pt x="3858" y="208"/>
                </a:lnTo>
                <a:lnTo>
                  <a:pt x="3854" y="206"/>
                </a:lnTo>
                <a:lnTo>
                  <a:pt x="3846" y="206"/>
                </a:lnTo>
                <a:lnTo>
                  <a:pt x="3822" y="202"/>
                </a:lnTo>
                <a:lnTo>
                  <a:pt x="3808" y="198"/>
                </a:lnTo>
                <a:lnTo>
                  <a:pt x="3788" y="192"/>
                </a:lnTo>
                <a:lnTo>
                  <a:pt x="3748" y="180"/>
                </a:lnTo>
                <a:lnTo>
                  <a:pt x="3710" y="168"/>
                </a:lnTo>
                <a:lnTo>
                  <a:pt x="3678" y="162"/>
                </a:lnTo>
                <a:lnTo>
                  <a:pt x="3658" y="160"/>
                </a:lnTo>
                <a:lnTo>
                  <a:pt x="3652" y="160"/>
                </a:lnTo>
                <a:lnTo>
                  <a:pt x="3648" y="158"/>
                </a:lnTo>
                <a:lnTo>
                  <a:pt x="3648" y="156"/>
                </a:lnTo>
                <a:lnTo>
                  <a:pt x="3650" y="154"/>
                </a:lnTo>
                <a:lnTo>
                  <a:pt x="3656" y="150"/>
                </a:lnTo>
                <a:lnTo>
                  <a:pt x="3666" y="148"/>
                </a:lnTo>
                <a:lnTo>
                  <a:pt x="3670" y="148"/>
                </a:lnTo>
                <a:lnTo>
                  <a:pt x="3672" y="146"/>
                </a:lnTo>
                <a:lnTo>
                  <a:pt x="3674" y="144"/>
                </a:lnTo>
                <a:lnTo>
                  <a:pt x="3674" y="142"/>
                </a:lnTo>
                <a:lnTo>
                  <a:pt x="3670" y="136"/>
                </a:lnTo>
                <a:lnTo>
                  <a:pt x="3662" y="130"/>
                </a:lnTo>
                <a:lnTo>
                  <a:pt x="3652" y="128"/>
                </a:lnTo>
                <a:lnTo>
                  <a:pt x="3644" y="128"/>
                </a:lnTo>
                <a:lnTo>
                  <a:pt x="3638" y="134"/>
                </a:lnTo>
                <a:lnTo>
                  <a:pt x="3632" y="144"/>
                </a:lnTo>
                <a:lnTo>
                  <a:pt x="3632" y="148"/>
                </a:lnTo>
                <a:lnTo>
                  <a:pt x="3632" y="152"/>
                </a:lnTo>
                <a:lnTo>
                  <a:pt x="3632" y="158"/>
                </a:lnTo>
                <a:lnTo>
                  <a:pt x="3632" y="160"/>
                </a:lnTo>
                <a:lnTo>
                  <a:pt x="3628" y="160"/>
                </a:lnTo>
                <a:lnTo>
                  <a:pt x="3608" y="160"/>
                </a:lnTo>
                <a:lnTo>
                  <a:pt x="3554" y="160"/>
                </a:lnTo>
                <a:lnTo>
                  <a:pt x="3528" y="158"/>
                </a:lnTo>
                <a:lnTo>
                  <a:pt x="3496" y="152"/>
                </a:lnTo>
                <a:lnTo>
                  <a:pt x="3466" y="148"/>
                </a:lnTo>
                <a:lnTo>
                  <a:pt x="3442" y="144"/>
                </a:lnTo>
                <a:lnTo>
                  <a:pt x="3394" y="142"/>
                </a:lnTo>
                <a:lnTo>
                  <a:pt x="3382" y="140"/>
                </a:lnTo>
                <a:lnTo>
                  <a:pt x="3372" y="138"/>
                </a:lnTo>
                <a:lnTo>
                  <a:pt x="3358" y="132"/>
                </a:lnTo>
                <a:lnTo>
                  <a:pt x="3342" y="126"/>
                </a:lnTo>
                <a:lnTo>
                  <a:pt x="3332" y="124"/>
                </a:lnTo>
                <a:lnTo>
                  <a:pt x="3318" y="124"/>
                </a:lnTo>
                <a:lnTo>
                  <a:pt x="3306" y="122"/>
                </a:lnTo>
                <a:lnTo>
                  <a:pt x="3298" y="120"/>
                </a:lnTo>
                <a:lnTo>
                  <a:pt x="3292" y="118"/>
                </a:lnTo>
                <a:lnTo>
                  <a:pt x="3288" y="114"/>
                </a:lnTo>
                <a:lnTo>
                  <a:pt x="3284" y="102"/>
                </a:lnTo>
                <a:lnTo>
                  <a:pt x="3280" y="96"/>
                </a:lnTo>
                <a:lnTo>
                  <a:pt x="3276" y="90"/>
                </a:lnTo>
                <a:lnTo>
                  <a:pt x="3270" y="84"/>
                </a:lnTo>
                <a:lnTo>
                  <a:pt x="3264" y="80"/>
                </a:lnTo>
                <a:lnTo>
                  <a:pt x="3258" y="78"/>
                </a:lnTo>
                <a:lnTo>
                  <a:pt x="3250" y="76"/>
                </a:lnTo>
                <a:lnTo>
                  <a:pt x="3230" y="76"/>
                </a:lnTo>
                <a:lnTo>
                  <a:pt x="3200" y="76"/>
                </a:lnTo>
                <a:lnTo>
                  <a:pt x="3184" y="78"/>
                </a:lnTo>
                <a:lnTo>
                  <a:pt x="3174" y="80"/>
                </a:lnTo>
                <a:lnTo>
                  <a:pt x="3170" y="82"/>
                </a:lnTo>
                <a:lnTo>
                  <a:pt x="3170" y="86"/>
                </a:lnTo>
                <a:lnTo>
                  <a:pt x="3172" y="92"/>
                </a:lnTo>
                <a:lnTo>
                  <a:pt x="3176" y="94"/>
                </a:lnTo>
                <a:lnTo>
                  <a:pt x="3186" y="100"/>
                </a:lnTo>
                <a:lnTo>
                  <a:pt x="3210" y="110"/>
                </a:lnTo>
                <a:lnTo>
                  <a:pt x="3226" y="118"/>
                </a:lnTo>
                <a:lnTo>
                  <a:pt x="3242" y="128"/>
                </a:lnTo>
                <a:lnTo>
                  <a:pt x="3246" y="134"/>
                </a:lnTo>
                <a:lnTo>
                  <a:pt x="3246" y="136"/>
                </a:lnTo>
                <a:lnTo>
                  <a:pt x="3244" y="138"/>
                </a:lnTo>
                <a:lnTo>
                  <a:pt x="3238" y="140"/>
                </a:lnTo>
                <a:lnTo>
                  <a:pt x="3228" y="140"/>
                </a:lnTo>
                <a:lnTo>
                  <a:pt x="3186" y="140"/>
                </a:lnTo>
                <a:lnTo>
                  <a:pt x="3178" y="140"/>
                </a:lnTo>
                <a:lnTo>
                  <a:pt x="3174" y="138"/>
                </a:lnTo>
                <a:lnTo>
                  <a:pt x="3164" y="134"/>
                </a:lnTo>
                <a:lnTo>
                  <a:pt x="3156" y="124"/>
                </a:lnTo>
                <a:lnTo>
                  <a:pt x="3140" y="114"/>
                </a:lnTo>
                <a:lnTo>
                  <a:pt x="3130" y="108"/>
                </a:lnTo>
                <a:lnTo>
                  <a:pt x="3116" y="106"/>
                </a:lnTo>
                <a:lnTo>
                  <a:pt x="3100" y="104"/>
                </a:lnTo>
                <a:lnTo>
                  <a:pt x="3082" y="104"/>
                </a:lnTo>
                <a:lnTo>
                  <a:pt x="3048" y="104"/>
                </a:lnTo>
                <a:lnTo>
                  <a:pt x="3018" y="106"/>
                </a:lnTo>
                <a:lnTo>
                  <a:pt x="2996" y="104"/>
                </a:lnTo>
                <a:lnTo>
                  <a:pt x="2984" y="102"/>
                </a:lnTo>
                <a:lnTo>
                  <a:pt x="2980" y="98"/>
                </a:lnTo>
                <a:lnTo>
                  <a:pt x="2976" y="94"/>
                </a:lnTo>
                <a:lnTo>
                  <a:pt x="2968" y="80"/>
                </a:lnTo>
                <a:lnTo>
                  <a:pt x="2962" y="72"/>
                </a:lnTo>
                <a:lnTo>
                  <a:pt x="2954" y="68"/>
                </a:lnTo>
                <a:lnTo>
                  <a:pt x="2946" y="64"/>
                </a:lnTo>
                <a:lnTo>
                  <a:pt x="2936" y="64"/>
                </a:lnTo>
                <a:lnTo>
                  <a:pt x="2914" y="66"/>
                </a:lnTo>
                <a:lnTo>
                  <a:pt x="2888" y="68"/>
                </a:lnTo>
                <a:lnTo>
                  <a:pt x="2874" y="68"/>
                </a:lnTo>
                <a:lnTo>
                  <a:pt x="2864" y="64"/>
                </a:lnTo>
                <a:lnTo>
                  <a:pt x="2852" y="62"/>
                </a:lnTo>
                <a:lnTo>
                  <a:pt x="2844" y="58"/>
                </a:lnTo>
                <a:lnTo>
                  <a:pt x="2826" y="48"/>
                </a:lnTo>
                <a:lnTo>
                  <a:pt x="2812" y="38"/>
                </a:lnTo>
                <a:lnTo>
                  <a:pt x="2796" y="30"/>
                </a:lnTo>
                <a:lnTo>
                  <a:pt x="2776" y="26"/>
                </a:lnTo>
                <a:lnTo>
                  <a:pt x="2724" y="18"/>
                </a:lnTo>
                <a:lnTo>
                  <a:pt x="2712" y="16"/>
                </a:lnTo>
                <a:lnTo>
                  <a:pt x="2704" y="18"/>
                </a:lnTo>
                <a:lnTo>
                  <a:pt x="2702" y="22"/>
                </a:lnTo>
                <a:lnTo>
                  <a:pt x="2702" y="28"/>
                </a:lnTo>
                <a:lnTo>
                  <a:pt x="2706" y="34"/>
                </a:lnTo>
                <a:lnTo>
                  <a:pt x="2710" y="38"/>
                </a:lnTo>
                <a:lnTo>
                  <a:pt x="2716" y="42"/>
                </a:lnTo>
                <a:lnTo>
                  <a:pt x="2722" y="44"/>
                </a:lnTo>
                <a:lnTo>
                  <a:pt x="2732" y="48"/>
                </a:lnTo>
                <a:lnTo>
                  <a:pt x="2742" y="50"/>
                </a:lnTo>
                <a:lnTo>
                  <a:pt x="2754" y="52"/>
                </a:lnTo>
                <a:lnTo>
                  <a:pt x="2770" y="54"/>
                </a:lnTo>
                <a:lnTo>
                  <a:pt x="2790" y="58"/>
                </a:lnTo>
                <a:lnTo>
                  <a:pt x="2800" y="60"/>
                </a:lnTo>
                <a:lnTo>
                  <a:pt x="2810" y="66"/>
                </a:lnTo>
                <a:lnTo>
                  <a:pt x="2818" y="70"/>
                </a:lnTo>
                <a:lnTo>
                  <a:pt x="2826" y="78"/>
                </a:lnTo>
                <a:lnTo>
                  <a:pt x="2828" y="82"/>
                </a:lnTo>
                <a:lnTo>
                  <a:pt x="2828" y="84"/>
                </a:lnTo>
                <a:lnTo>
                  <a:pt x="2828" y="88"/>
                </a:lnTo>
                <a:lnTo>
                  <a:pt x="2824" y="90"/>
                </a:lnTo>
                <a:lnTo>
                  <a:pt x="2814" y="92"/>
                </a:lnTo>
                <a:lnTo>
                  <a:pt x="2800" y="96"/>
                </a:lnTo>
                <a:lnTo>
                  <a:pt x="2766" y="100"/>
                </a:lnTo>
                <a:lnTo>
                  <a:pt x="2750" y="104"/>
                </a:lnTo>
                <a:lnTo>
                  <a:pt x="2734" y="110"/>
                </a:lnTo>
                <a:lnTo>
                  <a:pt x="2722" y="116"/>
                </a:lnTo>
                <a:lnTo>
                  <a:pt x="2710" y="120"/>
                </a:lnTo>
                <a:lnTo>
                  <a:pt x="2688" y="124"/>
                </a:lnTo>
                <a:lnTo>
                  <a:pt x="2668" y="126"/>
                </a:lnTo>
                <a:lnTo>
                  <a:pt x="2660" y="128"/>
                </a:lnTo>
                <a:lnTo>
                  <a:pt x="2650" y="130"/>
                </a:lnTo>
                <a:lnTo>
                  <a:pt x="2644" y="134"/>
                </a:lnTo>
                <a:lnTo>
                  <a:pt x="2642" y="140"/>
                </a:lnTo>
                <a:lnTo>
                  <a:pt x="2644" y="144"/>
                </a:lnTo>
                <a:lnTo>
                  <a:pt x="2648" y="150"/>
                </a:lnTo>
                <a:lnTo>
                  <a:pt x="2660" y="164"/>
                </a:lnTo>
                <a:lnTo>
                  <a:pt x="2666" y="172"/>
                </a:lnTo>
                <a:lnTo>
                  <a:pt x="2670" y="180"/>
                </a:lnTo>
                <a:lnTo>
                  <a:pt x="2674" y="192"/>
                </a:lnTo>
                <a:lnTo>
                  <a:pt x="2674" y="196"/>
                </a:lnTo>
                <a:lnTo>
                  <a:pt x="2672" y="198"/>
                </a:lnTo>
                <a:lnTo>
                  <a:pt x="2666" y="202"/>
                </a:lnTo>
                <a:lnTo>
                  <a:pt x="2656" y="206"/>
                </a:lnTo>
                <a:lnTo>
                  <a:pt x="2652" y="206"/>
                </a:lnTo>
                <a:lnTo>
                  <a:pt x="2650" y="204"/>
                </a:lnTo>
                <a:lnTo>
                  <a:pt x="2652" y="196"/>
                </a:lnTo>
                <a:lnTo>
                  <a:pt x="2654" y="184"/>
                </a:lnTo>
                <a:lnTo>
                  <a:pt x="2656" y="178"/>
                </a:lnTo>
                <a:lnTo>
                  <a:pt x="2654" y="174"/>
                </a:lnTo>
                <a:lnTo>
                  <a:pt x="2632" y="144"/>
                </a:lnTo>
                <a:lnTo>
                  <a:pt x="2618" y="124"/>
                </a:lnTo>
                <a:lnTo>
                  <a:pt x="2610" y="114"/>
                </a:lnTo>
                <a:lnTo>
                  <a:pt x="2602" y="108"/>
                </a:lnTo>
                <a:lnTo>
                  <a:pt x="2596" y="106"/>
                </a:lnTo>
                <a:lnTo>
                  <a:pt x="2590" y="104"/>
                </a:lnTo>
                <a:lnTo>
                  <a:pt x="2588" y="108"/>
                </a:lnTo>
                <a:lnTo>
                  <a:pt x="2586" y="112"/>
                </a:lnTo>
                <a:lnTo>
                  <a:pt x="2586" y="124"/>
                </a:lnTo>
                <a:lnTo>
                  <a:pt x="2588" y="138"/>
                </a:lnTo>
                <a:lnTo>
                  <a:pt x="2592" y="150"/>
                </a:lnTo>
                <a:lnTo>
                  <a:pt x="2594" y="156"/>
                </a:lnTo>
                <a:lnTo>
                  <a:pt x="2598" y="162"/>
                </a:lnTo>
                <a:lnTo>
                  <a:pt x="2602" y="170"/>
                </a:lnTo>
                <a:lnTo>
                  <a:pt x="2602" y="174"/>
                </a:lnTo>
                <a:lnTo>
                  <a:pt x="2600" y="176"/>
                </a:lnTo>
                <a:lnTo>
                  <a:pt x="2596" y="176"/>
                </a:lnTo>
                <a:lnTo>
                  <a:pt x="2592" y="174"/>
                </a:lnTo>
                <a:lnTo>
                  <a:pt x="2578" y="168"/>
                </a:lnTo>
                <a:lnTo>
                  <a:pt x="2566" y="160"/>
                </a:lnTo>
                <a:lnTo>
                  <a:pt x="2560" y="158"/>
                </a:lnTo>
                <a:lnTo>
                  <a:pt x="2552" y="158"/>
                </a:lnTo>
                <a:lnTo>
                  <a:pt x="2530" y="162"/>
                </a:lnTo>
                <a:lnTo>
                  <a:pt x="2508" y="166"/>
                </a:lnTo>
                <a:lnTo>
                  <a:pt x="2498" y="166"/>
                </a:lnTo>
                <a:lnTo>
                  <a:pt x="2488" y="164"/>
                </a:lnTo>
                <a:lnTo>
                  <a:pt x="2484" y="160"/>
                </a:lnTo>
                <a:lnTo>
                  <a:pt x="2482" y="158"/>
                </a:lnTo>
                <a:lnTo>
                  <a:pt x="2482" y="156"/>
                </a:lnTo>
                <a:lnTo>
                  <a:pt x="2484" y="156"/>
                </a:lnTo>
                <a:lnTo>
                  <a:pt x="2492" y="152"/>
                </a:lnTo>
                <a:lnTo>
                  <a:pt x="2494" y="150"/>
                </a:lnTo>
                <a:lnTo>
                  <a:pt x="2496" y="148"/>
                </a:lnTo>
                <a:lnTo>
                  <a:pt x="2494" y="144"/>
                </a:lnTo>
                <a:lnTo>
                  <a:pt x="2492" y="142"/>
                </a:lnTo>
                <a:lnTo>
                  <a:pt x="2484" y="140"/>
                </a:lnTo>
                <a:lnTo>
                  <a:pt x="2472" y="138"/>
                </a:lnTo>
                <a:lnTo>
                  <a:pt x="2468" y="134"/>
                </a:lnTo>
                <a:lnTo>
                  <a:pt x="2466" y="130"/>
                </a:lnTo>
                <a:lnTo>
                  <a:pt x="2464" y="128"/>
                </a:lnTo>
                <a:lnTo>
                  <a:pt x="2466" y="124"/>
                </a:lnTo>
                <a:lnTo>
                  <a:pt x="2470" y="118"/>
                </a:lnTo>
                <a:lnTo>
                  <a:pt x="2478" y="112"/>
                </a:lnTo>
                <a:lnTo>
                  <a:pt x="2488" y="108"/>
                </a:lnTo>
                <a:lnTo>
                  <a:pt x="2512" y="98"/>
                </a:lnTo>
                <a:lnTo>
                  <a:pt x="2538" y="92"/>
                </a:lnTo>
                <a:lnTo>
                  <a:pt x="2554" y="88"/>
                </a:lnTo>
                <a:lnTo>
                  <a:pt x="2562" y="86"/>
                </a:lnTo>
                <a:lnTo>
                  <a:pt x="2564" y="84"/>
                </a:lnTo>
                <a:lnTo>
                  <a:pt x="2564" y="80"/>
                </a:lnTo>
                <a:lnTo>
                  <a:pt x="2564" y="72"/>
                </a:lnTo>
                <a:lnTo>
                  <a:pt x="2564" y="68"/>
                </a:lnTo>
                <a:lnTo>
                  <a:pt x="2562" y="66"/>
                </a:lnTo>
                <a:lnTo>
                  <a:pt x="2556" y="64"/>
                </a:lnTo>
                <a:lnTo>
                  <a:pt x="2546" y="62"/>
                </a:lnTo>
                <a:lnTo>
                  <a:pt x="2532" y="64"/>
                </a:lnTo>
                <a:lnTo>
                  <a:pt x="2516" y="66"/>
                </a:lnTo>
                <a:lnTo>
                  <a:pt x="2500" y="70"/>
                </a:lnTo>
                <a:lnTo>
                  <a:pt x="2482" y="76"/>
                </a:lnTo>
                <a:lnTo>
                  <a:pt x="2466" y="84"/>
                </a:lnTo>
                <a:lnTo>
                  <a:pt x="2450" y="92"/>
                </a:lnTo>
                <a:lnTo>
                  <a:pt x="2440" y="98"/>
                </a:lnTo>
                <a:lnTo>
                  <a:pt x="2434" y="106"/>
                </a:lnTo>
                <a:lnTo>
                  <a:pt x="2430" y="112"/>
                </a:lnTo>
                <a:lnTo>
                  <a:pt x="2428" y="124"/>
                </a:lnTo>
                <a:lnTo>
                  <a:pt x="2424" y="136"/>
                </a:lnTo>
                <a:lnTo>
                  <a:pt x="2424" y="140"/>
                </a:lnTo>
                <a:lnTo>
                  <a:pt x="2424" y="144"/>
                </a:lnTo>
                <a:lnTo>
                  <a:pt x="2428" y="148"/>
                </a:lnTo>
                <a:lnTo>
                  <a:pt x="2432" y="150"/>
                </a:lnTo>
                <a:lnTo>
                  <a:pt x="2442" y="156"/>
                </a:lnTo>
                <a:lnTo>
                  <a:pt x="2450" y="160"/>
                </a:lnTo>
                <a:lnTo>
                  <a:pt x="2452" y="164"/>
                </a:lnTo>
                <a:lnTo>
                  <a:pt x="2452" y="166"/>
                </a:lnTo>
                <a:lnTo>
                  <a:pt x="2450" y="168"/>
                </a:lnTo>
                <a:lnTo>
                  <a:pt x="2446" y="170"/>
                </a:lnTo>
                <a:lnTo>
                  <a:pt x="2418" y="180"/>
                </a:lnTo>
                <a:lnTo>
                  <a:pt x="2406" y="182"/>
                </a:lnTo>
                <a:lnTo>
                  <a:pt x="2396" y="182"/>
                </a:lnTo>
                <a:lnTo>
                  <a:pt x="2384" y="184"/>
                </a:lnTo>
                <a:lnTo>
                  <a:pt x="2370" y="188"/>
                </a:lnTo>
                <a:lnTo>
                  <a:pt x="2362" y="190"/>
                </a:lnTo>
                <a:lnTo>
                  <a:pt x="2358" y="194"/>
                </a:lnTo>
                <a:lnTo>
                  <a:pt x="2354" y="200"/>
                </a:lnTo>
                <a:lnTo>
                  <a:pt x="2350" y="208"/>
                </a:lnTo>
                <a:lnTo>
                  <a:pt x="2346" y="212"/>
                </a:lnTo>
                <a:lnTo>
                  <a:pt x="2340" y="214"/>
                </a:lnTo>
                <a:lnTo>
                  <a:pt x="2304" y="230"/>
                </a:lnTo>
                <a:lnTo>
                  <a:pt x="2300" y="230"/>
                </a:lnTo>
                <a:lnTo>
                  <a:pt x="2298" y="228"/>
                </a:lnTo>
                <a:lnTo>
                  <a:pt x="2298" y="224"/>
                </a:lnTo>
                <a:lnTo>
                  <a:pt x="2302" y="220"/>
                </a:lnTo>
                <a:lnTo>
                  <a:pt x="2308" y="214"/>
                </a:lnTo>
                <a:lnTo>
                  <a:pt x="2314" y="208"/>
                </a:lnTo>
                <a:lnTo>
                  <a:pt x="2322" y="204"/>
                </a:lnTo>
                <a:lnTo>
                  <a:pt x="2330" y="200"/>
                </a:lnTo>
                <a:lnTo>
                  <a:pt x="2338" y="200"/>
                </a:lnTo>
                <a:lnTo>
                  <a:pt x="2344" y="196"/>
                </a:lnTo>
                <a:lnTo>
                  <a:pt x="2346" y="194"/>
                </a:lnTo>
                <a:lnTo>
                  <a:pt x="2348" y="190"/>
                </a:lnTo>
                <a:lnTo>
                  <a:pt x="2346" y="184"/>
                </a:lnTo>
                <a:lnTo>
                  <a:pt x="2340" y="180"/>
                </a:lnTo>
                <a:lnTo>
                  <a:pt x="2330" y="174"/>
                </a:lnTo>
                <a:lnTo>
                  <a:pt x="2308" y="166"/>
                </a:lnTo>
                <a:lnTo>
                  <a:pt x="2244" y="148"/>
                </a:lnTo>
                <a:lnTo>
                  <a:pt x="2224" y="144"/>
                </a:lnTo>
                <a:lnTo>
                  <a:pt x="2204" y="142"/>
                </a:lnTo>
                <a:lnTo>
                  <a:pt x="2182" y="144"/>
                </a:lnTo>
                <a:lnTo>
                  <a:pt x="2160" y="146"/>
                </a:lnTo>
                <a:lnTo>
                  <a:pt x="2140" y="150"/>
                </a:lnTo>
                <a:lnTo>
                  <a:pt x="2122" y="154"/>
                </a:lnTo>
                <a:lnTo>
                  <a:pt x="2094" y="164"/>
                </a:lnTo>
                <a:lnTo>
                  <a:pt x="2080" y="172"/>
                </a:lnTo>
                <a:lnTo>
                  <a:pt x="2074" y="180"/>
                </a:lnTo>
                <a:lnTo>
                  <a:pt x="2070" y="190"/>
                </a:lnTo>
                <a:lnTo>
                  <a:pt x="2068" y="200"/>
                </a:lnTo>
                <a:lnTo>
                  <a:pt x="2064" y="208"/>
                </a:lnTo>
                <a:lnTo>
                  <a:pt x="2056" y="214"/>
                </a:lnTo>
                <a:lnTo>
                  <a:pt x="2032" y="230"/>
                </a:lnTo>
                <a:lnTo>
                  <a:pt x="1978" y="258"/>
                </a:lnTo>
                <a:lnTo>
                  <a:pt x="1970" y="264"/>
                </a:lnTo>
                <a:lnTo>
                  <a:pt x="1966" y="270"/>
                </a:lnTo>
                <a:lnTo>
                  <a:pt x="1966" y="276"/>
                </a:lnTo>
                <a:lnTo>
                  <a:pt x="1968" y="284"/>
                </a:lnTo>
                <a:lnTo>
                  <a:pt x="1976" y="296"/>
                </a:lnTo>
                <a:lnTo>
                  <a:pt x="1984" y="308"/>
                </a:lnTo>
                <a:lnTo>
                  <a:pt x="1988" y="312"/>
                </a:lnTo>
                <a:lnTo>
                  <a:pt x="1992" y="314"/>
                </a:lnTo>
                <a:lnTo>
                  <a:pt x="1998" y="314"/>
                </a:lnTo>
                <a:lnTo>
                  <a:pt x="2004" y="314"/>
                </a:lnTo>
                <a:lnTo>
                  <a:pt x="2018" y="312"/>
                </a:lnTo>
                <a:lnTo>
                  <a:pt x="2034" y="308"/>
                </a:lnTo>
                <a:lnTo>
                  <a:pt x="2042" y="306"/>
                </a:lnTo>
                <a:lnTo>
                  <a:pt x="2048" y="308"/>
                </a:lnTo>
                <a:lnTo>
                  <a:pt x="2052" y="312"/>
                </a:lnTo>
                <a:lnTo>
                  <a:pt x="2054" y="316"/>
                </a:lnTo>
                <a:lnTo>
                  <a:pt x="2056" y="328"/>
                </a:lnTo>
                <a:lnTo>
                  <a:pt x="2058" y="340"/>
                </a:lnTo>
                <a:lnTo>
                  <a:pt x="2060" y="342"/>
                </a:lnTo>
                <a:lnTo>
                  <a:pt x="2062" y="344"/>
                </a:lnTo>
                <a:lnTo>
                  <a:pt x="2070" y="348"/>
                </a:lnTo>
                <a:lnTo>
                  <a:pt x="2082" y="346"/>
                </a:lnTo>
                <a:lnTo>
                  <a:pt x="2096" y="340"/>
                </a:lnTo>
                <a:lnTo>
                  <a:pt x="2104" y="336"/>
                </a:lnTo>
                <a:lnTo>
                  <a:pt x="2108" y="330"/>
                </a:lnTo>
                <a:lnTo>
                  <a:pt x="2112" y="324"/>
                </a:lnTo>
                <a:lnTo>
                  <a:pt x="2114" y="318"/>
                </a:lnTo>
                <a:lnTo>
                  <a:pt x="2114" y="306"/>
                </a:lnTo>
                <a:lnTo>
                  <a:pt x="2114" y="294"/>
                </a:lnTo>
                <a:lnTo>
                  <a:pt x="2112" y="284"/>
                </a:lnTo>
                <a:lnTo>
                  <a:pt x="2112" y="276"/>
                </a:lnTo>
                <a:lnTo>
                  <a:pt x="2116" y="266"/>
                </a:lnTo>
                <a:lnTo>
                  <a:pt x="2124" y="254"/>
                </a:lnTo>
                <a:lnTo>
                  <a:pt x="2146" y="232"/>
                </a:lnTo>
                <a:lnTo>
                  <a:pt x="2156" y="224"/>
                </a:lnTo>
                <a:lnTo>
                  <a:pt x="2166" y="216"/>
                </a:lnTo>
                <a:lnTo>
                  <a:pt x="2170" y="214"/>
                </a:lnTo>
                <a:lnTo>
                  <a:pt x="2172" y="214"/>
                </a:lnTo>
                <a:lnTo>
                  <a:pt x="2174" y="216"/>
                </a:lnTo>
                <a:lnTo>
                  <a:pt x="2174" y="218"/>
                </a:lnTo>
                <a:lnTo>
                  <a:pt x="2170" y="228"/>
                </a:lnTo>
                <a:lnTo>
                  <a:pt x="2158" y="240"/>
                </a:lnTo>
                <a:lnTo>
                  <a:pt x="2152" y="246"/>
                </a:lnTo>
                <a:lnTo>
                  <a:pt x="2148" y="250"/>
                </a:lnTo>
                <a:lnTo>
                  <a:pt x="2146" y="256"/>
                </a:lnTo>
                <a:lnTo>
                  <a:pt x="2148" y="260"/>
                </a:lnTo>
                <a:lnTo>
                  <a:pt x="2154" y="270"/>
                </a:lnTo>
                <a:lnTo>
                  <a:pt x="2160" y="282"/>
                </a:lnTo>
                <a:lnTo>
                  <a:pt x="2164" y="288"/>
                </a:lnTo>
                <a:lnTo>
                  <a:pt x="2170" y="290"/>
                </a:lnTo>
                <a:lnTo>
                  <a:pt x="2176" y="290"/>
                </a:lnTo>
                <a:lnTo>
                  <a:pt x="2182" y="288"/>
                </a:lnTo>
                <a:lnTo>
                  <a:pt x="2198" y="284"/>
                </a:lnTo>
                <a:lnTo>
                  <a:pt x="2206" y="280"/>
                </a:lnTo>
                <a:lnTo>
                  <a:pt x="2216" y="278"/>
                </a:lnTo>
                <a:lnTo>
                  <a:pt x="2222" y="278"/>
                </a:lnTo>
                <a:lnTo>
                  <a:pt x="2224" y="280"/>
                </a:lnTo>
                <a:lnTo>
                  <a:pt x="2220" y="284"/>
                </a:lnTo>
                <a:lnTo>
                  <a:pt x="2212" y="288"/>
                </a:lnTo>
                <a:lnTo>
                  <a:pt x="2194" y="296"/>
                </a:lnTo>
                <a:lnTo>
                  <a:pt x="2184" y="300"/>
                </a:lnTo>
                <a:lnTo>
                  <a:pt x="2176" y="300"/>
                </a:lnTo>
                <a:lnTo>
                  <a:pt x="2170" y="302"/>
                </a:lnTo>
                <a:lnTo>
                  <a:pt x="2168" y="304"/>
                </a:lnTo>
                <a:lnTo>
                  <a:pt x="2168" y="306"/>
                </a:lnTo>
                <a:lnTo>
                  <a:pt x="2168" y="310"/>
                </a:lnTo>
                <a:lnTo>
                  <a:pt x="2168" y="318"/>
                </a:lnTo>
                <a:lnTo>
                  <a:pt x="2168" y="320"/>
                </a:lnTo>
                <a:lnTo>
                  <a:pt x="2164" y="320"/>
                </a:lnTo>
                <a:lnTo>
                  <a:pt x="2156" y="322"/>
                </a:lnTo>
                <a:lnTo>
                  <a:pt x="2152" y="328"/>
                </a:lnTo>
                <a:lnTo>
                  <a:pt x="2150" y="336"/>
                </a:lnTo>
                <a:lnTo>
                  <a:pt x="2148" y="350"/>
                </a:lnTo>
                <a:lnTo>
                  <a:pt x="2146" y="360"/>
                </a:lnTo>
                <a:lnTo>
                  <a:pt x="2144" y="364"/>
                </a:lnTo>
                <a:lnTo>
                  <a:pt x="2142" y="364"/>
                </a:lnTo>
                <a:lnTo>
                  <a:pt x="2136" y="366"/>
                </a:lnTo>
                <a:lnTo>
                  <a:pt x="2126" y="370"/>
                </a:lnTo>
                <a:lnTo>
                  <a:pt x="2116" y="372"/>
                </a:lnTo>
                <a:lnTo>
                  <a:pt x="2102" y="374"/>
                </a:lnTo>
                <a:lnTo>
                  <a:pt x="2088" y="374"/>
                </a:lnTo>
                <a:lnTo>
                  <a:pt x="2072" y="372"/>
                </a:lnTo>
                <a:lnTo>
                  <a:pt x="2064" y="368"/>
                </a:lnTo>
                <a:lnTo>
                  <a:pt x="2058" y="364"/>
                </a:lnTo>
                <a:lnTo>
                  <a:pt x="2052" y="354"/>
                </a:lnTo>
                <a:lnTo>
                  <a:pt x="2044" y="344"/>
                </a:lnTo>
                <a:lnTo>
                  <a:pt x="2042" y="338"/>
                </a:lnTo>
                <a:lnTo>
                  <a:pt x="2036" y="332"/>
                </a:lnTo>
                <a:lnTo>
                  <a:pt x="2030" y="328"/>
                </a:lnTo>
                <a:lnTo>
                  <a:pt x="2026" y="328"/>
                </a:lnTo>
                <a:lnTo>
                  <a:pt x="2024" y="328"/>
                </a:lnTo>
                <a:lnTo>
                  <a:pt x="2022" y="332"/>
                </a:lnTo>
                <a:lnTo>
                  <a:pt x="2018" y="340"/>
                </a:lnTo>
                <a:lnTo>
                  <a:pt x="2018" y="348"/>
                </a:lnTo>
                <a:lnTo>
                  <a:pt x="2016" y="356"/>
                </a:lnTo>
                <a:lnTo>
                  <a:pt x="2010" y="364"/>
                </a:lnTo>
                <a:lnTo>
                  <a:pt x="2002" y="372"/>
                </a:lnTo>
                <a:lnTo>
                  <a:pt x="1996" y="374"/>
                </a:lnTo>
                <a:lnTo>
                  <a:pt x="1988" y="378"/>
                </a:lnTo>
                <a:lnTo>
                  <a:pt x="1978" y="386"/>
                </a:lnTo>
                <a:lnTo>
                  <a:pt x="1968" y="398"/>
                </a:lnTo>
                <a:lnTo>
                  <a:pt x="1956" y="412"/>
                </a:lnTo>
                <a:lnTo>
                  <a:pt x="1952" y="416"/>
                </a:lnTo>
                <a:lnTo>
                  <a:pt x="1948" y="420"/>
                </a:lnTo>
                <a:lnTo>
                  <a:pt x="1946" y="420"/>
                </a:lnTo>
                <a:lnTo>
                  <a:pt x="1942" y="420"/>
                </a:lnTo>
                <a:lnTo>
                  <a:pt x="1936" y="416"/>
                </a:lnTo>
                <a:lnTo>
                  <a:pt x="1934" y="412"/>
                </a:lnTo>
                <a:lnTo>
                  <a:pt x="1934" y="406"/>
                </a:lnTo>
                <a:lnTo>
                  <a:pt x="1936" y="398"/>
                </a:lnTo>
                <a:lnTo>
                  <a:pt x="1938" y="390"/>
                </a:lnTo>
                <a:lnTo>
                  <a:pt x="1936" y="384"/>
                </a:lnTo>
                <a:lnTo>
                  <a:pt x="1936" y="378"/>
                </a:lnTo>
                <a:lnTo>
                  <a:pt x="1932" y="372"/>
                </a:lnTo>
                <a:lnTo>
                  <a:pt x="1928" y="366"/>
                </a:lnTo>
                <a:lnTo>
                  <a:pt x="1916" y="352"/>
                </a:lnTo>
                <a:lnTo>
                  <a:pt x="1912" y="344"/>
                </a:lnTo>
                <a:lnTo>
                  <a:pt x="1910" y="334"/>
                </a:lnTo>
                <a:lnTo>
                  <a:pt x="1908" y="322"/>
                </a:lnTo>
                <a:lnTo>
                  <a:pt x="1910" y="308"/>
                </a:lnTo>
                <a:lnTo>
                  <a:pt x="1912" y="296"/>
                </a:lnTo>
                <a:lnTo>
                  <a:pt x="1912" y="290"/>
                </a:lnTo>
                <a:lnTo>
                  <a:pt x="1908" y="286"/>
                </a:lnTo>
                <a:lnTo>
                  <a:pt x="1904" y="286"/>
                </a:lnTo>
                <a:lnTo>
                  <a:pt x="1892" y="290"/>
                </a:lnTo>
                <a:lnTo>
                  <a:pt x="1872" y="294"/>
                </a:lnTo>
                <a:lnTo>
                  <a:pt x="1856" y="298"/>
                </a:lnTo>
                <a:lnTo>
                  <a:pt x="1844" y="304"/>
                </a:lnTo>
                <a:lnTo>
                  <a:pt x="1838" y="312"/>
                </a:lnTo>
                <a:lnTo>
                  <a:pt x="1836" y="318"/>
                </a:lnTo>
                <a:lnTo>
                  <a:pt x="1832" y="328"/>
                </a:lnTo>
                <a:lnTo>
                  <a:pt x="1824" y="340"/>
                </a:lnTo>
                <a:lnTo>
                  <a:pt x="1802" y="368"/>
                </a:lnTo>
                <a:lnTo>
                  <a:pt x="1798" y="374"/>
                </a:lnTo>
                <a:lnTo>
                  <a:pt x="1794" y="382"/>
                </a:lnTo>
                <a:lnTo>
                  <a:pt x="1794" y="388"/>
                </a:lnTo>
                <a:lnTo>
                  <a:pt x="1794" y="394"/>
                </a:lnTo>
                <a:lnTo>
                  <a:pt x="1798" y="408"/>
                </a:lnTo>
                <a:lnTo>
                  <a:pt x="1806" y="422"/>
                </a:lnTo>
                <a:lnTo>
                  <a:pt x="1810" y="428"/>
                </a:lnTo>
                <a:lnTo>
                  <a:pt x="1814" y="428"/>
                </a:lnTo>
                <a:lnTo>
                  <a:pt x="1820" y="428"/>
                </a:lnTo>
                <a:lnTo>
                  <a:pt x="1824" y="424"/>
                </a:lnTo>
                <a:lnTo>
                  <a:pt x="1836" y="412"/>
                </a:lnTo>
                <a:lnTo>
                  <a:pt x="1842" y="398"/>
                </a:lnTo>
                <a:lnTo>
                  <a:pt x="1848" y="388"/>
                </a:lnTo>
                <a:lnTo>
                  <a:pt x="1854" y="380"/>
                </a:lnTo>
                <a:lnTo>
                  <a:pt x="1858" y="378"/>
                </a:lnTo>
                <a:lnTo>
                  <a:pt x="1860" y="378"/>
                </a:lnTo>
                <a:lnTo>
                  <a:pt x="1864" y="378"/>
                </a:lnTo>
                <a:lnTo>
                  <a:pt x="1868" y="382"/>
                </a:lnTo>
                <a:lnTo>
                  <a:pt x="1870" y="384"/>
                </a:lnTo>
                <a:lnTo>
                  <a:pt x="1870" y="388"/>
                </a:lnTo>
                <a:lnTo>
                  <a:pt x="1864" y="398"/>
                </a:lnTo>
                <a:lnTo>
                  <a:pt x="1854" y="410"/>
                </a:lnTo>
                <a:lnTo>
                  <a:pt x="1852" y="418"/>
                </a:lnTo>
                <a:lnTo>
                  <a:pt x="1850" y="424"/>
                </a:lnTo>
                <a:lnTo>
                  <a:pt x="1848" y="432"/>
                </a:lnTo>
                <a:lnTo>
                  <a:pt x="1850" y="436"/>
                </a:lnTo>
                <a:lnTo>
                  <a:pt x="1852" y="440"/>
                </a:lnTo>
                <a:lnTo>
                  <a:pt x="1854" y="440"/>
                </a:lnTo>
                <a:lnTo>
                  <a:pt x="1864" y="440"/>
                </a:lnTo>
                <a:lnTo>
                  <a:pt x="1880" y="436"/>
                </a:lnTo>
                <a:lnTo>
                  <a:pt x="1892" y="432"/>
                </a:lnTo>
                <a:lnTo>
                  <a:pt x="1896" y="430"/>
                </a:lnTo>
                <a:lnTo>
                  <a:pt x="1900" y="430"/>
                </a:lnTo>
                <a:lnTo>
                  <a:pt x="1910" y="434"/>
                </a:lnTo>
                <a:lnTo>
                  <a:pt x="1914" y="436"/>
                </a:lnTo>
                <a:lnTo>
                  <a:pt x="1914" y="440"/>
                </a:lnTo>
                <a:lnTo>
                  <a:pt x="1912" y="442"/>
                </a:lnTo>
                <a:lnTo>
                  <a:pt x="1906" y="444"/>
                </a:lnTo>
                <a:lnTo>
                  <a:pt x="1888" y="448"/>
                </a:lnTo>
                <a:lnTo>
                  <a:pt x="1872" y="450"/>
                </a:lnTo>
                <a:lnTo>
                  <a:pt x="1864" y="452"/>
                </a:lnTo>
                <a:lnTo>
                  <a:pt x="1860" y="454"/>
                </a:lnTo>
                <a:lnTo>
                  <a:pt x="1858" y="456"/>
                </a:lnTo>
                <a:lnTo>
                  <a:pt x="1858" y="460"/>
                </a:lnTo>
                <a:lnTo>
                  <a:pt x="1860" y="466"/>
                </a:lnTo>
                <a:lnTo>
                  <a:pt x="1864" y="470"/>
                </a:lnTo>
                <a:lnTo>
                  <a:pt x="1876" y="480"/>
                </a:lnTo>
                <a:lnTo>
                  <a:pt x="1882" y="486"/>
                </a:lnTo>
                <a:lnTo>
                  <a:pt x="1886" y="492"/>
                </a:lnTo>
                <a:lnTo>
                  <a:pt x="1886" y="498"/>
                </a:lnTo>
                <a:lnTo>
                  <a:pt x="1886" y="502"/>
                </a:lnTo>
                <a:lnTo>
                  <a:pt x="1886" y="508"/>
                </a:lnTo>
                <a:lnTo>
                  <a:pt x="1882" y="512"/>
                </a:lnTo>
                <a:lnTo>
                  <a:pt x="1878" y="514"/>
                </a:lnTo>
                <a:lnTo>
                  <a:pt x="1874" y="516"/>
                </a:lnTo>
                <a:lnTo>
                  <a:pt x="1848" y="520"/>
                </a:lnTo>
                <a:lnTo>
                  <a:pt x="1808" y="528"/>
                </a:lnTo>
                <a:lnTo>
                  <a:pt x="1798" y="532"/>
                </a:lnTo>
                <a:lnTo>
                  <a:pt x="1792" y="536"/>
                </a:lnTo>
                <a:lnTo>
                  <a:pt x="1790" y="542"/>
                </a:lnTo>
                <a:lnTo>
                  <a:pt x="1792" y="548"/>
                </a:lnTo>
                <a:lnTo>
                  <a:pt x="1796" y="564"/>
                </a:lnTo>
                <a:lnTo>
                  <a:pt x="1798" y="570"/>
                </a:lnTo>
                <a:lnTo>
                  <a:pt x="1796" y="576"/>
                </a:lnTo>
                <a:lnTo>
                  <a:pt x="1794" y="590"/>
                </a:lnTo>
                <a:lnTo>
                  <a:pt x="1792" y="606"/>
                </a:lnTo>
                <a:lnTo>
                  <a:pt x="1794" y="614"/>
                </a:lnTo>
                <a:lnTo>
                  <a:pt x="1796" y="620"/>
                </a:lnTo>
                <a:lnTo>
                  <a:pt x="1798" y="624"/>
                </a:lnTo>
                <a:lnTo>
                  <a:pt x="1804" y="626"/>
                </a:lnTo>
                <a:lnTo>
                  <a:pt x="1808" y="628"/>
                </a:lnTo>
                <a:lnTo>
                  <a:pt x="1812" y="632"/>
                </a:lnTo>
                <a:lnTo>
                  <a:pt x="1814" y="636"/>
                </a:lnTo>
                <a:lnTo>
                  <a:pt x="1816" y="642"/>
                </a:lnTo>
                <a:lnTo>
                  <a:pt x="1816" y="654"/>
                </a:lnTo>
                <a:lnTo>
                  <a:pt x="1814" y="658"/>
                </a:lnTo>
                <a:lnTo>
                  <a:pt x="1810" y="662"/>
                </a:lnTo>
                <a:lnTo>
                  <a:pt x="1800" y="676"/>
                </a:lnTo>
                <a:lnTo>
                  <a:pt x="1792" y="684"/>
                </a:lnTo>
                <a:lnTo>
                  <a:pt x="1780" y="694"/>
                </a:lnTo>
                <a:lnTo>
                  <a:pt x="1774" y="700"/>
                </a:lnTo>
                <a:lnTo>
                  <a:pt x="1770" y="706"/>
                </a:lnTo>
                <a:lnTo>
                  <a:pt x="1770" y="712"/>
                </a:lnTo>
                <a:lnTo>
                  <a:pt x="1770" y="716"/>
                </a:lnTo>
                <a:lnTo>
                  <a:pt x="1770" y="730"/>
                </a:lnTo>
                <a:lnTo>
                  <a:pt x="1770" y="736"/>
                </a:lnTo>
                <a:lnTo>
                  <a:pt x="1768" y="744"/>
                </a:lnTo>
                <a:lnTo>
                  <a:pt x="1766" y="750"/>
                </a:lnTo>
                <a:lnTo>
                  <a:pt x="1762" y="754"/>
                </a:lnTo>
                <a:lnTo>
                  <a:pt x="1752" y="758"/>
                </a:lnTo>
                <a:lnTo>
                  <a:pt x="1740" y="762"/>
                </a:lnTo>
                <a:lnTo>
                  <a:pt x="1732" y="766"/>
                </a:lnTo>
                <a:lnTo>
                  <a:pt x="1724" y="774"/>
                </a:lnTo>
                <a:lnTo>
                  <a:pt x="1712" y="790"/>
                </a:lnTo>
                <a:lnTo>
                  <a:pt x="1700" y="804"/>
                </a:lnTo>
                <a:lnTo>
                  <a:pt x="1680" y="838"/>
                </a:lnTo>
                <a:lnTo>
                  <a:pt x="1672" y="852"/>
                </a:lnTo>
                <a:lnTo>
                  <a:pt x="1670" y="858"/>
                </a:lnTo>
                <a:lnTo>
                  <a:pt x="1670" y="864"/>
                </a:lnTo>
                <a:lnTo>
                  <a:pt x="1670" y="870"/>
                </a:lnTo>
                <a:lnTo>
                  <a:pt x="1672" y="876"/>
                </a:lnTo>
                <a:lnTo>
                  <a:pt x="1682" y="894"/>
                </a:lnTo>
                <a:lnTo>
                  <a:pt x="1688" y="906"/>
                </a:lnTo>
                <a:lnTo>
                  <a:pt x="1690" y="914"/>
                </a:lnTo>
                <a:lnTo>
                  <a:pt x="1690" y="922"/>
                </a:lnTo>
                <a:lnTo>
                  <a:pt x="1688" y="928"/>
                </a:lnTo>
                <a:lnTo>
                  <a:pt x="1678" y="942"/>
                </a:lnTo>
                <a:lnTo>
                  <a:pt x="1668" y="960"/>
                </a:lnTo>
                <a:lnTo>
                  <a:pt x="1664" y="970"/>
                </a:lnTo>
                <a:lnTo>
                  <a:pt x="1662" y="976"/>
                </a:lnTo>
                <a:lnTo>
                  <a:pt x="1662" y="982"/>
                </a:lnTo>
                <a:lnTo>
                  <a:pt x="1666" y="988"/>
                </a:lnTo>
                <a:lnTo>
                  <a:pt x="1672" y="998"/>
                </a:lnTo>
                <a:lnTo>
                  <a:pt x="1676" y="1004"/>
                </a:lnTo>
                <a:lnTo>
                  <a:pt x="1680" y="1012"/>
                </a:lnTo>
                <a:lnTo>
                  <a:pt x="1682" y="1020"/>
                </a:lnTo>
                <a:lnTo>
                  <a:pt x="1686" y="1026"/>
                </a:lnTo>
                <a:lnTo>
                  <a:pt x="1692" y="1034"/>
                </a:lnTo>
                <a:lnTo>
                  <a:pt x="1700" y="1042"/>
                </a:lnTo>
                <a:lnTo>
                  <a:pt x="1702" y="1046"/>
                </a:lnTo>
                <a:lnTo>
                  <a:pt x="1704" y="1054"/>
                </a:lnTo>
                <a:lnTo>
                  <a:pt x="1708" y="1070"/>
                </a:lnTo>
                <a:lnTo>
                  <a:pt x="1716" y="1080"/>
                </a:lnTo>
                <a:lnTo>
                  <a:pt x="1726" y="1090"/>
                </a:lnTo>
                <a:lnTo>
                  <a:pt x="1740" y="1102"/>
                </a:lnTo>
                <a:lnTo>
                  <a:pt x="1774" y="1128"/>
                </a:lnTo>
                <a:lnTo>
                  <a:pt x="1788" y="1136"/>
                </a:lnTo>
                <a:lnTo>
                  <a:pt x="1794" y="1138"/>
                </a:lnTo>
                <a:lnTo>
                  <a:pt x="1798" y="1138"/>
                </a:lnTo>
                <a:lnTo>
                  <a:pt x="1808" y="1132"/>
                </a:lnTo>
                <a:lnTo>
                  <a:pt x="1824" y="1126"/>
                </a:lnTo>
                <a:lnTo>
                  <a:pt x="1842" y="1122"/>
                </a:lnTo>
                <a:lnTo>
                  <a:pt x="1854" y="1120"/>
                </a:lnTo>
                <a:lnTo>
                  <a:pt x="1868" y="1120"/>
                </a:lnTo>
                <a:lnTo>
                  <a:pt x="1880" y="1120"/>
                </a:lnTo>
                <a:lnTo>
                  <a:pt x="1888" y="1118"/>
                </a:lnTo>
                <a:lnTo>
                  <a:pt x="1894" y="1116"/>
                </a:lnTo>
                <a:lnTo>
                  <a:pt x="1900" y="1112"/>
                </a:lnTo>
                <a:lnTo>
                  <a:pt x="1912" y="1104"/>
                </a:lnTo>
                <a:lnTo>
                  <a:pt x="1920" y="1100"/>
                </a:lnTo>
                <a:lnTo>
                  <a:pt x="1934" y="1096"/>
                </a:lnTo>
                <a:lnTo>
                  <a:pt x="1954" y="1094"/>
                </a:lnTo>
                <a:lnTo>
                  <a:pt x="1958" y="1096"/>
                </a:lnTo>
                <a:lnTo>
                  <a:pt x="1958" y="1098"/>
                </a:lnTo>
                <a:lnTo>
                  <a:pt x="1956" y="1104"/>
                </a:lnTo>
                <a:lnTo>
                  <a:pt x="1956" y="1110"/>
                </a:lnTo>
                <a:lnTo>
                  <a:pt x="1956" y="1114"/>
                </a:lnTo>
                <a:lnTo>
                  <a:pt x="1960" y="1118"/>
                </a:lnTo>
                <a:lnTo>
                  <a:pt x="1964" y="1122"/>
                </a:lnTo>
                <a:lnTo>
                  <a:pt x="1976" y="1130"/>
                </a:lnTo>
                <a:lnTo>
                  <a:pt x="1994" y="1136"/>
                </a:lnTo>
                <a:lnTo>
                  <a:pt x="2014" y="1138"/>
                </a:lnTo>
                <a:lnTo>
                  <a:pt x="2024" y="1140"/>
                </a:lnTo>
                <a:lnTo>
                  <a:pt x="2028" y="1146"/>
                </a:lnTo>
                <a:lnTo>
                  <a:pt x="2030" y="1152"/>
                </a:lnTo>
                <a:lnTo>
                  <a:pt x="2028" y="1162"/>
                </a:lnTo>
                <a:lnTo>
                  <a:pt x="2022" y="1182"/>
                </a:lnTo>
                <a:lnTo>
                  <a:pt x="2020" y="1192"/>
                </a:lnTo>
                <a:lnTo>
                  <a:pt x="2018" y="1202"/>
                </a:lnTo>
                <a:lnTo>
                  <a:pt x="2018" y="1214"/>
                </a:lnTo>
                <a:lnTo>
                  <a:pt x="2018" y="1224"/>
                </a:lnTo>
                <a:lnTo>
                  <a:pt x="2024" y="1232"/>
                </a:lnTo>
                <a:lnTo>
                  <a:pt x="2032" y="1244"/>
                </a:lnTo>
                <a:lnTo>
                  <a:pt x="2044" y="1264"/>
                </a:lnTo>
                <a:lnTo>
                  <a:pt x="2056" y="1288"/>
                </a:lnTo>
                <a:lnTo>
                  <a:pt x="2066" y="1312"/>
                </a:lnTo>
                <a:lnTo>
                  <a:pt x="2074" y="1334"/>
                </a:lnTo>
                <a:lnTo>
                  <a:pt x="2074" y="1342"/>
                </a:lnTo>
                <a:lnTo>
                  <a:pt x="2074" y="1352"/>
                </a:lnTo>
                <a:lnTo>
                  <a:pt x="2070" y="1370"/>
                </a:lnTo>
                <a:lnTo>
                  <a:pt x="2064" y="1390"/>
                </a:lnTo>
                <a:lnTo>
                  <a:pt x="2054" y="1406"/>
                </a:lnTo>
                <a:lnTo>
                  <a:pt x="2050" y="1416"/>
                </a:lnTo>
                <a:lnTo>
                  <a:pt x="2048" y="1428"/>
                </a:lnTo>
                <a:lnTo>
                  <a:pt x="2048" y="1440"/>
                </a:lnTo>
                <a:lnTo>
                  <a:pt x="2048" y="1456"/>
                </a:lnTo>
                <a:lnTo>
                  <a:pt x="2052" y="1470"/>
                </a:lnTo>
                <a:lnTo>
                  <a:pt x="2058" y="1486"/>
                </a:lnTo>
                <a:lnTo>
                  <a:pt x="2066" y="1502"/>
                </a:lnTo>
                <a:lnTo>
                  <a:pt x="2074" y="1516"/>
                </a:lnTo>
                <a:lnTo>
                  <a:pt x="2084" y="1528"/>
                </a:lnTo>
                <a:lnTo>
                  <a:pt x="2088" y="1538"/>
                </a:lnTo>
                <a:lnTo>
                  <a:pt x="2092" y="1546"/>
                </a:lnTo>
                <a:lnTo>
                  <a:pt x="2092" y="1552"/>
                </a:lnTo>
                <a:lnTo>
                  <a:pt x="2088" y="1568"/>
                </a:lnTo>
                <a:lnTo>
                  <a:pt x="2088" y="1578"/>
                </a:lnTo>
                <a:lnTo>
                  <a:pt x="2086" y="1590"/>
                </a:lnTo>
                <a:lnTo>
                  <a:pt x="2088" y="1602"/>
                </a:lnTo>
                <a:lnTo>
                  <a:pt x="2090" y="1612"/>
                </a:lnTo>
                <a:lnTo>
                  <a:pt x="2094" y="1618"/>
                </a:lnTo>
                <a:lnTo>
                  <a:pt x="2098" y="1624"/>
                </a:lnTo>
                <a:lnTo>
                  <a:pt x="2110" y="1632"/>
                </a:lnTo>
                <a:lnTo>
                  <a:pt x="2116" y="1636"/>
                </a:lnTo>
                <a:lnTo>
                  <a:pt x="2122" y="1644"/>
                </a:lnTo>
                <a:lnTo>
                  <a:pt x="2126" y="1652"/>
                </a:lnTo>
                <a:lnTo>
                  <a:pt x="2130" y="1664"/>
                </a:lnTo>
                <a:lnTo>
                  <a:pt x="2134" y="1686"/>
                </a:lnTo>
                <a:lnTo>
                  <a:pt x="2136" y="1708"/>
                </a:lnTo>
                <a:lnTo>
                  <a:pt x="2140" y="1718"/>
                </a:lnTo>
                <a:lnTo>
                  <a:pt x="2144" y="1728"/>
                </a:lnTo>
                <a:lnTo>
                  <a:pt x="2150" y="1734"/>
                </a:lnTo>
                <a:lnTo>
                  <a:pt x="2156" y="1738"/>
                </a:lnTo>
                <a:lnTo>
                  <a:pt x="2162" y="1738"/>
                </a:lnTo>
                <a:lnTo>
                  <a:pt x="2170" y="1736"/>
                </a:lnTo>
                <a:lnTo>
                  <a:pt x="2188" y="1728"/>
                </a:lnTo>
                <a:lnTo>
                  <a:pt x="2208" y="1720"/>
                </a:lnTo>
                <a:lnTo>
                  <a:pt x="2226" y="1714"/>
                </a:lnTo>
                <a:lnTo>
                  <a:pt x="2242" y="1710"/>
                </a:lnTo>
                <a:lnTo>
                  <a:pt x="2258" y="1702"/>
                </a:lnTo>
                <a:lnTo>
                  <a:pt x="2278" y="1690"/>
                </a:lnTo>
                <a:lnTo>
                  <a:pt x="2290" y="1680"/>
                </a:lnTo>
                <a:lnTo>
                  <a:pt x="2300" y="1668"/>
                </a:lnTo>
                <a:lnTo>
                  <a:pt x="2310" y="1656"/>
                </a:lnTo>
                <a:lnTo>
                  <a:pt x="2320" y="1644"/>
                </a:lnTo>
                <a:lnTo>
                  <a:pt x="2332" y="1620"/>
                </a:lnTo>
                <a:lnTo>
                  <a:pt x="2334" y="1612"/>
                </a:lnTo>
                <a:lnTo>
                  <a:pt x="2336" y="1606"/>
                </a:lnTo>
                <a:lnTo>
                  <a:pt x="2338" y="1596"/>
                </a:lnTo>
                <a:lnTo>
                  <a:pt x="2342" y="1590"/>
                </a:lnTo>
                <a:lnTo>
                  <a:pt x="2352" y="1584"/>
                </a:lnTo>
                <a:lnTo>
                  <a:pt x="2362" y="1580"/>
                </a:lnTo>
                <a:lnTo>
                  <a:pt x="2368" y="1576"/>
                </a:lnTo>
                <a:lnTo>
                  <a:pt x="2372" y="1568"/>
                </a:lnTo>
                <a:lnTo>
                  <a:pt x="2374" y="1560"/>
                </a:lnTo>
                <a:lnTo>
                  <a:pt x="2376" y="1550"/>
                </a:lnTo>
                <a:lnTo>
                  <a:pt x="2376" y="1532"/>
                </a:lnTo>
                <a:lnTo>
                  <a:pt x="2374" y="1518"/>
                </a:lnTo>
                <a:lnTo>
                  <a:pt x="2374" y="1510"/>
                </a:lnTo>
                <a:lnTo>
                  <a:pt x="2376" y="1502"/>
                </a:lnTo>
                <a:lnTo>
                  <a:pt x="2380" y="1494"/>
                </a:lnTo>
                <a:lnTo>
                  <a:pt x="2384" y="1488"/>
                </a:lnTo>
                <a:lnTo>
                  <a:pt x="2414" y="1460"/>
                </a:lnTo>
                <a:lnTo>
                  <a:pt x="2448" y="1424"/>
                </a:lnTo>
                <a:lnTo>
                  <a:pt x="2452" y="1418"/>
                </a:lnTo>
                <a:lnTo>
                  <a:pt x="2456" y="1412"/>
                </a:lnTo>
                <a:lnTo>
                  <a:pt x="2456" y="1404"/>
                </a:lnTo>
                <a:lnTo>
                  <a:pt x="2454" y="1396"/>
                </a:lnTo>
                <a:lnTo>
                  <a:pt x="2450" y="1378"/>
                </a:lnTo>
                <a:lnTo>
                  <a:pt x="2446" y="1358"/>
                </a:lnTo>
                <a:lnTo>
                  <a:pt x="2444" y="1340"/>
                </a:lnTo>
                <a:lnTo>
                  <a:pt x="2438" y="1324"/>
                </a:lnTo>
                <a:lnTo>
                  <a:pt x="2436" y="1310"/>
                </a:lnTo>
                <a:lnTo>
                  <a:pt x="2434" y="1288"/>
                </a:lnTo>
                <a:lnTo>
                  <a:pt x="2432" y="1270"/>
                </a:lnTo>
                <a:lnTo>
                  <a:pt x="2434" y="1262"/>
                </a:lnTo>
                <a:lnTo>
                  <a:pt x="2436" y="1256"/>
                </a:lnTo>
                <a:lnTo>
                  <a:pt x="2440" y="1248"/>
                </a:lnTo>
                <a:lnTo>
                  <a:pt x="2448" y="1238"/>
                </a:lnTo>
                <a:lnTo>
                  <a:pt x="2478" y="1208"/>
                </a:lnTo>
                <a:lnTo>
                  <a:pt x="2500" y="1186"/>
                </a:lnTo>
                <a:lnTo>
                  <a:pt x="2520" y="1164"/>
                </a:lnTo>
                <a:lnTo>
                  <a:pt x="2538" y="1142"/>
                </a:lnTo>
                <a:lnTo>
                  <a:pt x="2554" y="1118"/>
                </a:lnTo>
                <a:lnTo>
                  <a:pt x="2580" y="1078"/>
                </a:lnTo>
                <a:lnTo>
                  <a:pt x="2588" y="1064"/>
                </a:lnTo>
                <a:lnTo>
                  <a:pt x="2592" y="1054"/>
                </a:lnTo>
                <a:lnTo>
                  <a:pt x="2594" y="1042"/>
                </a:lnTo>
                <a:lnTo>
                  <a:pt x="2594" y="1030"/>
                </a:lnTo>
                <a:lnTo>
                  <a:pt x="2594" y="1018"/>
                </a:lnTo>
                <a:lnTo>
                  <a:pt x="2592" y="1008"/>
                </a:lnTo>
                <a:lnTo>
                  <a:pt x="2590" y="1006"/>
                </a:lnTo>
                <a:lnTo>
                  <a:pt x="2588" y="1004"/>
                </a:lnTo>
                <a:lnTo>
                  <a:pt x="2578" y="1004"/>
                </a:lnTo>
                <a:lnTo>
                  <a:pt x="2550" y="1010"/>
                </a:lnTo>
                <a:lnTo>
                  <a:pt x="2520" y="1016"/>
                </a:lnTo>
                <a:lnTo>
                  <a:pt x="2500" y="1020"/>
                </a:lnTo>
                <a:lnTo>
                  <a:pt x="2492" y="1020"/>
                </a:lnTo>
                <a:lnTo>
                  <a:pt x="2484" y="1014"/>
                </a:lnTo>
                <a:lnTo>
                  <a:pt x="2468" y="1000"/>
                </a:lnTo>
                <a:lnTo>
                  <a:pt x="2456" y="984"/>
                </a:lnTo>
                <a:lnTo>
                  <a:pt x="2448" y="970"/>
                </a:lnTo>
                <a:lnTo>
                  <a:pt x="2446" y="966"/>
                </a:lnTo>
                <a:lnTo>
                  <a:pt x="2442" y="960"/>
                </a:lnTo>
                <a:lnTo>
                  <a:pt x="2430" y="950"/>
                </a:lnTo>
                <a:lnTo>
                  <a:pt x="2414" y="938"/>
                </a:lnTo>
                <a:lnTo>
                  <a:pt x="2398" y="924"/>
                </a:lnTo>
                <a:lnTo>
                  <a:pt x="2392" y="916"/>
                </a:lnTo>
                <a:lnTo>
                  <a:pt x="2388" y="906"/>
                </a:lnTo>
                <a:lnTo>
                  <a:pt x="2386" y="898"/>
                </a:lnTo>
                <a:lnTo>
                  <a:pt x="2386" y="888"/>
                </a:lnTo>
                <a:lnTo>
                  <a:pt x="2384" y="870"/>
                </a:lnTo>
                <a:lnTo>
                  <a:pt x="2382" y="862"/>
                </a:lnTo>
                <a:lnTo>
                  <a:pt x="2376" y="852"/>
                </a:lnTo>
                <a:lnTo>
                  <a:pt x="2366" y="834"/>
                </a:lnTo>
                <a:lnTo>
                  <a:pt x="2356" y="816"/>
                </a:lnTo>
                <a:lnTo>
                  <a:pt x="2352" y="796"/>
                </a:lnTo>
                <a:lnTo>
                  <a:pt x="2348" y="780"/>
                </a:lnTo>
                <a:lnTo>
                  <a:pt x="2348" y="776"/>
                </a:lnTo>
                <a:lnTo>
                  <a:pt x="2350" y="774"/>
                </a:lnTo>
                <a:lnTo>
                  <a:pt x="2356" y="778"/>
                </a:lnTo>
                <a:lnTo>
                  <a:pt x="2362" y="784"/>
                </a:lnTo>
                <a:lnTo>
                  <a:pt x="2378" y="800"/>
                </a:lnTo>
                <a:lnTo>
                  <a:pt x="2394" y="818"/>
                </a:lnTo>
                <a:lnTo>
                  <a:pt x="2412" y="842"/>
                </a:lnTo>
                <a:lnTo>
                  <a:pt x="2430" y="866"/>
                </a:lnTo>
                <a:lnTo>
                  <a:pt x="2454" y="908"/>
                </a:lnTo>
                <a:lnTo>
                  <a:pt x="2460" y="922"/>
                </a:lnTo>
                <a:lnTo>
                  <a:pt x="2464" y="938"/>
                </a:lnTo>
                <a:lnTo>
                  <a:pt x="2468" y="954"/>
                </a:lnTo>
                <a:lnTo>
                  <a:pt x="2470" y="970"/>
                </a:lnTo>
                <a:lnTo>
                  <a:pt x="2472" y="978"/>
                </a:lnTo>
                <a:lnTo>
                  <a:pt x="2474" y="982"/>
                </a:lnTo>
                <a:lnTo>
                  <a:pt x="2478" y="986"/>
                </a:lnTo>
                <a:lnTo>
                  <a:pt x="2482" y="990"/>
                </a:lnTo>
                <a:lnTo>
                  <a:pt x="2492" y="992"/>
                </a:lnTo>
                <a:lnTo>
                  <a:pt x="2506" y="992"/>
                </a:lnTo>
                <a:lnTo>
                  <a:pt x="2516" y="990"/>
                </a:lnTo>
                <a:lnTo>
                  <a:pt x="2528" y="986"/>
                </a:lnTo>
                <a:lnTo>
                  <a:pt x="2562" y="970"/>
                </a:lnTo>
                <a:lnTo>
                  <a:pt x="2622" y="942"/>
                </a:lnTo>
                <a:lnTo>
                  <a:pt x="2632" y="936"/>
                </a:lnTo>
                <a:lnTo>
                  <a:pt x="2642" y="928"/>
                </a:lnTo>
                <a:lnTo>
                  <a:pt x="2660" y="910"/>
                </a:lnTo>
                <a:lnTo>
                  <a:pt x="2678" y="886"/>
                </a:lnTo>
                <a:lnTo>
                  <a:pt x="2684" y="874"/>
                </a:lnTo>
                <a:lnTo>
                  <a:pt x="2690" y="860"/>
                </a:lnTo>
                <a:lnTo>
                  <a:pt x="2692" y="850"/>
                </a:lnTo>
                <a:lnTo>
                  <a:pt x="2690" y="842"/>
                </a:lnTo>
                <a:lnTo>
                  <a:pt x="2686" y="836"/>
                </a:lnTo>
                <a:lnTo>
                  <a:pt x="2678" y="832"/>
                </a:lnTo>
                <a:lnTo>
                  <a:pt x="2662" y="824"/>
                </a:lnTo>
                <a:lnTo>
                  <a:pt x="2654" y="820"/>
                </a:lnTo>
                <a:lnTo>
                  <a:pt x="2648" y="816"/>
                </a:lnTo>
                <a:lnTo>
                  <a:pt x="2642" y="810"/>
                </a:lnTo>
                <a:lnTo>
                  <a:pt x="2638" y="808"/>
                </a:lnTo>
                <a:lnTo>
                  <a:pt x="2634" y="808"/>
                </a:lnTo>
                <a:lnTo>
                  <a:pt x="2630" y="810"/>
                </a:lnTo>
                <a:lnTo>
                  <a:pt x="2622" y="816"/>
                </a:lnTo>
                <a:lnTo>
                  <a:pt x="2616" y="818"/>
                </a:lnTo>
                <a:lnTo>
                  <a:pt x="2610" y="820"/>
                </a:lnTo>
                <a:lnTo>
                  <a:pt x="2602" y="820"/>
                </a:lnTo>
                <a:lnTo>
                  <a:pt x="2596" y="818"/>
                </a:lnTo>
                <a:lnTo>
                  <a:pt x="2588" y="814"/>
                </a:lnTo>
                <a:lnTo>
                  <a:pt x="2580" y="808"/>
                </a:lnTo>
                <a:lnTo>
                  <a:pt x="2542" y="768"/>
                </a:lnTo>
                <a:lnTo>
                  <a:pt x="2526" y="752"/>
                </a:lnTo>
                <a:lnTo>
                  <a:pt x="2524" y="748"/>
                </a:lnTo>
                <a:lnTo>
                  <a:pt x="2524" y="746"/>
                </a:lnTo>
                <a:lnTo>
                  <a:pt x="2530" y="744"/>
                </a:lnTo>
                <a:lnTo>
                  <a:pt x="2534" y="744"/>
                </a:lnTo>
                <a:lnTo>
                  <a:pt x="2536" y="742"/>
                </a:lnTo>
                <a:lnTo>
                  <a:pt x="2540" y="740"/>
                </a:lnTo>
                <a:lnTo>
                  <a:pt x="2546" y="742"/>
                </a:lnTo>
                <a:lnTo>
                  <a:pt x="2560" y="750"/>
                </a:lnTo>
                <a:lnTo>
                  <a:pt x="2578" y="762"/>
                </a:lnTo>
                <a:lnTo>
                  <a:pt x="2594" y="778"/>
                </a:lnTo>
                <a:lnTo>
                  <a:pt x="2604" y="790"/>
                </a:lnTo>
                <a:lnTo>
                  <a:pt x="2610" y="792"/>
                </a:lnTo>
                <a:lnTo>
                  <a:pt x="2614" y="794"/>
                </a:lnTo>
                <a:lnTo>
                  <a:pt x="2624" y="792"/>
                </a:lnTo>
                <a:lnTo>
                  <a:pt x="2638" y="792"/>
                </a:lnTo>
                <a:lnTo>
                  <a:pt x="2650" y="794"/>
                </a:lnTo>
                <a:lnTo>
                  <a:pt x="2662" y="798"/>
                </a:lnTo>
                <a:lnTo>
                  <a:pt x="2674" y="804"/>
                </a:lnTo>
                <a:lnTo>
                  <a:pt x="2692" y="810"/>
                </a:lnTo>
                <a:lnTo>
                  <a:pt x="2702" y="812"/>
                </a:lnTo>
                <a:lnTo>
                  <a:pt x="2712" y="814"/>
                </a:lnTo>
                <a:lnTo>
                  <a:pt x="2728" y="812"/>
                </a:lnTo>
                <a:lnTo>
                  <a:pt x="2744" y="810"/>
                </a:lnTo>
                <a:lnTo>
                  <a:pt x="2760" y="810"/>
                </a:lnTo>
                <a:lnTo>
                  <a:pt x="2768" y="812"/>
                </a:lnTo>
                <a:lnTo>
                  <a:pt x="2774" y="814"/>
                </a:lnTo>
                <a:lnTo>
                  <a:pt x="2780" y="816"/>
                </a:lnTo>
                <a:lnTo>
                  <a:pt x="2782" y="822"/>
                </a:lnTo>
                <a:lnTo>
                  <a:pt x="2790" y="834"/>
                </a:lnTo>
                <a:lnTo>
                  <a:pt x="2798" y="850"/>
                </a:lnTo>
                <a:lnTo>
                  <a:pt x="2808" y="866"/>
                </a:lnTo>
                <a:lnTo>
                  <a:pt x="2812" y="868"/>
                </a:lnTo>
                <a:lnTo>
                  <a:pt x="2814" y="870"/>
                </a:lnTo>
                <a:lnTo>
                  <a:pt x="2826" y="872"/>
                </a:lnTo>
                <a:lnTo>
                  <a:pt x="2846" y="872"/>
                </a:lnTo>
                <a:lnTo>
                  <a:pt x="2864" y="874"/>
                </a:lnTo>
                <a:lnTo>
                  <a:pt x="2866" y="876"/>
                </a:lnTo>
                <a:lnTo>
                  <a:pt x="2864" y="876"/>
                </a:lnTo>
                <a:lnTo>
                  <a:pt x="2860" y="884"/>
                </a:lnTo>
                <a:lnTo>
                  <a:pt x="2858" y="888"/>
                </a:lnTo>
                <a:lnTo>
                  <a:pt x="2856" y="896"/>
                </a:lnTo>
                <a:lnTo>
                  <a:pt x="2856" y="912"/>
                </a:lnTo>
                <a:lnTo>
                  <a:pt x="2860" y="924"/>
                </a:lnTo>
                <a:lnTo>
                  <a:pt x="2868" y="938"/>
                </a:lnTo>
                <a:lnTo>
                  <a:pt x="2882" y="956"/>
                </a:lnTo>
                <a:lnTo>
                  <a:pt x="2888" y="968"/>
                </a:lnTo>
                <a:lnTo>
                  <a:pt x="2896" y="982"/>
                </a:lnTo>
                <a:lnTo>
                  <a:pt x="2906" y="1012"/>
                </a:lnTo>
                <a:lnTo>
                  <a:pt x="2912" y="1042"/>
                </a:lnTo>
                <a:lnTo>
                  <a:pt x="2918" y="1066"/>
                </a:lnTo>
                <a:lnTo>
                  <a:pt x="2922" y="1074"/>
                </a:lnTo>
                <a:lnTo>
                  <a:pt x="2924" y="1078"/>
                </a:lnTo>
                <a:lnTo>
                  <a:pt x="2928" y="1078"/>
                </a:lnTo>
                <a:lnTo>
                  <a:pt x="2934" y="1076"/>
                </a:lnTo>
                <a:lnTo>
                  <a:pt x="2946" y="1070"/>
                </a:lnTo>
                <a:lnTo>
                  <a:pt x="2952" y="1068"/>
                </a:lnTo>
                <a:lnTo>
                  <a:pt x="2960" y="1066"/>
                </a:lnTo>
                <a:lnTo>
                  <a:pt x="2966" y="1068"/>
                </a:lnTo>
                <a:lnTo>
                  <a:pt x="2970" y="1070"/>
                </a:lnTo>
                <a:lnTo>
                  <a:pt x="2972" y="1074"/>
                </a:lnTo>
                <a:lnTo>
                  <a:pt x="2972" y="1078"/>
                </a:lnTo>
                <a:lnTo>
                  <a:pt x="2972" y="1094"/>
                </a:lnTo>
                <a:lnTo>
                  <a:pt x="2974" y="1102"/>
                </a:lnTo>
                <a:lnTo>
                  <a:pt x="2978" y="1112"/>
                </a:lnTo>
                <a:lnTo>
                  <a:pt x="2984" y="1120"/>
                </a:lnTo>
                <a:lnTo>
                  <a:pt x="2990" y="1122"/>
                </a:lnTo>
                <a:lnTo>
                  <a:pt x="2996" y="1120"/>
                </a:lnTo>
                <a:lnTo>
                  <a:pt x="3000" y="1116"/>
                </a:lnTo>
                <a:lnTo>
                  <a:pt x="3002" y="1110"/>
                </a:lnTo>
                <a:lnTo>
                  <a:pt x="3006" y="1104"/>
                </a:lnTo>
                <a:lnTo>
                  <a:pt x="3008" y="1094"/>
                </a:lnTo>
                <a:lnTo>
                  <a:pt x="3006" y="1084"/>
                </a:lnTo>
                <a:lnTo>
                  <a:pt x="3002" y="1070"/>
                </a:lnTo>
                <a:lnTo>
                  <a:pt x="2994" y="1058"/>
                </a:lnTo>
                <a:lnTo>
                  <a:pt x="2988" y="1050"/>
                </a:lnTo>
                <a:lnTo>
                  <a:pt x="2980" y="1044"/>
                </a:lnTo>
                <a:lnTo>
                  <a:pt x="2974" y="1042"/>
                </a:lnTo>
                <a:lnTo>
                  <a:pt x="2972" y="1040"/>
                </a:lnTo>
                <a:lnTo>
                  <a:pt x="2970" y="1036"/>
                </a:lnTo>
                <a:lnTo>
                  <a:pt x="2972" y="1034"/>
                </a:lnTo>
                <a:lnTo>
                  <a:pt x="2976" y="1030"/>
                </a:lnTo>
                <a:lnTo>
                  <a:pt x="2978" y="1024"/>
                </a:lnTo>
                <a:lnTo>
                  <a:pt x="2980" y="1020"/>
                </a:lnTo>
                <a:lnTo>
                  <a:pt x="2980" y="1008"/>
                </a:lnTo>
                <a:lnTo>
                  <a:pt x="2978" y="996"/>
                </a:lnTo>
                <a:lnTo>
                  <a:pt x="2978" y="984"/>
                </a:lnTo>
                <a:lnTo>
                  <a:pt x="2978" y="970"/>
                </a:lnTo>
                <a:lnTo>
                  <a:pt x="2980" y="960"/>
                </a:lnTo>
                <a:lnTo>
                  <a:pt x="2982" y="950"/>
                </a:lnTo>
                <a:lnTo>
                  <a:pt x="2988" y="944"/>
                </a:lnTo>
                <a:lnTo>
                  <a:pt x="3012" y="918"/>
                </a:lnTo>
                <a:lnTo>
                  <a:pt x="3044" y="882"/>
                </a:lnTo>
                <a:lnTo>
                  <a:pt x="3058" y="870"/>
                </a:lnTo>
                <a:lnTo>
                  <a:pt x="3064" y="866"/>
                </a:lnTo>
                <a:lnTo>
                  <a:pt x="3072" y="862"/>
                </a:lnTo>
                <a:lnTo>
                  <a:pt x="3086" y="860"/>
                </a:lnTo>
                <a:lnTo>
                  <a:pt x="3104" y="860"/>
                </a:lnTo>
                <a:lnTo>
                  <a:pt x="3116" y="862"/>
                </a:lnTo>
                <a:lnTo>
                  <a:pt x="3118" y="864"/>
                </a:lnTo>
                <a:lnTo>
                  <a:pt x="3118" y="872"/>
                </a:lnTo>
                <a:lnTo>
                  <a:pt x="3120" y="878"/>
                </a:lnTo>
                <a:lnTo>
                  <a:pt x="3124" y="884"/>
                </a:lnTo>
                <a:lnTo>
                  <a:pt x="3134" y="900"/>
                </a:lnTo>
                <a:lnTo>
                  <a:pt x="3140" y="920"/>
                </a:lnTo>
                <a:lnTo>
                  <a:pt x="3148" y="938"/>
                </a:lnTo>
                <a:lnTo>
                  <a:pt x="3154" y="946"/>
                </a:lnTo>
                <a:lnTo>
                  <a:pt x="3160" y="954"/>
                </a:lnTo>
                <a:lnTo>
                  <a:pt x="3164" y="960"/>
                </a:lnTo>
                <a:lnTo>
                  <a:pt x="3170" y="962"/>
                </a:lnTo>
                <a:lnTo>
                  <a:pt x="3172" y="960"/>
                </a:lnTo>
                <a:lnTo>
                  <a:pt x="3176" y="958"/>
                </a:lnTo>
                <a:lnTo>
                  <a:pt x="3182" y="950"/>
                </a:lnTo>
                <a:lnTo>
                  <a:pt x="3186" y="946"/>
                </a:lnTo>
                <a:lnTo>
                  <a:pt x="3192" y="944"/>
                </a:lnTo>
                <a:lnTo>
                  <a:pt x="3196" y="942"/>
                </a:lnTo>
                <a:lnTo>
                  <a:pt x="3198" y="944"/>
                </a:lnTo>
                <a:lnTo>
                  <a:pt x="3200" y="954"/>
                </a:lnTo>
                <a:lnTo>
                  <a:pt x="3202" y="968"/>
                </a:lnTo>
                <a:lnTo>
                  <a:pt x="3204" y="976"/>
                </a:lnTo>
                <a:lnTo>
                  <a:pt x="3206" y="984"/>
                </a:lnTo>
                <a:lnTo>
                  <a:pt x="3210" y="992"/>
                </a:lnTo>
                <a:lnTo>
                  <a:pt x="3210" y="1000"/>
                </a:lnTo>
                <a:lnTo>
                  <a:pt x="3212" y="1018"/>
                </a:lnTo>
                <a:lnTo>
                  <a:pt x="3210" y="1050"/>
                </a:lnTo>
                <a:lnTo>
                  <a:pt x="3210" y="1056"/>
                </a:lnTo>
                <a:lnTo>
                  <a:pt x="3214" y="1064"/>
                </a:lnTo>
                <a:lnTo>
                  <a:pt x="3222" y="1078"/>
                </a:lnTo>
                <a:lnTo>
                  <a:pt x="3244" y="1104"/>
                </a:lnTo>
                <a:lnTo>
                  <a:pt x="3252" y="1114"/>
                </a:lnTo>
                <a:lnTo>
                  <a:pt x="3254" y="1124"/>
                </a:lnTo>
                <a:lnTo>
                  <a:pt x="3250" y="1130"/>
                </a:lnTo>
                <a:lnTo>
                  <a:pt x="3244" y="1136"/>
                </a:lnTo>
                <a:lnTo>
                  <a:pt x="3242" y="1136"/>
                </a:lnTo>
                <a:lnTo>
                  <a:pt x="3238" y="1136"/>
                </a:lnTo>
                <a:lnTo>
                  <a:pt x="3228" y="1128"/>
                </a:lnTo>
                <a:lnTo>
                  <a:pt x="3206" y="1106"/>
                </a:lnTo>
                <a:lnTo>
                  <a:pt x="3200" y="1102"/>
                </a:lnTo>
                <a:lnTo>
                  <a:pt x="3196" y="1098"/>
                </a:lnTo>
                <a:lnTo>
                  <a:pt x="3190" y="1098"/>
                </a:lnTo>
                <a:lnTo>
                  <a:pt x="3186" y="1100"/>
                </a:lnTo>
                <a:lnTo>
                  <a:pt x="3182" y="1102"/>
                </a:lnTo>
                <a:lnTo>
                  <a:pt x="3182" y="1106"/>
                </a:lnTo>
                <a:lnTo>
                  <a:pt x="3182" y="1110"/>
                </a:lnTo>
                <a:lnTo>
                  <a:pt x="3186" y="1116"/>
                </a:lnTo>
                <a:lnTo>
                  <a:pt x="3196" y="1128"/>
                </a:lnTo>
                <a:lnTo>
                  <a:pt x="3204" y="1146"/>
                </a:lnTo>
                <a:lnTo>
                  <a:pt x="3222" y="1186"/>
                </a:lnTo>
                <a:lnTo>
                  <a:pt x="3238" y="1208"/>
                </a:lnTo>
                <a:lnTo>
                  <a:pt x="3254" y="1232"/>
                </a:lnTo>
                <a:lnTo>
                  <a:pt x="3292" y="1278"/>
                </a:lnTo>
                <a:lnTo>
                  <a:pt x="3302" y="1290"/>
                </a:lnTo>
                <a:lnTo>
                  <a:pt x="3316" y="1298"/>
                </a:lnTo>
                <a:lnTo>
                  <a:pt x="3332" y="1306"/>
                </a:lnTo>
                <a:lnTo>
                  <a:pt x="3350" y="1312"/>
                </a:lnTo>
                <a:lnTo>
                  <a:pt x="3368" y="1316"/>
                </a:lnTo>
                <a:lnTo>
                  <a:pt x="3384" y="1320"/>
                </a:lnTo>
                <a:lnTo>
                  <a:pt x="3412" y="1322"/>
                </a:lnTo>
                <a:lnTo>
                  <a:pt x="3422" y="1324"/>
                </a:lnTo>
                <a:lnTo>
                  <a:pt x="3436" y="1326"/>
                </a:lnTo>
                <a:lnTo>
                  <a:pt x="3466" y="1334"/>
                </a:lnTo>
                <a:lnTo>
                  <a:pt x="3494" y="1344"/>
                </a:lnTo>
                <a:lnTo>
                  <a:pt x="3520" y="1350"/>
                </a:lnTo>
                <a:close/>
                <a:moveTo>
                  <a:pt x="2350" y="696"/>
                </a:moveTo>
                <a:lnTo>
                  <a:pt x="2350" y="696"/>
                </a:lnTo>
                <a:lnTo>
                  <a:pt x="2344" y="710"/>
                </a:lnTo>
                <a:lnTo>
                  <a:pt x="2338" y="720"/>
                </a:lnTo>
                <a:lnTo>
                  <a:pt x="2334" y="724"/>
                </a:lnTo>
                <a:lnTo>
                  <a:pt x="2330" y="726"/>
                </a:lnTo>
                <a:lnTo>
                  <a:pt x="2326" y="726"/>
                </a:lnTo>
                <a:lnTo>
                  <a:pt x="2320" y="724"/>
                </a:lnTo>
                <a:lnTo>
                  <a:pt x="2304" y="722"/>
                </a:lnTo>
                <a:lnTo>
                  <a:pt x="2278" y="720"/>
                </a:lnTo>
                <a:lnTo>
                  <a:pt x="2252" y="718"/>
                </a:lnTo>
                <a:lnTo>
                  <a:pt x="2230" y="712"/>
                </a:lnTo>
                <a:lnTo>
                  <a:pt x="2210" y="706"/>
                </a:lnTo>
                <a:lnTo>
                  <a:pt x="2188" y="700"/>
                </a:lnTo>
                <a:lnTo>
                  <a:pt x="2178" y="698"/>
                </a:lnTo>
                <a:lnTo>
                  <a:pt x="2170" y="700"/>
                </a:lnTo>
                <a:lnTo>
                  <a:pt x="2164" y="702"/>
                </a:lnTo>
                <a:lnTo>
                  <a:pt x="2160" y="708"/>
                </a:lnTo>
                <a:lnTo>
                  <a:pt x="2160" y="714"/>
                </a:lnTo>
                <a:lnTo>
                  <a:pt x="2160" y="720"/>
                </a:lnTo>
                <a:lnTo>
                  <a:pt x="2162" y="730"/>
                </a:lnTo>
                <a:lnTo>
                  <a:pt x="2160" y="732"/>
                </a:lnTo>
                <a:lnTo>
                  <a:pt x="2156" y="732"/>
                </a:lnTo>
                <a:lnTo>
                  <a:pt x="2136" y="726"/>
                </a:lnTo>
                <a:lnTo>
                  <a:pt x="2104" y="714"/>
                </a:lnTo>
                <a:lnTo>
                  <a:pt x="2076" y="702"/>
                </a:lnTo>
                <a:lnTo>
                  <a:pt x="2054" y="690"/>
                </a:lnTo>
                <a:lnTo>
                  <a:pt x="2046" y="684"/>
                </a:lnTo>
                <a:lnTo>
                  <a:pt x="2042" y="680"/>
                </a:lnTo>
                <a:lnTo>
                  <a:pt x="2042" y="674"/>
                </a:lnTo>
                <a:lnTo>
                  <a:pt x="2042" y="666"/>
                </a:lnTo>
                <a:lnTo>
                  <a:pt x="2046" y="648"/>
                </a:lnTo>
                <a:lnTo>
                  <a:pt x="2046" y="642"/>
                </a:lnTo>
                <a:lnTo>
                  <a:pt x="2044" y="634"/>
                </a:lnTo>
                <a:lnTo>
                  <a:pt x="2038" y="630"/>
                </a:lnTo>
                <a:lnTo>
                  <a:pt x="2030" y="628"/>
                </a:lnTo>
                <a:lnTo>
                  <a:pt x="1980" y="630"/>
                </a:lnTo>
                <a:lnTo>
                  <a:pt x="1958" y="632"/>
                </a:lnTo>
                <a:lnTo>
                  <a:pt x="1950" y="634"/>
                </a:lnTo>
                <a:lnTo>
                  <a:pt x="1944" y="638"/>
                </a:lnTo>
                <a:lnTo>
                  <a:pt x="1928" y="646"/>
                </a:lnTo>
                <a:lnTo>
                  <a:pt x="1904" y="654"/>
                </a:lnTo>
                <a:lnTo>
                  <a:pt x="1880" y="660"/>
                </a:lnTo>
                <a:lnTo>
                  <a:pt x="1868" y="662"/>
                </a:lnTo>
                <a:lnTo>
                  <a:pt x="1860" y="660"/>
                </a:lnTo>
                <a:lnTo>
                  <a:pt x="1848" y="656"/>
                </a:lnTo>
                <a:lnTo>
                  <a:pt x="1840" y="652"/>
                </a:lnTo>
                <a:lnTo>
                  <a:pt x="1838" y="650"/>
                </a:lnTo>
                <a:lnTo>
                  <a:pt x="1838" y="646"/>
                </a:lnTo>
                <a:lnTo>
                  <a:pt x="1842" y="642"/>
                </a:lnTo>
                <a:lnTo>
                  <a:pt x="1850" y="638"/>
                </a:lnTo>
                <a:lnTo>
                  <a:pt x="1860" y="636"/>
                </a:lnTo>
                <a:lnTo>
                  <a:pt x="1870" y="632"/>
                </a:lnTo>
                <a:lnTo>
                  <a:pt x="1890" y="630"/>
                </a:lnTo>
                <a:lnTo>
                  <a:pt x="1898" y="628"/>
                </a:lnTo>
                <a:lnTo>
                  <a:pt x="1904" y="626"/>
                </a:lnTo>
                <a:lnTo>
                  <a:pt x="1908" y="622"/>
                </a:lnTo>
                <a:lnTo>
                  <a:pt x="1912" y="616"/>
                </a:lnTo>
                <a:lnTo>
                  <a:pt x="1912" y="612"/>
                </a:lnTo>
                <a:lnTo>
                  <a:pt x="1910" y="606"/>
                </a:lnTo>
                <a:lnTo>
                  <a:pt x="1904" y="598"/>
                </a:lnTo>
                <a:lnTo>
                  <a:pt x="1902" y="594"/>
                </a:lnTo>
                <a:lnTo>
                  <a:pt x="1904" y="592"/>
                </a:lnTo>
                <a:lnTo>
                  <a:pt x="1908" y="586"/>
                </a:lnTo>
                <a:lnTo>
                  <a:pt x="1914" y="582"/>
                </a:lnTo>
                <a:lnTo>
                  <a:pt x="1924" y="576"/>
                </a:lnTo>
                <a:lnTo>
                  <a:pt x="1930" y="570"/>
                </a:lnTo>
                <a:lnTo>
                  <a:pt x="1936" y="560"/>
                </a:lnTo>
                <a:lnTo>
                  <a:pt x="1940" y="552"/>
                </a:lnTo>
                <a:lnTo>
                  <a:pt x="1944" y="548"/>
                </a:lnTo>
                <a:lnTo>
                  <a:pt x="1950" y="544"/>
                </a:lnTo>
                <a:lnTo>
                  <a:pt x="1966" y="540"/>
                </a:lnTo>
                <a:lnTo>
                  <a:pt x="1980" y="538"/>
                </a:lnTo>
                <a:lnTo>
                  <a:pt x="1996" y="536"/>
                </a:lnTo>
                <a:lnTo>
                  <a:pt x="2008" y="532"/>
                </a:lnTo>
                <a:lnTo>
                  <a:pt x="2012" y="530"/>
                </a:lnTo>
                <a:lnTo>
                  <a:pt x="2014" y="528"/>
                </a:lnTo>
                <a:lnTo>
                  <a:pt x="2030" y="538"/>
                </a:lnTo>
                <a:lnTo>
                  <a:pt x="2038" y="544"/>
                </a:lnTo>
                <a:lnTo>
                  <a:pt x="2048" y="550"/>
                </a:lnTo>
                <a:lnTo>
                  <a:pt x="2064" y="566"/>
                </a:lnTo>
                <a:lnTo>
                  <a:pt x="2076" y="578"/>
                </a:lnTo>
                <a:lnTo>
                  <a:pt x="2082" y="582"/>
                </a:lnTo>
                <a:lnTo>
                  <a:pt x="2086" y="584"/>
                </a:lnTo>
                <a:lnTo>
                  <a:pt x="2096" y="586"/>
                </a:lnTo>
                <a:lnTo>
                  <a:pt x="2102" y="590"/>
                </a:lnTo>
                <a:lnTo>
                  <a:pt x="2104" y="596"/>
                </a:lnTo>
                <a:lnTo>
                  <a:pt x="2102" y="600"/>
                </a:lnTo>
                <a:lnTo>
                  <a:pt x="2100" y="602"/>
                </a:lnTo>
                <a:lnTo>
                  <a:pt x="2092" y="606"/>
                </a:lnTo>
                <a:lnTo>
                  <a:pt x="2086" y="610"/>
                </a:lnTo>
                <a:lnTo>
                  <a:pt x="2074" y="614"/>
                </a:lnTo>
                <a:lnTo>
                  <a:pt x="2070" y="616"/>
                </a:lnTo>
                <a:lnTo>
                  <a:pt x="2068" y="620"/>
                </a:lnTo>
                <a:lnTo>
                  <a:pt x="2068" y="626"/>
                </a:lnTo>
                <a:lnTo>
                  <a:pt x="2070" y="628"/>
                </a:lnTo>
                <a:lnTo>
                  <a:pt x="2074" y="632"/>
                </a:lnTo>
                <a:lnTo>
                  <a:pt x="2082" y="640"/>
                </a:lnTo>
                <a:lnTo>
                  <a:pt x="2088" y="646"/>
                </a:lnTo>
                <a:lnTo>
                  <a:pt x="2092" y="646"/>
                </a:lnTo>
                <a:lnTo>
                  <a:pt x="2094" y="646"/>
                </a:lnTo>
                <a:lnTo>
                  <a:pt x="2098" y="640"/>
                </a:lnTo>
                <a:lnTo>
                  <a:pt x="2100" y="634"/>
                </a:lnTo>
                <a:lnTo>
                  <a:pt x="2102" y="628"/>
                </a:lnTo>
                <a:lnTo>
                  <a:pt x="2106" y="626"/>
                </a:lnTo>
                <a:lnTo>
                  <a:pt x="2110" y="624"/>
                </a:lnTo>
                <a:lnTo>
                  <a:pt x="2122" y="620"/>
                </a:lnTo>
                <a:lnTo>
                  <a:pt x="2130" y="614"/>
                </a:lnTo>
                <a:lnTo>
                  <a:pt x="2134" y="612"/>
                </a:lnTo>
                <a:lnTo>
                  <a:pt x="2136" y="608"/>
                </a:lnTo>
                <a:lnTo>
                  <a:pt x="2136" y="606"/>
                </a:lnTo>
                <a:lnTo>
                  <a:pt x="2134" y="602"/>
                </a:lnTo>
                <a:lnTo>
                  <a:pt x="2128" y="594"/>
                </a:lnTo>
                <a:lnTo>
                  <a:pt x="2126" y="588"/>
                </a:lnTo>
                <a:lnTo>
                  <a:pt x="2126" y="586"/>
                </a:lnTo>
                <a:lnTo>
                  <a:pt x="2128" y="584"/>
                </a:lnTo>
                <a:lnTo>
                  <a:pt x="2134" y="586"/>
                </a:lnTo>
                <a:lnTo>
                  <a:pt x="2144" y="590"/>
                </a:lnTo>
                <a:lnTo>
                  <a:pt x="2150" y="588"/>
                </a:lnTo>
                <a:lnTo>
                  <a:pt x="2150" y="586"/>
                </a:lnTo>
                <a:lnTo>
                  <a:pt x="2150" y="584"/>
                </a:lnTo>
                <a:lnTo>
                  <a:pt x="2148" y="580"/>
                </a:lnTo>
                <a:lnTo>
                  <a:pt x="2144" y="574"/>
                </a:lnTo>
                <a:lnTo>
                  <a:pt x="2134" y="566"/>
                </a:lnTo>
                <a:lnTo>
                  <a:pt x="2126" y="560"/>
                </a:lnTo>
                <a:lnTo>
                  <a:pt x="2106" y="546"/>
                </a:lnTo>
                <a:lnTo>
                  <a:pt x="2092" y="538"/>
                </a:lnTo>
                <a:lnTo>
                  <a:pt x="2078" y="530"/>
                </a:lnTo>
                <a:lnTo>
                  <a:pt x="2070" y="522"/>
                </a:lnTo>
                <a:lnTo>
                  <a:pt x="2068" y="520"/>
                </a:lnTo>
                <a:lnTo>
                  <a:pt x="2066" y="516"/>
                </a:lnTo>
                <a:lnTo>
                  <a:pt x="2064" y="508"/>
                </a:lnTo>
                <a:lnTo>
                  <a:pt x="2062" y="498"/>
                </a:lnTo>
                <a:lnTo>
                  <a:pt x="2062" y="496"/>
                </a:lnTo>
                <a:lnTo>
                  <a:pt x="2064" y="494"/>
                </a:lnTo>
                <a:lnTo>
                  <a:pt x="2068" y="492"/>
                </a:lnTo>
                <a:lnTo>
                  <a:pt x="2074" y="494"/>
                </a:lnTo>
                <a:lnTo>
                  <a:pt x="2094" y="504"/>
                </a:lnTo>
                <a:lnTo>
                  <a:pt x="2122" y="520"/>
                </a:lnTo>
                <a:lnTo>
                  <a:pt x="2146" y="536"/>
                </a:lnTo>
                <a:lnTo>
                  <a:pt x="2152" y="544"/>
                </a:lnTo>
                <a:lnTo>
                  <a:pt x="2156" y="550"/>
                </a:lnTo>
                <a:lnTo>
                  <a:pt x="2158" y="562"/>
                </a:lnTo>
                <a:lnTo>
                  <a:pt x="2162" y="574"/>
                </a:lnTo>
                <a:lnTo>
                  <a:pt x="2164" y="582"/>
                </a:lnTo>
                <a:lnTo>
                  <a:pt x="2164" y="588"/>
                </a:lnTo>
                <a:lnTo>
                  <a:pt x="2162" y="594"/>
                </a:lnTo>
                <a:lnTo>
                  <a:pt x="2158" y="598"/>
                </a:lnTo>
                <a:lnTo>
                  <a:pt x="2154" y="602"/>
                </a:lnTo>
                <a:lnTo>
                  <a:pt x="2154" y="606"/>
                </a:lnTo>
                <a:lnTo>
                  <a:pt x="2156" y="608"/>
                </a:lnTo>
                <a:lnTo>
                  <a:pt x="2160" y="612"/>
                </a:lnTo>
                <a:lnTo>
                  <a:pt x="2170" y="616"/>
                </a:lnTo>
                <a:lnTo>
                  <a:pt x="2180" y="620"/>
                </a:lnTo>
                <a:lnTo>
                  <a:pt x="2182" y="626"/>
                </a:lnTo>
                <a:lnTo>
                  <a:pt x="2186" y="634"/>
                </a:lnTo>
                <a:lnTo>
                  <a:pt x="2188" y="638"/>
                </a:lnTo>
                <a:lnTo>
                  <a:pt x="2190" y="642"/>
                </a:lnTo>
                <a:lnTo>
                  <a:pt x="2196" y="642"/>
                </a:lnTo>
                <a:lnTo>
                  <a:pt x="2202" y="642"/>
                </a:lnTo>
                <a:lnTo>
                  <a:pt x="2214" y="640"/>
                </a:lnTo>
                <a:lnTo>
                  <a:pt x="2222" y="638"/>
                </a:lnTo>
                <a:lnTo>
                  <a:pt x="2226" y="636"/>
                </a:lnTo>
                <a:lnTo>
                  <a:pt x="2226" y="632"/>
                </a:lnTo>
                <a:lnTo>
                  <a:pt x="2226" y="628"/>
                </a:lnTo>
                <a:lnTo>
                  <a:pt x="2222" y="622"/>
                </a:lnTo>
                <a:lnTo>
                  <a:pt x="2214" y="610"/>
                </a:lnTo>
                <a:lnTo>
                  <a:pt x="2208" y="600"/>
                </a:lnTo>
                <a:lnTo>
                  <a:pt x="2206" y="596"/>
                </a:lnTo>
                <a:lnTo>
                  <a:pt x="2206" y="594"/>
                </a:lnTo>
                <a:lnTo>
                  <a:pt x="2208" y="590"/>
                </a:lnTo>
                <a:lnTo>
                  <a:pt x="2212" y="588"/>
                </a:lnTo>
                <a:lnTo>
                  <a:pt x="2224" y="584"/>
                </a:lnTo>
                <a:lnTo>
                  <a:pt x="2230" y="582"/>
                </a:lnTo>
                <a:lnTo>
                  <a:pt x="2232" y="584"/>
                </a:lnTo>
                <a:lnTo>
                  <a:pt x="2234" y="586"/>
                </a:lnTo>
                <a:lnTo>
                  <a:pt x="2238" y="602"/>
                </a:lnTo>
                <a:lnTo>
                  <a:pt x="2240" y="620"/>
                </a:lnTo>
                <a:lnTo>
                  <a:pt x="2242" y="626"/>
                </a:lnTo>
                <a:lnTo>
                  <a:pt x="2244" y="632"/>
                </a:lnTo>
                <a:lnTo>
                  <a:pt x="2248" y="636"/>
                </a:lnTo>
                <a:lnTo>
                  <a:pt x="2254" y="640"/>
                </a:lnTo>
                <a:lnTo>
                  <a:pt x="2264" y="642"/>
                </a:lnTo>
                <a:lnTo>
                  <a:pt x="2276" y="642"/>
                </a:lnTo>
                <a:lnTo>
                  <a:pt x="2304" y="642"/>
                </a:lnTo>
                <a:lnTo>
                  <a:pt x="2326" y="640"/>
                </a:lnTo>
                <a:lnTo>
                  <a:pt x="2342" y="638"/>
                </a:lnTo>
                <a:lnTo>
                  <a:pt x="2346" y="640"/>
                </a:lnTo>
                <a:lnTo>
                  <a:pt x="2350" y="644"/>
                </a:lnTo>
                <a:lnTo>
                  <a:pt x="2354" y="654"/>
                </a:lnTo>
                <a:lnTo>
                  <a:pt x="2356" y="666"/>
                </a:lnTo>
                <a:lnTo>
                  <a:pt x="2356" y="680"/>
                </a:lnTo>
                <a:lnTo>
                  <a:pt x="2354" y="688"/>
                </a:lnTo>
                <a:lnTo>
                  <a:pt x="2350" y="696"/>
                </a:lnTo>
                <a:close/>
                <a:moveTo>
                  <a:pt x="2416" y="570"/>
                </a:moveTo>
                <a:lnTo>
                  <a:pt x="2416" y="570"/>
                </a:lnTo>
                <a:lnTo>
                  <a:pt x="2368" y="564"/>
                </a:lnTo>
                <a:lnTo>
                  <a:pt x="2342" y="560"/>
                </a:lnTo>
                <a:lnTo>
                  <a:pt x="2322" y="560"/>
                </a:lnTo>
                <a:lnTo>
                  <a:pt x="2298" y="562"/>
                </a:lnTo>
                <a:lnTo>
                  <a:pt x="2292" y="562"/>
                </a:lnTo>
                <a:lnTo>
                  <a:pt x="2274" y="562"/>
                </a:lnTo>
                <a:lnTo>
                  <a:pt x="2256" y="562"/>
                </a:lnTo>
                <a:lnTo>
                  <a:pt x="2250" y="560"/>
                </a:lnTo>
                <a:lnTo>
                  <a:pt x="2246" y="558"/>
                </a:lnTo>
                <a:lnTo>
                  <a:pt x="2246" y="552"/>
                </a:lnTo>
                <a:lnTo>
                  <a:pt x="2252" y="542"/>
                </a:lnTo>
                <a:lnTo>
                  <a:pt x="2258" y="532"/>
                </a:lnTo>
                <a:lnTo>
                  <a:pt x="2262" y="520"/>
                </a:lnTo>
                <a:lnTo>
                  <a:pt x="2268" y="500"/>
                </a:lnTo>
                <a:lnTo>
                  <a:pt x="2270" y="492"/>
                </a:lnTo>
                <a:lnTo>
                  <a:pt x="2274" y="488"/>
                </a:lnTo>
                <a:lnTo>
                  <a:pt x="2278" y="486"/>
                </a:lnTo>
                <a:lnTo>
                  <a:pt x="2286" y="488"/>
                </a:lnTo>
                <a:lnTo>
                  <a:pt x="2296" y="492"/>
                </a:lnTo>
                <a:lnTo>
                  <a:pt x="2304" y="498"/>
                </a:lnTo>
                <a:lnTo>
                  <a:pt x="2314" y="512"/>
                </a:lnTo>
                <a:lnTo>
                  <a:pt x="2318" y="518"/>
                </a:lnTo>
                <a:lnTo>
                  <a:pt x="2322" y="520"/>
                </a:lnTo>
                <a:lnTo>
                  <a:pt x="2326" y="518"/>
                </a:lnTo>
                <a:lnTo>
                  <a:pt x="2332" y="512"/>
                </a:lnTo>
                <a:lnTo>
                  <a:pt x="2346" y="494"/>
                </a:lnTo>
                <a:lnTo>
                  <a:pt x="2358" y="480"/>
                </a:lnTo>
                <a:lnTo>
                  <a:pt x="2362" y="476"/>
                </a:lnTo>
                <a:lnTo>
                  <a:pt x="2366" y="474"/>
                </a:lnTo>
                <a:lnTo>
                  <a:pt x="2370" y="476"/>
                </a:lnTo>
                <a:lnTo>
                  <a:pt x="2372" y="480"/>
                </a:lnTo>
                <a:lnTo>
                  <a:pt x="2374" y="488"/>
                </a:lnTo>
                <a:lnTo>
                  <a:pt x="2372" y="494"/>
                </a:lnTo>
                <a:lnTo>
                  <a:pt x="2368" y="506"/>
                </a:lnTo>
                <a:lnTo>
                  <a:pt x="2366" y="512"/>
                </a:lnTo>
                <a:lnTo>
                  <a:pt x="2368" y="518"/>
                </a:lnTo>
                <a:lnTo>
                  <a:pt x="2374" y="524"/>
                </a:lnTo>
                <a:lnTo>
                  <a:pt x="2384" y="530"/>
                </a:lnTo>
                <a:lnTo>
                  <a:pt x="2398" y="536"/>
                </a:lnTo>
                <a:lnTo>
                  <a:pt x="2408" y="542"/>
                </a:lnTo>
                <a:lnTo>
                  <a:pt x="2418" y="550"/>
                </a:lnTo>
                <a:lnTo>
                  <a:pt x="2424" y="556"/>
                </a:lnTo>
                <a:lnTo>
                  <a:pt x="2428" y="562"/>
                </a:lnTo>
                <a:lnTo>
                  <a:pt x="2428" y="566"/>
                </a:lnTo>
                <a:lnTo>
                  <a:pt x="2424" y="570"/>
                </a:lnTo>
                <a:lnTo>
                  <a:pt x="2416" y="570"/>
                </a:lnTo>
                <a:close/>
                <a:moveTo>
                  <a:pt x="2578" y="632"/>
                </a:moveTo>
                <a:lnTo>
                  <a:pt x="2578" y="632"/>
                </a:lnTo>
                <a:lnTo>
                  <a:pt x="2558" y="630"/>
                </a:lnTo>
                <a:lnTo>
                  <a:pt x="2540" y="628"/>
                </a:lnTo>
                <a:lnTo>
                  <a:pt x="2534" y="626"/>
                </a:lnTo>
                <a:lnTo>
                  <a:pt x="2528" y="622"/>
                </a:lnTo>
                <a:lnTo>
                  <a:pt x="2524" y="618"/>
                </a:lnTo>
                <a:lnTo>
                  <a:pt x="2522" y="614"/>
                </a:lnTo>
                <a:lnTo>
                  <a:pt x="2522" y="582"/>
                </a:lnTo>
                <a:lnTo>
                  <a:pt x="2512" y="562"/>
                </a:lnTo>
                <a:lnTo>
                  <a:pt x="2502" y="548"/>
                </a:lnTo>
                <a:lnTo>
                  <a:pt x="2496" y="536"/>
                </a:lnTo>
                <a:lnTo>
                  <a:pt x="2494" y="528"/>
                </a:lnTo>
                <a:lnTo>
                  <a:pt x="2492" y="520"/>
                </a:lnTo>
                <a:lnTo>
                  <a:pt x="2492" y="512"/>
                </a:lnTo>
                <a:lnTo>
                  <a:pt x="2494" y="506"/>
                </a:lnTo>
                <a:lnTo>
                  <a:pt x="2498" y="498"/>
                </a:lnTo>
                <a:lnTo>
                  <a:pt x="2502" y="492"/>
                </a:lnTo>
                <a:lnTo>
                  <a:pt x="2508" y="488"/>
                </a:lnTo>
                <a:lnTo>
                  <a:pt x="2516" y="484"/>
                </a:lnTo>
                <a:lnTo>
                  <a:pt x="2524" y="482"/>
                </a:lnTo>
                <a:lnTo>
                  <a:pt x="2532" y="480"/>
                </a:lnTo>
                <a:lnTo>
                  <a:pt x="2550" y="480"/>
                </a:lnTo>
                <a:lnTo>
                  <a:pt x="2560" y="482"/>
                </a:lnTo>
                <a:lnTo>
                  <a:pt x="2562" y="484"/>
                </a:lnTo>
                <a:lnTo>
                  <a:pt x="2562" y="488"/>
                </a:lnTo>
                <a:lnTo>
                  <a:pt x="2552" y="500"/>
                </a:lnTo>
                <a:lnTo>
                  <a:pt x="2538" y="516"/>
                </a:lnTo>
                <a:lnTo>
                  <a:pt x="2534" y="520"/>
                </a:lnTo>
                <a:lnTo>
                  <a:pt x="2530" y="526"/>
                </a:lnTo>
                <a:lnTo>
                  <a:pt x="2528" y="534"/>
                </a:lnTo>
                <a:lnTo>
                  <a:pt x="2528" y="540"/>
                </a:lnTo>
                <a:lnTo>
                  <a:pt x="2534" y="550"/>
                </a:lnTo>
                <a:lnTo>
                  <a:pt x="2542" y="562"/>
                </a:lnTo>
                <a:lnTo>
                  <a:pt x="2562" y="590"/>
                </a:lnTo>
                <a:lnTo>
                  <a:pt x="2580" y="612"/>
                </a:lnTo>
                <a:lnTo>
                  <a:pt x="2584" y="620"/>
                </a:lnTo>
                <a:lnTo>
                  <a:pt x="2586" y="626"/>
                </a:lnTo>
                <a:lnTo>
                  <a:pt x="2586" y="628"/>
                </a:lnTo>
                <a:lnTo>
                  <a:pt x="2584" y="630"/>
                </a:lnTo>
                <a:lnTo>
                  <a:pt x="2578" y="632"/>
                </a:lnTo>
                <a:close/>
                <a:moveTo>
                  <a:pt x="3492" y="860"/>
                </a:moveTo>
                <a:lnTo>
                  <a:pt x="3492" y="860"/>
                </a:lnTo>
                <a:lnTo>
                  <a:pt x="3494" y="860"/>
                </a:lnTo>
                <a:lnTo>
                  <a:pt x="3496" y="858"/>
                </a:lnTo>
                <a:lnTo>
                  <a:pt x="3500" y="854"/>
                </a:lnTo>
                <a:lnTo>
                  <a:pt x="3502" y="846"/>
                </a:lnTo>
                <a:lnTo>
                  <a:pt x="3502" y="836"/>
                </a:lnTo>
                <a:lnTo>
                  <a:pt x="3502" y="828"/>
                </a:lnTo>
                <a:lnTo>
                  <a:pt x="3498" y="820"/>
                </a:lnTo>
                <a:lnTo>
                  <a:pt x="3492" y="816"/>
                </a:lnTo>
                <a:lnTo>
                  <a:pt x="3490" y="816"/>
                </a:lnTo>
                <a:lnTo>
                  <a:pt x="3484" y="816"/>
                </a:lnTo>
                <a:lnTo>
                  <a:pt x="3478" y="820"/>
                </a:lnTo>
                <a:lnTo>
                  <a:pt x="3474" y="826"/>
                </a:lnTo>
                <a:lnTo>
                  <a:pt x="3472" y="832"/>
                </a:lnTo>
                <a:lnTo>
                  <a:pt x="3474" y="838"/>
                </a:lnTo>
                <a:lnTo>
                  <a:pt x="3476" y="846"/>
                </a:lnTo>
                <a:lnTo>
                  <a:pt x="3482" y="852"/>
                </a:lnTo>
                <a:lnTo>
                  <a:pt x="3486" y="856"/>
                </a:lnTo>
                <a:lnTo>
                  <a:pt x="3492" y="860"/>
                </a:lnTo>
                <a:close/>
                <a:moveTo>
                  <a:pt x="3526" y="1020"/>
                </a:moveTo>
                <a:lnTo>
                  <a:pt x="3526" y="1020"/>
                </a:lnTo>
                <a:lnTo>
                  <a:pt x="3534" y="1026"/>
                </a:lnTo>
                <a:lnTo>
                  <a:pt x="3538" y="1036"/>
                </a:lnTo>
                <a:lnTo>
                  <a:pt x="3538" y="1048"/>
                </a:lnTo>
                <a:lnTo>
                  <a:pt x="3538" y="1062"/>
                </a:lnTo>
                <a:lnTo>
                  <a:pt x="3536" y="1068"/>
                </a:lnTo>
                <a:lnTo>
                  <a:pt x="3534" y="1074"/>
                </a:lnTo>
                <a:lnTo>
                  <a:pt x="3530" y="1080"/>
                </a:lnTo>
                <a:lnTo>
                  <a:pt x="3530" y="1084"/>
                </a:lnTo>
                <a:lnTo>
                  <a:pt x="3534" y="1086"/>
                </a:lnTo>
                <a:lnTo>
                  <a:pt x="3550" y="1094"/>
                </a:lnTo>
                <a:lnTo>
                  <a:pt x="3574" y="1104"/>
                </a:lnTo>
                <a:lnTo>
                  <a:pt x="3584" y="1108"/>
                </a:lnTo>
                <a:lnTo>
                  <a:pt x="3596" y="1112"/>
                </a:lnTo>
                <a:lnTo>
                  <a:pt x="3604" y="1112"/>
                </a:lnTo>
                <a:lnTo>
                  <a:pt x="3606" y="1110"/>
                </a:lnTo>
                <a:lnTo>
                  <a:pt x="3608" y="1108"/>
                </a:lnTo>
                <a:lnTo>
                  <a:pt x="3610" y="1106"/>
                </a:lnTo>
                <a:lnTo>
                  <a:pt x="3612" y="1102"/>
                </a:lnTo>
                <a:lnTo>
                  <a:pt x="3610" y="1088"/>
                </a:lnTo>
                <a:lnTo>
                  <a:pt x="3604" y="1062"/>
                </a:lnTo>
                <a:lnTo>
                  <a:pt x="3600" y="1044"/>
                </a:lnTo>
                <a:lnTo>
                  <a:pt x="3598" y="1038"/>
                </a:lnTo>
                <a:lnTo>
                  <a:pt x="3592" y="1028"/>
                </a:lnTo>
                <a:lnTo>
                  <a:pt x="3574" y="1008"/>
                </a:lnTo>
                <a:lnTo>
                  <a:pt x="3562" y="1000"/>
                </a:lnTo>
                <a:lnTo>
                  <a:pt x="3554" y="994"/>
                </a:lnTo>
                <a:lnTo>
                  <a:pt x="3542" y="988"/>
                </a:lnTo>
                <a:lnTo>
                  <a:pt x="3540" y="986"/>
                </a:lnTo>
                <a:lnTo>
                  <a:pt x="3538" y="984"/>
                </a:lnTo>
                <a:lnTo>
                  <a:pt x="3534" y="970"/>
                </a:lnTo>
                <a:lnTo>
                  <a:pt x="3530" y="948"/>
                </a:lnTo>
                <a:lnTo>
                  <a:pt x="3524" y="926"/>
                </a:lnTo>
                <a:lnTo>
                  <a:pt x="3520" y="916"/>
                </a:lnTo>
                <a:lnTo>
                  <a:pt x="3516" y="912"/>
                </a:lnTo>
                <a:lnTo>
                  <a:pt x="3514" y="910"/>
                </a:lnTo>
                <a:lnTo>
                  <a:pt x="3512" y="910"/>
                </a:lnTo>
                <a:lnTo>
                  <a:pt x="3508" y="914"/>
                </a:lnTo>
                <a:lnTo>
                  <a:pt x="3500" y="926"/>
                </a:lnTo>
                <a:lnTo>
                  <a:pt x="3494" y="936"/>
                </a:lnTo>
                <a:lnTo>
                  <a:pt x="3494" y="942"/>
                </a:lnTo>
                <a:lnTo>
                  <a:pt x="3494" y="948"/>
                </a:lnTo>
                <a:lnTo>
                  <a:pt x="3496" y="956"/>
                </a:lnTo>
                <a:lnTo>
                  <a:pt x="3500" y="966"/>
                </a:lnTo>
                <a:lnTo>
                  <a:pt x="3508" y="984"/>
                </a:lnTo>
                <a:lnTo>
                  <a:pt x="3514" y="1000"/>
                </a:lnTo>
                <a:lnTo>
                  <a:pt x="3520" y="1012"/>
                </a:lnTo>
                <a:lnTo>
                  <a:pt x="3522" y="1016"/>
                </a:lnTo>
                <a:lnTo>
                  <a:pt x="3526" y="1020"/>
                </a:lnTo>
                <a:close/>
                <a:moveTo>
                  <a:pt x="3454" y="1086"/>
                </a:moveTo>
                <a:lnTo>
                  <a:pt x="3454" y="1086"/>
                </a:lnTo>
                <a:lnTo>
                  <a:pt x="3432" y="1116"/>
                </a:lnTo>
                <a:lnTo>
                  <a:pt x="3418" y="1134"/>
                </a:lnTo>
                <a:lnTo>
                  <a:pt x="3406" y="1146"/>
                </a:lnTo>
                <a:lnTo>
                  <a:pt x="3400" y="1148"/>
                </a:lnTo>
                <a:lnTo>
                  <a:pt x="3392" y="1150"/>
                </a:lnTo>
                <a:lnTo>
                  <a:pt x="3380" y="1150"/>
                </a:lnTo>
                <a:lnTo>
                  <a:pt x="3374" y="1152"/>
                </a:lnTo>
                <a:lnTo>
                  <a:pt x="3368" y="1154"/>
                </a:lnTo>
                <a:lnTo>
                  <a:pt x="3366" y="1160"/>
                </a:lnTo>
                <a:lnTo>
                  <a:pt x="3366" y="1168"/>
                </a:lnTo>
                <a:lnTo>
                  <a:pt x="3372" y="1224"/>
                </a:lnTo>
                <a:lnTo>
                  <a:pt x="3374" y="1238"/>
                </a:lnTo>
                <a:lnTo>
                  <a:pt x="3376" y="1242"/>
                </a:lnTo>
                <a:lnTo>
                  <a:pt x="3378" y="1246"/>
                </a:lnTo>
                <a:lnTo>
                  <a:pt x="3382" y="1250"/>
                </a:lnTo>
                <a:lnTo>
                  <a:pt x="3388" y="1252"/>
                </a:lnTo>
                <a:lnTo>
                  <a:pt x="3396" y="1254"/>
                </a:lnTo>
                <a:lnTo>
                  <a:pt x="3406" y="1254"/>
                </a:lnTo>
                <a:lnTo>
                  <a:pt x="3424" y="1256"/>
                </a:lnTo>
                <a:lnTo>
                  <a:pt x="3438" y="1260"/>
                </a:lnTo>
                <a:lnTo>
                  <a:pt x="3448" y="1262"/>
                </a:lnTo>
                <a:lnTo>
                  <a:pt x="3456" y="1260"/>
                </a:lnTo>
                <a:lnTo>
                  <a:pt x="3460" y="1258"/>
                </a:lnTo>
                <a:lnTo>
                  <a:pt x="3462" y="1256"/>
                </a:lnTo>
                <a:lnTo>
                  <a:pt x="3466" y="1246"/>
                </a:lnTo>
                <a:lnTo>
                  <a:pt x="3470" y="1232"/>
                </a:lnTo>
                <a:lnTo>
                  <a:pt x="3476" y="1216"/>
                </a:lnTo>
                <a:lnTo>
                  <a:pt x="3480" y="1210"/>
                </a:lnTo>
                <a:lnTo>
                  <a:pt x="3484" y="1204"/>
                </a:lnTo>
                <a:lnTo>
                  <a:pt x="3494" y="1198"/>
                </a:lnTo>
                <a:lnTo>
                  <a:pt x="3498" y="1196"/>
                </a:lnTo>
                <a:lnTo>
                  <a:pt x="3500" y="1192"/>
                </a:lnTo>
                <a:lnTo>
                  <a:pt x="3500" y="1188"/>
                </a:lnTo>
                <a:lnTo>
                  <a:pt x="3498" y="1182"/>
                </a:lnTo>
                <a:lnTo>
                  <a:pt x="3492" y="1168"/>
                </a:lnTo>
                <a:lnTo>
                  <a:pt x="3490" y="1152"/>
                </a:lnTo>
                <a:lnTo>
                  <a:pt x="3492" y="1144"/>
                </a:lnTo>
                <a:lnTo>
                  <a:pt x="3494" y="1140"/>
                </a:lnTo>
                <a:lnTo>
                  <a:pt x="3496" y="1134"/>
                </a:lnTo>
                <a:lnTo>
                  <a:pt x="3494" y="1118"/>
                </a:lnTo>
                <a:lnTo>
                  <a:pt x="3492" y="1108"/>
                </a:lnTo>
                <a:lnTo>
                  <a:pt x="3488" y="1100"/>
                </a:lnTo>
                <a:lnTo>
                  <a:pt x="3482" y="1092"/>
                </a:lnTo>
                <a:lnTo>
                  <a:pt x="3478" y="1086"/>
                </a:lnTo>
                <a:lnTo>
                  <a:pt x="3472" y="1082"/>
                </a:lnTo>
                <a:lnTo>
                  <a:pt x="3466" y="1080"/>
                </a:lnTo>
                <a:lnTo>
                  <a:pt x="3460" y="1082"/>
                </a:lnTo>
                <a:lnTo>
                  <a:pt x="3454" y="1086"/>
                </a:lnTo>
                <a:close/>
                <a:moveTo>
                  <a:pt x="3854" y="1262"/>
                </a:moveTo>
                <a:lnTo>
                  <a:pt x="3854" y="1262"/>
                </a:lnTo>
                <a:lnTo>
                  <a:pt x="3844" y="1252"/>
                </a:lnTo>
                <a:lnTo>
                  <a:pt x="3832" y="1244"/>
                </a:lnTo>
                <a:lnTo>
                  <a:pt x="3810" y="1230"/>
                </a:lnTo>
                <a:lnTo>
                  <a:pt x="3788" y="1222"/>
                </a:lnTo>
                <a:lnTo>
                  <a:pt x="3778" y="1220"/>
                </a:lnTo>
                <a:lnTo>
                  <a:pt x="3770" y="1218"/>
                </a:lnTo>
                <a:lnTo>
                  <a:pt x="3764" y="1220"/>
                </a:lnTo>
                <a:lnTo>
                  <a:pt x="3758" y="1224"/>
                </a:lnTo>
                <a:lnTo>
                  <a:pt x="3746" y="1232"/>
                </a:lnTo>
                <a:lnTo>
                  <a:pt x="3738" y="1240"/>
                </a:lnTo>
                <a:lnTo>
                  <a:pt x="3732" y="1240"/>
                </a:lnTo>
                <a:lnTo>
                  <a:pt x="3728" y="1238"/>
                </a:lnTo>
                <a:lnTo>
                  <a:pt x="3718" y="1226"/>
                </a:lnTo>
                <a:lnTo>
                  <a:pt x="3704" y="1208"/>
                </a:lnTo>
                <a:lnTo>
                  <a:pt x="3696" y="1200"/>
                </a:lnTo>
                <a:lnTo>
                  <a:pt x="3690" y="1196"/>
                </a:lnTo>
                <a:lnTo>
                  <a:pt x="3682" y="1194"/>
                </a:lnTo>
                <a:lnTo>
                  <a:pt x="3678" y="1194"/>
                </a:lnTo>
                <a:lnTo>
                  <a:pt x="3676" y="1196"/>
                </a:lnTo>
                <a:lnTo>
                  <a:pt x="3672" y="1202"/>
                </a:lnTo>
                <a:lnTo>
                  <a:pt x="3670" y="1206"/>
                </a:lnTo>
                <a:lnTo>
                  <a:pt x="3668" y="1216"/>
                </a:lnTo>
                <a:lnTo>
                  <a:pt x="3668" y="1220"/>
                </a:lnTo>
                <a:lnTo>
                  <a:pt x="3668" y="1222"/>
                </a:lnTo>
                <a:lnTo>
                  <a:pt x="3664" y="1224"/>
                </a:lnTo>
                <a:lnTo>
                  <a:pt x="3658" y="1224"/>
                </a:lnTo>
                <a:lnTo>
                  <a:pt x="3652" y="1226"/>
                </a:lnTo>
                <a:lnTo>
                  <a:pt x="3648" y="1228"/>
                </a:lnTo>
                <a:lnTo>
                  <a:pt x="3640" y="1232"/>
                </a:lnTo>
                <a:lnTo>
                  <a:pt x="3636" y="1232"/>
                </a:lnTo>
                <a:lnTo>
                  <a:pt x="3634" y="1230"/>
                </a:lnTo>
                <a:lnTo>
                  <a:pt x="3632" y="1226"/>
                </a:lnTo>
                <a:lnTo>
                  <a:pt x="3630" y="1216"/>
                </a:lnTo>
                <a:lnTo>
                  <a:pt x="3628" y="1206"/>
                </a:lnTo>
                <a:lnTo>
                  <a:pt x="3626" y="1198"/>
                </a:lnTo>
                <a:lnTo>
                  <a:pt x="3622" y="1190"/>
                </a:lnTo>
                <a:lnTo>
                  <a:pt x="3620" y="1186"/>
                </a:lnTo>
                <a:lnTo>
                  <a:pt x="3616" y="1184"/>
                </a:lnTo>
                <a:lnTo>
                  <a:pt x="3612" y="1184"/>
                </a:lnTo>
                <a:lnTo>
                  <a:pt x="3610" y="1188"/>
                </a:lnTo>
                <a:lnTo>
                  <a:pt x="3608" y="1194"/>
                </a:lnTo>
                <a:lnTo>
                  <a:pt x="3606" y="1210"/>
                </a:lnTo>
                <a:lnTo>
                  <a:pt x="3602" y="1220"/>
                </a:lnTo>
                <a:lnTo>
                  <a:pt x="3600" y="1222"/>
                </a:lnTo>
                <a:lnTo>
                  <a:pt x="3598" y="1222"/>
                </a:lnTo>
                <a:lnTo>
                  <a:pt x="3596" y="1220"/>
                </a:lnTo>
                <a:lnTo>
                  <a:pt x="3592" y="1216"/>
                </a:lnTo>
                <a:lnTo>
                  <a:pt x="3586" y="1206"/>
                </a:lnTo>
                <a:lnTo>
                  <a:pt x="3582" y="1204"/>
                </a:lnTo>
                <a:lnTo>
                  <a:pt x="3578" y="1200"/>
                </a:lnTo>
                <a:lnTo>
                  <a:pt x="3578" y="1192"/>
                </a:lnTo>
                <a:lnTo>
                  <a:pt x="3576" y="1186"/>
                </a:lnTo>
                <a:lnTo>
                  <a:pt x="3572" y="1180"/>
                </a:lnTo>
                <a:lnTo>
                  <a:pt x="3564" y="1174"/>
                </a:lnTo>
                <a:lnTo>
                  <a:pt x="3556" y="1170"/>
                </a:lnTo>
                <a:lnTo>
                  <a:pt x="3548" y="1168"/>
                </a:lnTo>
                <a:lnTo>
                  <a:pt x="3540" y="1168"/>
                </a:lnTo>
                <a:lnTo>
                  <a:pt x="3532" y="1170"/>
                </a:lnTo>
                <a:lnTo>
                  <a:pt x="3524" y="1176"/>
                </a:lnTo>
                <a:lnTo>
                  <a:pt x="3518" y="1182"/>
                </a:lnTo>
                <a:lnTo>
                  <a:pt x="3514" y="1190"/>
                </a:lnTo>
                <a:lnTo>
                  <a:pt x="3510" y="1200"/>
                </a:lnTo>
                <a:lnTo>
                  <a:pt x="3508" y="1216"/>
                </a:lnTo>
                <a:lnTo>
                  <a:pt x="3504" y="1236"/>
                </a:lnTo>
                <a:lnTo>
                  <a:pt x="3502" y="1258"/>
                </a:lnTo>
                <a:lnTo>
                  <a:pt x="3502" y="1266"/>
                </a:lnTo>
                <a:lnTo>
                  <a:pt x="3504" y="1272"/>
                </a:lnTo>
                <a:lnTo>
                  <a:pt x="3508" y="1274"/>
                </a:lnTo>
                <a:lnTo>
                  <a:pt x="3516" y="1272"/>
                </a:lnTo>
                <a:lnTo>
                  <a:pt x="3528" y="1266"/>
                </a:lnTo>
                <a:lnTo>
                  <a:pt x="3536" y="1264"/>
                </a:lnTo>
                <a:lnTo>
                  <a:pt x="3542" y="1264"/>
                </a:lnTo>
                <a:lnTo>
                  <a:pt x="3550" y="1256"/>
                </a:lnTo>
                <a:lnTo>
                  <a:pt x="3556" y="1248"/>
                </a:lnTo>
                <a:lnTo>
                  <a:pt x="3566" y="1242"/>
                </a:lnTo>
                <a:lnTo>
                  <a:pt x="3576" y="1240"/>
                </a:lnTo>
                <a:lnTo>
                  <a:pt x="3588" y="1244"/>
                </a:lnTo>
                <a:lnTo>
                  <a:pt x="3596" y="1248"/>
                </a:lnTo>
                <a:lnTo>
                  <a:pt x="3602" y="1250"/>
                </a:lnTo>
                <a:lnTo>
                  <a:pt x="3610" y="1250"/>
                </a:lnTo>
                <a:lnTo>
                  <a:pt x="3626" y="1248"/>
                </a:lnTo>
                <a:lnTo>
                  <a:pt x="3646" y="1246"/>
                </a:lnTo>
                <a:lnTo>
                  <a:pt x="3664" y="1246"/>
                </a:lnTo>
                <a:lnTo>
                  <a:pt x="3678" y="1250"/>
                </a:lnTo>
                <a:lnTo>
                  <a:pt x="3692" y="1256"/>
                </a:lnTo>
                <a:lnTo>
                  <a:pt x="3702" y="1260"/>
                </a:lnTo>
                <a:lnTo>
                  <a:pt x="3712" y="1264"/>
                </a:lnTo>
                <a:lnTo>
                  <a:pt x="3732" y="1266"/>
                </a:lnTo>
                <a:lnTo>
                  <a:pt x="3748" y="1268"/>
                </a:lnTo>
                <a:lnTo>
                  <a:pt x="3754" y="1272"/>
                </a:lnTo>
                <a:lnTo>
                  <a:pt x="3756" y="1276"/>
                </a:lnTo>
                <a:lnTo>
                  <a:pt x="3754" y="1280"/>
                </a:lnTo>
                <a:lnTo>
                  <a:pt x="3750" y="1284"/>
                </a:lnTo>
                <a:lnTo>
                  <a:pt x="3740" y="1294"/>
                </a:lnTo>
                <a:lnTo>
                  <a:pt x="3736" y="1298"/>
                </a:lnTo>
                <a:lnTo>
                  <a:pt x="3738" y="1302"/>
                </a:lnTo>
                <a:lnTo>
                  <a:pt x="3742" y="1306"/>
                </a:lnTo>
                <a:lnTo>
                  <a:pt x="3756" y="1312"/>
                </a:lnTo>
                <a:lnTo>
                  <a:pt x="3770" y="1318"/>
                </a:lnTo>
                <a:lnTo>
                  <a:pt x="3782" y="1324"/>
                </a:lnTo>
                <a:lnTo>
                  <a:pt x="3800" y="1336"/>
                </a:lnTo>
                <a:lnTo>
                  <a:pt x="3806" y="1342"/>
                </a:lnTo>
                <a:lnTo>
                  <a:pt x="3812" y="1344"/>
                </a:lnTo>
                <a:lnTo>
                  <a:pt x="3816" y="1344"/>
                </a:lnTo>
                <a:lnTo>
                  <a:pt x="3822" y="1340"/>
                </a:lnTo>
                <a:lnTo>
                  <a:pt x="3832" y="1328"/>
                </a:lnTo>
                <a:lnTo>
                  <a:pt x="3844" y="1318"/>
                </a:lnTo>
                <a:lnTo>
                  <a:pt x="3850" y="1316"/>
                </a:lnTo>
                <a:lnTo>
                  <a:pt x="3856" y="1314"/>
                </a:lnTo>
                <a:lnTo>
                  <a:pt x="3862" y="1316"/>
                </a:lnTo>
                <a:lnTo>
                  <a:pt x="3868" y="1320"/>
                </a:lnTo>
                <a:lnTo>
                  <a:pt x="3882" y="1334"/>
                </a:lnTo>
                <a:lnTo>
                  <a:pt x="3902" y="1350"/>
                </a:lnTo>
                <a:lnTo>
                  <a:pt x="3912" y="1356"/>
                </a:lnTo>
                <a:lnTo>
                  <a:pt x="3920" y="1360"/>
                </a:lnTo>
                <a:lnTo>
                  <a:pt x="3922" y="1360"/>
                </a:lnTo>
                <a:lnTo>
                  <a:pt x="3922" y="1358"/>
                </a:lnTo>
                <a:lnTo>
                  <a:pt x="3922" y="1354"/>
                </a:lnTo>
                <a:lnTo>
                  <a:pt x="3918" y="1344"/>
                </a:lnTo>
                <a:lnTo>
                  <a:pt x="3918" y="1336"/>
                </a:lnTo>
                <a:lnTo>
                  <a:pt x="3916" y="1328"/>
                </a:lnTo>
                <a:lnTo>
                  <a:pt x="3918" y="1320"/>
                </a:lnTo>
                <a:lnTo>
                  <a:pt x="3922" y="1312"/>
                </a:lnTo>
                <a:lnTo>
                  <a:pt x="3926" y="1302"/>
                </a:lnTo>
                <a:lnTo>
                  <a:pt x="3934" y="1294"/>
                </a:lnTo>
                <a:lnTo>
                  <a:pt x="3944" y="1286"/>
                </a:lnTo>
                <a:lnTo>
                  <a:pt x="3954" y="1276"/>
                </a:lnTo>
                <a:lnTo>
                  <a:pt x="3960" y="1270"/>
                </a:lnTo>
                <a:lnTo>
                  <a:pt x="3964" y="1262"/>
                </a:lnTo>
                <a:lnTo>
                  <a:pt x="3966" y="1258"/>
                </a:lnTo>
                <a:lnTo>
                  <a:pt x="3964" y="1254"/>
                </a:lnTo>
                <a:lnTo>
                  <a:pt x="3962" y="1252"/>
                </a:lnTo>
                <a:lnTo>
                  <a:pt x="3958" y="1250"/>
                </a:lnTo>
                <a:lnTo>
                  <a:pt x="3954" y="1250"/>
                </a:lnTo>
                <a:lnTo>
                  <a:pt x="3950" y="1250"/>
                </a:lnTo>
                <a:lnTo>
                  <a:pt x="3946" y="1252"/>
                </a:lnTo>
                <a:lnTo>
                  <a:pt x="3938" y="1258"/>
                </a:lnTo>
                <a:lnTo>
                  <a:pt x="3928" y="1266"/>
                </a:lnTo>
                <a:lnTo>
                  <a:pt x="3920" y="1268"/>
                </a:lnTo>
                <a:lnTo>
                  <a:pt x="3910" y="1270"/>
                </a:lnTo>
                <a:lnTo>
                  <a:pt x="3892" y="1274"/>
                </a:lnTo>
                <a:lnTo>
                  <a:pt x="3880" y="1278"/>
                </a:lnTo>
                <a:lnTo>
                  <a:pt x="3874" y="1278"/>
                </a:lnTo>
                <a:lnTo>
                  <a:pt x="3868" y="1276"/>
                </a:lnTo>
                <a:lnTo>
                  <a:pt x="3862" y="1270"/>
                </a:lnTo>
                <a:lnTo>
                  <a:pt x="3854" y="1262"/>
                </a:lnTo>
                <a:close/>
                <a:moveTo>
                  <a:pt x="3868" y="1506"/>
                </a:moveTo>
                <a:lnTo>
                  <a:pt x="3868" y="1506"/>
                </a:lnTo>
                <a:lnTo>
                  <a:pt x="3858" y="1476"/>
                </a:lnTo>
                <a:lnTo>
                  <a:pt x="3850" y="1448"/>
                </a:lnTo>
                <a:lnTo>
                  <a:pt x="3846" y="1426"/>
                </a:lnTo>
                <a:lnTo>
                  <a:pt x="3840" y="1410"/>
                </a:lnTo>
                <a:lnTo>
                  <a:pt x="3836" y="1396"/>
                </a:lnTo>
                <a:lnTo>
                  <a:pt x="3832" y="1382"/>
                </a:lnTo>
                <a:lnTo>
                  <a:pt x="3830" y="1376"/>
                </a:lnTo>
                <a:lnTo>
                  <a:pt x="3826" y="1372"/>
                </a:lnTo>
                <a:lnTo>
                  <a:pt x="3820" y="1370"/>
                </a:lnTo>
                <a:lnTo>
                  <a:pt x="3810" y="1368"/>
                </a:lnTo>
                <a:lnTo>
                  <a:pt x="3804" y="1370"/>
                </a:lnTo>
                <a:lnTo>
                  <a:pt x="3800" y="1376"/>
                </a:lnTo>
                <a:lnTo>
                  <a:pt x="3790" y="1400"/>
                </a:lnTo>
                <a:lnTo>
                  <a:pt x="3786" y="1410"/>
                </a:lnTo>
                <a:lnTo>
                  <a:pt x="3786" y="1422"/>
                </a:lnTo>
                <a:lnTo>
                  <a:pt x="3784" y="1444"/>
                </a:lnTo>
                <a:lnTo>
                  <a:pt x="3782" y="1454"/>
                </a:lnTo>
                <a:lnTo>
                  <a:pt x="3780" y="1460"/>
                </a:lnTo>
                <a:lnTo>
                  <a:pt x="3774" y="1464"/>
                </a:lnTo>
                <a:lnTo>
                  <a:pt x="3766" y="1464"/>
                </a:lnTo>
                <a:lnTo>
                  <a:pt x="3750" y="1460"/>
                </a:lnTo>
                <a:lnTo>
                  <a:pt x="3744" y="1456"/>
                </a:lnTo>
                <a:lnTo>
                  <a:pt x="3738" y="1452"/>
                </a:lnTo>
                <a:lnTo>
                  <a:pt x="3734" y="1446"/>
                </a:lnTo>
                <a:lnTo>
                  <a:pt x="3730" y="1440"/>
                </a:lnTo>
                <a:lnTo>
                  <a:pt x="3726" y="1424"/>
                </a:lnTo>
                <a:lnTo>
                  <a:pt x="3724" y="1414"/>
                </a:lnTo>
                <a:lnTo>
                  <a:pt x="3724" y="1406"/>
                </a:lnTo>
                <a:lnTo>
                  <a:pt x="3724" y="1390"/>
                </a:lnTo>
                <a:lnTo>
                  <a:pt x="3724" y="1384"/>
                </a:lnTo>
                <a:lnTo>
                  <a:pt x="3722" y="1380"/>
                </a:lnTo>
                <a:lnTo>
                  <a:pt x="3720" y="1376"/>
                </a:lnTo>
                <a:lnTo>
                  <a:pt x="3714" y="1376"/>
                </a:lnTo>
                <a:lnTo>
                  <a:pt x="3694" y="1374"/>
                </a:lnTo>
                <a:lnTo>
                  <a:pt x="3670" y="1372"/>
                </a:lnTo>
                <a:lnTo>
                  <a:pt x="3656" y="1372"/>
                </a:lnTo>
                <a:lnTo>
                  <a:pt x="3644" y="1374"/>
                </a:lnTo>
                <a:lnTo>
                  <a:pt x="3636" y="1378"/>
                </a:lnTo>
                <a:lnTo>
                  <a:pt x="3628" y="1384"/>
                </a:lnTo>
                <a:lnTo>
                  <a:pt x="3624" y="1390"/>
                </a:lnTo>
                <a:lnTo>
                  <a:pt x="3624" y="1396"/>
                </a:lnTo>
                <a:lnTo>
                  <a:pt x="3622" y="1406"/>
                </a:lnTo>
                <a:lnTo>
                  <a:pt x="3620" y="1408"/>
                </a:lnTo>
                <a:lnTo>
                  <a:pt x="3618" y="1410"/>
                </a:lnTo>
                <a:lnTo>
                  <a:pt x="3604" y="1412"/>
                </a:lnTo>
                <a:lnTo>
                  <a:pt x="3586" y="1412"/>
                </a:lnTo>
                <a:lnTo>
                  <a:pt x="3572" y="1414"/>
                </a:lnTo>
                <a:lnTo>
                  <a:pt x="3560" y="1420"/>
                </a:lnTo>
                <a:lnTo>
                  <a:pt x="3550" y="1430"/>
                </a:lnTo>
                <a:lnTo>
                  <a:pt x="3536" y="1450"/>
                </a:lnTo>
                <a:lnTo>
                  <a:pt x="3526" y="1462"/>
                </a:lnTo>
                <a:lnTo>
                  <a:pt x="3516" y="1474"/>
                </a:lnTo>
                <a:lnTo>
                  <a:pt x="3500" y="1486"/>
                </a:lnTo>
                <a:lnTo>
                  <a:pt x="3482" y="1496"/>
                </a:lnTo>
                <a:lnTo>
                  <a:pt x="3460" y="1502"/>
                </a:lnTo>
                <a:lnTo>
                  <a:pt x="3446" y="1506"/>
                </a:lnTo>
                <a:lnTo>
                  <a:pt x="3432" y="1506"/>
                </a:lnTo>
                <a:lnTo>
                  <a:pt x="3418" y="1508"/>
                </a:lnTo>
                <a:lnTo>
                  <a:pt x="3406" y="1510"/>
                </a:lnTo>
                <a:lnTo>
                  <a:pt x="3398" y="1512"/>
                </a:lnTo>
                <a:lnTo>
                  <a:pt x="3392" y="1516"/>
                </a:lnTo>
                <a:lnTo>
                  <a:pt x="3386" y="1520"/>
                </a:lnTo>
                <a:lnTo>
                  <a:pt x="3384" y="1526"/>
                </a:lnTo>
                <a:lnTo>
                  <a:pt x="3382" y="1532"/>
                </a:lnTo>
                <a:lnTo>
                  <a:pt x="3382" y="1538"/>
                </a:lnTo>
                <a:lnTo>
                  <a:pt x="3384" y="1552"/>
                </a:lnTo>
                <a:lnTo>
                  <a:pt x="3386" y="1566"/>
                </a:lnTo>
                <a:lnTo>
                  <a:pt x="3390" y="1584"/>
                </a:lnTo>
                <a:lnTo>
                  <a:pt x="3392" y="1600"/>
                </a:lnTo>
                <a:lnTo>
                  <a:pt x="3390" y="1618"/>
                </a:lnTo>
                <a:lnTo>
                  <a:pt x="3386" y="1634"/>
                </a:lnTo>
                <a:lnTo>
                  <a:pt x="3380" y="1646"/>
                </a:lnTo>
                <a:lnTo>
                  <a:pt x="3372" y="1658"/>
                </a:lnTo>
                <a:lnTo>
                  <a:pt x="3368" y="1670"/>
                </a:lnTo>
                <a:lnTo>
                  <a:pt x="3364" y="1678"/>
                </a:lnTo>
                <a:lnTo>
                  <a:pt x="3364" y="1686"/>
                </a:lnTo>
                <a:lnTo>
                  <a:pt x="3364" y="1690"/>
                </a:lnTo>
                <a:lnTo>
                  <a:pt x="3368" y="1694"/>
                </a:lnTo>
                <a:lnTo>
                  <a:pt x="3372" y="1700"/>
                </a:lnTo>
                <a:lnTo>
                  <a:pt x="3376" y="1706"/>
                </a:lnTo>
                <a:lnTo>
                  <a:pt x="3376" y="1718"/>
                </a:lnTo>
                <a:lnTo>
                  <a:pt x="3378" y="1722"/>
                </a:lnTo>
                <a:lnTo>
                  <a:pt x="3382" y="1724"/>
                </a:lnTo>
                <a:lnTo>
                  <a:pt x="3390" y="1724"/>
                </a:lnTo>
                <a:lnTo>
                  <a:pt x="3402" y="1720"/>
                </a:lnTo>
                <a:lnTo>
                  <a:pt x="3432" y="1712"/>
                </a:lnTo>
                <a:lnTo>
                  <a:pt x="3462" y="1706"/>
                </a:lnTo>
                <a:lnTo>
                  <a:pt x="3540" y="1694"/>
                </a:lnTo>
                <a:lnTo>
                  <a:pt x="3580" y="1688"/>
                </a:lnTo>
                <a:lnTo>
                  <a:pt x="3596" y="1686"/>
                </a:lnTo>
                <a:lnTo>
                  <a:pt x="3608" y="1688"/>
                </a:lnTo>
                <a:lnTo>
                  <a:pt x="3618" y="1690"/>
                </a:lnTo>
                <a:lnTo>
                  <a:pt x="3626" y="1694"/>
                </a:lnTo>
                <a:lnTo>
                  <a:pt x="3630" y="1700"/>
                </a:lnTo>
                <a:lnTo>
                  <a:pt x="3632" y="1710"/>
                </a:lnTo>
                <a:lnTo>
                  <a:pt x="3632" y="1726"/>
                </a:lnTo>
                <a:lnTo>
                  <a:pt x="3632" y="1728"/>
                </a:lnTo>
                <a:lnTo>
                  <a:pt x="3636" y="1726"/>
                </a:lnTo>
                <a:lnTo>
                  <a:pt x="3642" y="1724"/>
                </a:lnTo>
                <a:lnTo>
                  <a:pt x="3650" y="1726"/>
                </a:lnTo>
                <a:lnTo>
                  <a:pt x="3656" y="1730"/>
                </a:lnTo>
                <a:lnTo>
                  <a:pt x="3660" y="1736"/>
                </a:lnTo>
                <a:lnTo>
                  <a:pt x="3662" y="1742"/>
                </a:lnTo>
                <a:lnTo>
                  <a:pt x="3662" y="1752"/>
                </a:lnTo>
                <a:lnTo>
                  <a:pt x="3662" y="1760"/>
                </a:lnTo>
                <a:lnTo>
                  <a:pt x="3664" y="1766"/>
                </a:lnTo>
                <a:lnTo>
                  <a:pt x="3668" y="1772"/>
                </a:lnTo>
                <a:lnTo>
                  <a:pt x="3676" y="1776"/>
                </a:lnTo>
                <a:lnTo>
                  <a:pt x="3684" y="1778"/>
                </a:lnTo>
                <a:lnTo>
                  <a:pt x="3690" y="1780"/>
                </a:lnTo>
                <a:lnTo>
                  <a:pt x="3694" y="1784"/>
                </a:lnTo>
                <a:lnTo>
                  <a:pt x="3696" y="1788"/>
                </a:lnTo>
                <a:lnTo>
                  <a:pt x="3698" y="1792"/>
                </a:lnTo>
                <a:lnTo>
                  <a:pt x="3700" y="1796"/>
                </a:lnTo>
                <a:lnTo>
                  <a:pt x="3704" y="1798"/>
                </a:lnTo>
                <a:lnTo>
                  <a:pt x="3712" y="1800"/>
                </a:lnTo>
                <a:lnTo>
                  <a:pt x="3720" y="1800"/>
                </a:lnTo>
                <a:lnTo>
                  <a:pt x="3728" y="1804"/>
                </a:lnTo>
                <a:lnTo>
                  <a:pt x="3732" y="1808"/>
                </a:lnTo>
                <a:lnTo>
                  <a:pt x="3736" y="1812"/>
                </a:lnTo>
                <a:lnTo>
                  <a:pt x="3736" y="1818"/>
                </a:lnTo>
                <a:lnTo>
                  <a:pt x="3736" y="1822"/>
                </a:lnTo>
                <a:lnTo>
                  <a:pt x="3732" y="1824"/>
                </a:lnTo>
                <a:lnTo>
                  <a:pt x="3726" y="1826"/>
                </a:lnTo>
                <a:lnTo>
                  <a:pt x="3718" y="1828"/>
                </a:lnTo>
                <a:lnTo>
                  <a:pt x="3708" y="1832"/>
                </a:lnTo>
                <a:lnTo>
                  <a:pt x="3702" y="1840"/>
                </a:lnTo>
                <a:lnTo>
                  <a:pt x="3696" y="1846"/>
                </a:lnTo>
                <a:lnTo>
                  <a:pt x="3692" y="1852"/>
                </a:lnTo>
                <a:lnTo>
                  <a:pt x="3692" y="1856"/>
                </a:lnTo>
                <a:lnTo>
                  <a:pt x="3694" y="1858"/>
                </a:lnTo>
                <a:lnTo>
                  <a:pt x="3696" y="1858"/>
                </a:lnTo>
                <a:lnTo>
                  <a:pt x="3704" y="1854"/>
                </a:lnTo>
                <a:lnTo>
                  <a:pt x="3726" y="1844"/>
                </a:lnTo>
                <a:lnTo>
                  <a:pt x="3746" y="1836"/>
                </a:lnTo>
                <a:lnTo>
                  <a:pt x="3754" y="1832"/>
                </a:lnTo>
                <a:lnTo>
                  <a:pt x="3760" y="1826"/>
                </a:lnTo>
                <a:lnTo>
                  <a:pt x="3764" y="1820"/>
                </a:lnTo>
                <a:lnTo>
                  <a:pt x="3764" y="1812"/>
                </a:lnTo>
                <a:lnTo>
                  <a:pt x="3764" y="1798"/>
                </a:lnTo>
                <a:lnTo>
                  <a:pt x="3766" y="1794"/>
                </a:lnTo>
                <a:lnTo>
                  <a:pt x="3768" y="1788"/>
                </a:lnTo>
                <a:lnTo>
                  <a:pt x="3772" y="1784"/>
                </a:lnTo>
                <a:lnTo>
                  <a:pt x="3776" y="1776"/>
                </a:lnTo>
                <a:lnTo>
                  <a:pt x="3798" y="1760"/>
                </a:lnTo>
                <a:lnTo>
                  <a:pt x="3830" y="1732"/>
                </a:lnTo>
                <a:lnTo>
                  <a:pt x="3850" y="1714"/>
                </a:lnTo>
                <a:lnTo>
                  <a:pt x="3870" y="1694"/>
                </a:lnTo>
                <a:lnTo>
                  <a:pt x="3886" y="1674"/>
                </a:lnTo>
                <a:lnTo>
                  <a:pt x="3900" y="1652"/>
                </a:lnTo>
                <a:lnTo>
                  <a:pt x="3906" y="1640"/>
                </a:lnTo>
                <a:lnTo>
                  <a:pt x="3908" y="1630"/>
                </a:lnTo>
                <a:lnTo>
                  <a:pt x="3910" y="1618"/>
                </a:lnTo>
                <a:lnTo>
                  <a:pt x="3910" y="1608"/>
                </a:lnTo>
                <a:lnTo>
                  <a:pt x="3908" y="1590"/>
                </a:lnTo>
                <a:lnTo>
                  <a:pt x="3904" y="1576"/>
                </a:lnTo>
                <a:lnTo>
                  <a:pt x="3898" y="1564"/>
                </a:lnTo>
                <a:lnTo>
                  <a:pt x="3894" y="1554"/>
                </a:lnTo>
                <a:lnTo>
                  <a:pt x="3880" y="1532"/>
                </a:lnTo>
                <a:lnTo>
                  <a:pt x="3874" y="1522"/>
                </a:lnTo>
                <a:lnTo>
                  <a:pt x="3868" y="1506"/>
                </a:lnTo>
                <a:close/>
                <a:moveTo>
                  <a:pt x="4114" y="1734"/>
                </a:moveTo>
                <a:lnTo>
                  <a:pt x="4114" y="1734"/>
                </a:lnTo>
                <a:lnTo>
                  <a:pt x="4110" y="1732"/>
                </a:lnTo>
                <a:lnTo>
                  <a:pt x="4106" y="1732"/>
                </a:lnTo>
                <a:lnTo>
                  <a:pt x="4102" y="1734"/>
                </a:lnTo>
                <a:lnTo>
                  <a:pt x="4100" y="1736"/>
                </a:lnTo>
                <a:lnTo>
                  <a:pt x="4096" y="1750"/>
                </a:lnTo>
                <a:lnTo>
                  <a:pt x="4090" y="1768"/>
                </a:lnTo>
                <a:lnTo>
                  <a:pt x="4086" y="1778"/>
                </a:lnTo>
                <a:lnTo>
                  <a:pt x="4078" y="1786"/>
                </a:lnTo>
                <a:lnTo>
                  <a:pt x="4068" y="1792"/>
                </a:lnTo>
                <a:lnTo>
                  <a:pt x="4058" y="1798"/>
                </a:lnTo>
                <a:lnTo>
                  <a:pt x="4038" y="1808"/>
                </a:lnTo>
                <a:lnTo>
                  <a:pt x="4026" y="1812"/>
                </a:lnTo>
                <a:lnTo>
                  <a:pt x="4012" y="1826"/>
                </a:lnTo>
                <a:lnTo>
                  <a:pt x="4004" y="1836"/>
                </a:lnTo>
                <a:lnTo>
                  <a:pt x="3972" y="1852"/>
                </a:lnTo>
                <a:lnTo>
                  <a:pt x="3938" y="1870"/>
                </a:lnTo>
                <a:lnTo>
                  <a:pt x="3926" y="1878"/>
                </a:lnTo>
                <a:lnTo>
                  <a:pt x="3916" y="1886"/>
                </a:lnTo>
                <a:lnTo>
                  <a:pt x="3914" y="1888"/>
                </a:lnTo>
                <a:lnTo>
                  <a:pt x="3912" y="1892"/>
                </a:lnTo>
                <a:lnTo>
                  <a:pt x="3912" y="1896"/>
                </a:lnTo>
                <a:lnTo>
                  <a:pt x="3914" y="1900"/>
                </a:lnTo>
                <a:lnTo>
                  <a:pt x="3920" y="1906"/>
                </a:lnTo>
                <a:lnTo>
                  <a:pt x="3926" y="1908"/>
                </a:lnTo>
                <a:lnTo>
                  <a:pt x="3932" y="1910"/>
                </a:lnTo>
                <a:lnTo>
                  <a:pt x="3940" y="1908"/>
                </a:lnTo>
                <a:lnTo>
                  <a:pt x="3958" y="1900"/>
                </a:lnTo>
                <a:lnTo>
                  <a:pt x="3984" y="1886"/>
                </a:lnTo>
                <a:lnTo>
                  <a:pt x="3998" y="1878"/>
                </a:lnTo>
                <a:lnTo>
                  <a:pt x="4010" y="1870"/>
                </a:lnTo>
                <a:lnTo>
                  <a:pt x="4030" y="1854"/>
                </a:lnTo>
                <a:lnTo>
                  <a:pt x="4044" y="1838"/>
                </a:lnTo>
                <a:lnTo>
                  <a:pt x="4060" y="1824"/>
                </a:lnTo>
                <a:lnTo>
                  <a:pt x="4076" y="1816"/>
                </a:lnTo>
                <a:lnTo>
                  <a:pt x="4088" y="1810"/>
                </a:lnTo>
                <a:lnTo>
                  <a:pt x="4100" y="1802"/>
                </a:lnTo>
                <a:lnTo>
                  <a:pt x="4112" y="1792"/>
                </a:lnTo>
                <a:lnTo>
                  <a:pt x="4118" y="1784"/>
                </a:lnTo>
                <a:lnTo>
                  <a:pt x="4122" y="1776"/>
                </a:lnTo>
                <a:lnTo>
                  <a:pt x="4126" y="1768"/>
                </a:lnTo>
                <a:lnTo>
                  <a:pt x="4126" y="1758"/>
                </a:lnTo>
                <a:lnTo>
                  <a:pt x="4126" y="1750"/>
                </a:lnTo>
                <a:lnTo>
                  <a:pt x="4124" y="1744"/>
                </a:lnTo>
                <a:lnTo>
                  <a:pt x="4120" y="1738"/>
                </a:lnTo>
                <a:lnTo>
                  <a:pt x="4114" y="1734"/>
                </a:lnTo>
                <a:close/>
              </a:path>
            </a:pathLst>
          </a:custGeom>
          <a:solidFill>
            <a:srgbClr val="0070C0">
              <a:alpha val="12941"/>
            </a:srgbClr>
          </a:solidFill>
          <a:ln>
            <a:noFill/>
          </a:ln>
        </p:spPr>
        <p:txBody>
          <a:bodyPr lIns="96775" tIns="48388" rIns="96775" bIns="48388"/>
          <a:lstStyle/>
          <a:p>
            <a:pPr defTabSz="967753"/>
            <a:endParaRPr lang="zh-CN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115" name="Freeform 105"/>
          <p:cNvSpPr>
            <a:spLocks/>
          </p:cNvSpPr>
          <p:nvPr/>
        </p:nvSpPr>
        <p:spPr bwMode="auto">
          <a:xfrm>
            <a:off x="4932040" y="3528645"/>
            <a:ext cx="918175" cy="985124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775" tIns="48388" rIns="96775" bIns="48388"/>
          <a:lstStyle/>
          <a:p>
            <a:pPr defTabSz="967753"/>
            <a:endParaRPr lang="zh-CN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117" name="Freeform 107"/>
          <p:cNvSpPr>
            <a:spLocks/>
          </p:cNvSpPr>
          <p:nvPr/>
        </p:nvSpPr>
        <p:spPr bwMode="auto">
          <a:xfrm>
            <a:off x="3861962" y="3528645"/>
            <a:ext cx="921550" cy="985124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775" tIns="48388" rIns="96775" bIns="48388"/>
          <a:lstStyle/>
          <a:p>
            <a:pPr defTabSz="967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900"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43775" y="1495056"/>
            <a:ext cx="4560491" cy="3340417"/>
            <a:chOff x="2543774" y="1495055"/>
            <a:chExt cx="4560491" cy="3340417"/>
          </a:xfrm>
        </p:grpSpPr>
        <p:grpSp>
          <p:nvGrpSpPr>
            <p:cNvPr id="7" name="组合 6"/>
            <p:cNvGrpSpPr/>
            <p:nvPr/>
          </p:nvGrpSpPr>
          <p:grpSpPr>
            <a:xfrm>
              <a:off x="2543774" y="4255399"/>
              <a:ext cx="4560491" cy="580073"/>
              <a:chOff x="2543774" y="4255399"/>
              <a:chExt cx="4560491" cy="580073"/>
            </a:xfrm>
          </p:grpSpPr>
          <p:pic>
            <p:nvPicPr>
              <p:cNvPr id="112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947" y="4255399"/>
                <a:ext cx="2658318" cy="58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774" y="4257069"/>
                <a:ext cx="2656630" cy="576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3249281" y="1495055"/>
              <a:ext cx="3213613" cy="3018713"/>
              <a:chOff x="3249281" y="1495055"/>
              <a:chExt cx="3213613" cy="3018713"/>
            </a:xfrm>
          </p:grpSpPr>
          <p:sp>
            <p:nvSpPr>
              <p:cNvPr id="114" name="Freeform 104"/>
              <p:cNvSpPr>
                <a:spLocks/>
              </p:cNvSpPr>
              <p:nvPr/>
            </p:nvSpPr>
            <p:spPr bwMode="auto">
              <a:xfrm>
                <a:off x="4932039" y="3528644"/>
                <a:ext cx="918175" cy="985124"/>
              </a:xfrm>
              <a:custGeom>
                <a:avLst/>
                <a:gdLst>
                  <a:gd name="T0" fmla="*/ 0 w 876"/>
                  <a:gd name="T1" fmla="*/ 29138806 h 952"/>
                  <a:gd name="T2" fmla="*/ 0 w 876"/>
                  <a:gd name="T3" fmla="*/ 477871696 h 952"/>
                  <a:gd name="T4" fmla="*/ 851127092 w 876"/>
                  <a:gd name="T5" fmla="*/ 924662129 h 952"/>
                  <a:gd name="T6" fmla="*/ 691784020 w 876"/>
                  <a:gd name="T7" fmla="*/ 0 h 952"/>
                  <a:gd name="T8" fmla="*/ 367267589 w 876"/>
                  <a:gd name="T9" fmla="*/ 0 h 952"/>
                  <a:gd name="T10" fmla="*/ 410017760 w 876"/>
                  <a:gd name="T11" fmla="*/ 244763215 h 952"/>
                  <a:gd name="T12" fmla="*/ 0 w 876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106"/>
              <p:cNvSpPr>
                <a:spLocks/>
              </p:cNvSpPr>
              <p:nvPr/>
            </p:nvSpPr>
            <p:spPr bwMode="auto">
              <a:xfrm>
                <a:off x="3861962" y="3528644"/>
                <a:ext cx="921550" cy="985124"/>
              </a:xfrm>
              <a:custGeom>
                <a:avLst/>
                <a:gdLst>
                  <a:gd name="T0" fmla="*/ 854256123 w 878"/>
                  <a:gd name="T1" fmla="*/ 29138806 h 952"/>
                  <a:gd name="T2" fmla="*/ 443668360 w 878"/>
                  <a:gd name="T3" fmla="*/ 244763215 h 952"/>
                  <a:gd name="T4" fmla="*/ 484532161 w 878"/>
                  <a:gd name="T5" fmla="*/ 0 h 952"/>
                  <a:gd name="T6" fmla="*/ 159564590 w 878"/>
                  <a:gd name="T7" fmla="*/ 0 h 952"/>
                  <a:gd name="T8" fmla="*/ 0 w 878"/>
                  <a:gd name="T9" fmla="*/ 924662129 h 952"/>
                  <a:gd name="T10" fmla="*/ 854256123 w 878"/>
                  <a:gd name="T11" fmla="*/ 477871696 h 952"/>
                  <a:gd name="T12" fmla="*/ 854256123 w 878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20B0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Freeform 108"/>
              <p:cNvSpPr>
                <a:spLocks/>
              </p:cNvSpPr>
              <p:nvPr/>
            </p:nvSpPr>
            <p:spPr bwMode="auto">
              <a:xfrm>
                <a:off x="4856088" y="1495055"/>
                <a:ext cx="1606806" cy="1866900"/>
              </a:xfrm>
              <a:custGeom>
                <a:avLst/>
                <a:gdLst>
                  <a:gd name="T0" fmla="*/ 460241095 w 1534"/>
                  <a:gd name="T1" fmla="*/ 934440516 h 1804"/>
                  <a:gd name="T2" fmla="*/ 0 w 1534"/>
                  <a:gd name="T3" fmla="*/ 0 h 1804"/>
                  <a:gd name="T4" fmla="*/ 0 w 1534"/>
                  <a:gd name="T5" fmla="*/ 679947018 h 1804"/>
                  <a:gd name="T6" fmla="*/ 238859290 w 1534"/>
                  <a:gd name="T7" fmla="*/ 1165622896 h 1804"/>
                  <a:gd name="T8" fmla="*/ 774835825 w 1534"/>
                  <a:gd name="T9" fmla="*/ 1243330563 h 1804"/>
                  <a:gd name="T10" fmla="*/ 388389322 w 1534"/>
                  <a:gd name="T11" fmla="*/ 1622157906 h 1804"/>
                  <a:gd name="T12" fmla="*/ 409750474 w 1534"/>
                  <a:gd name="T13" fmla="*/ 1752319530 h 1804"/>
                  <a:gd name="T14" fmla="*/ 802023462 w 1534"/>
                  <a:gd name="T15" fmla="*/ 1752319530 h 1804"/>
                  <a:gd name="T16" fmla="*/ 1489471863 w 1534"/>
                  <a:gd name="T17" fmla="*/ 1084029057 h 1804"/>
                  <a:gd name="T18" fmla="*/ 460241095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Freeform 109"/>
              <p:cNvSpPr>
                <a:spLocks/>
              </p:cNvSpPr>
              <p:nvPr/>
            </p:nvSpPr>
            <p:spPr bwMode="auto">
              <a:xfrm>
                <a:off x="3249281" y="1495055"/>
                <a:ext cx="1606806" cy="1866900"/>
              </a:xfrm>
              <a:custGeom>
                <a:avLst/>
                <a:gdLst>
                  <a:gd name="T0" fmla="*/ 1029230767 w 1534"/>
                  <a:gd name="T1" fmla="*/ 934440516 h 1804"/>
                  <a:gd name="T2" fmla="*/ 0 w 1534"/>
                  <a:gd name="T3" fmla="*/ 1084029057 h 1804"/>
                  <a:gd name="T4" fmla="*/ 687448400 w 1534"/>
                  <a:gd name="T5" fmla="*/ 1752319530 h 1804"/>
                  <a:gd name="T6" fmla="*/ 1079721389 w 1534"/>
                  <a:gd name="T7" fmla="*/ 1752319530 h 1804"/>
                  <a:gd name="T8" fmla="*/ 1103024374 w 1534"/>
                  <a:gd name="T9" fmla="*/ 1622157906 h 1804"/>
                  <a:gd name="T10" fmla="*/ 714636037 w 1534"/>
                  <a:gd name="T11" fmla="*/ 1243330563 h 1804"/>
                  <a:gd name="T12" fmla="*/ 1250612572 w 1534"/>
                  <a:gd name="T13" fmla="*/ 1165622896 h 1804"/>
                  <a:gd name="T14" fmla="*/ 1489471863 w 1534"/>
                  <a:gd name="T15" fmla="*/ 679947018 h 1804"/>
                  <a:gd name="T16" fmla="*/ 1489471863 w 1534"/>
                  <a:gd name="T17" fmla="*/ 0 h 1804"/>
                  <a:gd name="T18" fmla="*/ 1029230767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Freeform 121"/>
              <p:cNvSpPr>
                <a:spLocks/>
              </p:cNvSpPr>
              <p:nvPr/>
            </p:nvSpPr>
            <p:spPr bwMode="auto">
              <a:xfrm>
                <a:off x="4616415" y="2941904"/>
                <a:ext cx="202539" cy="198359"/>
              </a:xfrm>
              <a:custGeom>
                <a:avLst/>
                <a:gdLst>
                  <a:gd name="T0" fmla="*/ 187748664 w 192"/>
                  <a:gd name="T1" fmla="*/ 93092784 h 192"/>
                  <a:gd name="T2" fmla="*/ 187748664 w 192"/>
                  <a:gd name="T3" fmla="*/ 93092784 h 192"/>
                  <a:gd name="T4" fmla="*/ 185793063 w 192"/>
                  <a:gd name="T5" fmla="*/ 112486868 h 192"/>
                  <a:gd name="T6" fmla="*/ 179926258 w 192"/>
                  <a:gd name="T7" fmla="*/ 129941642 h 192"/>
                  <a:gd name="T8" fmla="*/ 170147258 w 192"/>
                  <a:gd name="T9" fmla="*/ 145457106 h 192"/>
                  <a:gd name="T10" fmla="*/ 160368258 w 192"/>
                  <a:gd name="T11" fmla="*/ 159032277 h 192"/>
                  <a:gd name="T12" fmla="*/ 146679047 w 192"/>
                  <a:gd name="T13" fmla="*/ 170669121 h 192"/>
                  <a:gd name="T14" fmla="*/ 129077641 w 192"/>
                  <a:gd name="T15" fmla="*/ 178427345 h 192"/>
                  <a:gd name="T16" fmla="*/ 113431836 w 192"/>
                  <a:gd name="T17" fmla="*/ 184245275 h 192"/>
                  <a:gd name="T18" fmla="*/ 93874828 w 192"/>
                  <a:gd name="T19" fmla="*/ 186184585 h 192"/>
                  <a:gd name="T20" fmla="*/ 93874828 w 192"/>
                  <a:gd name="T21" fmla="*/ 186184585 h 192"/>
                  <a:gd name="T22" fmla="*/ 74316828 w 192"/>
                  <a:gd name="T23" fmla="*/ 184245275 h 192"/>
                  <a:gd name="T24" fmla="*/ 56715422 w 192"/>
                  <a:gd name="T25" fmla="*/ 178427345 h 192"/>
                  <a:gd name="T26" fmla="*/ 41069617 w 192"/>
                  <a:gd name="T27" fmla="*/ 170669121 h 192"/>
                  <a:gd name="T28" fmla="*/ 27380406 w 192"/>
                  <a:gd name="T29" fmla="*/ 159032277 h 192"/>
                  <a:gd name="T30" fmla="*/ 15645805 w 192"/>
                  <a:gd name="T31" fmla="*/ 145457106 h 192"/>
                  <a:gd name="T32" fmla="*/ 7822406 w 192"/>
                  <a:gd name="T33" fmla="*/ 129941642 h 192"/>
                  <a:gd name="T34" fmla="*/ 1955602 w 192"/>
                  <a:gd name="T35" fmla="*/ 112486868 h 192"/>
                  <a:gd name="T36" fmla="*/ 0 w 192"/>
                  <a:gd name="T37" fmla="*/ 93092784 h 192"/>
                  <a:gd name="T38" fmla="*/ 0 w 192"/>
                  <a:gd name="T39" fmla="*/ 93092784 h 192"/>
                  <a:gd name="T40" fmla="*/ 1955602 w 192"/>
                  <a:gd name="T41" fmla="*/ 73697716 h 192"/>
                  <a:gd name="T42" fmla="*/ 7822406 w 192"/>
                  <a:gd name="T43" fmla="*/ 56242942 h 192"/>
                  <a:gd name="T44" fmla="*/ 15645805 w 192"/>
                  <a:gd name="T45" fmla="*/ 40727478 h 192"/>
                  <a:gd name="T46" fmla="*/ 27380406 w 192"/>
                  <a:gd name="T47" fmla="*/ 27152308 h 192"/>
                  <a:gd name="T48" fmla="*/ 41069617 w 192"/>
                  <a:gd name="T49" fmla="*/ 17454774 h 192"/>
                  <a:gd name="T50" fmla="*/ 56715422 w 192"/>
                  <a:gd name="T51" fmla="*/ 7757240 h 192"/>
                  <a:gd name="T52" fmla="*/ 74316828 w 192"/>
                  <a:gd name="T53" fmla="*/ 1939310 h 192"/>
                  <a:gd name="T54" fmla="*/ 93874828 w 192"/>
                  <a:gd name="T55" fmla="*/ 0 h 192"/>
                  <a:gd name="T56" fmla="*/ 93874828 w 192"/>
                  <a:gd name="T57" fmla="*/ 0 h 192"/>
                  <a:gd name="T58" fmla="*/ 113431836 w 192"/>
                  <a:gd name="T59" fmla="*/ 1939310 h 192"/>
                  <a:gd name="T60" fmla="*/ 129077641 w 192"/>
                  <a:gd name="T61" fmla="*/ 7757240 h 192"/>
                  <a:gd name="T62" fmla="*/ 146679047 w 192"/>
                  <a:gd name="T63" fmla="*/ 17454774 h 192"/>
                  <a:gd name="T64" fmla="*/ 160368258 w 192"/>
                  <a:gd name="T65" fmla="*/ 27152308 h 192"/>
                  <a:gd name="T66" fmla="*/ 170147258 w 192"/>
                  <a:gd name="T67" fmla="*/ 40727478 h 192"/>
                  <a:gd name="T68" fmla="*/ 179926258 w 192"/>
                  <a:gd name="T69" fmla="*/ 56242942 h 192"/>
                  <a:gd name="T70" fmla="*/ 185793063 w 192"/>
                  <a:gd name="T71" fmla="*/ 73697716 h 192"/>
                  <a:gd name="T72" fmla="*/ 187748664 w 192"/>
                  <a:gd name="T73" fmla="*/ 93092784 h 192"/>
                  <a:gd name="T74" fmla="*/ 187748664 w 192"/>
                  <a:gd name="T75" fmla="*/ 93092784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2">
                    <a:moveTo>
                      <a:pt x="192" y="96"/>
                    </a:moveTo>
                    <a:lnTo>
                      <a:pt x="192" y="96"/>
                    </a:lnTo>
                    <a:lnTo>
                      <a:pt x="190" y="116"/>
                    </a:lnTo>
                    <a:lnTo>
                      <a:pt x="184" y="134"/>
                    </a:lnTo>
                    <a:lnTo>
                      <a:pt x="174" y="150"/>
                    </a:lnTo>
                    <a:lnTo>
                      <a:pt x="164" y="164"/>
                    </a:lnTo>
                    <a:lnTo>
                      <a:pt x="150" y="176"/>
                    </a:lnTo>
                    <a:lnTo>
                      <a:pt x="132" y="184"/>
                    </a:lnTo>
                    <a:lnTo>
                      <a:pt x="116" y="190"/>
                    </a:lnTo>
                    <a:lnTo>
                      <a:pt x="96" y="192"/>
                    </a:lnTo>
                    <a:lnTo>
                      <a:pt x="76" y="190"/>
                    </a:lnTo>
                    <a:lnTo>
                      <a:pt x="58" y="184"/>
                    </a:lnTo>
                    <a:lnTo>
                      <a:pt x="42" y="176"/>
                    </a:lnTo>
                    <a:lnTo>
                      <a:pt x="28" y="164"/>
                    </a:lnTo>
                    <a:lnTo>
                      <a:pt x="16" y="150"/>
                    </a:lnTo>
                    <a:lnTo>
                      <a:pt x="8" y="134"/>
                    </a:lnTo>
                    <a:lnTo>
                      <a:pt x="2" y="116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8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8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Freeform 122"/>
              <p:cNvSpPr>
                <a:spLocks/>
              </p:cNvSpPr>
              <p:nvPr/>
            </p:nvSpPr>
            <p:spPr bwMode="auto">
              <a:xfrm>
                <a:off x="4857777" y="2891896"/>
                <a:ext cx="251485" cy="248365"/>
              </a:xfrm>
              <a:custGeom>
                <a:avLst/>
                <a:gdLst>
                  <a:gd name="T0" fmla="*/ 233121011 w 240"/>
                  <a:gd name="T1" fmla="*/ 116560999 h 240"/>
                  <a:gd name="T2" fmla="*/ 233121011 w 240"/>
                  <a:gd name="T3" fmla="*/ 116560999 h 240"/>
                  <a:gd name="T4" fmla="*/ 231178451 w 240"/>
                  <a:gd name="T5" fmla="*/ 128217394 h 240"/>
                  <a:gd name="T6" fmla="*/ 231178451 w 240"/>
                  <a:gd name="T7" fmla="*/ 139872804 h 240"/>
                  <a:gd name="T8" fmla="*/ 223407225 w 240"/>
                  <a:gd name="T9" fmla="*/ 161243027 h 240"/>
                  <a:gd name="T10" fmla="*/ 211751865 w 240"/>
                  <a:gd name="T11" fmla="*/ 180669696 h 240"/>
                  <a:gd name="T12" fmla="*/ 198152958 w 240"/>
                  <a:gd name="T13" fmla="*/ 198153796 h 240"/>
                  <a:gd name="T14" fmla="*/ 180668932 w 240"/>
                  <a:gd name="T15" fmla="*/ 211752760 h 240"/>
                  <a:gd name="T16" fmla="*/ 161242345 w 240"/>
                  <a:gd name="T17" fmla="*/ 223408170 h 240"/>
                  <a:gd name="T18" fmla="*/ 139872213 w 240"/>
                  <a:gd name="T19" fmla="*/ 229236860 h 240"/>
                  <a:gd name="T20" fmla="*/ 128216852 w 240"/>
                  <a:gd name="T21" fmla="*/ 231179429 h 240"/>
                  <a:gd name="T22" fmla="*/ 116560506 w 240"/>
                  <a:gd name="T23" fmla="*/ 233121997 h 240"/>
                  <a:gd name="T24" fmla="*/ 116560506 w 240"/>
                  <a:gd name="T25" fmla="*/ 233121997 h 240"/>
                  <a:gd name="T26" fmla="*/ 104904160 w 240"/>
                  <a:gd name="T27" fmla="*/ 231179429 h 240"/>
                  <a:gd name="T28" fmla="*/ 93248799 w 240"/>
                  <a:gd name="T29" fmla="*/ 229236860 h 240"/>
                  <a:gd name="T30" fmla="*/ 69936106 w 240"/>
                  <a:gd name="T31" fmla="*/ 223408170 h 240"/>
                  <a:gd name="T32" fmla="*/ 50509520 w 240"/>
                  <a:gd name="T33" fmla="*/ 211752760 h 240"/>
                  <a:gd name="T34" fmla="*/ 33025493 w 240"/>
                  <a:gd name="T35" fmla="*/ 198153796 h 240"/>
                  <a:gd name="T36" fmla="*/ 19426587 w 240"/>
                  <a:gd name="T37" fmla="*/ 180669696 h 240"/>
                  <a:gd name="T38" fmla="*/ 7770240 w 240"/>
                  <a:gd name="T39" fmla="*/ 161243027 h 240"/>
                  <a:gd name="T40" fmla="*/ 1942560 w 240"/>
                  <a:gd name="T41" fmla="*/ 139872804 h 240"/>
                  <a:gd name="T42" fmla="*/ 0 w 240"/>
                  <a:gd name="T43" fmla="*/ 128217394 h 240"/>
                  <a:gd name="T44" fmla="*/ 0 w 240"/>
                  <a:gd name="T45" fmla="*/ 116560999 h 240"/>
                  <a:gd name="T46" fmla="*/ 0 w 240"/>
                  <a:gd name="T47" fmla="*/ 116560999 h 240"/>
                  <a:gd name="T48" fmla="*/ 0 w 240"/>
                  <a:gd name="T49" fmla="*/ 104904603 h 240"/>
                  <a:gd name="T50" fmla="*/ 1942560 w 240"/>
                  <a:gd name="T51" fmla="*/ 93249193 h 240"/>
                  <a:gd name="T52" fmla="*/ 7770240 w 240"/>
                  <a:gd name="T53" fmla="*/ 69936402 h 240"/>
                  <a:gd name="T54" fmla="*/ 19426587 w 240"/>
                  <a:gd name="T55" fmla="*/ 50509733 h 240"/>
                  <a:gd name="T56" fmla="*/ 33025493 w 240"/>
                  <a:gd name="T57" fmla="*/ 33025633 h 240"/>
                  <a:gd name="T58" fmla="*/ 50509520 w 240"/>
                  <a:gd name="T59" fmla="*/ 19426669 h 240"/>
                  <a:gd name="T60" fmla="*/ 69936106 w 240"/>
                  <a:gd name="T61" fmla="*/ 7770273 h 240"/>
                  <a:gd name="T62" fmla="*/ 93248799 w 240"/>
                  <a:gd name="T63" fmla="*/ 1942568 h 240"/>
                  <a:gd name="T64" fmla="*/ 104904160 w 240"/>
                  <a:gd name="T65" fmla="*/ 0 h 240"/>
                  <a:gd name="T66" fmla="*/ 116560506 w 240"/>
                  <a:gd name="T67" fmla="*/ 0 h 240"/>
                  <a:gd name="T68" fmla="*/ 116560506 w 240"/>
                  <a:gd name="T69" fmla="*/ 0 h 240"/>
                  <a:gd name="T70" fmla="*/ 128216852 w 240"/>
                  <a:gd name="T71" fmla="*/ 0 h 240"/>
                  <a:gd name="T72" fmla="*/ 139872213 w 240"/>
                  <a:gd name="T73" fmla="*/ 1942568 h 240"/>
                  <a:gd name="T74" fmla="*/ 161242345 w 240"/>
                  <a:gd name="T75" fmla="*/ 7770273 h 240"/>
                  <a:gd name="T76" fmla="*/ 180668932 w 240"/>
                  <a:gd name="T77" fmla="*/ 19426669 h 240"/>
                  <a:gd name="T78" fmla="*/ 198152958 w 240"/>
                  <a:gd name="T79" fmla="*/ 33025633 h 240"/>
                  <a:gd name="T80" fmla="*/ 211751865 w 240"/>
                  <a:gd name="T81" fmla="*/ 50509733 h 240"/>
                  <a:gd name="T82" fmla="*/ 223407225 w 240"/>
                  <a:gd name="T83" fmla="*/ 69936402 h 240"/>
                  <a:gd name="T84" fmla="*/ 231178451 w 240"/>
                  <a:gd name="T85" fmla="*/ 93249193 h 240"/>
                  <a:gd name="T86" fmla="*/ 231178451 w 240"/>
                  <a:gd name="T87" fmla="*/ 104904603 h 240"/>
                  <a:gd name="T88" fmla="*/ 233121011 w 240"/>
                  <a:gd name="T89" fmla="*/ 116560999 h 240"/>
                  <a:gd name="T90" fmla="*/ 233121011 w 240"/>
                  <a:gd name="T91" fmla="*/ 116560999 h 24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0" h="240">
                    <a:moveTo>
                      <a:pt x="240" y="120"/>
                    </a:moveTo>
                    <a:lnTo>
                      <a:pt x="240" y="120"/>
                    </a:lnTo>
                    <a:lnTo>
                      <a:pt x="238" y="132"/>
                    </a:lnTo>
                    <a:lnTo>
                      <a:pt x="238" y="144"/>
                    </a:lnTo>
                    <a:lnTo>
                      <a:pt x="230" y="166"/>
                    </a:lnTo>
                    <a:lnTo>
                      <a:pt x="218" y="186"/>
                    </a:lnTo>
                    <a:lnTo>
                      <a:pt x="204" y="204"/>
                    </a:lnTo>
                    <a:lnTo>
                      <a:pt x="186" y="218"/>
                    </a:lnTo>
                    <a:lnTo>
                      <a:pt x="166" y="230"/>
                    </a:lnTo>
                    <a:lnTo>
                      <a:pt x="144" y="236"/>
                    </a:lnTo>
                    <a:lnTo>
                      <a:pt x="132" y="238"/>
                    </a:lnTo>
                    <a:lnTo>
                      <a:pt x="120" y="240"/>
                    </a:lnTo>
                    <a:lnTo>
                      <a:pt x="108" y="238"/>
                    </a:lnTo>
                    <a:lnTo>
                      <a:pt x="96" y="236"/>
                    </a:lnTo>
                    <a:lnTo>
                      <a:pt x="72" y="230"/>
                    </a:lnTo>
                    <a:lnTo>
                      <a:pt x="52" y="218"/>
                    </a:lnTo>
                    <a:lnTo>
                      <a:pt x="34" y="204"/>
                    </a:lnTo>
                    <a:lnTo>
                      <a:pt x="20" y="186"/>
                    </a:lnTo>
                    <a:lnTo>
                      <a:pt x="8" y="166"/>
                    </a:lnTo>
                    <a:lnTo>
                      <a:pt x="2" y="144"/>
                    </a:lnTo>
                    <a:lnTo>
                      <a:pt x="0" y="132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2" y="96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32" y="0"/>
                    </a:lnTo>
                    <a:lnTo>
                      <a:pt x="144" y="2"/>
                    </a:lnTo>
                    <a:lnTo>
                      <a:pt x="166" y="8"/>
                    </a:lnTo>
                    <a:lnTo>
                      <a:pt x="186" y="20"/>
                    </a:lnTo>
                    <a:lnTo>
                      <a:pt x="204" y="34"/>
                    </a:lnTo>
                    <a:lnTo>
                      <a:pt x="218" y="52"/>
                    </a:lnTo>
                    <a:lnTo>
                      <a:pt x="230" y="72"/>
                    </a:lnTo>
                    <a:lnTo>
                      <a:pt x="238" y="96"/>
                    </a:lnTo>
                    <a:lnTo>
                      <a:pt x="238" y="108"/>
                    </a:lnTo>
                    <a:lnTo>
                      <a:pt x="240" y="12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123"/>
              <p:cNvSpPr>
                <a:spLocks/>
              </p:cNvSpPr>
              <p:nvPr/>
            </p:nvSpPr>
            <p:spPr bwMode="auto">
              <a:xfrm>
                <a:off x="4616415" y="3181934"/>
                <a:ext cx="202539" cy="195025"/>
              </a:xfrm>
              <a:custGeom>
                <a:avLst/>
                <a:gdLst>
                  <a:gd name="T0" fmla="*/ 187748664 w 192"/>
                  <a:gd name="T1" fmla="*/ 90563894 h 190"/>
                  <a:gd name="T2" fmla="*/ 187748664 w 192"/>
                  <a:gd name="T3" fmla="*/ 90563894 h 190"/>
                  <a:gd name="T4" fmla="*/ 185793063 w 192"/>
                  <a:gd name="T5" fmla="*/ 109833722 h 190"/>
                  <a:gd name="T6" fmla="*/ 179926258 w 192"/>
                  <a:gd name="T7" fmla="*/ 127175786 h 190"/>
                  <a:gd name="T8" fmla="*/ 170147258 w 192"/>
                  <a:gd name="T9" fmla="*/ 142591063 h 190"/>
                  <a:gd name="T10" fmla="*/ 160368258 w 192"/>
                  <a:gd name="T11" fmla="*/ 156078574 h 190"/>
                  <a:gd name="T12" fmla="*/ 146679047 w 192"/>
                  <a:gd name="T13" fmla="*/ 167640276 h 190"/>
                  <a:gd name="T14" fmla="*/ 129077641 w 192"/>
                  <a:gd name="T15" fmla="*/ 175348403 h 190"/>
                  <a:gd name="T16" fmla="*/ 113431836 w 192"/>
                  <a:gd name="T17" fmla="*/ 181128765 h 190"/>
                  <a:gd name="T18" fmla="*/ 93874828 w 192"/>
                  <a:gd name="T19" fmla="*/ 183055552 h 190"/>
                  <a:gd name="T20" fmla="*/ 93874828 w 192"/>
                  <a:gd name="T21" fmla="*/ 183055552 h 190"/>
                  <a:gd name="T22" fmla="*/ 74316828 w 192"/>
                  <a:gd name="T23" fmla="*/ 181128765 h 190"/>
                  <a:gd name="T24" fmla="*/ 56715422 w 192"/>
                  <a:gd name="T25" fmla="*/ 175348403 h 190"/>
                  <a:gd name="T26" fmla="*/ 41069617 w 192"/>
                  <a:gd name="T27" fmla="*/ 167640276 h 190"/>
                  <a:gd name="T28" fmla="*/ 27380406 w 192"/>
                  <a:gd name="T29" fmla="*/ 156078574 h 190"/>
                  <a:gd name="T30" fmla="*/ 15645805 w 192"/>
                  <a:gd name="T31" fmla="*/ 142591063 h 190"/>
                  <a:gd name="T32" fmla="*/ 7822406 w 192"/>
                  <a:gd name="T33" fmla="*/ 127175786 h 190"/>
                  <a:gd name="T34" fmla="*/ 1955602 w 192"/>
                  <a:gd name="T35" fmla="*/ 109833722 h 190"/>
                  <a:gd name="T36" fmla="*/ 0 w 192"/>
                  <a:gd name="T37" fmla="*/ 90563894 h 190"/>
                  <a:gd name="T38" fmla="*/ 0 w 192"/>
                  <a:gd name="T39" fmla="*/ 90563894 h 190"/>
                  <a:gd name="T40" fmla="*/ 1955602 w 192"/>
                  <a:gd name="T41" fmla="*/ 73221830 h 190"/>
                  <a:gd name="T42" fmla="*/ 7822406 w 192"/>
                  <a:gd name="T43" fmla="*/ 55879766 h 190"/>
                  <a:gd name="T44" fmla="*/ 15645805 w 192"/>
                  <a:gd name="T45" fmla="*/ 40464490 h 190"/>
                  <a:gd name="T46" fmla="*/ 27380406 w 192"/>
                  <a:gd name="T47" fmla="*/ 26976978 h 190"/>
                  <a:gd name="T48" fmla="*/ 41069617 w 192"/>
                  <a:gd name="T49" fmla="*/ 15415276 h 190"/>
                  <a:gd name="T50" fmla="*/ 56715422 w 192"/>
                  <a:gd name="T51" fmla="*/ 7707149 h 190"/>
                  <a:gd name="T52" fmla="*/ 74316828 w 192"/>
                  <a:gd name="T53" fmla="*/ 1926787 h 190"/>
                  <a:gd name="T54" fmla="*/ 93874828 w 192"/>
                  <a:gd name="T55" fmla="*/ 0 h 190"/>
                  <a:gd name="T56" fmla="*/ 93874828 w 192"/>
                  <a:gd name="T57" fmla="*/ 0 h 190"/>
                  <a:gd name="T58" fmla="*/ 113431836 w 192"/>
                  <a:gd name="T59" fmla="*/ 1926787 h 190"/>
                  <a:gd name="T60" fmla="*/ 129077641 w 192"/>
                  <a:gd name="T61" fmla="*/ 7707149 h 190"/>
                  <a:gd name="T62" fmla="*/ 146679047 w 192"/>
                  <a:gd name="T63" fmla="*/ 15415276 h 190"/>
                  <a:gd name="T64" fmla="*/ 160368258 w 192"/>
                  <a:gd name="T65" fmla="*/ 26976978 h 190"/>
                  <a:gd name="T66" fmla="*/ 170147258 w 192"/>
                  <a:gd name="T67" fmla="*/ 40464490 h 190"/>
                  <a:gd name="T68" fmla="*/ 179926258 w 192"/>
                  <a:gd name="T69" fmla="*/ 55879766 h 190"/>
                  <a:gd name="T70" fmla="*/ 185793063 w 192"/>
                  <a:gd name="T71" fmla="*/ 73221830 h 190"/>
                  <a:gd name="T72" fmla="*/ 187748664 w 192"/>
                  <a:gd name="T73" fmla="*/ 90563894 h 190"/>
                  <a:gd name="T74" fmla="*/ 187748664 w 192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0">
                    <a:moveTo>
                      <a:pt x="192" y="94"/>
                    </a:moveTo>
                    <a:lnTo>
                      <a:pt x="192" y="94"/>
                    </a:lnTo>
                    <a:lnTo>
                      <a:pt x="190" y="114"/>
                    </a:lnTo>
                    <a:lnTo>
                      <a:pt x="184" y="132"/>
                    </a:lnTo>
                    <a:lnTo>
                      <a:pt x="174" y="148"/>
                    </a:lnTo>
                    <a:lnTo>
                      <a:pt x="164" y="162"/>
                    </a:lnTo>
                    <a:lnTo>
                      <a:pt x="150" y="174"/>
                    </a:lnTo>
                    <a:lnTo>
                      <a:pt x="132" y="182"/>
                    </a:lnTo>
                    <a:lnTo>
                      <a:pt x="116" y="188"/>
                    </a:lnTo>
                    <a:lnTo>
                      <a:pt x="96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6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Freeform 124"/>
              <p:cNvSpPr>
                <a:spLocks/>
              </p:cNvSpPr>
              <p:nvPr/>
            </p:nvSpPr>
            <p:spPr bwMode="auto">
              <a:xfrm>
                <a:off x="4857777" y="3181934"/>
                <a:ext cx="199163" cy="195025"/>
              </a:xfrm>
              <a:custGeom>
                <a:avLst/>
                <a:gdLst>
                  <a:gd name="T0" fmla="*/ 184619633 w 190"/>
                  <a:gd name="T1" fmla="*/ 90563894 h 190"/>
                  <a:gd name="T2" fmla="*/ 184619633 w 190"/>
                  <a:gd name="T3" fmla="*/ 90563894 h 190"/>
                  <a:gd name="T4" fmla="*/ 182676382 w 190"/>
                  <a:gd name="T5" fmla="*/ 109833722 h 190"/>
                  <a:gd name="T6" fmla="*/ 176846631 w 190"/>
                  <a:gd name="T7" fmla="*/ 127175786 h 190"/>
                  <a:gd name="T8" fmla="*/ 169072644 w 190"/>
                  <a:gd name="T9" fmla="*/ 142591063 h 190"/>
                  <a:gd name="T10" fmla="*/ 157412155 w 190"/>
                  <a:gd name="T11" fmla="*/ 156078574 h 190"/>
                  <a:gd name="T12" fmla="*/ 143809403 w 190"/>
                  <a:gd name="T13" fmla="*/ 167640276 h 190"/>
                  <a:gd name="T14" fmla="*/ 128262413 w 190"/>
                  <a:gd name="T15" fmla="*/ 175348403 h 190"/>
                  <a:gd name="T16" fmla="*/ 110772174 w 190"/>
                  <a:gd name="T17" fmla="*/ 181128765 h 190"/>
                  <a:gd name="T18" fmla="*/ 91337698 w 190"/>
                  <a:gd name="T19" fmla="*/ 183055552 h 190"/>
                  <a:gd name="T20" fmla="*/ 91337698 w 190"/>
                  <a:gd name="T21" fmla="*/ 183055552 h 190"/>
                  <a:gd name="T22" fmla="*/ 73847459 w 190"/>
                  <a:gd name="T23" fmla="*/ 181128765 h 190"/>
                  <a:gd name="T24" fmla="*/ 56357219 w 190"/>
                  <a:gd name="T25" fmla="*/ 175348403 h 190"/>
                  <a:gd name="T26" fmla="*/ 40810230 w 190"/>
                  <a:gd name="T27" fmla="*/ 167640276 h 190"/>
                  <a:gd name="T28" fmla="*/ 27207477 w 190"/>
                  <a:gd name="T29" fmla="*/ 156078574 h 190"/>
                  <a:gd name="T30" fmla="*/ 15546989 w 190"/>
                  <a:gd name="T31" fmla="*/ 142591063 h 190"/>
                  <a:gd name="T32" fmla="*/ 7773002 w 190"/>
                  <a:gd name="T33" fmla="*/ 127175786 h 190"/>
                  <a:gd name="T34" fmla="*/ 1943250 w 190"/>
                  <a:gd name="T35" fmla="*/ 109833722 h 190"/>
                  <a:gd name="T36" fmla="*/ 0 w 190"/>
                  <a:gd name="T37" fmla="*/ 90563894 h 190"/>
                  <a:gd name="T38" fmla="*/ 0 w 190"/>
                  <a:gd name="T39" fmla="*/ 90563894 h 190"/>
                  <a:gd name="T40" fmla="*/ 1943250 w 190"/>
                  <a:gd name="T41" fmla="*/ 73221830 h 190"/>
                  <a:gd name="T42" fmla="*/ 7773002 w 190"/>
                  <a:gd name="T43" fmla="*/ 55879766 h 190"/>
                  <a:gd name="T44" fmla="*/ 15546989 w 190"/>
                  <a:gd name="T45" fmla="*/ 40464490 h 190"/>
                  <a:gd name="T46" fmla="*/ 27207477 w 190"/>
                  <a:gd name="T47" fmla="*/ 26976978 h 190"/>
                  <a:gd name="T48" fmla="*/ 40810230 w 190"/>
                  <a:gd name="T49" fmla="*/ 15415276 h 190"/>
                  <a:gd name="T50" fmla="*/ 56357219 w 190"/>
                  <a:gd name="T51" fmla="*/ 7707149 h 190"/>
                  <a:gd name="T52" fmla="*/ 73847459 w 190"/>
                  <a:gd name="T53" fmla="*/ 1926787 h 190"/>
                  <a:gd name="T54" fmla="*/ 91337698 w 190"/>
                  <a:gd name="T55" fmla="*/ 0 h 190"/>
                  <a:gd name="T56" fmla="*/ 91337698 w 190"/>
                  <a:gd name="T57" fmla="*/ 0 h 190"/>
                  <a:gd name="T58" fmla="*/ 110772174 w 190"/>
                  <a:gd name="T59" fmla="*/ 1926787 h 190"/>
                  <a:gd name="T60" fmla="*/ 128262413 w 190"/>
                  <a:gd name="T61" fmla="*/ 7707149 h 190"/>
                  <a:gd name="T62" fmla="*/ 143809403 w 190"/>
                  <a:gd name="T63" fmla="*/ 15415276 h 190"/>
                  <a:gd name="T64" fmla="*/ 157412155 w 190"/>
                  <a:gd name="T65" fmla="*/ 26976978 h 190"/>
                  <a:gd name="T66" fmla="*/ 169072644 w 190"/>
                  <a:gd name="T67" fmla="*/ 40464490 h 190"/>
                  <a:gd name="T68" fmla="*/ 176846631 w 190"/>
                  <a:gd name="T69" fmla="*/ 55879766 h 190"/>
                  <a:gd name="T70" fmla="*/ 182676382 w 190"/>
                  <a:gd name="T71" fmla="*/ 73221830 h 190"/>
                  <a:gd name="T72" fmla="*/ 184619633 w 190"/>
                  <a:gd name="T73" fmla="*/ 90563894 h 190"/>
                  <a:gd name="T74" fmla="*/ 184619633 w 190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0" h="190">
                    <a:moveTo>
                      <a:pt x="190" y="94"/>
                    </a:moveTo>
                    <a:lnTo>
                      <a:pt x="190" y="94"/>
                    </a:lnTo>
                    <a:lnTo>
                      <a:pt x="188" y="114"/>
                    </a:lnTo>
                    <a:lnTo>
                      <a:pt x="182" y="132"/>
                    </a:lnTo>
                    <a:lnTo>
                      <a:pt x="174" y="148"/>
                    </a:lnTo>
                    <a:lnTo>
                      <a:pt x="162" y="162"/>
                    </a:lnTo>
                    <a:lnTo>
                      <a:pt x="148" y="174"/>
                    </a:lnTo>
                    <a:lnTo>
                      <a:pt x="132" y="182"/>
                    </a:lnTo>
                    <a:lnTo>
                      <a:pt x="114" y="188"/>
                    </a:lnTo>
                    <a:lnTo>
                      <a:pt x="94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114" y="2"/>
                    </a:lnTo>
                    <a:lnTo>
                      <a:pt x="132" y="8"/>
                    </a:lnTo>
                    <a:lnTo>
                      <a:pt x="148" y="16"/>
                    </a:lnTo>
                    <a:lnTo>
                      <a:pt x="162" y="28"/>
                    </a:lnTo>
                    <a:lnTo>
                      <a:pt x="174" y="42"/>
                    </a:lnTo>
                    <a:lnTo>
                      <a:pt x="182" y="58"/>
                    </a:lnTo>
                    <a:lnTo>
                      <a:pt x="188" y="76"/>
                    </a:lnTo>
                    <a:lnTo>
                      <a:pt x="190" y="94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591168" y="1518393"/>
            <a:ext cx="2219482" cy="1762408"/>
            <a:chOff x="6591168" y="1518392"/>
            <a:chExt cx="2219482" cy="1762408"/>
          </a:xfrm>
        </p:grpSpPr>
        <p:sp>
          <p:nvSpPr>
            <p:cNvPr id="124" name="矩形 1"/>
            <p:cNvSpPr>
              <a:spLocks noChangeArrowheads="1"/>
            </p:cNvSpPr>
            <p:nvPr/>
          </p:nvSpPr>
          <p:spPr bwMode="auto">
            <a:xfrm>
              <a:off x="6839277" y="1518392"/>
              <a:ext cx="1971373" cy="176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6591168" y="1623405"/>
              <a:ext cx="285242" cy="246698"/>
            </a:xfrm>
            <a:custGeom>
              <a:avLst/>
              <a:gdLst>
                <a:gd name="T0" fmla="*/ 150135761 w 478"/>
                <a:gd name="T1" fmla="*/ 22539537 h 420"/>
                <a:gd name="T2" fmla="*/ 148879634 w 478"/>
                <a:gd name="T3" fmla="*/ 13774223 h 420"/>
                <a:gd name="T4" fmla="*/ 143854005 w 478"/>
                <a:gd name="T5" fmla="*/ 6260858 h 420"/>
                <a:gd name="T6" fmla="*/ 136315561 w 478"/>
                <a:gd name="T7" fmla="*/ 1251948 h 420"/>
                <a:gd name="T8" fmla="*/ 127520991 w 478"/>
                <a:gd name="T9" fmla="*/ 0 h 420"/>
                <a:gd name="T10" fmla="*/ 123123986 w 478"/>
                <a:gd name="T11" fmla="*/ 0 h 420"/>
                <a:gd name="T12" fmla="*/ 114957479 w 478"/>
                <a:gd name="T13" fmla="*/ 3756403 h 420"/>
                <a:gd name="T14" fmla="*/ 109303787 w 478"/>
                <a:gd name="T15" fmla="*/ 9391287 h 420"/>
                <a:gd name="T16" fmla="*/ 105534845 w 478"/>
                <a:gd name="T17" fmla="*/ 17530626 h 420"/>
                <a:gd name="T18" fmla="*/ 105534845 w 478"/>
                <a:gd name="T19" fmla="*/ 22539537 h 420"/>
                <a:gd name="T20" fmla="*/ 107419035 w 478"/>
                <a:gd name="T21" fmla="*/ 31304850 h 420"/>
                <a:gd name="T22" fmla="*/ 112444665 w 478"/>
                <a:gd name="T23" fmla="*/ 38818215 h 420"/>
                <a:gd name="T24" fmla="*/ 65330934 w 478"/>
                <a:gd name="T25" fmla="*/ 52591879 h 420"/>
                <a:gd name="T26" fmla="*/ 30152653 w 478"/>
                <a:gd name="T27" fmla="*/ 70749039 h 420"/>
                <a:gd name="T28" fmla="*/ 26383711 w 478"/>
                <a:gd name="T29" fmla="*/ 69496532 h 420"/>
                <a:gd name="T30" fmla="*/ 22614770 w 478"/>
                <a:gd name="T31" fmla="*/ 69496532 h 420"/>
                <a:gd name="T32" fmla="*/ 13820200 w 478"/>
                <a:gd name="T33" fmla="*/ 70749039 h 420"/>
                <a:gd name="T34" fmla="*/ 6909819 w 478"/>
                <a:gd name="T35" fmla="*/ 75757949 h 420"/>
                <a:gd name="T36" fmla="*/ 1884751 w 478"/>
                <a:gd name="T37" fmla="*/ 82644781 h 420"/>
                <a:gd name="T38" fmla="*/ 0 w 478"/>
                <a:gd name="T39" fmla="*/ 91410095 h 420"/>
                <a:gd name="T40" fmla="*/ 628063 w 478"/>
                <a:gd name="T41" fmla="*/ 96419005 h 420"/>
                <a:gd name="T42" fmla="*/ 4397005 w 478"/>
                <a:gd name="T43" fmla="*/ 104558344 h 420"/>
                <a:gd name="T44" fmla="*/ 10050697 w 478"/>
                <a:gd name="T45" fmla="*/ 110193228 h 420"/>
                <a:gd name="T46" fmla="*/ 18217204 w 478"/>
                <a:gd name="T47" fmla="*/ 113949631 h 420"/>
                <a:gd name="T48" fmla="*/ 22614770 w 478"/>
                <a:gd name="T49" fmla="*/ 113949631 h 420"/>
                <a:gd name="T50" fmla="*/ 31409341 w 478"/>
                <a:gd name="T51" fmla="*/ 112697124 h 420"/>
                <a:gd name="T52" fmla="*/ 38947223 w 478"/>
                <a:gd name="T53" fmla="*/ 107688773 h 420"/>
                <a:gd name="T54" fmla="*/ 43344789 w 478"/>
                <a:gd name="T55" fmla="*/ 100175408 h 420"/>
                <a:gd name="T56" fmla="*/ 45228979 w 478"/>
                <a:gd name="T57" fmla="*/ 91410095 h 420"/>
                <a:gd name="T58" fmla="*/ 45228979 w 478"/>
                <a:gd name="T59" fmla="*/ 87027158 h 420"/>
                <a:gd name="T60" fmla="*/ 76638319 w 478"/>
                <a:gd name="T61" fmla="*/ 131480258 h 420"/>
                <a:gd name="T62" fmla="*/ 133802747 w 478"/>
                <a:gd name="T63" fmla="*/ 43826566 h 420"/>
                <a:gd name="T64" fmla="*/ 136944186 w 478"/>
                <a:gd name="T65" fmla="*/ 42574618 h 420"/>
                <a:gd name="T66" fmla="*/ 143225942 w 478"/>
                <a:gd name="T67" fmla="*/ 38818215 h 420"/>
                <a:gd name="T68" fmla="*/ 147622946 w 478"/>
                <a:gd name="T69" fmla="*/ 33183331 h 420"/>
                <a:gd name="T70" fmla="*/ 150135761 w 478"/>
                <a:gd name="T71" fmla="*/ 26295940 h 420"/>
                <a:gd name="T72" fmla="*/ 150135761 w 478"/>
                <a:gd name="T73" fmla="*/ 22539537 h 4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8" h="420">
                  <a:moveTo>
                    <a:pt x="478" y="72"/>
                  </a:moveTo>
                  <a:lnTo>
                    <a:pt x="478" y="72"/>
                  </a:lnTo>
                  <a:lnTo>
                    <a:pt x="478" y="56"/>
                  </a:lnTo>
                  <a:lnTo>
                    <a:pt x="474" y="44"/>
                  </a:lnTo>
                  <a:lnTo>
                    <a:pt x="466" y="30"/>
                  </a:lnTo>
                  <a:lnTo>
                    <a:pt x="458" y="20"/>
                  </a:lnTo>
                  <a:lnTo>
                    <a:pt x="448" y="12"/>
                  </a:lnTo>
                  <a:lnTo>
                    <a:pt x="434" y="4"/>
                  </a:lnTo>
                  <a:lnTo>
                    <a:pt x="422" y="0"/>
                  </a:lnTo>
                  <a:lnTo>
                    <a:pt x="406" y="0"/>
                  </a:lnTo>
                  <a:lnTo>
                    <a:pt x="392" y="0"/>
                  </a:lnTo>
                  <a:lnTo>
                    <a:pt x="378" y="4"/>
                  </a:lnTo>
                  <a:lnTo>
                    <a:pt x="366" y="12"/>
                  </a:lnTo>
                  <a:lnTo>
                    <a:pt x="356" y="20"/>
                  </a:lnTo>
                  <a:lnTo>
                    <a:pt x="348" y="30"/>
                  </a:lnTo>
                  <a:lnTo>
                    <a:pt x="340" y="44"/>
                  </a:lnTo>
                  <a:lnTo>
                    <a:pt x="336" y="56"/>
                  </a:lnTo>
                  <a:lnTo>
                    <a:pt x="336" y="72"/>
                  </a:lnTo>
                  <a:lnTo>
                    <a:pt x="336" y="86"/>
                  </a:lnTo>
                  <a:lnTo>
                    <a:pt x="342" y="100"/>
                  </a:lnTo>
                  <a:lnTo>
                    <a:pt x="348" y="112"/>
                  </a:lnTo>
                  <a:lnTo>
                    <a:pt x="358" y="124"/>
                  </a:lnTo>
                  <a:lnTo>
                    <a:pt x="276" y="318"/>
                  </a:lnTo>
                  <a:lnTo>
                    <a:pt x="208" y="168"/>
                  </a:lnTo>
                  <a:lnTo>
                    <a:pt x="148" y="160"/>
                  </a:lnTo>
                  <a:lnTo>
                    <a:pt x="96" y="226"/>
                  </a:lnTo>
                  <a:lnTo>
                    <a:pt x="84" y="222"/>
                  </a:lnTo>
                  <a:lnTo>
                    <a:pt x="72" y="222"/>
                  </a:lnTo>
                  <a:lnTo>
                    <a:pt x="58" y="222"/>
                  </a:lnTo>
                  <a:lnTo>
                    <a:pt x="44" y="226"/>
                  </a:lnTo>
                  <a:lnTo>
                    <a:pt x="32" y="234"/>
                  </a:lnTo>
                  <a:lnTo>
                    <a:pt x="22" y="242"/>
                  </a:lnTo>
                  <a:lnTo>
                    <a:pt x="14" y="252"/>
                  </a:lnTo>
                  <a:lnTo>
                    <a:pt x="6" y="264"/>
                  </a:lnTo>
                  <a:lnTo>
                    <a:pt x="2" y="278"/>
                  </a:lnTo>
                  <a:lnTo>
                    <a:pt x="0" y="292"/>
                  </a:lnTo>
                  <a:lnTo>
                    <a:pt x="2" y="308"/>
                  </a:lnTo>
                  <a:lnTo>
                    <a:pt x="6" y="320"/>
                  </a:lnTo>
                  <a:lnTo>
                    <a:pt x="14" y="334"/>
                  </a:lnTo>
                  <a:lnTo>
                    <a:pt x="22" y="344"/>
                  </a:lnTo>
                  <a:lnTo>
                    <a:pt x="32" y="352"/>
                  </a:lnTo>
                  <a:lnTo>
                    <a:pt x="44" y="360"/>
                  </a:lnTo>
                  <a:lnTo>
                    <a:pt x="58" y="364"/>
                  </a:lnTo>
                  <a:lnTo>
                    <a:pt x="72" y="364"/>
                  </a:lnTo>
                  <a:lnTo>
                    <a:pt x="88" y="364"/>
                  </a:lnTo>
                  <a:lnTo>
                    <a:pt x="100" y="360"/>
                  </a:lnTo>
                  <a:lnTo>
                    <a:pt x="112" y="352"/>
                  </a:lnTo>
                  <a:lnTo>
                    <a:pt x="124" y="344"/>
                  </a:lnTo>
                  <a:lnTo>
                    <a:pt x="132" y="334"/>
                  </a:lnTo>
                  <a:lnTo>
                    <a:pt x="138" y="320"/>
                  </a:lnTo>
                  <a:lnTo>
                    <a:pt x="144" y="308"/>
                  </a:lnTo>
                  <a:lnTo>
                    <a:pt x="144" y="292"/>
                  </a:lnTo>
                  <a:lnTo>
                    <a:pt x="144" y="278"/>
                  </a:lnTo>
                  <a:lnTo>
                    <a:pt x="168" y="248"/>
                  </a:lnTo>
                  <a:lnTo>
                    <a:pt x="244" y="420"/>
                  </a:lnTo>
                  <a:lnTo>
                    <a:pt x="308" y="418"/>
                  </a:lnTo>
                  <a:lnTo>
                    <a:pt x="426" y="140"/>
                  </a:lnTo>
                  <a:lnTo>
                    <a:pt x="436" y="136"/>
                  </a:lnTo>
                  <a:lnTo>
                    <a:pt x="448" y="130"/>
                  </a:lnTo>
                  <a:lnTo>
                    <a:pt x="456" y="124"/>
                  </a:lnTo>
                  <a:lnTo>
                    <a:pt x="464" y="114"/>
                  </a:lnTo>
                  <a:lnTo>
                    <a:pt x="470" y="106"/>
                  </a:lnTo>
                  <a:lnTo>
                    <a:pt x="474" y="94"/>
                  </a:lnTo>
                  <a:lnTo>
                    <a:pt x="478" y="84"/>
                  </a:lnTo>
                  <a:lnTo>
                    <a:pt x="478" y="72"/>
                  </a:lnTo>
                  <a:close/>
                </a:path>
              </a:pathLst>
            </a:custGeom>
            <a:solidFill>
              <a:srgbClr val="797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6775" tIns="48388" rIns="96775" bIns="48388"/>
            <a:lstStyle/>
            <a:p>
              <a:pPr defTabSz="967753"/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12516" y="1518393"/>
            <a:ext cx="2271805" cy="1762408"/>
            <a:chOff x="1512515" y="1518392"/>
            <a:chExt cx="2271805" cy="1762408"/>
          </a:xfrm>
        </p:grpSpPr>
        <p:sp>
          <p:nvSpPr>
            <p:cNvPr id="126" name="矩形 1"/>
            <p:cNvSpPr>
              <a:spLocks noChangeArrowheads="1"/>
            </p:cNvSpPr>
            <p:nvPr/>
          </p:nvSpPr>
          <p:spPr bwMode="auto">
            <a:xfrm>
              <a:off x="1792691" y="1518392"/>
              <a:ext cx="1991629" cy="176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1" name="组合 122"/>
            <p:cNvGrpSpPr>
              <a:grpSpLocks/>
            </p:cNvGrpSpPr>
            <p:nvPr/>
          </p:nvGrpSpPr>
          <p:grpSpPr bwMode="auto">
            <a:xfrm>
              <a:off x="1512515" y="1635075"/>
              <a:ext cx="204226" cy="203358"/>
              <a:chOff x="3889445" y="2973091"/>
              <a:chExt cx="319708" cy="324921"/>
            </a:xfrm>
          </p:grpSpPr>
          <p:sp>
            <p:nvSpPr>
              <p:cNvPr id="132" name="Rectangle 12"/>
              <p:cNvSpPr>
                <a:spLocks noChangeArrowheads="1"/>
              </p:cNvSpPr>
              <p:nvPr/>
            </p:nvSpPr>
            <p:spPr bwMode="auto">
              <a:xfrm>
                <a:off x="3889445" y="3006104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Rectangle 13"/>
              <p:cNvSpPr>
                <a:spLocks noChangeArrowheads="1"/>
              </p:cNvSpPr>
              <p:nvPr/>
            </p:nvSpPr>
            <p:spPr bwMode="auto">
              <a:xfrm>
                <a:off x="4049299" y="2973091"/>
                <a:ext cx="159854" cy="159854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Rectangle 14"/>
              <p:cNvSpPr>
                <a:spLocks noChangeArrowheads="1"/>
              </p:cNvSpPr>
              <p:nvPr/>
            </p:nvSpPr>
            <p:spPr bwMode="auto">
              <a:xfrm>
                <a:off x="3889445" y="3171171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Rectangle 15"/>
              <p:cNvSpPr>
                <a:spLocks noChangeArrowheads="1"/>
              </p:cNvSpPr>
              <p:nvPr/>
            </p:nvSpPr>
            <p:spPr bwMode="auto">
              <a:xfrm>
                <a:off x="4049299" y="3171171"/>
                <a:ext cx="126841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621550" y="3113592"/>
            <a:ext cx="2408519" cy="1760227"/>
            <a:chOff x="6621549" y="3113591"/>
            <a:chExt cx="2408519" cy="1760227"/>
          </a:xfrm>
        </p:grpSpPr>
        <p:sp>
          <p:nvSpPr>
            <p:cNvPr id="129" name="矩形 1"/>
            <p:cNvSpPr>
              <a:spLocks noChangeArrowheads="1"/>
            </p:cNvSpPr>
            <p:nvPr/>
          </p:nvSpPr>
          <p:spPr bwMode="auto">
            <a:xfrm>
              <a:off x="6839278" y="3113591"/>
              <a:ext cx="2190790" cy="176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53">
                <a:lnSpc>
                  <a:spcPct val="150000"/>
                </a:lnSpc>
              </a:pPr>
              <a:r>
                <a:rPr lang="en-US" altLang="zh-CN" sz="1600" b="1" kern="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  <a:p>
              <a:pPr defTabSz="967753">
                <a:lnSpc>
                  <a:spcPct val="150000"/>
                </a:lnSpc>
              </a:pPr>
              <a:endParaRPr lang="zh-CN" altLang="zh-CN" sz="16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6" name="组合 13321"/>
            <p:cNvGrpSpPr>
              <a:grpSpLocks/>
            </p:cNvGrpSpPr>
            <p:nvPr/>
          </p:nvGrpSpPr>
          <p:grpSpPr bwMode="auto">
            <a:xfrm>
              <a:off x="6621549" y="3253608"/>
              <a:ext cx="224480" cy="220028"/>
              <a:chOff x="1057275" y="3008313"/>
              <a:chExt cx="368300" cy="368300"/>
            </a:xfrm>
          </p:grpSpPr>
          <p:sp>
            <p:nvSpPr>
              <p:cNvPr id="137" name="Freeform 11"/>
              <p:cNvSpPr>
                <a:spLocks/>
              </p:cNvSpPr>
              <p:nvPr/>
            </p:nvSpPr>
            <p:spPr bwMode="auto">
              <a:xfrm>
                <a:off x="1057275" y="3033713"/>
                <a:ext cx="342900" cy="342900"/>
              </a:xfrm>
              <a:custGeom>
                <a:avLst/>
                <a:gdLst>
                  <a:gd name="T0" fmla="*/ 252015625 w 216"/>
                  <a:gd name="T1" fmla="*/ 0 h 216"/>
                  <a:gd name="T2" fmla="*/ 252015625 w 216"/>
                  <a:gd name="T3" fmla="*/ 0 h 216"/>
                  <a:gd name="T4" fmla="*/ 201612500 w 216"/>
                  <a:gd name="T5" fmla="*/ 5040313 h 216"/>
                  <a:gd name="T6" fmla="*/ 156249688 w 216"/>
                  <a:gd name="T7" fmla="*/ 25201563 h 216"/>
                  <a:gd name="T8" fmla="*/ 115927188 w 216"/>
                  <a:gd name="T9" fmla="*/ 45362813 h 216"/>
                  <a:gd name="T10" fmla="*/ 75604688 w 216"/>
                  <a:gd name="T11" fmla="*/ 80645000 h 216"/>
                  <a:gd name="T12" fmla="*/ 75604688 w 216"/>
                  <a:gd name="T13" fmla="*/ 80645000 h 216"/>
                  <a:gd name="T14" fmla="*/ 40322500 w 216"/>
                  <a:gd name="T15" fmla="*/ 120967500 h 216"/>
                  <a:gd name="T16" fmla="*/ 15120938 w 216"/>
                  <a:gd name="T17" fmla="*/ 171370625 h 216"/>
                  <a:gd name="T18" fmla="*/ 0 w 216"/>
                  <a:gd name="T19" fmla="*/ 221773750 h 216"/>
                  <a:gd name="T20" fmla="*/ 0 w 216"/>
                  <a:gd name="T21" fmla="*/ 272176875 h 216"/>
                  <a:gd name="T22" fmla="*/ 0 w 216"/>
                  <a:gd name="T23" fmla="*/ 322580000 h 216"/>
                  <a:gd name="T24" fmla="*/ 15120938 w 216"/>
                  <a:gd name="T25" fmla="*/ 372983125 h 216"/>
                  <a:gd name="T26" fmla="*/ 40322500 w 216"/>
                  <a:gd name="T27" fmla="*/ 423386250 h 216"/>
                  <a:gd name="T28" fmla="*/ 75604688 w 216"/>
                  <a:gd name="T29" fmla="*/ 463708750 h 216"/>
                  <a:gd name="T30" fmla="*/ 75604688 w 216"/>
                  <a:gd name="T31" fmla="*/ 463708750 h 216"/>
                  <a:gd name="T32" fmla="*/ 120967500 w 216"/>
                  <a:gd name="T33" fmla="*/ 498990938 h 216"/>
                  <a:gd name="T34" fmla="*/ 166330313 w 216"/>
                  <a:gd name="T35" fmla="*/ 524192500 h 216"/>
                  <a:gd name="T36" fmla="*/ 216733438 w 216"/>
                  <a:gd name="T37" fmla="*/ 539313438 h 216"/>
                  <a:gd name="T38" fmla="*/ 272176875 w 216"/>
                  <a:gd name="T39" fmla="*/ 544353750 h 216"/>
                  <a:gd name="T40" fmla="*/ 322580000 w 216"/>
                  <a:gd name="T41" fmla="*/ 539313438 h 216"/>
                  <a:gd name="T42" fmla="*/ 372983125 w 216"/>
                  <a:gd name="T43" fmla="*/ 524192500 h 216"/>
                  <a:gd name="T44" fmla="*/ 423386250 w 216"/>
                  <a:gd name="T45" fmla="*/ 498990938 h 216"/>
                  <a:gd name="T46" fmla="*/ 463708750 w 216"/>
                  <a:gd name="T47" fmla="*/ 463708750 h 216"/>
                  <a:gd name="T48" fmla="*/ 463708750 w 216"/>
                  <a:gd name="T49" fmla="*/ 463708750 h 216"/>
                  <a:gd name="T50" fmla="*/ 498990938 w 216"/>
                  <a:gd name="T51" fmla="*/ 428426563 h 216"/>
                  <a:gd name="T52" fmla="*/ 519152188 w 216"/>
                  <a:gd name="T53" fmla="*/ 383063750 h 216"/>
                  <a:gd name="T54" fmla="*/ 534273125 w 216"/>
                  <a:gd name="T55" fmla="*/ 337700938 h 216"/>
                  <a:gd name="T56" fmla="*/ 544353750 w 216"/>
                  <a:gd name="T57" fmla="*/ 292338125 h 216"/>
                  <a:gd name="T58" fmla="*/ 252015625 w 216"/>
                  <a:gd name="T59" fmla="*/ 292338125 h 216"/>
                  <a:gd name="T60" fmla="*/ 252015625 w 216"/>
                  <a:gd name="T61" fmla="*/ 0 h 21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16" h="216">
                    <a:moveTo>
                      <a:pt x="100" y="0"/>
                    </a:moveTo>
                    <a:lnTo>
                      <a:pt x="100" y="0"/>
                    </a:lnTo>
                    <a:lnTo>
                      <a:pt x="80" y="2"/>
                    </a:lnTo>
                    <a:lnTo>
                      <a:pt x="62" y="10"/>
                    </a:lnTo>
                    <a:lnTo>
                      <a:pt x="46" y="18"/>
                    </a:lnTo>
                    <a:lnTo>
                      <a:pt x="30" y="32"/>
                    </a:lnTo>
                    <a:lnTo>
                      <a:pt x="16" y="48"/>
                    </a:lnTo>
                    <a:lnTo>
                      <a:pt x="6" y="68"/>
                    </a:lnTo>
                    <a:lnTo>
                      <a:pt x="0" y="88"/>
                    </a:lnTo>
                    <a:lnTo>
                      <a:pt x="0" y="108"/>
                    </a:lnTo>
                    <a:lnTo>
                      <a:pt x="0" y="128"/>
                    </a:lnTo>
                    <a:lnTo>
                      <a:pt x="6" y="148"/>
                    </a:lnTo>
                    <a:lnTo>
                      <a:pt x="16" y="168"/>
                    </a:lnTo>
                    <a:lnTo>
                      <a:pt x="30" y="184"/>
                    </a:lnTo>
                    <a:lnTo>
                      <a:pt x="48" y="198"/>
                    </a:lnTo>
                    <a:lnTo>
                      <a:pt x="66" y="208"/>
                    </a:lnTo>
                    <a:lnTo>
                      <a:pt x="86" y="214"/>
                    </a:lnTo>
                    <a:lnTo>
                      <a:pt x="108" y="216"/>
                    </a:lnTo>
                    <a:lnTo>
                      <a:pt x="128" y="214"/>
                    </a:lnTo>
                    <a:lnTo>
                      <a:pt x="148" y="208"/>
                    </a:lnTo>
                    <a:lnTo>
                      <a:pt x="168" y="198"/>
                    </a:lnTo>
                    <a:lnTo>
                      <a:pt x="184" y="184"/>
                    </a:lnTo>
                    <a:lnTo>
                      <a:pt x="198" y="170"/>
                    </a:lnTo>
                    <a:lnTo>
                      <a:pt x="206" y="152"/>
                    </a:lnTo>
                    <a:lnTo>
                      <a:pt x="212" y="134"/>
                    </a:lnTo>
                    <a:lnTo>
                      <a:pt x="216" y="116"/>
                    </a:lnTo>
                    <a:lnTo>
                      <a:pt x="100" y="11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1238250" y="3008313"/>
                <a:ext cx="187325" cy="184150"/>
              </a:xfrm>
              <a:custGeom>
                <a:avLst/>
                <a:gdLst>
                  <a:gd name="T0" fmla="*/ 216733438 w 118"/>
                  <a:gd name="T1" fmla="*/ 80645000 h 116"/>
                  <a:gd name="T2" fmla="*/ 216733438 w 118"/>
                  <a:gd name="T3" fmla="*/ 80645000 h 116"/>
                  <a:gd name="T4" fmla="*/ 196572188 w 118"/>
                  <a:gd name="T5" fmla="*/ 60483750 h 116"/>
                  <a:gd name="T6" fmla="*/ 171370625 w 118"/>
                  <a:gd name="T7" fmla="*/ 40322500 h 116"/>
                  <a:gd name="T8" fmla="*/ 141128750 w 118"/>
                  <a:gd name="T9" fmla="*/ 25201563 h 116"/>
                  <a:gd name="T10" fmla="*/ 115927188 w 118"/>
                  <a:gd name="T11" fmla="*/ 15120938 h 116"/>
                  <a:gd name="T12" fmla="*/ 90725625 w 118"/>
                  <a:gd name="T13" fmla="*/ 5040313 h 116"/>
                  <a:gd name="T14" fmla="*/ 60483750 w 118"/>
                  <a:gd name="T15" fmla="*/ 0 h 116"/>
                  <a:gd name="T16" fmla="*/ 30241875 w 118"/>
                  <a:gd name="T17" fmla="*/ 0 h 116"/>
                  <a:gd name="T18" fmla="*/ 0 w 118"/>
                  <a:gd name="T19" fmla="*/ 0 h 116"/>
                  <a:gd name="T20" fmla="*/ 0 w 118"/>
                  <a:gd name="T21" fmla="*/ 292338125 h 116"/>
                  <a:gd name="T22" fmla="*/ 297378438 w 118"/>
                  <a:gd name="T23" fmla="*/ 292338125 h 116"/>
                  <a:gd name="T24" fmla="*/ 297378438 w 118"/>
                  <a:gd name="T25" fmla="*/ 292338125 h 116"/>
                  <a:gd name="T26" fmla="*/ 297378438 w 118"/>
                  <a:gd name="T27" fmla="*/ 267136563 h 116"/>
                  <a:gd name="T28" fmla="*/ 297378438 w 118"/>
                  <a:gd name="T29" fmla="*/ 236894688 h 116"/>
                  <a:gd name="T30" fmla="*/ 287297813 w 118"/>
                  <a:gd name="T31" fmla="*/ 206652813 h 116"/>
                  <a:gd name="T32" fmla="*/ 282257500 w 118"/>
                  <a:gd name="T33" fmla="*/ 181451250 h 116"/>
                  <a:gd name="T34" fmla="*/ 272176875 w 118"/>
                  <a:gd name="T35" fmla="*/ 151209375 h 116"/>
                  <a:gd name="T36" fmla="*/ 257055938 w 118"/>
                  <a:gd name="T37" fmla="*/ 126007813 h 116"/>
                  <a:gd name="T38" fmla="*/ 236894688 w 118"/>
                  <a:gd name="T39" fmla="*/ 100806250 h 116"/>
                  <a:gd name="T40" fmla="*/ 216733438 w 118"/>
                  <a:gd name="T41" fmla="*/ 80645000 h 116"/>
                  <a:gd name="T42" fmla="*/ 216733438 w 118"/>
                  <a:gd name="T43" fmla="*/ 80645000 h 1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8" h="116">
                    <a:moveTo>
                      <a:pt x="86" y="32"/>
                    </a:moveTo>
                    <a:lnTo>
                      <a:pt x="86" y="32"/>
                    </a:lnTo>
                    <a:lnTo>
                      <a:pt x="78" y="24"/>
                    </a:lnTo>
                    <a:lnTo>
                      <a:pt x="68" y="16"/>
                    </a:lnTo>
                    <a:lnTo>
                      <a:pt x="56" y="10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8" y="116"/>
                    </a:lnTo>
                    <a:lnTo>
                      <a:pt x="118" y="106"/>
                    </a:lnTo>
                    <a:lnTo>
                      <a:pt x="118" y="94"/>
                    </a:lnTo>
                    <a:lnTo>
                      <a:pt x="114" y="82"/>
                    </a:lnTo>
                    <a:lnTo>
                      <a:pt x="112" y="72"/>
                    </a:lnTo>
                    <a:lnTo>
                      <a:pt x="108" y="60"/>
                    </a:lnTo>
                    <a:lnTo>
                      <a:pt x="102" y="50"/>
                    </a:lnTo>
                    <a:lnTo>
                      <a:pt x="94" y="40"/>
                    </a:lnTo>
                    <a:lnTo>
                      <a:pt x="86" y="32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549647" y="3115259"/>
            <a:ext cx="2191918" cy="1398462"/>
            <a:chOff x="1549646" y="3115259"/>
            <a:chExt cx="2191918" cy="1398463"/>
          </a:xfrm>
        </p:grpSpPr>
        <p:sp>
          <p:nvSpPr>
            <p:cNvPr id="128" name="矩形 1"/>
            <p:cNvSpPr>
              <a:spLocks noChangeArrowheads="1"/>
            </p:cNvSpPr>
            <p:nvPr/>
          </p:nvSpPr>
          <p:spPr bwMode="auto">
            <a:xfrm>
              <a:off x="1792692" y="3115259"/>
              <a:ext cx="1948872" cy="1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</p:txBody>
        </p:sp>
        <p:grpSp>
          <p:nvGrpSpPr>
            <p:cNvPr id="139" name="组合 13322"/>
            <p:cNvGrpSpPr>
              <a:grpSpLocks/>
            </p:cNvGrpSpPr>
            <p:nvPr/>
          </p:nvGrpSpPr>
          <p:grpSpPr bwMode="auto">
            <a:xfrm>
              <a:off x="1549646" y="3215270"/>
              <a:ext cx="222792" cy="235030"/>
              <a:chOff x="1946500" y="2659080"/>
              <a:chExt cx="249236" cy="264850"/>
            </a:xfrm>
          </p:grpSpPr>
          <p:sp>
            <p:nvSpPr>
              <p:cNvPr id="140" name="Rectangle 13"/>
              <p:cNvSpPr>
                <a:spLocks noChangeArrowheads="1"/>
              </p:cNvSpPr>
              <p:nvPr/>
            </p:nvSpPr>
            <p:spPr bwMode="auto">
              <a:xfrm>
                <a:off x="1946500" y="2712050"/>
                <a:ext cx="40474" cy="21188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Rectangle 14"/>
              <p:cNvSpPr>
                <a:spLocks noChangeArrowheads="1"/>
              </p:cNvSpPr>
              <p:nvPr/>
            </p:nvSpPr>
            <p:spPr bwMode="auto">
              <a:xfrm>
                <a:off x="2016797" y="2679947"/>
                <a:ext cx="40474" cy="243983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2084964" y="2659080"/>
                <a:ext cx="42604" cy="26485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Rectangle 16"/>
              <p:cNvSpPr>
                <a:spLocks noChangeArrowheads="1"/>
              </p:cNvSpPr>
              <p:nvPr/>
            </p:nvSpPr>
            <p:spPr bwMode="auto">
              <a:xfrm>
                <a:off x="2155262" y="2790702"/>
                <a:ext cx="40474" cy="133228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451752" y="1920109"/>
            <a:ext cx="7024712" cy="2296955"/>
            <a:chOff x="1451752" y="1920109"/>
            <a:chExt cx="7024712" cy="2296955"/>
          </a:xfrm>
        </p:grpSpPr>
        <p:sp>
          <p:nvSpPr>
            <p:cNvPr id="125" name="任意多边形 124"/>
            <p:cNvSpPr/>
            <p:nvPr/>
          </p:nvSpPr>
          <p:spPr>
            <a:xfrm flipH="1">
              <a:off x="1451752" y="1920109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1461881" y="3521977"/>
              <a:ext cx="2587429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5544718" y="1930110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5591977" y="3521977"/>
              <a:ext cx="2884487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4315985" y="2528519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Oval 54"/>
            <p:cNvSpPr>
              <a:spLocks noChangeArrowheads="1"/>
            </p:cNvSpPr>
            <p:nvPr/>
          </p:nvSpPr>
          <p:spPr bwMode="auto">
            <a:xfrm>
              <a:off x="5494084" y="2535185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Oval 54"/>
            <p:cNvSpPr>
              <a:spLocks noChangeArrowheads="1"/>
            </p:cNvSpPr>
            <p:nvPr/>
          </p:nvSpPr>
          <p:spPr bwMode="auto">
            <a:xfrm>
              <a:off x="5544719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4013865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52" grpId="0" bldLvl="0" autoUpdateAnimBg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3"/>
          <p:cNvCxnSpPr>
            <a:cxnSpLocks noChangeShapeType="1"/>
          </p:cNvCxnSpPr>
          <p:nvPr/>
        </p:nvCxnSpPr>
        <p:spPr bwMode="auto">
          <a:xfrm flipV="1">
            <a:off x="1735536" y="1475185"/>
            <a:ext cx="2862858" cy="43005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6"/>
          <p:cNvCxnSpPr>
            <a:cxnSpLocks noChangeShapeType="1"/>
          </p:cNvCxnSpPr>
          <p:nvPr/>
        </p:nvCxnSpPr>
        <p:spPr bwMode="auto">
          <a:xfrm flipH="1" flipV="1">
            <a:off x="5080954" y="1475185"/>
            <a:ext cx="2969121" cy="43005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连接符 2"/>
          <p:cNvCxnSpPr>
            <a:cxnSpLocks noChangeShapeType="1"/>
          </p:cNvCxnSpPr>
          <p:nvPr/>
        </p:nvCxnSpPr>
        <p:spPr bwMode="auto">
          <a:xfrm flipH="1">
            <a:off x="5080954" y="4175523"/>
            <a:ext cx="2969121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肘形连接符 4"/>
          <p:cNvCxnSpPr>
            <a:cxnSpLocks noChangeShapeType="1"/>
          </p:cNvCxnSpPr>
          <p:nvPr/>
        </p:nvCxnSpPr>
        <p:spPr bwMode="auto">
          <a:xfrm>
            <a:off x="1735536" y="4175523"/>
            <a:ext cx="2862858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2333109" y="3891737"/>
            <a:ext cx="2265284" cy="5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6907" y="3029070"/>
            <a:ext cx="1029354" cy="1029354"/>
            <a:chOff x="1072935" y="2884829"/>
            <a:chExt cx="980337" cy="980337"/>
          </a:xfrm>
        </p:grpSpPr>
        <p:grpSp>
          <p:nvGrpSpPr>
            <p:cNvPr id="12" name="组合 11"/>
            <p:cNvGrpSpPr/>
            <p:nvPr/>
          </p:nvGrpSpPr>
          <p:grpSpPr>
            <a:xfrm>
              <a:off x="1072935" y="2884829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9"/>
            <p:cNvGrpSpPr>
              <a:grpSpLocks/>
            </p:cNvGrpSpPr>
            <p:nvPr/>
          </p:nvGrpSpPr>
          <p:grpSpPr bwMode="auto">
            <a:xfrm>
              <a:off x="1421984" y="3213744"/>
              <a:ext cx="282243" cy="476079"/>
              <a:chOff x="0" y="0"/>
              <a:chExt cx="292099" cy="492124"/>
            </a:xfrm>
            <a:solidFill>
              <a:srgbClr val="C00000"/>
            </a:solidFill>
          </p:grpSpPr>
          <p:sp>
            <p:nvSpPr>
              <p:cNvPr id="14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2147483647 h 280"/>
                  <a:gd name="T2" fmla="*/ 2147483647 w 166"/>
                  <a:gd name="T3" fmla="*/ 2147483647 h 280"/>
                  <a:gd name="T4" fmla="*/ 2147483647 w 166"/>
                  <a:gd name="T5" fmla="*/ 2147483647 h 280"/>
                  <a:gd name="T6" fmla="*/ 2147483647 w 166"/>
                  <a:gd name="T7" fmla="*/ 2147483647 h 280"/>
                  <a:gd name="T8" fmla="*/ 2147483647 w 166"/>
                  <a:gd name="T9" fmla="*/ 2147483647 h 280"/>
                  <a:gd name="T10" fmla="*/ 2147483647 w 166"/>
                  <a:gd name="T11" fmla="*/ 2147483647 h 280"/>
                  <a:gd name="T12" fmla="*/ 2147483647 w 166"/>
                  <a:gd name="T13" fmla="*/ 2147483647 h 280"/>
                  <a:gd name="T14" fmla="*/ 2147483647 w 166"/>
                  <a:gd name="T15" fmla="*/ 2147483647 h 280"/>
                  <a:gd name="T16" fmla="*/ 2147483647 w 166"/>
                  <a:gd name="T17" fmla="*/ 2147483647 h 280"/>
                  <a:gd name="T18" fmla="*/ 0 w 166"/>
                  <a:gd name="T19" fmla="*/ 2147483647 h 280"/>
                  <a:gd name="T20" fmla="*/ 0 w 166"/>
                  <a:gd name="T21" fmla="*/ 2147483647 h 280"/>
                  <a:gd name="T22" fmla="*/ 0 w 166"/>
                  <a:gd name="T23" fmla="*/ 2147483647 h 280"/>
                  <a:gd name="T24" fmla="*/ 0 w 166"/>
                  <a:gd name="T25" fmla="*/ 0 h 280"/>
                  <a:gd name="T26" fmla="*/ 2147483647 w 166"/>
                  <a:gd name="T27" fmla="*/ 0 h 280"/>
                  <a:gd name="T28" fmla="*/ 2147483647 w 166"/>
                  <a:gd name="T29" fmla="*/ 2147483647 h 280"/>
                  <a:gd name="T30" fmla="*/ 2147483647 w 166"/>
                  <a:gd name="T31" fmla="*/ 2147483647 h 280"/>
                  <a:gd name="T32" fmla="*/ 2147483647 w 166"/>
                  <a:gd name="T33" fmla="*/ 2147483647 h 280"/>
                  <a:gd name="T34" fmla="*/ 2147483647 w 166"/>
                  <a:gd name="T35" fmla="*/ 2147483647 h 280"/>
                  <a:gd name="T36" fmla="*/ 2147483647 w 166"/>
                  <a:gd name="T37" fmla="*/ 2147483647 h 280"/>
                  <a:gd name="T38" fmla="*/ 2147483647 w 166"/>
                  <a:gd name="T39" fmla="*/ 2147483647 h 280"/>
                  <a:gd name="T40" fmla="*/ 2147483647 w 166"/>
                  <a:gd name="T41" fmla="*/ 2147483647 h 280"/>
                  <a:gd name="T42" fmla="*/ 0 w 166"/>
                  <a:gd name="T43" fmla="*/ 2147483647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147483647 w 138"/>
                  <a:gd name="T1" fmla="*/ 2147483647 h 228"/>
                  <a:gd name="T2" fmla="*/ 2147483647 w 138"/>
                  <a:gd name="T3" fmla="*/ 2147483647 h 228"/>
                  <a:gd name="T4" fmla="*/ 2147483647 w 138"/>
                  <a:gd name="T5" fmla="*/ 2147483647 h 228"/>
                  <a:gd name="T6" fmla="*/ 2147483647 w 138"/>
                  <a:gd name="T7" fmla="*/ 2147483647 h 228"/>
                  <a:gd name="T8" fmla="*/ 2147483647 w 138"/>
                  <a:gd name="T9" fmla="*/ 2147483647 h 228"/>
                  <a:gd name="T10" fmla="*/ 2147483647 w 138"/>
                  <a:gd name="T11" fmla="*/ 2147483647 h 228"/>
                  <a:gd name="T12" fmla="*/ 2147483647 w 138"/>
                  <a:gd name="T13" fmla="*/ 2147483647 h 228"/>
                  <a:gd name="T14" fmla="*/ 2147483647 w 138"/>
                  <a:gd name="T15" fmla="*/ 2147483647 h 228"/>
                  <a:gd name="T16" fmla="*/ 2147483647 w 138"/>
                  <a:gd name="T17" fmla="*/ 2147483647 h 228"/>
                  <a:gd name="T18" fmla="*/ 2147483647 w 138"/>
                  <a:gd name="T19" fmla="*/ 2147483647 h 228"/>
                  <a:gd name="T20" fmla="*/ 0 w 138"/>
                  <a:gd name="T21" fmla="*/ 2147483647 h 228"/>
                  <a:gd name="T22" fmla="*/ 0 w 138"/>
                  <a:gd name="T23" fmla="*/ 2147483647 h 228"/>
                  <a:gd name="T24" fmla="*/ 2147483647 w 138"/>
                  <a:gd name="T25" fmla="*/ 2147483647 h 228"/>
                  <a:gd name="T26" fmla="*/ 2147483647 w 138"/>
                  <a:gd name="T27" fmla="*/ 2147483647 h 228"/>
                  <a:gd name="T28" fmla="*/ 2147483647 w 138"/>
                  <a:gd name="T29" fmla="*/ 2147483647 h 228"/>
                  <a:gd name="T30" fmla="*/ 2147483647 w 138"/>
                  <a:gd name="T31" fmla="*/ 2147483647 h 228"/>
                  <a:gd name="T32" fmla="*/ 2147483647 w 138"/>
                  <a:gd name="T33" fmla="*/ 2147483647 h 228"/>
                  <a:gd name="T34" fmla="*/ 2147483647 w 138"/>
                  <a:gd name="T35" fmla="*/ 2147483647 h 228"/>
                  <a:gd name="T36" fmla="*/ 2147483647 w 138"/>
                  <a:gd name="T37" fmla="*/ 2147483647 h 228"/>
                  <a:gd name="T38" fmla="*/ 0 w 138"/>
                  <a:gd name="T39" fmla="*/ 2147483647 h 228"/>
                  <a:gd name="T40" fmla="*/ 2147483647 w 138"/>
                  <a:gd name="T41" fmla="*/ 0 h 228"/>
                  <a:gd name="T42" fmla="*/ 2147483647 w 138"/>
                  <a:gd name="T43" fmla="*/ 2147483647 h 228"/>
                  <a:gd name="T44" fmla="*/ 2147483647 w 138"/>
                  <a:gd name="T45" fmla="*/ 2147483647 h 228"/>
                  <a:gd name="T46" fmla="*/ 2147483647 w 138"/>
                  <a:gd name="T47" fmla="*/ 2147483647 h 228"/>
                  <a:gd name="T48" fmla="*/ 2147483647 w 138"/>
                  <a:gd name="T49" fmla="*/ 2147483647 h 228"/>
                  <a:gd name="T50" fmla="*/ 2147483647 w 138"/>
                  <a:gd name="T51" fmla="*/ 2147483647 h 228"/>
                  <a:gd name="T52" fmla="*/ 2147483647 w 138"/>
                  <a:gd name="T53" fmla="*/ 2147483647 h 228"/>
                  <a:gd name="T54" fmla="*/ 2147483647 w 138"/>
                  <a:gd name="T55" fmla="*/ 2147483647 h 228"/>
                  <a:gd name="T56" fmla="*/ 2147483647 w 138"/>
                  <a:gd name="T57" fmla="*/ 2147483647 h 228"/>
                  <a:gd name="T58" fmla="*/ 2147483647 w 138"/>
                  <a:gd name="T59" fmla="*/ 2147483647 h 228"/>
                  <a:gd name="T60" fmla="*/ 2147483647 w 138"/>
                  <a:gd name="T61" fmla="*/ 2147483647 h 228"/>
                  <a:gd name="T62" fmla="*/ 2147483647 w 138"/>
                  <a:gd name="T63" fmla="*/ 0 h 228"/>
                  <a:gd name="T64" fmla="*/ 2147483647 w 138"/>
                  <a:gd name="T65" fmla="*/ 2147483647 h 228"/>
                  <a:gd name="T66" fmla="*/ 2147483647 w 138"/>
                  <a:gd name="T67" fmla="*/ 2147483647 h 228"/>
                  <a:gd name="T68" fmla="*/ 2147483647 w 138"/>
                  <a:gd name="T69" fmla="*/ 2147483647 h 228"/>
                  <a:gd name="T70" fmla="*/ 2147483647 w 138"/>
                  <a:gd name="T71" fmla="*/ 2147483647 h 228"/>
                  <a:gd name="T72" fmla="*/ 2147483647 w 138"/>
                  <a:gd name="T73" fmla="*/ 2147483647 h 228"/>
                  <a:gd name="T74" fmla="*/ 2147483647 w 138"/>
                  <a:gd name="T75" fmla="*/ 2147483647 h 228"/>
                  <a:gd name="T76" fmla="*/ 2147483647 w 138"/>
                  <a:gd name="T77" fmla="*/ 2147483647 h 228"/>
                  <a:gd name="T78" fmla="*/ 2147483647 w 138"/>
                  <a:gd name="T79" fmla="*/ 2147483647 h 228"/>
                  <a:gd name="T80" fmla="*/ 2147483647 w 138"/>
                  <a:gd name="T81" fmla="*/ 2147483647 h 228"/>
                  <a:gd name="T82" fmla="*/ 2147483647 w 138"/>
                  <a:gd name="T83" fmla="*/ 2147483647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147483647 h 160"/>
                  <a:gd name="T2" fmla="*/ 2147483647 w 94"/>
                  <a:gd name="T3" fmla="*/ 2147483647 h 160"/>
                  <a:gd name="T4" fmla="*/ 2147483647 w 94"/>
                  <a:gd name="T5" fmla="*/ 2147483647 h 160"/>
                  <a:gd name="T6" fmla="*/ 2147483647 w 94"/>
                  <a:gd name="T7" fmla="*/ 2147483647 h 160"/>
                  <a:gd name="T8" fmla="*/ 2147483647 w 94"/>
                  <a:gd name="T9" fmla="*/ 2147483647 h 160"/>
                  <a:gd name="T10" fmla="*/ 2147483647 w 94"/>
                  <a:gd name="T11" fmla="*/ 2147483647 h 160"/>
                  <a:gd name="T12" fmla="*/ 2147483647 w 94"/>
                  <a:gd name="T13" fmla="*/ 2147483647 h 160"/>
                  <a:gd name="T14" fmla="*/ 2147483647 w 94"/>
                  <a:gd name="T15" fmla="*/ 2147483647 h 160"/>
                  <a:gd name="T16" fmla="*/ 2147483647 w 94"/>
                  <a:gd name="T17" fmla="*/ 2147483647 h 160"/>
                  <a:gd name="T18" fmla="*/ 2147483647 w 94"/>
                  <a:gd name="T19" fmla="*/ 2147483647 h 160"/>
                  <a:gd name="T20" fmla="*/ 2147483647 w 94"/>
                  <a:gd name="T21" fmla="*/ 2147483647 h 160"/>
                  <a:gd name="T22" fmla="*/ 2147483647 w 94"/>
                  <a:gd name="T23" fmla="*/ 2147483647 h 160"/>
                  <a:gd name="T24" fmla="*/ 2147483647 w 94"/>
                  <a:gd name="T25" fmla="*/ 2147483647 h 160"/>
                  <a:gd name="T26" fmla="*/ 2147483647 w 94"/>
                  <a:gd name="T27" fmla="*/ 2147483647 h 160"/>
                  <a:gd name="T28" fmla="*/ 2147483647 w 94"/>
                  <a:gd name="T29" fmla="*/ 2147483647 h 160"/>
                  <a:gd name="T30" fmla="*/ 2147483647 w 94"/>
                  <a:gd name="T31" fmla="*/ 2147483647 h 160"/>
                  <a:gd name="T32" fmla="*/ 2147483647 w 94"/>
                  <a:gd name="T33" fmla="*/ 2147483647 h 160"/>
                  <a:gd name="T34" fmla="*/ 2147483647 w 94"/>
                  <a:gd name="T35" fmla="*/ 0 h 160"/>
                  <a:gd name="T36" fmla="*/ 2147483647 w 94"/>
                  <a:gd name="T37" fmla="*/ 0 h 160"/>
                  <a:gd name="T38" fmla="*/ 2147483647 w 94"/>
                  <a:gd name="T39" fmla="*/ 0 h 160"/>
                  <a:gd name="T40" fmla="*/ 2147483647 w 94"/>
                  <a:gd name="T41" fmla="*/ 0 h 160"/>
                  <a:gd name="T42" fmla="*/ 2147483647 w 94"/>
                  <a:gd name="T43" fmla="*/ 2147483647 h 160"/>
                  <a:gd name="T44" fmla="*/ 2147483647 w 94"/>
                  <a:gd name="T45" fmla="*/ 2147483647 h 160"/>
                  <a:gd name="T46" fmla="*/ 2147483647 w 94"/>
                  <a:gd name="T47" fmla="*/ 2147483647 h 160"/>
                  <a:gd name="T48" fmla="*/ 2147483647 w 94"/>
                  <a:gd name="T49" fmla="*/ 2147483647 h 160"/>
                  <a:gd name="T50" fmla="*/ 2147483647 w 94"/>
                  <a:gd name="T51" fmla="*/ 2147483647 h 160"/>
                  <a:gd name="T52" fmla="*/ 2147483647 w 94"/>
                  <a:gd name="T53" fmla="*/ 2147483647 h 160"/>
                  <a:gd name="T54" fmla="*/ 2147483647 w 94"/>
                  <a:gd name="T55" fmla="*/ 2147483647 h 160"/>
                  <a:gd name="T56" fmla="*/ 2147483647 w 94"/>
                  <a:gd name="T57" fmla="*/ 2147483647 h 160"/>
                  <a:gd name="T58" fmla="*/ 2147483647 w 94"/>
                  <a:gd name="T59" fmla="*/ 2147483647 h 160"/>
                  <a:gd name="T60" fmla="*/ 2147483647 w 94"/>
                  <a:gd name="T61" fmla="*/ 2147483647 h 160"/>
                  <a:gd name="T62" fmla="*/ 2147483647 w 94"/>
                  <a:gd name="T63" fmla="*/ 2147483647 h 160"/>
                  <a:gd name="T64" fmla="*/ 2147483647 w 94"/>
                  <a:gd name="T65" fmla="*/ 2147483647 h 160"/>
                  <a:gd name="T66" fmla="*/ 0 w 94"/>
                  <a:gd name="T67" fmla="*/ 2147483647 h 160"/>
                  <a:gd name="T68" fmla="*/ 0 w 94"/>
                  <a:gd name="T69" fmla="*/ 2147483647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3"/>
          <p:cNvSpPr>
            <a:spLocks noChangeArrowheads="1"/>
          </p:cNvSpPr>
          <p:nvPr/>
        </p:nvSpPr>
        <p:spPr bwMode="auto">
          <a:xfrm>
            <a:off x="5139711" y="3879236"/>
            <a:ext cx="2256532" cy="5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6"/>
          <p:cNvSpPr>
            <a:spLocks noChangeArrowheads="1"/>
          </p:cNvSpPr>
          <p:nvPr/>
        </p:nvSpPr>
        <p:spPr bwMode="auto">
          <a:xfrm>
            <a:off x="2338110" y="1152643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17"/>
          <p:cNvSpPr>
            <a:spLocks noChangeArrowheads="1"/>
          </p:cNvSpPr>
          <p:nvPr/>
        </p:nvSpPr>
        <p:spPr bwMode="auto">
          <a:xfrm>
            <a:off x="5139711" y="1527691"/>
            <a:ext cx="2256532" cy="91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15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35398" y="3060378"/>
            <a:ext cx="1029354" cy="1029354"/>
            <a:chOff x="7119116" y="2914646"/>
            <a:chExt cx="980337" cy="980337"/>
          </a:xfrm>
        </p:grpSpPr>
        <p:grpSp>
          <p:nvGrpSpPr>
            <p:cNvPr id="23" name="组合 22"/>
            <p:cNvGrpSpPr/>
            <p:nvPr/>
          </p:nvGrpSpPr>
          <p:grpSpPr>
            <a:xfrm>
              <a:off x="7119116" y="2914646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Freeform 12"/>
            <p:cNvSpPr>
              <a:spLocks noEditPoints="1" noChangeArrowheads="1"/>
            </p:cNvSpPr>
            <p:nvPr/>
          </p:nvSpPr>
          <p:spPr bwMode="auto">
            <a:xfrm>
              <a:off x="7417283" y="3213744"/>
              <a:ext cx="339092" cy="479306"/>
            </a:xfrm>
            <a:custGeom>
              <a:avLst/>
              <a:gdLst>
                <a:gd name="T0" fmla="*/ 2147483647 w 408"/>
                <a:gd name="T1" fmla="*/ 2147483647 h 578"/>
                <a:gd name="T2" fmla="*/ 2147483647 w 408"/>
                <a:gd name="T3" fmla="*/ 2147483647 h 578"/>
                <a:gd name="T4" fmla="*/ 2147483647 w 408"/>
                <a:gd name="T5" fmla="*/ 2147483647 h 578"/>
                <a:gd name="T6" fmla="*/ 2147483647 w 408"/>
                <a:gd name="T7" fmla="*/ 2147483647 h 578"/>
                <a:gd name="T8" fmla="*/ 2147483647 w 408"/>
                <a:gd name="T9" fmla="*/ 2147483647 h 578"/>
                <a:gd name="T10" fmla="*/ 2147483647 w 408"/>
                <a:gd name="T11" fmla="*/ 2147483647 h 578"/>
                <a:gd name="T12" fmla="*/ 2147483647 w 408"/>
                <a:gd name="T13" fmla="*/ 2147483647 h 578"/>
                <a:gd name="T14" fmla="*/ 2147483647 w 408"/>
                <a:gd name="T15" fmla="*/ 2147483647 h 578"/>
                <a:gd name="T16" fmla="*/ 2147483647 w 408"/>
                <a:gd name="T17" fmla="*/ 2147483647 h 578"/>
                <a:gd name="T18" fmla="*/ 2147483647 w 408"/>
                <a:gd name="T19" fmla="*/ 2147483647 h 578"/>
                <a:gd name="T20" fmla="*/ 2147483647 w 408"/>
                <a:gd name="T21" fmla="*/ 2147483647 h 578"/>
                <a:gd name="T22" fmla="*/ 2147483647 w 408"/>
                <a:gd name="T23" fmla="*/ 2147483647 h 578"/>
                <a:gd name="T24" fmla="*/ 2147483647 w 408"/>
                <a:gd name="T25" fmla="*/ 2147483647 h 578"/>
                <a:gd name="T26" fmla="*/ 2147483647 w 408"/>
                <a:gd name="T27" fmla="*/ 2147483647 h 578"/>
                <a:gd name="T28" fmla="*/ 2147483647 w 408"/>
                <a:gd name="T29" fmla="*/ 2147483647 h 578"/>
                <a:gd name="T30" fmla="*/ 2147483647 w 408"/>
                <a:gd name="T31" fmla="*/ 2147483647 h 578"/>
                <a:gd name="T32" fmla="*/ 2147483647 w 408"/>
                <a:gd name="T33" fmla="*/ 2147483647 h 578"/>
                <a:gd name="T34" fmla="*/ 0 w 408"/>
                <a:gd name="T35" fmla="*/ 2147483647 h 578"/>
                <a:gd name="T36" fmla="*/ 2147483647 w 408"/>
                <a:gd name="T37" fmla="*/ 2147483647 h 578"/>
                <a:gd name="T38" fmla="*/ 2147483647 w 408"/>
                <a:gd name="T39" fmla="*/ 2147483647 h 578"/>
                <a:gd name="T40" fmla="*/ 2147483647 w 408"/>
                <a:gd name="T41" fmla="*/ 2147483647 h 578"/>
                <a:gd name="T42" fmla="*/ 2147483647 w 408"/>
                <a:gd name="T43" fmla="*/ 2147483647 h 578"/>
                <a:gd name="T44" fmla="*/ 2147483647 w 408"/>
                <a:gd name="T45" fmla="*/ 0 h 578"/>
                <a:gd name="T46" fmla="*/ 2147483647 w 408"/>
                <a:gd name="T47" fmla="*/ 2147483647 h 578"/>
                <a:gd name="T48" fmla="*/ 2147483647 w 408"/>
                <a:gd name="T49" fmla="*/ 2147483647 h 578"/>
                <a:gd name="T50" fmla="*/ 2147483647 w 408"/>
                <a:gd name="T51" fmla="*/ 2147483647 h 578"/>
                <a:gd name="T52" fmla="*/ 2147483647 w 408"/>
                <a:gd name="T53" fmla="*/ 2147483647 h 578"/>
                <a:gd name="T54" fmla="*/ 2147483647 w 408"/>
                <a:gd name="T55" fmla="*/ 2147483647 h 578"/>
                <a:gd name="T56" fmla="*/ 2147483647 w 408"/>
                <a:gd name="T57" fmla="*/ 2147483647 h 578"/>
                <a:gd name="T58" fmla="*/ 2147483647 w 408"/>
                <a:gd name="T59" fmla="*/ 2147483647 h 578"/>
                <a:gd name="T60" fmla="*/ 2147483647 w 408"/>
                <a:gd name="T61" fmla="*/ 2147483647 h 578"/>
                <a:gd name="T62" fmla="*/ 2147483647 w 408"/>
                <a:gd name="T63" fmla="*/ 2147483647 h 578"/>
                <a:gd name="T64" fmla="*/ 2147483647 w 408"/>
                <a:gd name="T65" fmla="*/ 2147483647 h 578"/>
                <a:gd name="T66" fmla="*/ 2147483647 w 408"/>
                <a:gd name="T67" fmla="*/ 2147483647 h 578"/>
                <a:gd name="T68" fmla="*/ 2147483647 w 408"/>
                <a:gd name="T69" fmla="*/ 2147483647 h 578"/>
                <a:gd name="T70" fmla="*/ 2147483647 w 408"/>
                <a:gd name="T71" fmla="*/ 2147483647 h 578"/>
                <a:gd name="T72" fmla="*/ 2147483647 w 408"/>
                <a:gd name="T73" fmla="*/ 2147483647 h 578"/>
                <a:gd name="T74" fmla="*/ 2147483647 w 408"/>
                <a:gd name="T75" fmla="*/ 2147483647 h 578"/>
                <a:gd name="T76" fmla="*/ 2147483647 w 408"/>
                <a:gd name="T77" fmla="*/ 2147483647 h 578"/>
                <a:gd name="T78" fmla="*/ 2147483647 w 408"/>
                <a:gd name="T79" fmla="*/ 2147483647 h 578"/>
                <a:gd name="T80" fmla="*/ 2147483647 w 408"/>
                <a:gd name="T81" fmla="*/ 2147483647 h 578"/>
                <a:gd name="T82" fmla="*/ 2147483647 w 408"/>
                <a:gd name="T83" fmla="*/ 2147483647 h 578"/>
                <a:gd name="T84" fmla="*/ 2147483647 w 408"/>
                <a:gd name="T85" fmla="*/ 2147483647 h 578"/>
                <a:gd name="T86" fmla="*/ 2147483647 w 408"/>
                <a:gd name="T87" fmla="*/ 2147483647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09376" y="1860083"/>
            <a:ext cx="1029354" cy="1029354"/>
            <a:chOff x="1094333" y="1771508"/>
            <a:chExt cx="980337" cy="980337"/>
          </a:xfrm>
        </p:grpSpPr>
        <p:grpSp>
          <p:nvGrpSpPr>
            <p:cNvPr id="28" name="组合 27"/>
            <p:cNvGrpSpPr/>
            <p:nvPr/>
          </p:nvGrpSpPr>
          <p:grpSpPr>
            <a:xfrm>
              <a:off x="1094333" y="1771508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4"/>
            <p:cNvGrpSpPr>
              <a:grpSpLocks/>
            </p:cNvGrpSpPr>
            <p:nvPr/>
          </p:nvGrpSpPr>
          <p:grpSpPr bwMode="auto">
            <a:xfrm>
              <a:off x="1276025" y="2059328"/>
              <a:ext cx="574161" cy="525498"/>
              <a:chOff x="0" y="0"/>
              <a:chExt cx="550987" cy="504288"/>
            </a:xfrm>
            <a:solidFill>
              <a:srgbClr val="C00000"/>
            </a:solidFill>
          </p:grpSpPr>
          <p:sp>
            <p:nvSpPr>
              <p:cNvPr id="30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2147483647 w 52"/>
                  <a:gd name="T1" fmla="*/ 1287720650 h 52"/>
                  <a:gd name="T2" fmla="*/ 2147483647 w 52"/>
                  <a:gd name="T3" fmla="*/ 1096948243 h 52"/>
                  <a:gd name="T4" fmla="*/ 2147483647 w 52"/>
                  <a:gd name="T5" fmla="*/ 953868938 h 52"/>
                  <a:gd name="T6" fmla="*/ 2147483647 w 52"/>
                  <a:gd name="T7" fmla="*/ 620017227 h 52"/>
                  <a:gd name="T8" fmla="*/ 2147483647 w 52"/>
                  <a:gd name="T9" fmla="*/ 572317219 h 52"/>
                  <a:gd name="T10" fmla="*/ 1893363828 w 52"/>
                  <a:gd name="T11" fmla="*/ 620017227 h 52"/>
                  <a:gd name="T12" fmla="*/ 2035366631 w 52"/>
                  <a:gd name="T13" fmla="*/ 333851711 h 52"/>
                  <a:gd name="T14" fmla="*/ 1751361025 w 52"/>
                  <a:gd name="T15" fmla="*/ 95386203 h 52"/>
                  <a:gd name="T16" fmla="*/ 1514689686 w 52"/>
                  <a:gd name="T17" fmla="*/ 333851711 h 52"/>
                  <a:gd name="T18" fmla="*/ 1372686883 w 52"/>
                  <a:gd name="T19" fmla="*/ 47693102 h 52"/>
                  <a:gd name="T20" fmla="*/ 1278018348 w 52"/>
                  <a:gd name="T21" fmla="*/ 0 h 52"/>
                  <a:gd name="T22" fmla="*/ 899351086 w 52"/>
                  <a:gd name="T23" fmla="*/ 95386203 h 52"/>
                  <a:gd name="T24" fmla="*/ 852016818 w 52"/>
                  <a:gd name="T25" fmla="*/ 429237915 h 52"/>
                  <a:gd name="T26" fmla="*/ 568011212 w 52"/>
                  <a:gd name="T27" fmla="*/ 190772406 h 52"/>
                  <a:gd name="T28" fmla="*/ 284005606 w 52"/>
                  <a:gd name="T29" fmla="*/ 476931016 h 52"/>
                  <a:gd name="T30" fmla="*/ 473342677 w 52"/>
                  <a:gd name="T31" fmla="*/ 715403430 h 52"/>
                  <a:gd name="T32" fmla="*/ 142002803 w 52"/>
                  <a:gd name="T33" fmla="*/ 763096532 h 52"/>
                  <a:gd name="T34" fmla="*/ 94668535 w 52"/>
                  <a:gd name="T35" fmla="*/ 810789634 h 52"/>
                  <a:gd name="T36" fmla="*/ 0 w 52"/>
                  <a:gd name="T37" fmla="*/ 1192334446 h 52"/>
                  <a:gd name="T38" fmla="*/ 331339874 w 52"/>
                  <a:gd name="T39" fmla="*/ 1287720650 h 52"/>
                  <a:gd name="T40" fmla="*/ 94668535 w 52"/>
                  <a:gd name="T41" fmla="*/ 1478493056 h 52"/>
                  <a:gd name="T42" fmla="*/ 189337071 w 52"/>
                  <a:gd name="T43" fmla="*/ 1860044775 h 52"/>
                  <a:gd name="T44" fmla="*/ 284005606 w 52"/>
                  <a:gd name="T45" fmla="*/ 1907737877 h 52"/>
                  <a:gd name="T46" fmla="*/ 568011212 w 52"/>
                  <a:gd name="T47" fmla="*/ 1907737877 h 52"/>
                  <a:gd name="T48" fmla="*/ 473342677 w 52"/>
                  <a:gd name="T49" fmla="*/ 2147483647 h 52"/>
                  <a:gd name="T50" fmla="*/ 804682551 w 52"/>
                  <a:gd name="T51" fmla="*/ 2147483647 h 52"/>
                  <a:gd name="T52" fmla="*/ 994019622 w 52"/>
                  <a:gd name="T53" fmla="*/ 2146203385 h 52"/>
                  <a:gd name="T54" fmla="*/ 1088688157 w 52"/>
                  <a:gd name="T55" fmla="*/ 2147483647 h 52"/>
                  <a:gd name="T56" fmla="*/ 1136022425 w 52"/>
                  <a:gd name="T57" fmla="*/ 2147483647 h 52"/>
                  <a:gd name="T58" fmla="*/ 1514689686 w 52"/>
                  <a:gd name="T59" fmla="*/ 2147483647 h 52"/>
                  <a:gd name="T60" fmla="*/ 1562023954 w 52"/>
                  <a:gd name="T61" fmla="*/ 2147483647 h 52"/>
                  <a:gd name="T62" fmla="*/ 1656692489 w 52"/>
                  <a:gd name="T63" fmla="*/ 2098510283 h 52"/>
                  <a:gd name="T64" fmla="*/ 1893363828 w 52"/>
                  <a:gd name="T65" fmla="*/ 2147483647 h 52"/>
                  <a:gd name="T66" fmla="*/ 2147483647 w 52"/>
                  <a:gd name="T67" fmla="*/ 2050817182 h 52"/>
                  <a:gd name="T68" fmla="*/ 2147483647 w 52"/>
                  <a:gd name="T69" fmla="*/ 1955430978 h 52"/>
                  <a:gd name="T70" fmla="*/ 2035366631 w 52"/>
                  <a:gd name="T71" fmla="*/ 1669265463 h 52"/>
                  <a:gd name="T72" fmla="*/ 2147483647 w 52"/>
                  <a:gd name="T73" fmla="*/ 1716958564 h 52"/>
                  <a:gd name="T74" fmla="*/ 2147483647 w 52"/>
                  <a:gd name="T75" fmla="*/ 1383106853 h 52"/>
                  <a:gd name="T76" fmla="*/ 1562023954 w 52"/>
                  <a:gd name="T77" fmla="*/ 1335413751 h 52"/>
                  <a:gd name="T78" fmla="*/ 899351086 w 52"/>
                  <a:gd name="T79" fmla="*/ 1192334446 h 52"/>
                  <a:gd name="T80" fmla="*/ 1562023954 w 52"/>
                  <a:gd name="T81" fmla="*/ 1335413751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1560673257 w 37"/>
                  <a:gd name="T1" fmla="*/ 1387878316 h 37"/>
                  <a:gd name="T2" fmla="*/ 1466086999 w 37"/>
                  <a:gd name="T3" fmla="*/ 1148593483 h 37"/>
                  <a:gd name="T4" fmla="*/ 1702552644 w 37"/>
                  <a:gd name="T5" fmla="*/ 1196451833 h 37"/>
                  <a:gd name="T6" fmla="*/ 1749845773 w 37"/>
                  <a:gd name="T7" fmla="*/ 957160083 h 37"/>
                  <a:gd name="T8" fmla="*/ 1702552644 w 37"/>
                  <a:gd name="T9" fmla="*/ 861443383 h 37"/>
                  <a:gd name="T10" fmla="*/ 1513380128 w 37"/>
                  <a:gd name="T11" fmla="*/ 765726683 h 37"/>
                  <a:gd name="T12" fmla="*/ 1749845773 w 37"/>
                  <a:gd name="T13" fmla="*/ 670009983 h 37"/>
                  <a:gd name="T14" fmla="*/ 1655259515 w 37"/>
                  <a:gd name="T15" fmla="*/ 430725150 h 37"/>
                  <a:gd name="T16" fmla="*/ 1418793870 w 37"/>
                  <a:gd name="T17" fmla="*/ 478576583 h 37"/>
                  <a:gd name="T18" fmla="*/ 1466086999 w 37"/>
                  <a:gd name="T19" fmla="*/ 239291750 h 37"/>
                  <a:gd name="T20" fmla="*/ 1418793870 w 37"/>
                  <a:gd name="T21" fmla="*/ 191433400 h 37"/>
                  <a:gd name="T22" fmla="*/ 1135035096 w 37"/>
                  <a:gd name="T23" fmla="*/ 95716700 h 37"/>
                  <a:gd name="T24" fmla="*/ 993155709 w 37"/>
                  <a:gd name="T25" fmla="*/ 239291750 h 37"/>
                  <a:gd name="T26" fmla="*/ 898569451 w 37"/>
                  <a:gd name="T27" fmla="*/ 0 h 37"/>
                  <a:gd name="T28" fmla="*/ 662103806 w 37"/>
                  <a:gd name="T29" fmla="*/ 47858350 h 37"/>
                  <a:gd name="T30" fmla="*/ 662103806 w 37"/>
                  <a:gd name="T31" fmla="*/ 239291750 h 37"/>
                  <a:gd name="T32" fmla="*/ 472931290 w 37"/>
                  <a:gd name="T33" fmla="*/ 143575050 h 37"/>
                  <a:gd name="T34" fmla="*/ 378345032 w 37"/>
                  <a:gd name="T35" fmla="*/ 143575050 h 37"/>
                  <a:gd name="T36" fmla="*/ 189172516 w 37"/>
                  <a:gd name="T37" fmla="*/ 335008450 h 37"/>
                  <a:gd name="T38" fmla="*/ 331051903 w 37"/>
                  <a:gd name="T39" fmla="*/ 526434933 h 37"/>
                  <a:gd name="T40" fmla="*/ 141879387 w 37"/>
                  <a:gd name="T41" fmla="*/ 526434933 h 37"/>
                  <a:gd name="T42" fmla="*/ 0 w 37"/>
                  <a:gd name="T43" fmla="*/ 813585033 h 37"/>
                  <a:gd name="T44" fmla="*/ 47293129 w 37"/>
                  <a:gd name="T45" fmla="*/ 861443383 h 37"/>
                  <a:gd name="T46" fmla="*/ 236465645 w 37"/>
                  <a:gd name="T47" fmla="*/ 957160083 h 37"/>
                  <a:gd name="T48" fmla="*/ 47293129 w 37"/>
                  <a:gd name="T49" fmla="*/ 1100735133 h 37"/>
                  <a:gd name="T50" fmla="*/ 189172516 w 37"/>
                  <a:gd name="T51" fmla="*/ 1340019966 h 37"/>
                  <a:gd name="T52" fmla="*/ 378345032 w 37"/>
                  <a:gd name="T53" fmla="*/ 1292168534 h 37"/>
                  <a:gd name="T54" fmla="*/ 331051903 w 37"/>
                  <a:gd name="T55" fmla="*/ 1483595016 h 37"/>
                  <a:gd name="T56" fmla="*/ 331051903 w 37"/>
                  <a:gd name="T57" fmla="*/ 1579311716 h 37"/>
                  <a:gd name="T58" fmla="*/ 567517548 w 37"/>
                  <a:gd name="T59" fmla="*/ 1675028416 h 37"/>
                  <a:gd name="T60" fmla="*/ 614810677 w 37"/>
                  <a:gd name="T61" fmla="*/ 1675028416 h 37"/>
                  <a:gd name="T62" fmla="*/ 803983193 w 37"/>
                  <a:gd name="T63" fmla="*/ 1531453366 h 37"/>
                  <a:gd name="T64" fmla="*/ 803983193 w 37"/>
                  <a:gd name="T65" fmla="*/ 1770745116 h 37"/>
                  <a:gd name="T66" fmla="*/ 1087741967 w 37"/>
                  <a:gd name="T67" fmla="*/ 1722886766 h 37"/>
                  <a:gd name="T68" fmla="*/ 1135035096 w 37"/>
                  <a:gd name="T69" fmla="*/ 1675028416 h 37"/>
                  <a:gd name="T70" fmla="*/ 1182328225 w 37"/>
                  <a:gd name="T71" fmla="*/ 1483595016 h 37"/>
                  <a:gd name="T72" fmla="*/ 1324207612 w 37"/>
                  <a:gd name="T73" fmla="*/ 1627170066 h 37"/>
                  <a:gd name="T74" fmla="*/ 1560673257 w 37"/>
                  <a:gd name="T75" fmla="*/ 1435736666 h 37"/>
                  <a:gd name="T76" fmla="*/ 1040448838 w 37"/>
                  <a:gd name="T77" fmla="*/ 1052876783 h 37"/>
                  <a:gd name="T78" fmla="*/ 709396935 w 37"/>
                  <a:gd name="T79" fmla="*/ 717868333 h 37"/>
                  <a:gd name="T80" fmla="*/ 1040448838 w 37"/>
                  <a:gd name="T81" fmla="*/ 1052876783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512930" y="1923990"/>
            <a:ext cx="1029354" cy="1029354"/>
            <a:chOff x="7097719" y="1832372"/>
            <a:chExt cx="980337" cy="980337"/>
          </a:xfrm>
        </p:grpSpPr>
        <p:grpSp>
          <p:nvGrpSpPr>
            <p:cNvPr id="35" name="组合 34"/>
            <p:cNvGrpSpPr/>
            <p:nvPr/>
          </p:nvGrpSpPr>
          <p:grpSpPr>
            <a:xfrm>
              <a:off x="7097719" y="1832372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Freeform 41"/>
            <p:cNvSpPr>
              <a:spLocks noEditPoints="1" noChangeArrowheads="1"/>
            </p:cNvSpPr>
            <p:nvPr/>
          </p:nvSpPr>
          <p:spPr bwMode="auto">
            <a:xfrm>
              <a:off x="7334035" y="2103125"/>
              <a:ext cx="476079" cy="381999"/>
            </a:xfrm>
            <a:custGeom>
              <a:avLst/>
              <a:gdLst>
                <a:gd name="T0" fmla="*/ 2147483647 w 72"/>
                <a:gd name="T1" fmla="*/ 2147483647 h 58"/>
                <a:gd name="T2" fmla="*/ 2147483647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0 h 58"/>
                <a:gd name="T12" fmla="*/ 2147483647 w 72"/>
                <a:gd name="T13" fmla="*/ 0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0 w 72"/>
                <a:gd name="T23" fmla="*/ 2147483647 h 58"/>
                <a:gd name="T24" fmla="*/ 0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0 w 72"/>
                <a:gd name="T35" fmla="*/ 2147483647 h 58"/>
                <a:gd name="T36" fmla="*/ 2147483647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2147483647 h 58"/>
                <a:gd name="T58" fmla="*/ 2147483647 w 72"/>
                <a:gd name="T59" fmla="*/ 2147483647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2790667" y="2694088"/>
            <a:ext cx="4140518" cy="46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54001" tIns="27001" rIns="54001" bIns="27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0" name="文本框 44"/>
          <p:cNvSpPr>
            <a:spLocks noChangeArrowheads="1"/>
          </p:cNvSpPr>
          <p:nvPr/>
        </p:nvSpPr>
        <p:spPr bwMode="auto">
          <a:xfrm>
            <a:off x="2328110" y="1530193"/>
            <a:ext cx="2265284" cy="7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16"/>
          <p:cNvSpPr>
            <a:spLocks noChangeArrowheads="1"/>
          </p:cNvSpPr>
          <p:nvPr/>
        </p:nvSpPr>
        <p:spPr bwMode="auto">
          <a:xfrm>
            <a:off x="5886866" y="1152643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16"/>
          <p:cNvSpPr>
            <a:spLocks noChangeArrowheads="1"/>
          </p:cNvSpPr>
          <p:nvPr/>
        </p:nvSpPr>
        <p:spPr bwMode="auto">
          <a:xfrm>
            <a:off x="5886866" y="4628829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16"/>
          <p:cNvSpPr>
            <a:spLocks noChangeArrowheads="1"/>
          </p:cNvSpPr>
          <p:nvPr/>
        </p:nvSpPr>
        <p:spPr bwMode="auto">
          <a:xfrm>
            <a:off x="2406431" y="4628829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46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39" grpId="0"/>
      <p:bldP spid="40" grpId="0"/>
      <p:bldP spid="42" grpId="0"/>
      <p:bldP spid="43" grpId="0"/>
      <p:bldP spid="44" grpId="0"/>
      <p:bldP spid="45" grpId="0"/>
      <p:bldP spid="46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253098210"/>
              </p:ext>
            </p:extLst>
          </p:nvPr>
        </p:nvGraphicFramePr>
        <p:xfrm>
          <a:off x="848996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5689073"/>
              </p:ext>
            </p:extLst>
          </p:nvPr>
        </p:nvGraphicFramePr>
        <p:xfrm>
          <a:off x="2537874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715578134"/>
              </p:ext>
            </p:extLst>
          </p:nvPr>
        </p:nvGraphicFramePr>
        <p:xfrm>
          <a:off x="4226752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316697702"/>
              </p:ext>
            </p:extLst>
          </p:nvPr>
        </p:nvGraphicFramePr>
        <p:xfrm>
          <a:off x="5915631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文本框 32"/>
          <p:cNvSpPr txBox="1"/>
          <p:nvPr/>
        </p:nvSpPr>
        <p:spPr>
          <a:xfrm>
            <a:off x="1828546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lang="en-US" altLang="zh-CN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2106016" y="1625336"/>
            <a:ext cx="346922" cy="380133"/>
            <a:chOff x="3437" y="2282"/>
            <a:chExt cx="679" cy="744"/>
          </a:xfrm>
          <a:solidFill>
            <a:srgbClr val="0070C0"/>
          </a:solidFill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3769695" y="1626517"/>
            <a:ext cx="380425" cy="384917"/>
            <a:chOff x="2426" y="2781"/>
            <a:chExt cx="593" cy="600"/>
          </a:xfrm>
          <a:solidFill>
            <a:srgbClr val="00B0F0"/>
          </a:solidFill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8"/>
          <p:cNvGrpSpPr>
            <a:grpSpLocks noChangeAspect="1"/>
          </p:cNvGrpSpPr>
          <p:nvPr/>
        </p:nvGrpSpPr>
        <p:grpSpPr bwMode="auto">
          <a:xfrm>
            <a:off x="5459209" y="1623317"/>
            <a:ext cx="395182" cy="368237"/>
            <a:chOff x="3802" y="2858"/>
            <a:chExt cx="616" cy="574"/>
          </a:xfrm>
          <a:solidFill>
            <a:srgbClr val="0070C0"/>
          </a:solidFill>
        </p:grpSpPr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6"/>
          <p:cNvGrpSpPr>
            <a:grpSpLocks noChangeAspect="1"/>
          </p:cNvGrpSpPr>
          <p:nvPr/>
        </p:nvGrpSpPr>
        <p:grpSpPr bwMode="auto">
          <a:xfrm>
            <a:off x="7062213" y="1713924"/>
            <a:ext cx="562531" cy="278881"/>
            <a:chOff x="5676" y="2597"/>
            <a:chExt cx="1061" cy="526"/>
          </a:xfrm>
          <a:solidFill>
            <a:srgbClr val="00B0F0"/>
          </a:solidFill>
        </p:grpSpPr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文本框 73"/>
          <p:cNvSpPr txBox="1"/>
          <p:nvPr/>
        </p:nvSpPr>
        <p:spPr>
          <a:xfrm>
            <a:off x="3514111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50</a:t>
            </a:r>
            <a:r>
              <a:rPr lang="en-US" altLang="zh-CN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74"/>
          <p:cNvSpPr txBox="1"/>
          <p:nvPr/>
        </p:nvSpPr>
        <p:spPr>
          <a:xfrm>
            <a:off x="5259438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80</a:t>
            </a:r>
            <a:r>
              <a:rPr lang="en-US" altLang="zh-CN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75"/>
          <p:cNvSpPr txBox="1"/>
          <p:nvPr/>
        </p:nvSpPr>
        <p:spPr>
          <a:xfrm>
            <a:off x="6960670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en-US" altLang="zh-CN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17541" y="2888336"/>
            <a:ext cx="1253176" cy="809794"/>
            <a:chOff x="3457192" y="3881040"/>
            <a:chExt cx="1591334" cy="1028306"/>
          </a:xfrm>
        </p:grpSpPr>
        <p:sp>
          <p:nvSpPr>
            <p:cNvPr id="43" name="文本框 77"/>
            <p:cNvSpPr txBox="1"/>
            <p:nvPr/>
          </p:nvSpPr>
          <p:spPr>
            <a:xfrm>
              <a:off x="3457511" y="3881040"/>
              <a:ext cx="1591015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78"/>
            <p:cNvSpPr txBox="1"/>
            <p:nvPr/>
          </p:nvSpPr>
          <p:spPr>
            <a:xfrm>
              <a:off x="3457192" y="4135510"/>
              <a:ext cx="1398251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34420" y="2888336"/>
            <a:ext cx="1199680" cy="809794"/>
            <a:chOff x="3457192" y="3881040"/>
            <a:chExt cx="1523402" cy="1028306"/>
          </a:xfrm>
        </p:grpSpPr>
        <p:sp>
          <p:nvSpPr>
            <p:cNvPr id="46" name="文本框 80"/>
            <p:cNvSpPr txBox="1"/>
            <p:nvPr/>
          </p:nvSpPr>
          <p:spPr>
            <a:xfrm>
              <a:off x="3457511" y="3881040"/>
              <a:ext cx="1523083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81"/>
            <p:cNvSpPr txBox="1"/>
            <p:nvPr/>
          </p:nvSpPr>
          <p:spPr>
            <a:xfrm>
              <a:off x="3457192" y="4135510"/>
              <a:ext cx="1398252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51306" y="2888336"/>
            <a:ext cx="1221791" cy="809794"/>
            <a:chOff x="3457192" y="3881040"/>
            <a:chExt cx="1551480" cy="1028306"/>
          </a:xfrm>
        </p:grpSpPr>
        <p:sp>
          <p:nvSpPr>
            <p:cNvPr id="49" name="文本框 83"/>
            <p:cNvSpPr txBox="1"/>
            <p:nvPr/>
          </p:nvSpPr>
          <p:spPr>
            <a:xfrm>
              <a:off x="3457511" y="3881040"/>
              <a:ext cx="1551161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文本框 84"/>
            <p:cNvSpPr txBox="1"/>
            <p:nvPr/>
          </p:nvSpPr>
          <p:spPr>
            <a:xfrm>
              <a:off x="3457192" y="4135510"/>
              <a:ext cx="1398250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68185" y="2888336"/>
            <a:ext cx="1317252" cy="809794"/>
            <a:chOff x="3457192" y="3881040"/>
            <a:chExt cx="1672700" cy="1028306"/>
          </a:xfrm>
        </p:grpSpPr>
        <p:sp>
          <p:nvSpPr>
            <p:cNvPr id="52" name="文本框 86"/>
            <p:cNvSpPr txBox="1"/>
            <p:nvPr/>
          </p:nvSpPr>
          <p:spPr>
            <a:xfrm>
              <a:off x="3457511" y="3881040"/>
              <a:ext cx="1672381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文本框 87"/>
            <p:cNvSpPr txBox="1"/>
            <p:nvPr/>
          </p:nvSpPr>
          <p:spPr>
            <a:xfrm>
              <a:off x="3457192" y="4135510"/>
              <a:ext cx="1398252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407101" y="4077498"/>
            <a:ext cx="6907652" cy="983660"/>
            <a:chOff x="1710190" y="5445125"/>
            <a:chExt cx="8771621" cy="1249095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710190" y="5445125"/>
              <a:ext cx="877162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90"/>
            <p:cNvSpPr txBox="1"/>
            <p:nvPr/>
          </p:nvSpPr>
          <p:spPr>
            <a:xfrm>
              <a:off x="1874403" y="5592084"/>
              <a:ext cx="8443196" cy="110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content, content to match the title, you can copy and paste directly, to select useful keyword entry.</a:t>
              </a:r>
            </a:p>
            <a:p>
              <a:pPr algn="just"/>
              <a:endParaRPr lang="zh-CN" altLang="en-US" sz="126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endParaRPr lang="zh-CN" altLang="en-US" sz="126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954216" y="3683258"/>
            <a:ext cx="6611522" cy="286232"/>
            <a:chOff x="2094548" y="5327134"/>
            <a:chExt cx="7190104" cy="363469"/>
          </a:xfrm>
        </p:grpSpPr>
        <p:grpSp>
          <p:nvGrpSpPr>
            <p:cNvPr id="58" name="组合 57"/>
            <p:cNvGrpSpPr/>
            <p:nvPr/>
          </p:nvGrpSpPr>
          <p:grpSpPr>
            <a:xfrm>
              <a:off x="7631748" y="5327134"/>
              <a:ext cx="1652904" cy="363469"/>
              <a:chOff x="2080894" y="4828841"/>
              <a:chExt cx="1652904" cy="363469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B0F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文本框 103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786015" y="5327134"/>
              <a:ext cx="1652904" cy="363469"/>
              <a:chOff x="2080894" y="4828841"/>
              <a:chExt cx="1652904" cy="363469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70C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文本框 101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3940281" y="5327134"/>
              <a:ext cx="1652904" cy="363469"/>
              <a:chOff x="2080894" y="4828841"/>
              <a:chExt cx="1652904" cy="36346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ADDF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文本框 99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094548" y="5327134"/>
              <a:ext cx="1652904" cy="363469"/>
              <a:chOff x="2080894" y="4828841"/>
              <a:chExt cx="1652904" cy="363469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70C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文本框 97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71" name="文本框 6"/>
          <p:cNvSpPr>
            <a:spLocks noChangeArrowheads="1"/>
          </p:cNvSpPr>
          <p:nvPr/>
        </p:nvSpPr>
        <p:spPr bwMode="auto">
          <a:xfrm>
            <a:off x="3514111" y="56714"/>
            <a:ext cx="2579990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5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P spid="10" grpId="0"/>
      <p:bldP spid="39" grpId="0"/>
      <p:bldP spid="40" grpId="0"/>
      <p:bldP spid="41" grpId="0"/>
      <p:bldP spid="70" grpId="0"/>
      <p:bldP spid="71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4573825" cy="646331"/>
            <a:chOff x="4987766" y="306351"/>
            <a:chExt cx="457382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4" y="306351"/>
              <a:ext cx="40959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4933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3506770" y="465136"/>
            <a:ext cx="3021198" cy="39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1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Company Introduction</a:t>
            </a:r>
          </a:p>
        </p:txBody>
      </p:sp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1151711" y="1061977"/>
            <a:ext cx="7543443" cy="51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1151711" y="1904440"/>
            <a:ext cx="2470309" cy="282660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72009" tIns="36005" rIns="72009" bIns="36005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47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3978920" y="2655135"/>
            <a:ext cx="1631454" cy="14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94"/>
              </a:spcAft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9" name="矩形 67"/>
          <p:cNvSpPr>
            <a:spLocks noChangeArrowheads="1"/>
          </p:cNvSpPr>
          <p:nvPr/>
        </p:nvSpPr>
        <p:spPr bwMode="auto">
          <a:xfrm>
            <a:off x="6556135" y="1998201"/>
            <a:ext cx="186898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 here</a:t>
            </a: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6556137" y="2288236"/>
            <a:ext cx="1978997" cy="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69"/>
          <p:cNvSpPr>
            <a:spLocks noChangeArrowheads="1"/>
          </p:cNvSpPr>
          <p:nvPr/>
        </p:nvSpPr>
        <p:spPr bwMode="auto">
          <a:xfrm>
            <a:off x="6556135" y="3018329"/>
            <a:ext cx="186898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 here</a:t>
            </a: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6556137" y="3309615"/>
            <a:ext cx="1978997" cy="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71"/>
          <p:cNvSpPr>
            <a:spLocks noChangeArrowheads="1"/>
          </p:cNvSpPr>
          <p:nvPr/>
        </p:nvSpPr>
        <p:spPr bwMode="auto">
          <a:xfrm>
            <a:off x="6556135" y="4038456"/>
            <a:ext cx="186898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 here</a:t>
            </a: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6556137" y="4318490"/>
            <a:ext cx="1978997" cy="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71832" y="2014966"/>
            <a:ext cx="653757" cy="653757"/>
            <a:chOff x="5051514" y="1762004"/>
            <a:chExt cx="605079" cy="605079"/>
          </a:xfrm>
        </p:grpSpPr>
        <p:grpSp>
          <p:nvGrpSpPr>
            <p:cNvPr id="17" name="组合 16"/>
            <p:cNvGrpSpPr/>
            <p:nvPr/>
          </p:nvGrpSpPr>
          <p:grpSpPr>
            <a:xfrm>
              <a:off x="5051514" y="1762004"/>
              <a:ext cx="605079" cy="60507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Freeform 35"/>
            <p:cNvSpPr>
              <a:spLocks noEditPoints="1" noChangeArrowheads="1"/>
            </p:cNvSpPr>
            <p:nvPr/>
          </p:nvSpPr>
          <p:spPr bwMode="auto">
            <a:xfrm>
              <a:off x="5145629" y="1916274"/>
              <a:ext cx="416848" cy="281297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rgbClr val="0067B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54836" y="4020617"/>
            <a:ext cx="635333" cy="635333"/>
            <a:chOff x="5541205" y="3834446"/>
            <a:chExt cx="605079" cy="605079"/>
          </a:xfrm>
        </p:grpSpPr>
        <p:grpSp>
          <p:nvGrpSpPr>
            <p:cNvPr id="22" name="组合 21"/>
            <p:cNvGrpSpPr/>
            <p:nvPr/>
          </p:nvGrpSpPr>
          <p:grpSpPr>
            <a:xfrm>
              <a:off x="5541205" y="3834446"/>
              <a:ext cx="605079" cy="60507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5697292" y="3969912"/>
              <a:ext cx="292903" cy="310672"/>
              <a:chOff x="0" y="0"/>
              <a:chExt cx="439257" cy="424283"/>
            </a:xfrm>
            <a:solidFill>
              <a:srgbClr val="03A9F3"/>
            </a:solidFill>
          </p:grpSpPr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232107" y="169713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083829211 w 176"/>
                  <a:gd name="T1" fmla="*/ 0 h 158"/>
                  <a:gd name="T2" fmla="*/ 934337076 w 176"/>
                  <a:gd name="T3" fmla="*/ 0 h 158"/>
                  <a:gd name="T4" fmla="*/ 934337076 w 176"/>
                  <a:gd name="T5" fmla="*/ 99661426 h 158"/>
                  <a:gd name="T6" fmla="*/ 784842445 w 176"/>
                  <a:gd name="T7" fmla="*/ 99661426 h 158"/>
                  <a:gd name="T8" fmla="*/ 784842445 w 176"/>
                  <a:gd name="T9" fmla="*/ 0 h 158"/>
                  <a:gd name="T10" fmla="*/ 323902122 w 176"/>
                  <a:gd name="T11" fmla="*/ 0 h 158"/>
                  <a:gd name="T12" fmla="*/ 323902122 w 176"/>
                  <a:gd name="T13" fmla="*/ 99661426 h 158"/>
                  <a:gd name="T14" fmla="*/ 174409987 w 176"/>
                  <a:gd name="T15" fmla="*/ 99661426 h 158"/>
                  <a:gd name="T16" fmla="*/ 174409987 w 176"/>
                  <a:gd name="T17" fmla="*/ 0 h 158"/>
                  <a:gd name="T18" fmla="*/ 0 w 176"/>
                  <a:gd name="T19" fmla="*/ 0 h 158"/>
                  <a:gd name="T20" fmla="*/ 0 w 176"/>
                  <a:gd name="T21" fmla="*/ 984167816 h 158"/>
                  <a:gd name="T22" fmla="*/ 80975530 w 176"/>
                  <a:gd name="T23" fmla="*/ 984167816 h 158"/>
                  <a:gd name="T24" fmla="*/ 1009083143 w 176"/>
                  <a:gd name="T25" fmla="*/ 984167816 h 158"/>
                  <a:gd name="T26" fmla="*/ 1096288137 w 176"/>
                  <a:gd name="T27" fmla="*/ 984167816 h 158"/>
                  <a:gd name="T28" fmla="*/ 1083829211 w 176"/>
                  <a:gd name="T29" fmla="*/ 0 h 158"/>
                  <a:gd name="T30" fmla="*/ 1009083143 w 176"/>
                  <a:gd name="T31" fmla="*/ 896962820 h 158"/>
                  <a:gd name="T32" fmla="*/ 80975530 w 176"/>
                  <a:gd name="T33" fmla="*/ 896962820 h 158"/>
                  <a:gd name="T34" fmla="*/ 80975530 w 176"/>
                  <a:gd name="T35" fmla="*/ 274071418 h 158"/>
                  <a:gd name="T36" fmla="*/ 1009083143 w 176"/>
                  <a:gd name="T37" fmla="*/ 274071418 h 158"/>
                  <a:gd name="T38" fmla="*/ 1009083143 w 176"/>
                  <a:gd name="T39" fmla="*/ 896962820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010752" y="1802963"/>
            <a:ext cx="1257723" cy="480653"/>
            <a:chOff x="1936759" y="922085"/>
            <a:chExt cx="1197832" cy="457764"/>
          </a:xfrm>
        </p:grpSpPr>
        <p:grpSp>
          <p:nvGrpSpPr>
            <p:cNvPr id="41" name="组合 40"/>
            <p:cNvGrpSpPr/>
            <p:nvPr/>
          </p:nvGrpSpPr>
          <p:grpSpPr>
            <a:xfrm>
              <a:off x="1936759" y="922085"/>
              <a:ext cx="1197832" cy="457764"/>
              <a:chOff x="3295234" y="2676992"/>
              <a:chExt cx="2596057" cy="359773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3295234" y="2676992"/>
                <a:ext cx="2596057" cy="347450"/>
              </a:xfrm>
              <a:prstGeom prst="roundRect">
                <a:avLst>
                  <a:gd name="adj" fmla="val 12535"/>
                </a:avLst>
              </a:prstGeom>
              <a:gradFill>
                <a:gsLst>
                  <a:gs pos="92000">
                    <a:srgbClr val="FAFCFB"/>
                  </a:gs>
                  <a:gs pos="15000">
                    <a:srgbClr val="CDCED0"/>
                  </a:gs>
                </a:gsLst>
                <a:lin ang="2700000" scaled="1"/>
              </a:gradFill>
              <a:ln w="22225">
                <a:gradFill>
                  <a:gsLst>
                    <a:gs pos="36000">
                      <a:srgbClr val="FCFCFC"/>
                    </a:gs>
                    <a:gs pos="71000">
                      <a:srgbClr val="FAFCFB"/>
                    </a:gs>
                  </a:gsLst>
                  <a:lin ang="3000000" scaled="0"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9" tIns="36005" rIns="72009" bIns="36005"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TextBox 81"/>
              <p:cNvSpPr txBox="1"/>
              <p:nvPr/>
            </p:nvSpPr>
            <p:spPr>
              <a:xfrm>
                <a:off x="3354760" y="2677383"/>
                <a:ext cx="381302" cy="359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520" dirty="0">
                  <a:solidFill>
                    <a:srgbClr val="C00000"/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056590" y="977703"/>
              <a:ext cx="954827" cy="330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72002" tIns="36001" rIns="72002" bIns="36001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785" dirty="0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Title text</a:t>
              </a:r>
              <a:endParaRPr lang="zh-CN" altLang="en-US" sz="1785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886100" y="2978612"/>
            <a:ext cx="653757" cy="653757"/>
            <a:chOff x="5570980" y="2842059"/>
            <a:chExt cx="622626" cy="622626"/>
          </a:xfrm>
        </p:grpSpPr>
        <p:grpSp>
          <p:nvGrpSpPr>
            <p:cNvPr id="46" name="组合 45"/>
            <p:cNvGrpSpPr/>
            <p:nvPr/>
          </p:nvGrpSpPr>
          <p:grpSpPr>
            <a:xfrm>
              <a:off x="5570980" y="2842059"/>
              <a:ext cx="622626" cy="62262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4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任意多边形 75"/>
            <p:cNvSpPr>
              <a:spLocks noChangeArrowheads="1"/>
            </p:cNvSpPr>
            <p:nvPr/>
          </p:nvSpPr>
          <p:spPr bwMode="auto">
            <a:xfrm>
              <a:off x="5679989" y="2993590"/>
              <a:ext cx="447333" cy="319563"/>
            </a:xfrm>
            <a:custGeom>
              <a:avLst/>
              <a:gdLst>
                <a:gd name="T0" fmla="*/ 302178 w 613253"/>
                <a:gd name="T1" fmla="*/ 189810 h 438850"/>
                <a:gd name="T2" fmla="*/ 308446 w 613253"/>
                <a:gd name="T3" fmla="*/ 211231 h 438850"/>
                <a:gd name="T4" fmla="*/ 273991 w 613253"/>
                <a:gd name="T5" fmla="*/ 287948 h 438850"/>
                <a:gd name="T6" fmla="*/ 273506 w 613253"/>
                <a:gd name="T7" fmla="*/ 287948 h 438850"/>
                <a:gd name="T8" fmla="*/ 273846 w 613253"/>
                <a:gd name="T9" fmla="*/ 288271 h 438850"/>
                <a:gd name="T10" fmla="*/ 273506 w 613253"/>
                <a:gd name="T11" fmla="*/ 289027 h 438850"/>
                <a:gd name="T12" fmla="*/ 274642 w 613253"/>
                <a:gd name="T13" fmla="*/ 289027 h 438850"/>
                <a:gd name="T14" fmla="*/ 313223 w 613253"/>
                <a:gd name="T15" fmla="*/ 325694 h 438850"/>
                <a:gd name="T16" fmla="*/ 351804 w 613253"/>
                <a:gd name="T17" fmla="*/ 289027 h 438850"/>
                <a:gd name="T18" fmla="*/ 352939 w 613253"/>
                <a:gd name="T19" fmla="*/ 289027 h 438850"/>
                <a:gd name="T20" fmla="*/ 352600 w 613253"/>
                <a:gd name="T21" fmla="*/ 288270 h 438850"/>
                <a:gd name="T22" fmla="*/ 352939 w 613253"/>
                <a:gd name="T23" fmla="*/ 287948 h 438850"/>
                <a:gd name="T24" fmla="*/ 352455 w 613253"/>
                <a:gd name="T25" fmla="*/ 287948 h 438850"/>
                <a:gd name="T26" fmla="*/ 317999 w 613253"/>
                <a:gd name="T27" fmla="*/ 211229 h 438850"/>
                <a:gd name="T28" fmla="*/ 324267 w 613253"/>
                <a:gd name="T29" fmla="*/ 189810 h 438850"/>
                <a:gd name="T30" fmla="*/ 122621 w 613253"/>
                <a:gd name="T31" fmla="*/ 168497 h 438850"/>
                <a:gd name="T32" fmla="*/ 127701 w 613253"/>
                <a:gd name="T33" fmla="*/ 185855 h 438850"/>
                <a:gd name="T34" fmla="*/ 99783 w 613253"/>
                <a:gd name="T35" fmla="*/ 248016 h 438850"/>
                <a:gd name="T36" fmla="*/ 99389 w 613253"/>
                <a:gd name="T37" fmla="*/ 248016 h 438850"/>
                <a:gd name="T38" fmla="*/ 99664 w 613253"/>
                <a:gd name="T39" fmla="*/ 248278 h 438850"/>
                <a:gd name="T40" fmla="*/ 99390 w 613253"/>
                <a:gd name="T41" fmla="*/ 248890 h 438850"/>
                <a:gd name="T42" fmla="*/ 100310 w 613253"/>
                <a:gd name="T43" fmla="*/ 248890 h 438850"/>
                <a:gd name="T44" fmla="*/ 131571 w 613253"/>
                <a:gd name="T45" fmla="*/ 278601 h 438850"/>
                <a:gd name="T46" fmla="*/ 162832 w 613253"/>
                <a:gd name="T47" fmla="*/ 248890 h 438850"/>
                <a:gd name="T48" fmla="*/ 163753 w 613253"/>
                <a:gd name="T49" fmla="*/ 248890 h 438850"/>
                <a:gd name="T50" fmla="*/ 163477 w 613253"/>
                <a:gd name="T51" fmla="*/ 248278 h 438850"/>
                <a:gd name="T52" fmla="*/ 163752 w 613253"/>
                <a:gd name="T53" fmla="*/ 248016 h 438850"/>
                <a:gd name="T54" fmla="*/ 163360 w 613253"/>
                <a:gd name="T55" fmla="*/ 248016 h 438850"/>
                <a:gd name="T56" fmla="*/ 135441 w 613253"/>
                <a:gd name="T57" fmla="*/ 185853 h 438850"/>
                <a:gd name="T58" fmla="*/ 140519 w 613253"/>
                <a:gd name="T59" fmla="*/ 168497 h 438850"/>
                <a:gd name="T60" fmla="*/ 313647 w 613253"/>
                <a:gd name="T61" fmla="*/ 0 h 438850"/>
                <a:gd name="T62" fmla="*/ 401789 w 613253"/>
                <a:gd name="T63" fmla="*/ 89512 h 438850"/>
                <a:gd name="T64" fmla="*/ 354002 w 613253"/>
                <a:gd name="T65" fmla="*/ 167851 h 438850"/>
                <a:gd name="T66" fmla="*/ 354002 w 613253"/>
                <a:gd name="T67" fmla="*/ 179987 h 438850"/>
                <a:gd name="T68" fmla="*/ 477733 w 613253"/>
                <a:gd name="T69" fmla="*/ 304984 h 438850"/>
                <a:gd name="T70" fmla="*/ 310462 w 613253"/>
                <a:gd name="T71" fmla="*/ 341871 h 438850"/>
                <a:gd name="T72" fmla="*/ 150844 w 613253"/>
                <a:gd name="T73" fmla="*/ 308256 h 438850"/>
                <a:gd name="T74" fmla="*/ 158358 w 613253"/>
                <a:gd name="T75" fmla="*/ 288582 h 438850"/>
                <a:gd name="T76" fmla="*/ 129334 w 613253"/>
                <a:gd name="T77" fmla="*/ 291708 h 438850"/>
                <a:gd name="T78" fmla="*/ 0 w 613253"/>
                <a:gd name="T79" fmla="*/ 264471 h 438850"/>
                <a:gd name="T80" fmla="*/ 97497 w 613253"/>
                <a:gd name="T81" fmla="*/ 161659 h 438850"/>
                <a:gd name="T82" fmla="*/ 97497 w 613253"/>
                <a:gd name="T83" fmla="*/ 149528 h 438850"/>
                <a:gd name="T84" fmla="*/ 60496 w 613253"/>
                <a:gd name="T85" fmla="*/ 87229 h 438850"/>
                <a:gd name="T86" fmla="*/ 131914 w 613253"/>
                <a:gd name="T87" fmla="*/ 14700 h 438850"/>
                <a:gd name="T88" fmla="*/ 203334 w 613253"/>
                <a:gd name="T89" fmla="*/ 87229 h 438850"/>
                <a:gd name="T90" fmla="*/ 164614 w 613253"/>
                <a:gd name="T91" fmla="*/ 150705 h 438850"/>
                <a:gd name="T92" fmla="*/ 164614 w 613253"/>
                <a:gd name="T93" fmla="*/ 160538 h 438850"/>
                <a:gd name="T94" fmla="*/ 228121 w 613253"/>
                <a:gd name="T95" fmla="*/ 196732 h 438850"/>
                <a:gd name="T96" fmla="*/ 229847 w 613253"/>
                <a:gd name="T97" fmla="*/ 199013 h 438850"/>
                <a:gd name="T98" fmla="*/ 271170 w 613253"/>
                <a:gd name="T99" fmla="*/ 181372 h 438850"/>
                <a:gd name="T100" fmla="*/ 271170 w 613253"/>
                <a:gd name="T101" fmla="*/ 166399 h 438850"/>
                <a:gd name="T102" fmla="*/ 225504 w 613253"/>
                <a:gd name="T103" fmla="*/ 89512 h 438850"/>
                <a:gd name="T104" fmla="*/ 313647 w 613253"/>
                <a:gd name="T105" fmla="*/ 0 h 4388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3253"/>
                <a:gd name="T160" fmla="*/ 0 h 438850"/>
                <a:gd name="T161" fmla="*/ 613253 w 613253"/>
                <a:gd name="T162" fmla="*/ 438850 h 4388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lnTo>
                    <a:pt x="387898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lnTo>
                    <a:pt x="157406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rgbClr val="03A9F3"/>
            </a:solidFill>
            <a:ln>
              <a:noFill/>
            </a:ln>
          </p:spPr>
          <p:txBody>
            <a:bodyPr anchor="ctr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1803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utoUpdateAnimBg="0"/>
      <p:bldP spid="7" grpId="0" bldLvl="0" animBg="1" autoUpdateAnimBg="0"/>
      <p:bldP spid="8" grpId="0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4" grpId="0" bldLvl="0" autoUpdateAnimBg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8"/>
          <p:cNvSpPr txBox="1"/>
          <p:nvPr/>
        </p:nvSpPr>
        <p:spPr>
          <a:xfrm>
            <a:off x="1030670" y="3271265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3123034" y="1490603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0"/>
          <p:cNvSpPr txBox="1"/>
          <p:nvPr/>
        </p:nvSpPr>
        <p:spPr>
          <a:xfrm>
            <a:off x="3095353" y="2345377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1"/>
          <p:cNvSpPr txBox="1"/>
          <p:nvPr/>
        </p:nvSpPr>
        <p:spPr>
          <a:xfrm>
            <a:off x="1022000" y="3695636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104111" y="3271265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7170657" y="1490603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7159193" y="2345377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5095440" y="3695636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4914" y="1253095"/>
            <a:ext cx="2112543" cy="1901611"/>
            <a:chOff x="970904" y="1476932"/>
            <a:chExt cx="2682595" cy="2414744"/>
          </a:xfrm>
        </p:grpSpPr>
        <p:grpSp>
          <p:nvGrpSpPr>
            <p:cNvPr id="40" name="组合 39"/>
            <p:cNvGrpSpPr/>
            <p:nvPr/>
          </p:nvGrpSpPr>
          <p:grpSpPr>
            <a:xfrm>
              <a:off x="970904" y="1476932"/>
              <a:ext cx="2682595" cy="2414744"/>
              <a:chOff x="757631" y="1755286"/>
              <a:chExt cx="2682595" cy="2414744"/>
            </a:xfrm>
          </p:grpSpPr>
          <p:sp>
            <p:nvSpPr>
              <p:cNvPr id="4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1349092" y="1747820"/>
              <a:ext cx="1926218" cy="1926217"/>
            </a:xfrm>
            <a:prstGeom prst="ellipse">
              <a:avLst/>
            </a:prstGeom>
            <a:blipFill dpi="0" rotWithShape="1"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000"/>
                        </a14:imgEffect>
                        <a14:imgEffect>
                          <a14:saturation sat="4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71555" y="1305667"/>
            <a:ext cx="573287" cy="573287"/>
            <a:chOff x="1377884" y="1463694"/>
            <a:chExt cx="727984" cy="727984"/>
          </a:xfrm>
        </p:grpSpPr>
        <p:grpSp>
          <p:nvGrpSpPr>
            <p:cNvPr id="45" name="组合 4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33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B0F0"/>
                  </a:solidFill>
                </a:rPr>
                <a:t>1</a:t>
              </a:r>
              <a:endParaRPr lang="zh-CN" altLang="en-US" sz="2205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12400" y="2847056"/>
            <a:ext cx="2112543" cy="1901611"/>
            <a:chOff x="3431704" y="3501008"/>
            <a:chExt cx="2682595" cy="2414744"/>
          </a:xfrm>
        </p:grpSpPr>
        <p:grpSp>
          <p:nvGrpSpPr>
            <p:cNvPr id="50" name="组合 49"/>
            <p:cNvGrpSpPr/>
            <p:nvPr/>
          </p:nvGrpSpPr>
          <p:grpSpPr>
            <a:xfrm>
              <a:off x="3431704" y="3501008"/>
              <a:ext cx="2682595" cy="2414744"/>
              <a:chOff x="757631" y="1755286"/>
              <a:chExt cx="2682595" cy="2414744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3809892" y="3745271"/>
              <a:ext cx="1926218" cy="1926217"/>
            </a:xfrm>
            <a:prstGeom prst="ellipse">
              <a:avLst/>
            </a:prstGeom>
            <a:blipFill dpi="0" rotWithShape="1"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3375"/>
                        </a14:imgEffect>
                        <a14:imgEffect>
                          <a14:saturation sat="7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08976" y="2901747"/>
            <a:ext cx="573287" cy="573287"/>
            <a:chOff x="1377884" y="1463694"/>
            <a:chExt cx="727984" cy="727984"/>
          </a:xfrm>
        </p:grpSpPr>
        <p:grpSp>
          <p:nvGrpSpPr>
            <p:cNvPr id="55" name="组合 5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TextBox 6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70C0"/>
                  </a:solidFill>
                </a:rPr>
                <a:t>2</a:t>
              </a:r>
              <a:endParaRPr lang="zh-CN" altLang="en-US" sz="2205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850926" y="1253095"/>
            <a:ext cx="2112543" cy="1901611"/>
            <a:chOff x="6096000" y="1476932"/>
            <a:chExt cx="2682595" cy="2414744"/>
          </a:xfrm>
        </p:grpSpPr>
        <p:grpSp>
          <p:nvGrpSpPr>
            <p:cNvPr id="60" name="组合 59"/>
            <p:cNvGrpSpPr/>
            <p:nvPr/>
          </p:nvGrpSpPr>
          <p:grpSpPr>
            <a:xfrm>
              <a:off x="6096000" y="1476932"/>
              <a:ext cx="2682595" cy="2414744"/>
              <a:chOff x="757631" y="1755286"/>
              <a:chExt cx="2682595" cy="2414744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6475617" y="1721195"/>
              <a:ext cx="1926218" cy="1926217"/>
            </a:xfrm>
            <a:prstGeom prst="ellipse">
              <a:avLst/>
            </a:prstGeom>
            <a:blipFill dpi="0"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818766" y="1305667"/>
            <a:ext cx="573287" cy="573287"/>
            <a:chOff x="1377884" y="1463694"/>
            <a:chExt cx="727984" cy="727984"/>
          </a:xfrm>
        </p:grpSpPr>
        <p:grpSp>
          <p:nvGrpSpPr>
            <p:cNvPr id="65" name="组合 6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TextBox 7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B0F0"/>
                  </a:solidFill>
                </a:rPr>
                <a:t>3</a:t>
              </a:r>
              <a:endParaRPr lang="zh-CN" altLang="en-US" sz="2205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92353" y="2847056"/>
            <a:ext cx="2112543" cy="1901611"/>
            <a:chOff x="8688288" y="3501008"/>
            <a:chExt cx="2682595" cy="2414744"/>
          </a:xfrm>
        </p:grpSpPr>
        <p:grpSp>
          <p:nvGrpSpPr>
            <p:cNvPr id="70" name="组合 69"/>
            <p:cNvGrpSpPr/>
            <p:nvPr/>
          </p:nvGrpSpPr>
          <p:grpSpPr>
            <a:xfrm>
              <a:off x="8688288" y="3501008"/>
              <a:ext cx="2682595" cy="2414744"/>
              <a:chOff x="757631" y="1755286"/>
              <a:chExt cx="2682595" cy="2414744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椭圆 70"/>
            <p:cNvSpPr/>
            <p:nvPr/>
          </p:nvSpPr>
          <p:spPr>
            <a:xfrm>
              <a:off x="9066476" y="3745270"/>
              <a:ext cx="1926218" cy="1926217"/>
            </a:xfrm>
            <a:prstGeom prst="ellipse">
              <a:avLst/>
            </a:prstGeom>
            <a:blipFill dpi="0" rotWithShape="1">
              <a:blip r:embed="rId8" cstate="screen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750"/>
                        </a14:imgEffect>
                        <a14:imgEffect>
                          <a14:saturation sat="3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80823" y="2901747"/>
            <a:ext cx="573287" cy="573287"/>
            <a:chOff x="1377884" y="1463694"/>
            <a:chExt cx="727984" cy="727984"/>
          </a:xfrm>
        </p:grpSpPr>
        <p:grpSp>
          <p:nvGrpSpPr>
            <p:cNvPr id="75" name="组合 7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TextBox 8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70C0"/>
                  </a:solidFill>
                </a:rPr>
                <a:t>4</a:t>
              </a:r>
              <a:endParaRPr lang="zh-CN" altLang="en-US" sz="2205" dirty="0">
                <a:solidFill>
                  <a:srgbClr val="0070C0"/>
                </a:solidFill>
              </a:endParaRPr>
            </a:p>
          </p:txBody>
        </p:sp>
      </p:grpSp>
      <p:sp>
        <p:nvSpPr>
          <p:cNvPr id="82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8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30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3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3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6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10"/>
                            </p:stCondLst>
                            <p:childTnLst>
                              <p:par>
                                <p:cTn id="6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1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1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64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890"/>
                            </p:stCondLst>
                            <p:childTnLst>
                              <p:par>
                                <p:cTn id="9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890"/>
                            </p:stCondLst>
                            <p:childTnLst>
                              <p:par>
                                <p:cTn id="10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39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2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82" grpId="0" bldLvl="0" autoUpdateAnimBg="0"/>
      <p:bldP spid="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72494" y="1188169"/>
            <a:ext cx="7937500" cy="1123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061393" y="1273894"/>
            <a:ext cx="1857375" cy="960438"/>
            <a:chOff x="717476" y="1291449"/>
            <a:chExt cx="2054324" cy="1106750"/>
          </a:xfrm>
        </p:grpSpPr>
        <p:sp>
          <p:nvSpPr>
            <p:cNvPr id="5" name="圆角矩形 4"/>
            <p:cNvSpPr/>
            <p:nvPr/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rgbClr val="0070C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6" name="Freeform 41"/>
            <p:cNvSpPr>
              <a:spLocks noEditPoints="1"/>
            </p:cNvSpPr>
            <p:nvPr/>
          </p:nvSpPr>
          <p:spPr bwMode="auto">
            <a:xfrm>
              <a:off x="828093" y="1596949"/>
              <a:ext cx="575913" cy="515873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403648" y="1609636"/>
              <a:ext cx="1224138" cy="53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TITLE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3115619" y="1385019"/>
            <a:ext cx="5207000" cy="820378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72494" y="2542307"/>
            <a:ext cx="7937500" cy="1123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" name="文本框 58"/>
          <p:cNvSpPr txBox="1"/>
          <p:nvPr/>
        </p:nvSpPr>
        <p:spPr>
          <a:xfrm>
            <a:off x="3115619" y="2715344"/>
            <a:ext cx="5207000" cy="820378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72494" y="3915495"/>
            <a:ext cx="7937500" cy="11223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2" name="文本框 58"/>
          <p:cNvSpPr txBox="1"/>
          <p:nvPr/>
        </p:nvSpPr>
        <p:spPr>
          <a:xfrm>
            <a:off x="3115619" y="4085357"/>
            <a:ext cx="5207000" cy="820378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061393" y="2624857"/>
            <a:ext cx="1857375" cy="958850"/>
            <a:chOff x="710462" y="2852936"/>
            <a:chExt cx="2054324" cy="1106750"/>
          </a:xfrm>
        </p:grpSpPr>
        <p:grpSp>
          <p:nvGrpSpPr>
            <p:cNvPr id="17425" name="组合 13"/>
            <p:cNvGrpSpPr>
              <a:grpSpLocks/>
            </p:cNvGrpSpPr>
            <p:nvPr/>
          </p:nvGrpSpPr>
          <p:grpSpPr bwMode="auto">
            <a:xfrm>
              <a:off x="710462" y="2852936"/>
              <a:ext cx="2054324" cy="1106750"/>
              <a:chOff x="717476" y="1291449"/>
              <a:chExt cx="2054324" cy="110675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31" name="TextBox 17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35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2200" b="1" dirty="0">
                    <a:solidFill>
                      <a:schemeClr val="bg1"/>
                    </a:solidFill>
                    <a:latin typeface="微软雅黑" pitchFamily="34" charset="-122"/>
                  </a:rPr>
                  <a:t>TITLE</a:t>
                </a:r>
                <a:endParaRPr lang="zh-CN" altLang="en-US" sz="2200" b="1" dirty="0">
                  <a:solidFill>
                    <a:schemeClr val="bg1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828102" y="3043502"/>
              <a:ext cx="467051" cy="46725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1226677" y="3382490"/>
              <a:ext cx="331852" cy="335324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1061393" y="3998044"/>
            <a:ext cx="1857375" cy="958850"/>
            <a:chOff x="710462" y="4437112"/>
            <a:chExt cx="2054324" cy="1106750"/>
          </a:xfrm>
        </p:grpSpPr>
        <p:grpSp>
          <p:nvGrpSpPr>
            <p:cNvPr id="17419" name="组合 19"/>
            <p:cNvGrpSpPr>
              <a:grpSpLocks/>
            </p:cNvGrpSpPr>
            <p:nvPr/>
          </p:nvGrpSpPr>
          <p:grpSpPr bwMode="auto">
            <a:xfrm>
              <a:off x="710462" y="4437112"/>
              <a:ext cx="2054324" cy="1106750"/>
              <a:chOff x="717476" y="1291449"/>
              <a:chExt cx="2054324" cy="110675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24" name="TextBox 22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35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2200" b="1" dirty="0">
                    <a:solidFill>
                      <a:schemeClr val="bg1"/>
                    </a:solidFill>
                    <a:latin typeface="微软雅黑" pitchFamily="34" charset="-122"/>
                  </a:rPr>
                  <a:t>TITLE</a:t>
                </a:r>
                <a:endParaRPr lang="zh-CN" altLang="en-US" sz="2200" b="1" dirty="0">
                  <a:solidFill>
                    <a:schemeClr val="bg1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21" name="Freeform 41"/>
            <p:cNvSpPr>
              <a:spLocks noEditPoints="1"/>
            </p:cNvSpPr>
            <p:nvPr/>
          </p:nvSpPr>
          <p:spPr bwMode="auto">
            <a:xfrm>
              <a:off x="828102" y="4743118"/>
              <a:ext cx="614541" cy="494739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6"/>
          <p:cNvSpPr>
            <a:spLocks noChangeArrowheads="1"/>
          </p:cNvSpPr>
          <p:nvPr/>
        </p:nvSpPr>
        <p:spPr bwMode="auto">
          <a:xfrm>
            <a:off x="3363386" y="56714"/>
            <a:ext cx="2730715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/>
      <p:bldP spid="11" grpId="0" animBg="1"/>
      <p:bldP spid="12" grpId="0"/>
      <p:bldP spid="26" grpId="0" bldLvl="0" autoUpdateAnimBg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30389" y="2844354"/>
            <a:ext cx="1513763" cy="1304888"/>
            <a:chOff x="849314" y="2545158"/>
            <a:chExt cx="1441680" cy="1242751"/>
          </a:xfrm>
        </p:grpSpPr>
        <p:sp>
          <p:nvSpPr>
            <p:cNvPr id="31" name="六边形 30"/>
            <p:cNvSpPr/>
            <p:nvPr/>
          </p:nvSpPr>
          <p:spPr>
            <a:xfrm>
              <a:off x="849314" y="2545158"/>
              <a:ext cx="1441680" cy="1242751"/>
            </a:xfrm>
            <a:prstGeom prst="hexagon">
              <a:avLst/>
            </a:prstGeom>
            <a:solidFill>
              <a:srgbClr val="00B0F0"/>
            </a:soli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32" name="Freeform 2345"/>
            <p:cNvSpPr>
              <a:spLocks noEditPoints="1"/>
            </p:cNvSpPr>
            <p:nvPr/>
          </p:nvSpPr>
          <p:spPr bwMode="auto">
            <a:xfrm>
              <a:off x="1368989" y="2843553"/>
              <a:ext cx="412388" cy="763308"/>
            </a:xfrm>
            <a:custGeom>
              <a:avLst/>
              <a:gdLst>
                <a:gd name="T0" fmla="*/ 292714 w 86"/>
                <a:gd name="T1" fmla="*/ 0 h 164"/>
                <a:gd name="T2" fmla="*/ 197411 w 86"/>
                <a:gd name="T3" fmla="*/ 72758 h 164"/>
                <a:gd name="T4" fmla="*/ 81687 w 86"/>
                <a:gd name="T5" fmla="*/ 85987 h 164"/>
                <a:gd name="T6" fmla="*/ 68073 w 86"/>
                <a:gd name="T7" fmla="*/ 198432 h 164"/>
                <a:gd name="T8" fmla="*/ 0 w 86"/>
                <a:gd name="T9" fmla="*/ 291034 h 164"/>
                <a:gd name="T10" fmla="*/ 68073 w 86"/>
                <a:gd name="T11" fmla="*/ 377021 h 164"/>
                <a:gd name="T12" fmla="*/ 81687 w 86"/>
                <a:gd name="T13" fmla="*/ 489466 h 164"/>
                <a:gd name="T14" fmla="*/ 197411 w 86"/>
                <a:gd name="T15" fmla="*/ 509309 h 164"/>
                <a:gd name="T16" fmla="*/ 292714 w 86"/>
                <a:gd name="T17" fmla="*/ 575453 h 164"/>
                <a:gd name="T18" fmla="*/ 388016 w 86"/>
                <a:gd name="T19" fmla="*/ 509309 h 164"/>
                <a:gd name="T20" fmla="*/ 503740 w 86"/>
                <a:gd name="T21" fmla="*/ 489466 h 164"/>
                <a:gd name="T22" fmla="*/ 517354 w 86"/>
                <a:gd name="T23" fmla="*/ 377021 h 164"/>
                <a:gd name="T24" fmla="*/ 585427 w 86"/>
                <a:gd name="T25" fmla="*/ 291034 h 164"/>
                <a:gd name="T26" fmla="*/ 517354 w 86"/>
                <a:gd name="T27" fmla="*/ 198432 h 164"/>
                <a:gd name="T28" fmla="*/ 503740 w 86"/>
                <a:gd name="T29" fmla="*/ 85987 h 164"/>
                <a:gd name="T30" fmla="*/ 388016 w 86"/>
                <a:gd name="T31" fmla="*/ 72758 h 164"/>
                <a:gd name="T32" fmla="*/ 292714 w 86"/>
                <a:gd name="T33" fmla="*/ 0 h 164"/>
                <a:gd name="T34" fmla="*/ 292714 w 86"/>
                <a:gd name="T35" fmla="*/ 158746 h 164"/>
                <a:gd name="T36" fmla="*/ 422052 w 86"/>
                <a:gd name="T37" fmla="*/ 291034 h 164"/>
                <a:gd name="T38" fmla="*/ 292714 w 86"/>
                <a:gd name="T39" fmla="*/ 416707 h 164"/>
                <a:gd name="T40" fmla="*/ 163375 w 86"/>
                <a:gd name="T41" fmla="*/ 291034 h 164"/>
                <a:gd name="T42" fmla="*/ 292714 w 86"/>
                <a:gd name="T43" fmla="*/ 158746 h 164"/>
                <a:gd name="T44" fmla="*/ 197411 w 86"/>
                <a:gd name="T45" fmla="*/ 601911 h 164"/>
                <a:gd name="T46" fmla="*/ 129339 w 86"/>
                <a:gd name="T47" fmla="*/ 608525 h 164"/>
                <a:gd name="T48" fmla="*/ 129339 w 86"/>
                <a:gd name="T49" fmla="*/ 1084762 h 164"/>
                <a:gd name="T50" fmla="*/ 456089 w 86"/>
                <a:gd name="T51" fmla="*/ 1084762 h 164"/>
                <a:gd name="T52" fmla="*/ 456089 w 86"/>
                <a:gd name="T53" fmla="*/ 608525 h 164"/>
                <a:gd name="T54" fmla="*/ 388016 w 86"/>
                <a:gd name="T55" fmla="*/ 601911 h 164"/>
                <a:gd name="T56" fmla="*/ 292714 w 86"/>
                <a:gd name="T57" fmla="*/ 668055 h 164"/>
                <a:gd name="T58" fmla="*/ 197411 w 86"/>
                <a:gd name="T59" fmla="*/ 601911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64"/>
                <a:gd name="T92" fmla="*/ 86 w 86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64">
                  <a:moveTo>
                    <a:pt x="43" y="0"/>
                  </a:moveTo>
                  <a:cubicBezTo>
                    <a:pt x="37" y="0"/>
                    <a:pt x="31" y="5"/>
                    <a:pt x="29" y="11"/>
                  </a:cubicBezTo>
                  <a:cubicBezTo>
                    <a:pt x="24" y="8"/>
                    <a:pt x="17" y="8"/>
                    <a:pt x="12" y="13"/>
                  </a:cubicBezTo>
                  <a:cubicBezTo>
                    <a:pt x="8" y="18"/>
                    <a:pt x="7" y="25"/>
                    <a:pt x="10" y="30"/>
                  </a:cubicBezTo>
                  <a:cubicBezTo>
                    <a:pt x="4" y="32"/>
                    <a:pt x="0" y="37"/>
                    <a:pt x="0" y="44"/>
                  </a:cubicBezTo>
                  <a:cubicBezTo>
                    <a:pt x="0" y="50"/>
                    <a:pt x="4" y="55"/>
                    <a:pt x="10" y="57"/>
                  </a:cubicBezTo>
                  <a:cubicBezTo>
                    <a:pt x="7" y="63"/>
                    <a:pt x="8" y="70"/>
                    <a:pt x="12" y="74"/>
                  </a:cubicBezTo>
                  <a:cubicBezTo>
                    <a:pt x="17" y="79"/>
                    <a:pt x="24" y="80"/>
                    <a:pt x="29" y="77"/>
                  </a:cubicBezTo>
                  <a:cubicBezTo>
                    <a:pt x="31" y="82"/>
                    <a:pt x="37" y="87"/>
                    <a:pt x="43" y="87"/>
                  </a:cubicBezTo>
                  <a:cubicBezTo>
                    <a:pt x="49" y="87"/>
                    <a:pt x="55" y="82"/>
                    <a:pt x="57" y="77"/>
                  </a:cubicBezTo>
                  <a:cubicBezTo>
                    <a:pt x="62" y="80"/>
                    <a:pt x="69" y="79"/>
                    <a:pt x="74" y="74"/>
                  </a:cubicBezTo>
                  <a:cubicBezTo>
                    <a:pt x="78" y="70"/>
                    <a:pt x="79" y="63"/>
                    <a:pt x="76" y="57"/>
                  </a:cubicBezTo>
                  <a:cubicBezTo>
                    <a:pt x="82" y="55"/>
                    <a:pt x="86" y="50"/>
                    <a:pt x="86" y="44"/>
                  </a:cubicBezTo>
                  <a:cubicBezTo>
                    <a:pt x="86" y="37"/>
                    <a:pt x="82" y="32"/>
                    <a:pt x="76" y="30"/>
                  </a:cubicBezTo>
                  <a:cubicBezTo>
                    <a:pt x="79" y="25"/>
                    <a:pt x="78" y="18"/>
                    <a:pt x="74" y="13"/>
                  </a:cubicBezTo>
                  <a:cubicBezTo>
                    <a:pt x="69" y="8"/>
                    <a:pt x="62" y="8"/>
                    <a:pt x="57" y="11"/>
                  </a:cubicBezTo>
                  <a:cubicBezTo>
                    <a:pt x="55" y="5"/>
                    <a:pt x="49" y="0"/>
                    <a:pt x="43" y="0"/>
                  </a:cubicBezTo>
                  <a:close/>
                  <a:moveTo>
                    <a:pt x="43" y="24"/>
                  </a:moveTo>
                  <a:cubicBezTo>
                    <a:pt x="54" y="24"/>
                    <a:pt x="62" y="33"/>
                    <a:pt x="62" y="44"/>
                  </a:cubicBezTo>
                  <a:cubicBezTo>
                    <a:pt x="62" y="54"/>
                    <a:pt x="54" y="63"/>
                    <a:pt x="43" y="63"/>
                  </a:cubicBezTo>
                  <a:cubicBezTo>
                    <a:pt x="32" y="63"/>
                    <a:pt x="24" y="54"/>
                    <a:pt x="24" y="44"/>
                  </a:cubicBezTo>
                  <a:cubicBezTo>
                    <a:pt x="24" y="33"/>
                    <a:pt x="32" y="24"/>
                    <a:pt x="43" y="24"/>
                  </a:cubicBezTo>
                  <a:close/>
                  <a:moveTo>
                    <a:pt x="29" y="91"/>
                  </a:moveTo>
                  <a:cubicBezTo>
                    <a:pt x="26" y="93"/>
                    <a:pt x="22" y="93"/>
                    <a:pt x="19" y="9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45" y="136"/>
                    <a:pt x="42" y="138"/>
                    <a:pt x="67" y="1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4" y="93"/>
                    <a:pt x="60" y="93"/>
                    <a:pt x="57" y="91"/>
                  </a:cubicBezTo>
                  <a:cubicBezTo>
                    <a:pt x="55" y="97"/>
                    <a:pt x="49" y="101"/>
                    <a:pt x="43" y="101"/>
                  </a:cubicBezTo>
                  <a:cubicBezTo>
                    <a:pt x="37" y="101"/>
                    <a:pt x="31" y="97"/>
                    <a:pt x="29" y="9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81440" y="2844354"/>
            <a:ext cx="1513763" cy="1304888"/>
            <a:chOff x="6740086" y="1941664"/>
            <a:chExt cx="1441680" cy="1242751"/>
          </a:xfrm>
        </p:grpSpPr>
        <p:sp>
          <p:nvSpPr>
            <p:cNvPr id="34" name="六边形 33"/>
            <p:cNvSpPr/>
            <p:nvPr/>
          </p:nvSpPr>
          <p:spPr>
            <a:xfrm>
              <a:off x="6740086" y="1941664"/>
              <a:ext cx="1441680" cy="1242751"/>
            </a:xfrm>
            <a:prstGeom prst="hexagon">
              <a:avLst/>
            </a:prstGeom>
            <a:solidFill>
              <a:srgbClr val="0070C0"/>
            </a:soli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35" name="Freeform 2345"/>
            <p:cNvSpPr>
              <a:spLocks noEditPoints="1"/>
            </p:cNvSpPr>
            <p:nvPr/>
          </p:nvSpPr>
          <p:spPr bwMode="auto">
            <a:xfrm>
              <a:off x="7244116" y="2213237"/>
              <a:ext cx="411270" cy="763308"/>
            </a:xfrm>
            <a:custGeom>
              <a:avLst/>
              <a:gdLst>
                <a:gd name="T0" fmla="*/ 292714 w 86"/>
                <a:gd name="T1" fmla="*/ 0 h 164"/>
                <a:gd name="T2" fmla="*/ 197411 w 86"/>
                <a:gd name="T3" fmla="*/ 72758 h 164"/>
                <a:gd name="T4" fmla="*/ 81687 w 86"/>
                <a:gd name="T5" fmla="*/ 85987 h 164"/>
                <a:gd name="T6" fmla="*/ 68073 w 86"/>
                <a:gd name="T7" fmla="*/ 198432 h 164"/>
                <a:gd name="T8" fmla="*/ 0 w 86"/>
                <a:gd name="T9" fmla="*/ 291034 h 164"/>
                <a:gd name="T10" fmla="*/ 68073 w 86"/>
                <a:gd name="T11" fmla="*/ 377021 h 164"/>
                <a:gd name="T12" fmla="*/ 81687 w 86"/>
                <a:gd name="T13" fmla="*/ 489466 h 164"/>
                <a:gd name="T14" fmla="*/ 197411 w 86"/>
                <a:gd name="T15" fmla="*/ 509309 h 164"/>
                <a:gd name="T16" fmla="*/ 292714 w 86"/>
                <a:gd name="T17" fmla="*/ 575453 h 164"/>
                <a:gd name="T18" fmla="*/ 388016 w 86"/>
                <a:gd name="T19" fmla="*/ 509309 h 164"/>
                <a:gd name="T20" fmla="*/ 503740 w 86"/>
                <a:gd name="T21" fmla="*/ 489466 h 164"/>
                <a:gd name="T22" fmla="*/ 517354 w 86"/>
                <a:gd name="T23" fmla="*/ 377021 h 164"/>
                <a:gd name="T24" fmla="*/ 585427 w 86"/>
                <a:gd name="T25" fmla="*/ 291034 h 164"/>
                <a:gd name="T26" fmla="*/ 517354 w 86"/>
                <a:gd name="T27" fmla="*/ 198432 h 164"/>
                <a:gd name="T28" fmla="*/ 503740 w 86"/>
                <a:gd name="T29" fmla="*/ 85987 h 164"/>
                <a:gd name="T30" fmla="*/ 388016 w 86"/>
                <a:gd name="T31" fmla="*/ 72758 h 164"/>
                <a:gd name="T32" fmla="*/ 292714 w 86"/>
                <a:gd name="T33" fmla="*/ 0 h 164"/>
                <a:gd name="T34" fmla="*/ 292714 w 86"/>
                <a:gd name="T35" fmla="*/ 158746 h 164"/>
                <a:gd name="T36" fmla="*/ 422052 w 86"/>
                <a:gd name="T37" fmla="*/ 291034 h 164"/>
                <a:gd name="T38" fmla="*/ 292714 w 86"/>
                <a:gd name="T39" fmla="*/ 416707 h 164"/>
                <a:gd name="T40" fmla="*/ 163375 w 86"/>
                <a:gd name="T41" fmla="*/ 291034 h 164"/>
                <a:gd name="T42" fmla="*/ 292714 w 86"/>
                <a:gd name="T43" fmla="*/ 158746 h 164"/>
                <a:gd name="T44" fmla="*/ 197411 w 86"/>
                <a:gd name="T45" fmla="*/ 601911 h 164"/>
                <a:gd name="T46" fmla="*/ 129339 w 86"/>
                <a:gd name="T47" fmla="*/ 608525 h 164"/>
                <a:gd name="T48" fmla="*/ 129339 w 86"/>
                <a:gd name="T49" fmla="*/ 1084762 h 164"/>
                <a:gd name="T50" fmla="*/ 456089 w 86"/>
                <a:gd name="T51" fmla="*/ 1084762 h 164"/>
                <a:gd name="T52" fmla="*/ 456089 w 86"/>
                <a:gd name="T53" fmla="*/ 608525 h 164"/>
                <a:gd name="T54" fmla="*/ 388016 w 86"/>
                <a:gd name="T55" fmla="*/ 601911 h 164"/>
                <a:gd name="T56" fmla="*/ 292714 w 86"/>
                <a:gd name="T57" fmla="*/ 668055 h 164"/>
                <a:gd name="T58" fmla="*/ 197411 w 86"/>
                <a:gd name="T59" fmla="*/ 601911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64"/>
                <a:gd name="T92" fmla="*/ 86 w 86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64">
                  <a:moveTo>
                    <a:pt x="43" y="0"/>
                  </a:moveTo>
                  <a:cubicBezTo>
                    <a:pt x="37" y="0"/>
                    <a:pt x="31" y="5"/>
                    <a:pt x="29" y="11"/>
                  </a:cubicBezTo>
                  <a:cubicBezTo>
                    <a:pt x="24" y="8"/>
                    <a:pt x="17" y="8"/>
                    <a:pt x="12" y="13"/>
                  </a:cubicBezTo>
                  <a:cubicBezTo>
                    <a:pt x="8" y="18"/>
                    <a:pt x="7" y="25"/>
                    <a:pt x="10" y="30"/>
                  </a:cubicBezTo>
                  <a:cubicBezTo>
                    <a:pt x="4" y="32"/>
                    <a:pt x="0" y="37"/>
                    <a:pt x="0" y="44"/>
                  </a:cubicBezTo>
                  <a:cubicBezTo>
                    <a:pt x="0" y="50"/>
                    <a:pt x="4" y="55"/>
                    <a:pt x="10" y="57"/>
                  </a:cubicBezTo>
                  <a:cubicBezTo>
                    <a:pt x="7" y="63"/>
                    <a:pt x="8" y="70"/>
                    <a:pt x="12" y="74"/>
                  </a:cubicBezTo>
                  <a:cubicBezTo>
                    <a:pt x="17" y="79"/>
                    <a:pt x="24" y="80"/>
                    <a:pt x="29" y="77"/>
                  </a:cubicBezTo>
                  <a:cubicBezTo>
                    <a:pt x="31" y="82"/>
                    <a:pt x="37" y="87"/>
                    <a:pt x="43" y="87"/>
                  </a:cubicBezTo>
                  <a:cubicBezTo>
                    <a:pt x="49" y="87"/>
                    <a:pt x="55" y="82"/>
                    <a:pt x="57" y="77"/>
                  </a:cubicBezTo>
                  <a:cubicBezTo>
                    <a:pt x="62" y="80"/>
                    <a:pt x="69" y="79"/>
                    <a:pt x="74" y="74"/>
                  </a:cubicBezTo>
                  <a:cubicBezTo>
                    <a:pt x="78" y="70"/>
                    <a:pt x="79" y="63"/>
                    <a:pt x="76" y="57"/>
                  </a:cubicBezTo>
                  <a:cubicBezTo>
                    <a:pt x="82" y="55"/>
                    <a:pt x="86" y="50"/>
                    <a:pt x="86" y="44"/>
                  </a:cubicBezTo>
                  <a:cubicBezTo>
                    <a:pt x="86" y="37"/>
                    <a:pt x="82" y="32"/>
                    <a:pt x="76" y="30"/>
                  </a:cubicBezTo>
                  <a:cubicBezTo>
                    <a:pt x="79" y="25"/>
                    <a:pt x="78" y="18"/>
                    <a:pt x="74" y="13"/>
                  </a:cubicBezTo>
                  <a:cubicBezTo>
                    <a:pt x="69" y="8"/>
                    <a:pt x="62" y="8"/>
                    <a:pt x="57" y="11"/>
                  </a:cubicBezTo>
                  <a:cubicBezTo>
                    <a:pt x="55" y="5"/>
                    <a:pt x="49" y="0"/>
                    <a:pt x="43" y="0"/>
                  </a:cubicBezTo>
                  <a:close/>
                  <a:moveTo>
                    <a:pt x="43" y="24"/>
                  </a:moveTo>
                  <a:cubicBezTo>
                    <a:pt x="54" y="24"/>
                    <a:pt x="62" y="33"/>
                    <a:pt x="62" y="44"/>
                  </a:cubicBezTo>
                  <a:cubicBezTo>
                    <a:pt x="62" y="54"/>
                    <a:pt x="54" y="63"/>
                    <a:pt x="43" y="63"/>
                  </a:cubicBezTo>
                  <a:cubicBezTo>
                    <a:pt x="32" y="63"/>
                    <a:pt x="24" y="54"/>
                    <a:pt x="24" y="44"/>
                  </a:cubicBezTo>
                  <a:cubicBezTo>
                    <a:pt x="24" y="33"/>
                    <a:pt x="32" y="24"/>
                    <a:pt x="43" y="24"/>
                  </a:cubicBezTo>
                  <a:close/>
                  <a:moveTo>
                    <a:pt x="29" y="91"/>
                  </a:moveTo>
                  <a:cubicBezTo>
                    <a:pt x="26" y="93"/>
                    <a:pt x="22" y="93"/>
                    <a:pt x="19" y="9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45" y="136"/>
                    <a:pt x="42" y="138"/>
                    <a:pt x="67" y="1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4" y="93"/>
                    <a:pt x="60" y="93"/>
                    <a:pt x="57" y="91"/>
                  </a:cubicBezTo>
                  <a:cubicBezTo>
                    <a:pt x="55" y="97"/>
                    <a:pt x="49" y="101"/>
                    <a:pt x="43" y="101"/>
                  </a:cubicBezTo>
                  <a:cubicBezTo>
                    <a:pt x="37" y="101"/>
                    <a:pt x="31" y="97"/>
                    <a:pt x="29" y="9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867216" y="2191909"/>
            <a:ext cx="1513763" cy="1304888"/>
            <a:chOff x="2027245" y="1923783"/>
            <a:chExt cx="1441680" cy="1242751"/>
          </a:xfrm>
        </p:grpSpPr>
        <p:sp>
          <p:nvSpPr>
            <p:cNvPr id="37" name="六边形 36"/>
            <p:cNvSpPr/>
            <p:nvPr/>
          </p:nvSpPr>
          <p:spPr bwMode="auto">
            <a:xfrm>
              <a:off x="2027245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06092" y="2239194"/>
              <a:ext cx="823181" cy="641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TITLE </a:t>
              </a:r>
            </a:p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TEXT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40871" y="2191909"/>
            <a:ext cx="1513763" cy="1304888"/>
            <a:chOff x="4383107" y="1923783"/>
            <a:chExt cx="1441680" cy="1242751"/>
          </a:xfrm>
        </p:grpSpPr>
        <p:sp>
          <p:nvSpPr>
            <p:cNvPr id="43" name="六边形 42"/>
            <p:cNvSpPr/>
            <p:nvPr/>
          </p:nvSpPr>
          <p:spPr bwMode="auto">
            <a:xfrm>
              <a:off x="4383107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80780" y="2239194"/>
              <a:ext cx="823181" cy="641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TITLE </a:t>
              </a:r>
            </a:p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TEXT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104044" y="2844354"/>
            <a:ext cx="1513763" cy="1304888"/>
            <a:chOff x="3205176" y="2545158"/>
            <a:chExt cx="1441680" cy="1242751"/>
          </a:xfrm>
        </p:grpSpPr>
        <p:sp>
          <p:nvSpPr>
            <p:cNvPr id="49" name="六边形 48"/>
            <p:cNvSpPr/>
            <p:nvPr/>
          </p:nvSpPr>
          <p:spPr bwMode="auto">
            <a:xfrm>
              <a:off x="3205176" y="2545158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602851" y="2843367"/>
              <a:ext cx="823181" cy="641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TITLE </a:t>
              </a:r>
            </a:p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TEXT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658939" y="4351290"/>
            <a:ext cx="1856636" cy="818357"/>
            <a:chOff x="1256119" y="1638320"/>
            <a:chExt cx="1923767" cy="779387"/>
          </a:xfrm>
        </p:grpSpPr>
        <p:sp>
          <p:nvSpPr>
            <p:cNvPr id="56" name="TextBox 82"/>
            <p:cNvSpPr txBox="1"/>
            <p:nvPr/>
          </p:nvSpPr>
          <p:spPr>
            <a:xfrm>
              <a:off x="1256119" y="1958240"/>
              <a:ext cx="1923767" cy="45946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  <a:p>
              <a:endParaRPr lang="en-US" altLang="zh-CN" sz="94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</a:endParaRPr>
            </a:p>
          </p:txBody>
        </p:sp>
        <p:sp>
          <p:nvSpPr>
            <p:cNvPr id="57" name="TextBox 83"/>
            <p:cNvSpPr txBox="1"/>
            <p:nvPr/>
          </p:nvSpPr>
          <p:spPr>
            <a:xfrm>
              <a:off x="1441866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104045" y="4351290"/>
            <a:ext cx="1856636" cy="818357"/>
            <a:chOff x="1256119" y="1638320"/>
            <a:chExt cx="1923767" cy="779387"/>
          </a:xfrm>
        </p:grpSpPr>
        <p:sp>
          <p:nvSpPr>
            <p:cNvPr id="59" name="TextBox 85"/>
            <p:cNvSpPr txBox="1"/>
            <p:nvPr/>
          </p:nvSpPr>
          <p:spPr>
            <a:xfrm>
              <a:off x="1256119" y="1958240"/>
              <a:ext cx="1923767" cy="45946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  <a:p>
              <a:endParaRPr lang="en-US" altLang="zh-CN" sz="94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</a:endParaRPr>
            </a:p>
          </p:txBody>
        </p:sp>
        <p:sp>
          <p:nvSpPr>
            <p:cNvPr id="60" name="TextBox 86"/>
            <p:cNvSpPr txBox="1"/>
            <p:nvPr/>
          </p:nvSpPr>
          <p:spPr>
            <a:xfrm>
              <a:off x="1441866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7700" y="4351290"/>
            <a:ext cx="1856636" cy="672931"/>
            <a:chOff x="1256119" y="1638320"/>
            <a:chExt cx="1923767" cy="640886"/>
          </a:xfrm>
        </p:grpSpPr>
        <p:sp>
          <p:nvSpPr>
            <p:cNvPr id="62" name="TextBox 88"/>
            <p:cNvSpPr txBox="1"/>
            <p:nvPr/>
          </p:nvSpPr>
          <p:spPr>
            <a:xfrm>
              <a:off x="125611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63" name="TextBox 89"/>
            <p:cNvSpPr txBox="1"/>
            <p:nvPr/>
          </p:nvSpPr>
          <p:spPr>
            <a:xfrm>
              <a:off x="1441866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696405" y="1221227"/>
            <a:ext cx="4159711" cy="672931"/>
            <a:chOff x="-1130229" y="1638320"/>
            <a:chExt cx="4310115" cy="640886"/>
          </a:xfrm>
        </p:grpSpPr>
        <p:sp>
          <p:nvSpPr>
            <p:cNvPr id="65" name="TextBox 91"/>
            <p:cNvSpPr txBox="1"/>
            <p:nvPr/>
          </p:nvSpPr>
          <p:spPr>
            <a:xfrm>
              <a:off x="125611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66" name="TextBox 92"/>
            <p:cNvSpPr txBox="1"/>
            <p:nvPr/>
          </p:nvSpPr>
          <p:spPr>
            <a:xfrm>
              <a:off x="1441865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  <p:sp>
          <p:nvSpPr>
            <p:cNvPr id="67" name="TextBox 93"/>
            <p:cNvSpPr txBox="1"/>
            <p:nvPr/>
          </p:nvSpPr>
          <p:spPr>
            <a:xfrm>
              <a:off x="-113022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68" name="TextBox 94"/>
            <p:cNvSpPr txBox="1"/>
            <p:nvPr/>
          </p:nvSpPr>
          <p:spPr>
            <a:xfrm>
              <a:off x="-944482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44586" y="1221227"/>
            <a:ext cx="1856636" cy="672931"/>
            <a:chOff x="1256119" y="1638320"/>
            <a:chExt cx="1923767" cy="640886"/>
          </a:xfrm>
        </p:grpSpPr>
        <p:sp>
          <p:nvSpPr>
            <p:cNvPr id="70" name="TextBox 96"/>
            <p:cNvSpPr txBox="1"/>
            <p:nvPr/>
          </p:nvSpPr>
          <p:spPr>
            <a:xfrm>
              <a:off x="125611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71" name="TextBox 97"/>
            <p:cNvSpPr txBox="1"/>
            <p:nvPr/>
          </p:nvSpPr>
          <p:spPr>
            <a:xfrm>
              <a:off x="1572548" y="1638320"/>
              <a:ext cx="11615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sp>
        <p:nvSpPr>
          <p:cNvPr id="45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5971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utoUpdateAnimBg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3308275" y="4044942"/>
            <a:ext cx="3598175" cy="422910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rgbClr val="F2F2F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339937" y="1355836"/>
            <a:ext cx="2921739" cy="2921739"/>
          </a:xfrm>
          <a:custGeom>
            <a:avLst/>
            <a:gdLst>
              <a:gd name="connsiteX0" fmla="*/ 928291 w 2094279"/>
              <a:gd name="connsiteY0" fmla="*/ 0 h 2094279"/>
              <a:gd name="connsiteX1" fmla="*/ 1165990 w 2094279"/>
              <a:gd name="connsiteY1" fmla="*/ 0 h 2094279"/>
              <a:gd name="connsiteX2" fmla="*/ 1212337 w 2094279"/>
              <a:gd name="connsiteY2" fmla="*/ 216228 h 2094279"/>
              <a:gd name="connsiteX3" fmla="*/ 1223536 w 2094279"/>
              <a:gd name="connsiteY3" fmla="*/ 217936 h 2094279"/>
              <a:gd name="connsiteX4" fmla="*/ 1318464 w 2094279"/>
              <a:gd name="connsiteY4" fmla="*/ 246132 h 2094279"/>
              <a:gd name="connsiteX5" fmla="*/ 1467784 w 2094279"/>
              <a:gd name="connsiteY5" fmla="*/ 80866 h 2094279"/>
              <a:gd name="connsiteX6" fmla="*/ 1673637 w 2094279"/>
              <a:gd name="connsiteY6" fmla="*/ 199715 h 2094279"/>
              <a:gd name="connsiteX7" fmla="*/ 1607482 w 2094279"/>
              <a:gd name="connsiteY7" fmla="*/ 404512 h 2094279"/>
              <a:gd name="connsiteX8" fmla="*/ 1619929 w 2094279"/>
              <a:gd name="connsiteY8" fmla="*/ 413588 h 2094279"/>
              <a:gd name="connsiteX9" fmla="*/ 1686118 w 2094279"/>
              <a:gd name="connsiteY9" fmla="*/ 477262 h 2094279"/>
              <a:gd name="connsiteX10" fmla="*/ 1693219 w 2094279"/>
              <a:gd name="connsiteY10" fmla="*/ 485684 h 2094279"/>
              <a:gd name="connsiteX11" fmla="*/ 1894566 w 2094279"/>
              <a:gd name="connsiteY11" fmla="*/ 420645 h 2094279"/>
              <a:gd name="connsiteX12" fmla="*/ 2013416 w 2094279"/>
              <a:gd name="connsiteY12" fmla="*/ 626498 h 2094279"/>
              <a:gd name="connsiteX13" fmla="*/ 1863405 w 2094279"/>
              <a:gd name="connsiteY13" fmla="*/ 762034 h 2094279"/>
              <a:gd name="connsiteX14" fmla="*/ 1875544 w 2094279"/>
              <a:gd name="connsiteY14" fmla="*/ 792151 h 2094279"/>
              <a:gd name="connsiteX15" fmla="*/ 1899390 w 2094279"/>
              <a:gd name="connsiteY15" fmla="*/ 886516 h 2094279"/>
              <a:gd name="connsiteX16" fmla="*/ 2094279 w 2094279"/>
              <a:gd name="connsiteY16" fmla="*/ 928291 h 2094279"/>
              <a:gd name="connsiteX17" fmla="*/ 2094279 w 2094279"/>
              <a:gd name="connsiteY17" fmla="*/ 1165989 h 2094279"/>
              <a:gd name="connsiteX18" fmla="*/ 1911738 w 2094279"/>
              <a:gd name="connsiteY18" fmla="*/ 1205117 h 2094279"/>
              <a:gd name="connsiteX19" fmla="*/ 1904613 w 2094279"/>
              <a:gd name="connsiteY19" fmla="*/ 1251805 h 2094279"/>
              <a:gd name="connsiteX20" fmla="*/ 1886180 w 2094279"/>
              <a:gd name="connsiteY20" fmla="*/ 1325380 h 2094279"/>
              <a:gd name="connsiteX21" fmla="*/ 1878958 w 2094279"/>
              <a:gd name="connsiteY21" fmla="*/ 1346300 h 2094279"/>
              <a:gd name="connsiteX22" fmla="*/ 2013416 w 2094279"/>
              <a:gd name="connsiteY22" fmla="*/ 1467785 h 2094279"/>
              <a:gd name="connsiteX23" fmla="*/ 1894566 w 2094279"/>
              <a:gd name="connsiteY23" fmla="*/ 1673636 h 2094279"/>
              <a:gd name="connsiteX24" fmla="*/ 1729332 w 2094279"/>
              <a:gd name="connsiteY24" fmla="*/ 1620262 h 2094279"/>
              <a:gd name="connsiteX25" fmla="*/ 1708961 w 2094279"/>
              <a:gd name="connsiteY25" fmla="*/ 1648199 h 2094279"/>
              <a:gd name="connsiteX26" fmla="*/ 1645290 w 2094279"/>
              <a:gd name="connsiteY26" fmla="*/ 1714389 h 2094279"/>
              <a:gd name="connsiteX27" fmla="*/ 1621825 w 2094279"/>
              <a:gd name="connsiteY27" fmla="*/ 1734168 h 2094279"/>
              <a:gd name="connsiteX28" fmla="*/ 1673637 w 2094279"/>
              <a:gd name="connsiteY28" fmla="*/ 1894565 h 2094279"/>
              <a:gd name="connsiteX29" fmla="*/ 1467784 w 2094279"/>
              <a:gd name="connsiteY29" fmla="*/ 2013414 h 2094279"/>
              <a:gd name="connsiteX30" fmla="*/ 1358517 w 2094279"/>
              <a:gd name="connsiteY30" fmla="*/ 1892480 h 2094279"/>
              <a:gd name="connsiteX31" fmla="*/ 1330399 w 2094279"/>
              <a:gd name="connsiteY31" fmla="*/ 1903815 h 2094279"/>
              <a:gd name="connsiteX32" fmla="*/ 1199738 w 2094279"/>
              <a:gd name="connsiteY32" fmla="*/ 1936832 h 2094279"/>
              <a:gd name="connsiteX33" fmla="*/ 1165990 w 2094279"/>
              <a:gd name="connsiteY33" fmla="*/ 2094279 h 2094279"/>
              <a:gd name="connsiteX34" fmla="*/ 928291 w 2094279"/>
              <a:gd name="connsiteY34" fmla="*/ 2094279 h 2094279"/>
              <a:gd name="connsiteX35" fmla="*/ 894472 w 2094279"/>
              <a:gd name="connsiteY35" fmla="*/ 1936503 h 2094279"/>
              <a:gd name="connsiteX36" fmla="*/ 870746 w 2094279"/>
              <a:gd name="connsiteY36" fmla="*/ 1932883 h 2094279"/>
              <a:gd name="connsiteX37" fmla="*/ 735541 w 2094279"/>
              <a:gd name="connsiteY37" fmla="*/ 1892727 h 2094279"/>
              <a:gd name="connsiteX38" fmla="*/ 626497 w 2094279"/>
              <a:gd name="connsiteY38" fmla="*/ 2013414 h 2094279"/>
              <a:gd name="connsiteX39" fmla="*/ 420645 w 2094279"/>
              <a:gd name="connsiteY39" fmla="*/ 1894565 h 2094279"/>
              <a:gd name="connsiteX40" fmla="*/ 472183 w 2094279"/>
              <a:gd name="connsiteY40" fmla="*/ 1735013 h 2094279"/>
              <a:gd name="connsiteX41" fmla="*/ 371751 w 2094279"/>
              <a:gd name="connsiteY41" fmla="*/ 1632153 h 2094279"/>
              <a:gd name="connsiteX42" fmla="*/ 363774 w 2094279"/>
              <a:gd name="connsiteY42" fmla="*/ 1620641 h 2094279"/>
              <a:gd name="connsiteX43" fmla="*/ 199717 w 2094279"/>
              <a:gd name="connsiteY43" fmla="*/ 1673636 h 2094279"/>
              <a:gd name="connsiteX44" fmla="*/ 80867 w 2094279"/>
              <a:gd name="connsiteY44" fmla="*/ 1467785 h 2094279"/>
              <a:gd name="connsiteX45" fmla="*/ 215420 w 2094279"/>
              <a:gd name="connsiteY45" fmla="*/ 1346213 h 2094279"/>
              <a:gd name="connsiteX46" fmla="*/ 202203 w 2094279"/>
              <a:gd name="connsiteY46" fmla="*/ 1304612 h 2094279"/>
              <a:gd name="connsiteX47" fmla="*/ 182180 w 2094279"/>
              <a:gd name="connsiteY47" fmla="*/ 1205040 h 2094279"/>
              <a:gd name="connsiteX48" fmla="*/ 0 w 2094279"/>
              <a:gd name="connsiteY48" fmla="*/ 1165989 h 2094279"/>
              <a:gd name="connsiteX49" fmla="*/ 0 w 2094279"/>
              <a:gd name="connsiteY49" fmla="*/ 928291 h 2094279"/>
              <a:gd name="connsiteX50" fmla="*/ 193080 w 2094279"/>
              <a:gd name="connsiteY50" fmla="*/ 886904 h 2094279"/>
              <a:gd name="connsiteX51" fmla="*/ 202203 w 2094279"/>
              <a:gd name="connsiteY51" fmla="*/ 846208 h 2094279"/>
              <a:gd name="connsiteX52" fmla="*/ 231323 w 2094279"/>
              <a:gd name="connsiteY52" fmla="*/ 762436 h 2094279"/>
              <a:gd name="connsiteX53" fmla="*/ 80867 w 2094279"/>
              <a:gd name="connsiteY53" fmla="*/ 626498 h 2094279"/>
              <a:gd name="connsiteX54" fmla="*/ 199717 w 2094279"/>
              <a:gd name="connsiteY54" fmla="*/ 420645 h 2094279"/>
              <a:gd name="connsiteX55" fmla="*/ 402631 w 2094279"/>
              <a:gd name="connsiteY55" fmla="*/ 486189 h 2094279"/>
              <a:gd name="connsiteX56" fmla="*/ 447078 w 2094279"/>
              <a:gd name="connsiteY56" fmla="*/ 438229 h 2094279"/>
              <a:gd name="connsiteX57" fmla="*/ 487077 w 2094279"/>
              <a:gd name="connsiteY57" fmla="*/ 405374 h 2094279"/>
              <a:gd name="connsiteX58" fmla="*/ 420645 w 2094279"/>
              <a:gd name="connsiteY58" fmla="*/ 199715 h 2094279"/>
              <a:gd name="connsiteX59" fmla="*/ 626497 w 2094279"/>
              <a:gd name="connsiteY59" fmla="*/ 80866 h 2094279"/>
              <a:gd name="connsiteX60" fmla="*/ 774618 w 2094279"/>
              <a:gd name="connsiteY60" fmla="*/ 244806 h 2094279"/>
              <a:gd name="connsiteX61" fmla="*/ 870746 w 2094279"/>
              <a:gd name="connsiteY61" fmla="*/ 217936 h 2094279"/>
              <a:gd name="connsiteX62" fmla="*/ 881943 w 2094279"/>
              <a:gd name="connsiteY62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094279" h="2094279"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8F52A8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996576" y="1862914"/>
            <a:ext cx="2414660" cy="2414660"/>
          </a:xfrm>
          <a:custGeom>
            <a:avLst/>
            <a:gdLst>
              <a:gd name="connsiteX0" fmla="*/ 1533117 w 3066235"/>
              <a:gd name="connsiteY0" fmla="*/ 961617 h 3066235"/>
              <a:gd name="connsiteX1" fmla="*/ 961617 w 3066235"/>
              <a:gd name="connsiteY1" fmla="*/ 1533117 h 3066235"/>
              <a:gd name="connsiteX2" fmla="*/ 1533117 w 3066235"/>
              <a:gd name="connsiteY2" fmla="*/ 2104617 h 3066235"/>
              <a:gd name="connsiteX3" fmla="*/ 2104617 w 3066235"/>
              <a:gd name="connsiteY3" fmla="*/ 1533117 h 3066235"/>
              <a:gd name="connsiteX4" fmla="*/ 1533117 w 3066235"/>
              <a:gd name="connsiteY4" fmla="*/ 961617 h 3066235"/>
              <a:gd name="connsiteX5" fmla="*/ 1359112 w 3066235"/>
              <a:gd name="connsiteY5" fmla="*/ 0 h 3066235"/>
              <a:gd name="connsiteX6" fmla="*/ 1707127 w 3066235"/>
              <a:gd name="connsiteY6" fmla="*/ 0 h 3066235"/>
              <a:gd name="connsiteX7" fmla="*/ 1774983 w 3066235"/>
              <a:gd name="connsiteY7" fmla="*/ 316580 h 3066235"/>
              <a:gd name="connsiteX8" fmla="*/ 1791380 w 3066235"/>
              <a:gd name="connsiteY8" fmla="*/ 319080 h 3066235"/>
              <a:gd name="connsiteX9" fmla="*/ 1930364 w 3066235"/>
              <a:gd name="connsiteY9" fmla="*/ 360362 h 3066235"/>
              <a:gd name="connsiteX10" fmla="*/ 2148983 w 3066235"/>
              <a:gd name="connsiteY10" fmla="*/ 118396 h 3066235"/>
              <a:gd name="connsiteX11" fmla="*/ 2450373 w 3066235"/>
              <a:gd name="connsiteY11" fmla="*/ 292403 h 3066235"/>
              <a:gd name="connsiteX12" fmla="*/ 2353515 w 3066235"/>
              <a:gd name="connsiteY12" fmla="*/ 592246 h 3066235"/>
              <a:gd name="connsiteX13" fmla="*/ 2371739 w 3066235"/>
              <a:gd name="connsiteY13" fmla="*/ 605535 h 3066235"/>
              <a:gd name="connsiteX14" fmla="*/ 2468646 w 3066235"/>
              <a:gd name="connsiteY14" fmla="*/ 698760 h 3066235"/>
              <a:gd name="connsiteX15" fmla="*/ 2479043 w 3066235"/>
              <a:gd name="connsiteY15" fmla="*/ 711090 h 3066235"/>
              <a:gd name="connsiteX16" fmla="*/ 2773835 w 3066235"/>
              <a:gd name="connsiteY16" fmla="*/ 615867 h 3066235"/>
              <a:gd name="connsiteX17" fmla="*/ 2947844 w 3066235"/>
              <a:gd name="connsiteY17" fmla="*/ 917256 h 3066235"/>
              <a:gd name="connsiteX18" fmla="*/ 2728212 w 3066235"/>
              <a:gd name="connsiteY18" fmla="*/ 1115695 h 3066235"/>
              <a:gd name="connsiteX19" fmla="*/ 2745985 w 3066235"/>
              <a:gd name="connsiteY19" fmla="*/ 1159789 h 3066235"/>
              <a:gd name="connsiteX20" fmla="*/ 2780898 w 3066235"/>
              <a:gd name="connsiteY20" fmla="*/ 1297949 h 3066235"/>
              <a:gd name="connsiteX21" fmla="*/ 3066235 w 3066235"/>
              <a:gd name="connsiteY21" fmla="*/ 1359112 h 3066235"/>
              <a:gd name="connsiteX22" fmla="*/ 3066235 w 3066235"/>
              <a:gd name="connsiteY22" fmla="*/ 1707125 h 3066235"/>
              <a:gd name="connsiteX23" fmla="*/ 2798977 w 3066235"/>
              <a:gd name="connsiteY23" fmla="*/ 1764413 h 3066235"/>
              <a:gd name="connsiteX24" fmla="*/ 2788545 w 3066235"/>
              <a:gd name="connsiteY24" fmla="*/ 1832769 h 3066235"/>
              <a:gd name="connsiteX25" fmla="*/ 2761557 w 3066235"/>
              <a:gd name="connsiteY25" fmla="*/ 1940490 h 3066235"/>
              <a:gd name="connsiteX26" fmla="*/ 2750984 w 3066235"/>
              <a:gd name="connsiteY26" fmla="*/ 1971119 h 3066235"/>
              <a:gd name="connsiteX27" fmla="*/ 2947844 w 3066235"/>
              <a:gd name="connsiteY27" fmla="*/ 2148985 h 3066235"/>
              <a:gd name="connsiteX28" fmla="*/ 2773835 w 3066235"/>
              <a:gd name="connsiteY28" fmla="*/ 2450371 h 3066235"/>
              <a:gd name="connsiteX29" fmla="*/ 2531916 w 3066235"/>
              <a:gd name="connsiteY29" fmla="*/ 2372227 h 3066235"/>
              <a:gd name="connsiteX30" fmla="*/ 2502091 w 3066235"/>
              <a:gd name="connsiteY30" fmla="*/ 2413129 h 3066235"/>
              <a:gd name="connsiteX31" fmla="*/ 2408870 w 3066235"/>
              <a:gd name="connsiteY31" fmla="*/ 2510038 h 3066235"/>
              <a:gd name="connsiteX32" fmla="*/ 2374515 w 3066235"/>
              <a:gd name="connsiteY32" fmla="*/ 2538996 h 3066235"/>
              <a:gd name="connsiteX33" fmla="*/ 2450373 w 3066235"/>
              <a:gd name="connsiteY33" fmla="*/ 2773834 h 3066235"/>
              <a:gd name="connsiteX34" fmla="*/ 2148983 w 3066235"/>
              <a:gd name="connsiteY34" fmla="*/ 2947841 h 3066235"/>
              <a:gd name="connsiteX35" fmla="*/ 1989006 w 3066235"/>
              <a:gd name="connsiteY35" fmla="*/ 2770781 h 3066235"/>
              <a:gd name="connsiteX36" fmla="*/ 1947838 w 3066235"/>
              <a:gd name="connsiteY36" fmla="*/ 2787377 h 3066235"/>
              <a:gd name="connsiteX37" fmla="*/ 1756537 w 3066235"/>
              <a:gd name="connsiteY37" fmla="*/ 2835717 h 3066235"/>
              <a:gd name="connsiteX38" fmla="*/ 1707127 w 3066235"/>
              <a:gd name="connsiteY38" fmla="*/ 3066235 h 3066235"/>
              <a:gd name="connsiteX39" fmla="*/ 1359112 w 3066235"/>
              <a:gd name="connsiteY39" fmla="*/ 3066235 h 3066235"/>
              <a:gd name="connsiteX40" fmla="*/ 1309597 w 3066235"/>
              <a:gd name="connsiteY40" fmla="*/ 2835235 h 3066235"/>
              <a:gd name="connsiteX41" fmla="*/ 1274860 w 3066235"/>
              <a:gd name="connsiteY41" fmla="*/ 2829935 h 3066235"/>
              <a:gd name="connsiteX42" fmla="*/ 1076906 w 3066235"/>
              <a:gd name="connsiteY42" fmla="*/ 2771143 h 3066235"/>
              <a:gd name="connsiteX43" fmla="*/ 917255 w 3066235"/>
              <a:gd name="connsiteY43" fmla="*/ 2947841 h 3066235"/>
              <a:gd name="connsiteX44" fmla="*/ 615867 w 3066235"/>
              <a:gd name="connsiteY44" fmla="*/ 2773834 h 3066235"/>
              <a:gd name="connsiteX45" fmla="*/ 691324 w 3066235"/>
              <a:gd name="connsiteY45" fmla="*/ 2540234 h 3066235"/>
              <a:gd name="connsiteX46" fmla="*/ 544281 w 3066235"/>
              <a:gd name="connsiteY46" fmla="*/ 2389636 h 3066235"/>
              <a:gd name="connsiteX47" fmla="*/ 532602 w 3066235"/>
              <a:gd name="connsiteY47" fmla="*/ 2372781 h 3066235"/>
              <a:gd name="connsiteX48" fmla="*/ 292406 w 3066235"/>
              <a:gd name="connsiteY48" fmla="*/ 2450371 h 3066235"/>
              <a:gd name="connsiteX49" fmla="*/ 118398 w 3066235"/>
              <a:gd name="connsiteY49" fmla="*/ 2148985 h 3066235"/>
              <a:gd name="connsiteX50" fmla="*/ 315397 w 3066235"/>
              <a:gd name="connsiteY50" fmla="*/ 1970991 h 3066235"/>
              <a:gd name="connsiteX51" fmla="*/ 296046 w 3066235"/>
              <a:gd name="connsiteY51" fmla="*/ 1910083 h 3066235"/>
              <a:gd name="connsiteX52" fmla="*/ 266730 w 3066235"/>
              <a:gd name="connsiteY52" fmla="*/ 1764300 h 3066235"/>
              <a:gd name="connsiteX53" fmla="*/ 0 w 3066235"/>
              <a:gd name="connsiteY53" fmla="*/ 1707125 h 3066235"/>
              <a:gd name="connsiteX54" fmla="*/ 0 w 3066235"/>
              <a:gd name="connsiteY54" fmla="*/ 1359112 h 3066235"/>
              <a:gd name="connsiteX55" fmla="*/ 282689 w 3066235"/>
              <a:gd name="connsiteY55" fmla="*/ 1298517 h 3066235"/>
              <a:gd name="connsiteX56" fmla="*/ 296046 w 3066235"/>
              <a:gd name="connsiteY56" fmla="*/ 1238934 h 3066235"/>
              <a:gd name="connsiteX57" fmla="*/ 338680 w 3066235"/>
              <a:gd name="connsiteY57" fmla="*/ 1116283 h 3066235"/>
              <a:gd name="connsiteX58" fmla="*/ 118398 w 3066235"/>
              <a:gd name="connsiteY58" fmla="*/ 917256 h 3066235"/>
              <a:gd name="connsiteX59" fmla="*/ 292406 w 3066235"/>
              <a:gd name="connsiteY59" fmla="*/ 615867 h 3066235"/>
              <a:gd name="connsiteX60" fmla="*/ 589492 w 3066235"/>
              <a:gd name="connsiteY60" fmla="*/ 711830 h 3066235"/>
              <a:gd name="connsiteX61" fmla="*/ 654567 w 3066235"/>
              <a:gd name="connsiteY61" fmla="*/ 641611 h 3066235"/>
              <a:gd name="connsiteX62" fmla="*/ 713130 w 3066235"/>
              <a:gd name="connsiteY62" fmla="*/ 593508 h 3066235"/>
              <a:gd name="connsiteX63" fmla="*/ 615867 w 3066235"/>
              <a:gd name="connsiteY63" fmla="*/ 292403 h 3066235"/>
              <a:gd name="connsiteX64" fmla="*/ 917255 w 3066235"/>
              <a:gd name="connsiteY64" fmla="*/ 118396 h 3066235"/>
              <a:gd name="connsiteX65" fmla="*/ 1134119 w 3066235"/>
              <a:gd name="connsiteY65" fmla="*/ 358421 h 3066235"/>
              <a:gd name="connsiteX66" fmla="*/ 1274860 w 3066235"/>
              <a:gd name="connsiteY66" fmla="*/ 319080 h 3066235"/>
              <a:gd name="connsiteX67" fmla="*/ 1291253 w 3066235"/>
              <a:gd name="connsiteY67" fmla="*/ 316580 h 306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66235" h="3066235">
                <a:moveTo>
                  <a:pt x="1533117" y="961617"/>
                </a:moveTo>
                <a:cubicBezTo>
                  <a:pt x="1217486" y="961617"/>
                  <a:pt x="961617" y="1217486"/>
                  <a:pt x="961617" y="1533117"/>
                </a:cubicBezTo>
                <a:cubicBezTo>
                  <a:pt x="961617" y="1848748"/>
                  <a:pt x="1217486" y="2104617"/>
                  <a:pt x="1533117" y="2104617"/>
                </a:cubicBezTo>
                <a:cubicBezTo>
                  <a:pt x="1848748" y="2104617"/>
                  <a:pt x="2104617" y="1848748"/>
                  <a:pt x="2104617" y="1533117"/>
                </a:cubicBezTo>
                <a:cubicBezTo>
                  <a:pt x="2104617" y="1217486"/>
                  <a:pt x="1848748" y="961617"/>
                  <a:pt x="1533117" y="961617"/>
                </a:cubicBezTo>
                <a:close/>
                <a:moveTo>
                  <a:pt x="1359112" y="0"/>
                </a:moveTo>
                <a:lnTo>
                  <a:pt x="1707127" y="0"/>
                </a:lnTo>
                <a:lnTo>
                  <a:pt x="1774983" y="316580"/>
                </a:lnTo>
                <a:lnTo>
                  <a:pt x="1791380" y="319080"/>
                </a:lnTo>
                <a:lnTo>
                  <a:pt x="1930364" y="360362"/>
                </a:lnTo>
                <a:lnTo>
                  <a:pt x="2148983" y="118396"/>
                </a:lnTo>
                <a:lnTo>
                  <a:pt x="2450373" y="292403"/>
                </a:lnTo>
                <a:lnTo>
                  <a:pt x="2353515" y="592246"/>
                </a:lnTo>
                <a:lnTo>
                  <a:pt x="2371739" y="605535"/>
                </a:lnTo>
                <a:cubicBezTo>
                  <a:pt x="2405646" y="634907"/>
                  <a:pt x="2437997" y="666027"/>
                  <a:pt x="2468646" y="698760"/>
                </a:cubicBezTo>
                <a:lnTo>
                  <a:pt x="2479043" y="711090"/>
                </a:lnTo>
                <a:lnTo>
                  <a:pt x="2773835" y="615867"/>
                </a:lnTo>
                <a:lnTo>
                  <a:pt x="2947844" y="917256"/>
                </a:lnTo>
                <a:lnTo>
                  <a:pt x="2728212" y="1115695"/>
                </a:lnTo>
                <a:lnTo>
                  <a:pt x="2745985" y="1159789"/>
                </a:lnTo>
                <a:lnTo>
                  <a:pt x="2780898" y="1297949"/>
                </a:lnTo>
                <a:lnTo>
                  <a:pt x="3066235" y="1359112"/>
                </a:lnTo>
                <a:lnTo>
                  <a:pt x="3066235" y="1707125"/>
                </a:lnTo>
                <a:lnTo>
                  <a:pt x="2798977" y="1764413"/>
                </a:lnTo>
                <a:lnTo>
                  <a:pt x="2788545" y="1832769"/>
                </a:lnTo>
                <a:cubicBezTo>
                  <a:pt x="2781078" y="1869264"/>
                  <a:pt x="2772058" y="1905196"/>
                  <a:pt x="2761557" y="1940490"/>
                </a:cubicBezTo>
                <a:lnTo>
                  <a:pt x="2750984" y="1971119"/>
                </a:lnTo>
                <a:lnTo>
                  <a:pt x="2947844" y="2148985"/>
                </a:lnTo>
                <a:lnTo>
                  <a:pt x="2773835" y="2450371"/>
                </a:lnTo>
                <a:lnTo>
                  <a:pt x="2531916" y="2372227"/>
                </a:lnTo>
                <a:lnTo>
                  <a:pt x="2502091" y="2413129"/>
                </a:lnTo>
                <a:cubicBezTo>
                  <a:pt x="2472721" y="2447036"/>
                  <a:pt x="2441602" y="2479387"/>
                  <a:pt x="2408870" y="2510038"/>
                </a:cubicBezTo>
                <a:lnTo>
                  <a:pt x="2374515" y="2538996"/>
                </a:lnTo>
                <a:lnTo>
                  <a:pt x="2450373" y="2773834"/>
                </a:lnTo>
                <a:lnTo>
                  <a:pt x="2148983" y="2947841"/>
                </a:lnTo>
                <a:lnTo>
                  <a:pt x="1989006" y="2770781"/>
                </a:lnTo>
                <a:lnTo>
                  <a:pt x="1947838" y="2787377"/>
                </a:lnTo>
                <a:lnTo>
                  <a:pt x="1756537" y="2835717"/>
                </a:lnTo>
                <a:lnTo>
                  <a:pt x="1707127" y="3066235"/>
                </a:lnTo>
                <a:lnTo>
                  <a:pt x="1359112" y="3066235"/>
                </a:lnTo>
                <a:lnTo>
                  <a:pt x="1309597" y="2835235"/>
                </a:lnTo>
                <a:lnTo>
                  <a:pt x="1274860" y="2829935"/>
                </a:lnTo>
                <a:lnTo>
                  <a:pt x="1076906" y="2771143"/>
                </a:lnTo>
                <a:lnTo>
                  <a:pt x="917255" y="2947841"/>
                </a:lnTo>
                <a:lnTo>
                  <a:pt x="615867" y="2773834"/>
                </a:lnTo>
                <a:lnTo>
                  <a:pt x="691324" y="2540234"/>
                </a:lnTo>
                <a:lnTo>
                  <a:pt x="544281" y="2389636"/>
                </a:lnTo>
                <a:lnTo>
                  <a:pt x="532602" y="2372781"/>
                </a:lnTo>
                <a:lnTo>
                  <a:pt x="292406" y="2450371"/>
                </a:lnTo>
                <a:lnTo>
                  <a:pt x="118398" y="2148985"/>
                </a:lnTo>
                <a:lnTo>
                  <a:pt x="315397" y="1970991"/>
                </a:lnTo>
                <a:lnTo>
                  <a:pt x="296046" y="1910083"/>
                </a:lnTo>
                <a:lnTo>
                  <a:pt x="266730" y="1764300"/>
                </a:lnTo>
                <a:lnTo>
                  <a:pt x="0" y="1707125"/>
                </a:lnTo>
                <a:lnTo>
                  <a:pt x="0" y="1359112"/>
                </a:lnTo>
                <a:lnTo>
                  <a:pt x="282689" y="1298517"/>
                </a:lnTo>
                <a:lnTo>
                  <a:pt x="296046" y="1238934"/>
                </a:lnTo>
                <a:lnTo>
                  <a:pt x="338680" y="1116283"/>
                </a:lnTo>
                <a:lnTo>
                  <a:pt x="118398" y="917256"/>
                </a:lnTo>
                <a:lnTo>
                  <a:pt x="292406" y="615867"/>
                </a:lnTo>
                <a:lnTo>
                  <a:pt x="589492" y="711830"/>
                </a:lnTo>
                <a:lnTo>
                  <a:pt x="654567" y="641611"/>
                </a:lnTo>
                <a:lnTo>
                  <a:pt x="713130" y="593508"/>
                </a:lnTo>
                <a:lnTo>
                  <a:pt x="615867" y="292403"/>
                </a:lnTo>
                <a:lnTo>
                  <a:pt x="917255" y="118396"/>
                </a:lnTo>
                <a:lnTo>
                  <a:pt x="1134119" y="358421"/>
                </a:lnTo>
                <a:lnTo>
                  <a:pt x="1274860" y="319080"/>
                </a:lnTo>
                <a:lnTo>
                  <a:pt x="1291253" y="316580"/>
                </a:lnTo>
                <a:close/>
              </a:path>
            </a:pathLst>
          </a:custGeom>
          <a:solidFill>
            <a:srgbClr val="01ACBE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01E5FD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12876" y="2335875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01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79611" y="265820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02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546645" y="2281988"/>
            <a:ext cx="1995586" cy="1995586"/>
          </a:xfrm>
          <a:custGeom>
            <a:avLst/>
            <a:gdLst>
              <a:gd name="connsiteX0" fmla="*/ 1269701 w 2534078"/>
              <a:gd name="connsiteY0" fmla="*/ 857464 h 2534078"/>
              <a:gd name="connsiteX1" fmla="*/ 860126 w 2534078"/>
              <a:gd name="connsiteY1" fmla="*/ 1267039 h 2534078"/>
              <a:gd name="connsiteX2" fmla="*/ 1269701 w 2534078"/>
              <a:gd name="connsiteY2" fmla="*/ 1676614 h 2534078"/>
              <a:gd name="connsiteX3" fmla="*/ 1679276 w 2534078"/>
              <a:gd name="connsiteY3" fmla="*/ 1267039 h 2534078"/>
              <a:gd name="connsiteX4" fmla="*/ 1269701 w 2534078"/>
              <a:gd name="connsiteY4" fmla="*/ 857464 h 2534078"/>
              <a:gd name="connsiteX5" fmla="*/ 1123232 w 2534078"/>
              <a:gd name="connsiteY5" fmla="*/ 0 h 2534078"/>
              <a:gd name="connsiteX6" fmla="*/ 1410848 w 2534078"/>
              <a:gd name="connsiteY6" fmla="*/ 0 h 2534078"/>
              <a:gd name="connsiteX7" fmla="*/ 1466928 w 2534078"/>
              <a:gd name="connsiteY7" fmla="*/ 261636 h 2534078"/>
              <a:gd name="connsiteX8" fmla="*/ 1480479 w 2534078"/>
              <a:gd name="connsiteY8" fmla="*/ 263703 h 2534078"/>
              <a:gd name="connsiteX9" fmla="*/ 1595342 w 2534078"/>
              <a:gd name="connsiteY9" fmla="*/ 297820 h 2534078"/>
              <a:gd name="connsiteX10" fmla="*/ 1776019 w 2534078"/>
              <a:gd name="connsiteY10" fmla="*/ 97848 h 2534078"/>
              <a:gd name="connsiteX11" fmla="*/ 2025101 w 2534078"/>
              <a:gd name="connsiteY11" fmla="*/ 241655 h 2534078"/>
              <a:gd name="connsiteX12" fmla="*/ 1945054 w 2534078"/>
              <a:gd name="connsiteY12" fmla="*/ 489460 h 2534078"/>
              <a:gd name="connsiteX13" fmla="*/ 1960114 w 2534078"/>
              <a:gd name="connsiteY13" fmla="*/ 500442 h 2534078"/>
              <a:gd name="connsiteX14" fmla="*/ 2040203 w 2534078"/>
              <a:gd name="connsiteY14" fmla="*/ 577487 h 2534078"/>
              <a:gd name="connsiteX15" fmla="*/ 2048795 w 2534078"/>
              <a:gd name="connsiteY15" fmla="*/ 587678 h 2534078"/>
              <a:gd name="connsiteX16" fmla="*/ 2292425 w 2534078"/>
              <a:gd name="connsiteY16" fmla="*/ 508981 h 2534078"/>
              <a:gd name="connsiteX17" fmla="*/ 2436234 w 2534078"/>
              <a:gd name="connsiteY17" fmla="*/ 758063 h 2534078"/>
              <a:gd name="connsiteX18" fmla="*/ 2254720 w 2534078"/>
              <a:gd name="connsiteY18" fmla="*/ 922061 h 2534078"/>
              <a:gd name="connsiteX19" fmla="*/ 2269408 w 2534078"/>
              <a:gd name="connsiteY19" fmla="*/ 958503 h 2534078"/>
              <a:gd name="connsiteX20" fmla="*/ 2298262 w 2534078"/>
              <a:gd name="connsiteY20" fmla="*/ 1072685 h 2534078"/>
              <a:gd name="connsiteX21" fmla="*/ 2534078 w 2534078"/>
              <a:gd name="connsiteY21" fmla="*/ 1123232 h 2534078"/>
              <a:gd name="connsiteX22" fmla="*/ 2534078 w 2534078"/>
              <a:gd name="connsiteY22" fmla="*/ 1410847 h 2534078"/>
              <a:gd name="connsiteX23" fmla="*/ 2313203 w 2534078"/>
              <a:gd name="connsiteY23" fmla="*/ 1458192 h 2534078"/>
              <a:gd name="connsiteX24" fmla="*/ 2304582 w 2534078"/>
              <a:gd name="connsiteY24" fmla="*/ 1514684 h 2534078"/>
              <a:gd name="connsiteX25" fmla="*/ 2282278 w 2534078"/>
              <a:gd name="connsiteY25" fmla="*/ 1603710 h 2534078"/>
              <a:gd name="connsiteX26" fmla="*/ 2273540 w 2534078"/>
              <a:gd name="connsiteY26" fmla="*/ 1629023 h 2534078"/>
              <a:gd name="connsiteX27" fmla="*/ 2436234 w 2534078"/>
              <a:gd name="connsiteY27" fmla="*/ 1776020 h 2534078"/>
              <a:gd name="connsiteX28" fmla="*/ 2292425 w 2534078"/>
              <a:gd name="connsiteY28" fmla="*/ 2025100 h 2534078"/>
              <a:gd name="connsiteX29" fmla="*/ 2092492 w 2534078"/>
              <a:gd name="connsiteY29" fmla="*/ 1960518 h 2534078"/>
              <a:gd name="connsiteX30" fmla="*/ 2067843 w 2534078"/>
              <a:gd name="connsiteY30" fmla="*/ 1994321 h 2534078"/>
              <a:gd name="connsiteX31" fmla="*/ 1990801 w 2534078"/>
              <a:gd name="connsiteY31" fmla="*/ 2074411 h 2534078"/>
              <a:gd name="connsiteX32" fmla="*/ 1962409 w 2534078"/>
              <a:gd name="connsiteY32" fmla="*/ 2098344 h 2534078"/>
              <a:gd name="connsiteX33" fmla="*/ 2025101 w 2534078"/>
              <a:gd name="connsiteY33" fmla="*/ 2292424 h 2534078"/>
              <a:gd name="connsiteX34" fmla="*/ 1776019 w 2534078"/>
              <a:gd name="connsiteY34" fmla="*/ 2436231 h 2534078"/>
              <a:gd name="connsiteX35" fmla="*/ 1643806 w 2534078"/>
              <a:gd name="connsiteY35" fmla="*/ 2289901 h 2534078"/>
              <a:gd name="connsiteX36" fmla="*/ 1609783 w 2534078"/>
              <a:gd name="connsiteY36" fmla="*/ 2303617 h 2534078"/>
              <a:gd name="connsiteX37" fmla="*/ 1451683 w 2534078"/>
              <a:gd name="connsiteY37" fmla="*/ 2343567 h 2534078"/>
              <a:gd name="connsiteX38" fmla="*/ 1410848 w 2534078"/>
              <a:gd name="connsiteY38" fmla="*/ 2534078 h 2534078"/>
              <a:gd name="connsiteX39" fmla="*/ 1123232 w 2534078"/>
              <a:gd name="connsiteY39" fmla="*/ 2534078 h 2534078"/>
              <a:gd name="connsiteX40" fmla="*/ 1082311 w 2534078"/>
              <a:gd name="connsiteY40" fmla="*/ 2343169 h 2534078"/>
              <a:gd name="connsiteX41" fmla="*/ 1053603 w 2534078"/>
              <a:gd name="connsiteY41" fmla="*/ 2338789 h 2534078"/>
              <a:gd name="connsiteX42" fmla="*/ 890005 w 2534078"/>
              <a:gd name="connsiteY42" fmla="*/ 2290200 h 2534078"/>
              <a:gd name="connsiteX43" fmla="*/ 758062 w 2534078"/>
              <a:gd name="connsiteY43" fmla="*/ 2436231 h 2534078"/>
              <a:gd name="connsiteX44" fmla="*/ 508981 w 2534078"/>
              <a:gd name="connsiteY44" fmla="*/ 2292424 h 2534078"/>
              <a:gd name="connsiteX45" fmla="*/ 571342 w 2534078"/>
              <a:gd name="connsiteY45" fmla="*/ 2099366 h 2534078"/>
              <a:gd name="connsiteX46" fmla="*/ 449819 w 2534078"/>
              <a:gd name="connsiteY46" fmla="*/ 1974906 h 2534078"/>
              <a:gd name="connsiteX47" fmla="*/ 440167 w 2534078"/>
              <a:gd name="connsiteY47" fmla="*/ 1960976 h 2534078"/>
              <a:gd name="connsiteX48" fmla="*/ 241658 w 2534078"/>
              <a:gd name="connsiteY48" fmla="*/ 2025100 h 2534078"/>
              <a:gd name="connsiteX49" fmla="*/ 97849 w 2534078"/>
              <a:gd name="connsiteY49" fmla="*/ 1776020 h 2534078"/>
              <a:gd name="connsiteX50" fmla="*/ 260658 w 2534078"/>
              <a:gd name="connsiteY50" fmla="*/ 1628918 h 2534078"/>
              <a:gd name="connsiteX51" fmla="*/ 244666 w 2534078"/>
              <a:gd name="connsiteY51" fmla="*/ 1578581 h 2534078"/>
              <a:gd name="connsiteX52" fmla="*/ 220438 w 2534078"/>
              <a:gd name="connsiteY52" fmla="*/ 1458099 h 2534078"/>
              <a:gd name="connsiteX53" fmla="*/ 0 w 2534078"/>
              <a:gd name="connsiteY53" fmla="*/ 1410847 h 2534078"/>
              <a:gd name="connsiteX54" fmla="*/ 0 w 2534078"/>
              <a:gd name="connsiteY54" fmla="*/ 1123232 h 2534078"/>
              <a:gd name="connsiteX55" fmla="*/ 233627 w 2534078"/>
              <a:gd name="connsiteY55" fmla="*/ 1073154 h 2534078"/>
              <a:gd name="connsiteX56" fmla="*/ 244666 w 2534078"/>
              <a:gd name="connsiteY56" fmla="*/ 1023912 h 2534078"/>
              <a:gd name="connsiteX57" fmla="*/ 279901 w 2534078"/>
              <a:gd name="connsiteY57" fmla="*/ 922548 h 2534078"/>
              <a:gd name="connsiteX58" fmla="*/ 97849 w 2534078"/>
              <a:gd name="connsiteY58" fmla="*/ 758063 h 2534078"/>
              <a:gd name="connsiteX59" fmla="*/ 241658 w 2534078"/>
              <a:gd name="connsiteY59" fmla="*/ 508981 h 2534078"/>
              <a:gd name="connsiteX60" fmla="*/ 487184 w 2534078"/>
              <a:gd name="connsiteY60" fmla="*/ 588289 h 2534078"/>
              <a:gd name="connsiteX61" fmla="*/ 540964 w 2534078"/>
              <a:gd name="connsiteY61" fmla="*/ 530257 h 2534078"/>
              <a:gd name="connsiteX62" fmla="*/ 589363 w 2534078"/>
              <a:gd name="connsiteY62" fmla="*/ 490503 h 2534078"/>
              <a:gd name="connsiteX63" fmla="*/ 508981 w 2534078"/>
              <a:gd name="connsiteY63" fmla="*/ 241655 h 2534078"/>
              <a:gd name="connsiteX64" fmla="*/ 758062 w 2534078"/>
              <a:gd name="connsiteY64" fmla="*/ 97848 h 2534078"/>
              <a:gd name="connsiteX65" fmla="*/ 937288 w 2534078"/>
              <a:gd name="connsiteY65" fmla="*/ 296215 h 2534078"/>
              <a:gd name="connsiteX66" fmla="*/ 1053603 w 2534078"/>
              <a:gd name="connsiteY66" fmla="*/ 263703 h 2534078"/>
              <a:gd name="connsiteX67" fmla="*/ 1067151 w 2534078"/>
              <a:gd name="connsiteY67" fmla="*/ 261636 h 253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34078" h="2534078">
                <a:moveTo>
                  <a:pt x="1269701" y="857464"/>
                </a:moveTo>
                <a:cubicBezTo>
                  <a:pt x="1043499" y="857464"/>
                  <a:pt x="860126" y="1040837"/>
                  <a:pt x="860126" y="1267039"/>
                </a:cubicBezTo>
                <a:cubicBezTo>
                  <a:pt x="860126" y="1493241"/>
                  <a:pt x="1043499" y="1676614"/>
                  <a:pt x="1269701" y="1676614"/>
                </a:cubicBezTo>
                <a:cubicBezTo>
                  <a:pt x="1495903" y="1676614"/>
                  <a:pt x="1679276" y="1493241"/>
                  <a:pt x="1679276" y="1267039"/>
                </a:cubicBezTo>
                <a:cubicBezTo>
                  <a:pt x="1679276" y="1040837"/>
                  <a:pt x="1495903" y="857464"/>
                  <a:pt x="1269701" y="857464"/>
                </a:cubicBezTo>
                <a:close/>
                <a:moveTo>
                  <a:pt x="1123232" y="0"/>
                </a:moveTo>
                <a:lnTo>
                  <a:pt x="1410848" y="0"/>
                </a:lnTo>
                <a:lnTo>
                  <a:pt x="1466928" y="261636"/>
                </a:lnTo>
                <a:lnTo>
                  <a:pt x="1480479" y="263703"/>
                </a:lnTo>
                <a:lnTo>
                  <a:pt x="1595342" y="297820"/>
                </a:lnTo>
                <a:lnTo>
                  <a:pt x="1776019" y="97848"/>
                </a:lnTo>
                <a:lnTo>
                  <a:pt x="2025101" y="241655"/>
                </a:lnTo>
                <a:lnTo>
                  <a:pt x="1945054" y="489460"/>
                </a:lnTo>
                <a:lnTo>
                  <a:pt x="1960114" y="500442"/>
                </a:lnTo>
                <a:cubicBezTo>
                  <a:pt x="1988137" y="524717"/>
                  <a:pt x="2014873" y="550435"/>
                  <a:pt x="2040203" y="577487"/>
                </a:cubicBezTo>
                <a:lnTo>
                  <a:pt x="2048795" y="587678"/>
                </a:lnTo>
                <a:lnTo>
                  <a:pt x="2292425" y="508981"/>
                </a:lnTo>
                <a:lnTo>
                  <a:pt x="2436234" y="758063"/>
                </a:lnTo>
                <a:lnTo>
                  <a:pt x="2254720" y="922061"/>
                </a:lnTo>
                <a:lnTo>
                  <a:pt x="2269408" y="958503"/>
                </a:lnTo>
                <a:lnTo>
                  <a:pt x="2298262" y="1072685"/>
                </a:lnTo>
                <a:lnTo>
                  <a:pt x="2534078" y="1123232"/>
                </a:lnTo>
                <a:lnTo>
                  <a:pt x="2534078" y="1410847"/>
                </a:lnTo>
                <a:lnTo>
                  <a:pt x="2313203" y="1458192"/>
                </a:lnTo>
                <a:lnTo>
                  <a:pt x="2304582" y="1514684"/>
                </a:lnTo>
                <a:cubicBezTo>
                  <a:pt x="2298411" y="1544846"/>
                  <a:pt x="2290956" y="1574542"/>
                  <a:pt x="2282278" y="1603710"/>
                </a:cubicBezTo>
                <a:lnTo>
                  <a:pt x="2273540" y="1629023"/>
                </a:lnTo>
                <a:lnTo>
                  <a:pt x="2436234" y="1776020"/>
                </a:lnTo>
                <a:lnTo>
                  <a:pt x="2292425" y="2025100"/>
                </a:lnTo>
                <a:lnTo>
                  <a:pt x="2092492" y="1960518"/>
                </a:lnTo>
                <a:lnTo>
                  <a:pt x="2067843" y="1994321"/>
                </a:lnTo>
                <a:cubicBezTo>
                  <a:pt x="2043570" y="2022344"/>
                  <a:pt x="2017852" y="2049080"/>
                  <a:pt x="1990801" y="2074411"/>
                </a:cubicBezTo>
                <a:lnTo>
                  <a:pt x="1962409" y="2098344"/>
                </a:lnTo>
                <a:lnTo>
                  <a:pt x="2025101" y="2292424"/>
                </a:lnTo>
                <a:lnTo>
                  <a:pt x="1776019" y="2436231"/>
                </a:lnTo>
                <a:lnTo>
                  <a:pt x="1643806" y="2289901"/>
                </a:lnTo>
                <a:lnTo>
                  <a:pt x="1609783" y="2303617"/>
                </a:lnTo>
                <a:lnTo>
                  <a:pt x="1451683" y="2343567"/>
                </a:lnTo>
                <a:lnTo>
                  <a:pt x="1410848" y="2534078"/>
                </a:lnTo>
                <a:lnTo>
                  <a:pt x="1123232" y="2534078"/>
                </a:lnTo>
                <a:lnTo>
                  <a:pt x="1082311" y="2343169"/>
                </a:lnTo>
                <a:lnTo>
                  <a:pt x="1053603" y="2338789"/>
                </a:lnTo>
                <a:lnTo>
                  <a:pt x="890005" y="2290200"/>
                </a:lnTo>
                <a:lnTo>
                  <a:pt x="758062" y="2436231"/>
                </a:lnTo>
                <a:lnTo>
                  <a:pt x="508981" y="2292424"/>
                </a:lnTo>
                <a:lnTo>
                  <a:pt x="571342" y="2099366"/>
                </a:lnTo>
                <a:lnTo>
                  <a:pt x="449819" y="1974906"/>
                </a:lnTo>
                <a:lnTo>
                  <a:pt x="440167" y="1960976"/>
                </a:lnTo>
                <a:lnTo>
                  <a:pt x="241658" y="2025100"/>
                </a:lnTo>
                <a:lnTo>
                  <a:pt x="97849" y="1776020"/>
                </a:lnTo>
                <a:lnTo>
                  <a:pt x="260658" y="1628918"/>
                </a:lnTo>
                <a:lnTo>
                  <a:pt x="244666" y="1578581"/>
                </a:lnTo>
                <a:lnTo>
                  <a:pt x="220438" y="1458099"/>
                </a:lnTo>
                <a:lnTo>
                  <a:pt x="0" y="1410847"/>
                </a:lnTo>
                <a:lnTo>
                  <a:pt x="0" y="1123232"/>
                </a:lnTo>
                <a:lnTo>
                  <a:pt x="233627" y="1073154"/>
                </a:lnTo>
                <a:lnTo>
                  <a:pt x="244666" y="1023912"/>
                </a:lnTo>
                <a:lnTo>
                  <a:pt x="279901" y="922548"/>
                </a:lnTo>
                <a:lnTo>
                  <a:pt x="97849" y="758063"/>
                </a:lnTo>
                <a:lnTo>
                  <a:pt x="241658" y="508981"/>
                </a:lnTo>
                <a:lnTo>
                  <a:pt x="487184" y="588289"/>
                </a:lnTo>
                <a:lnTo>
                  <a:pt x="540964" y="530257"/>
                </a:lnTo>
                <a:lnTo>
                  <a:pt x="589363" y="490503"/>
                </a:lnTo>
                <a:lnTo>
                  <a:pt x="508981" y="241655"/>
                </a:lnTo>
                <a:lnTo>
                  <a:pt x="758062" y="97848"/>
                </a:lnTo>
                <a:lnTo>
                  <a:pt x="937288" y="296215"/>
                </a:lnTo>
                <a:lnTo>
                  <a:pt x="1053603" y="263703"/>
                </a:lnTo>
                <a:lnTo>
                  <a:pt x="1067151" y="261636"/>
                </a:lnTo>
                <a:close/>
              </a:path>
            </a:pathLst>
          </a:custGeom>
          <a:solidFill>
            <a:srgbClr val="00B0F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E87071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38904" y="3005396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03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5076950" y="2628330"/>
            <a:ext cx="1649245" cy="1649245"/>
          </a:xfrm>
          <a:custGeom>
            <a:avLst/>
            <a:gdLst>
              <a:gd name="connsiteX0" fmla="*/ 1042841 w 2094279"/>
              <a:gd name="connsiteY0" fmla="*/ 621456 h 2094279"/>
              <a:gd name="connsiteX1" fmla="*/ 617158 w 2094279"/>
              <a:gd name="connsiteY1" fmla="*/ 1047139 h 2094279"/>
              <a:gd name="connsiteX2" fmla="*/ 1042841 w 2094279"/>
              <a:gd name="connsiteY2" fmla="*/ 1472822 h 2094279"/>
              <a:gd name="connsiteX3" fmla="*/ 1468524 w 2094279"/>
              <a:gd name="connsiteY3" fmla="*/ 1047139 h 2094279"/>
              <a:gd name="connsiteX4" fmla="*/ 1042841 w 2094279"/>
              <a:gd name="connsiteY4" fmla="*/ 621456 h 2094279"/>
              <a:gd name="connsiteX5" fmla="*/ 928291 w 2094279"/>
              <a:gd name="connsiteY5" fmla="*/ 0 h 2094279"/>
              <a:gd name="connsiteX6" fmla="*/ 1165990 w 2094279"/>
              <a:gd name="connsiteY6" fmla="*/ 0 h 2094279"/>
              <a:gd name="connsiteX7" fmla="*/ 1212337 w 2094279"/>
              <a:gd name="connsiteY7" fmla="*/ 216228 h 2094279"/>
              <a:gd name="connsiteX8" fmla="*/ 1223536 w 2094279"/>
              <a:gd name="connsiteY8" fmla="*/ 217936 h 2094279"/>
              <a:gd name="connsiteX9" fmla="*/ 1318464 w 2094279"/>
              <a:gd name="connsiteY9" fmla="*/ 246132 h 2094279"/>
              <a:gd name="connsiteX10" fmla="*/ 1467784 w 2094279"/>
              <a:gd name="connsiteY10" fmla="*/ 80866 h 2094279"/>
              <a:gd name="connsiteX11" fmla="*/ 1673637 w 2094279"/>
              <a:gd name="connsiteY11" fmla="*/ 199715 h 2094279"/>
              <a:gd name="connsiteX12" fmla="*/ 1607482 w 2094279"/>
              <a:gd name="connsiteY12" fmla="*/ 404512 h 2094279"/>
              <a:gd name="connsiteX13" fmla="*/ 1619929 w 2094279"/>
              <a:gd name="connsiteY13" fmla="*/ 413588 h 2094279"/>
              <a:gd name="connsiteX14" fmla="*/ 1686118 w 2094279"/>
              <a:gd name="connsiteY14" fmla="*/ 477262 h 2094279"/>
              <a:gd name="connsiteX15" fmla="*/ 1693219 w 2094279"/>
              <a:gd name="connsiteY15" fmla="*/ 485684 h 2094279"/>
              <a:gd name="connsiteX16" fmla="*/ 1894566 w 2094279"/>
              <a:gd name="connsiteY16" fmla="*/ 420645 h 2094279"/>
              <a:gd name="connsiteX17" fmla="*/ 2013416 w 2094279"/>
              <a:gd name="connsiteY17" fmla="*/ 626498 h 2094279"/>
              <a:gd name="connsiteX18" fmla="*/ 1863405 w 2094279"/>
              <a:gd name="connsiteY18" fmla="*/ 762034 h 2094279"/>
              <a:gd name="connsiteX19" fmla="*/ 1875544 w 2094279"/>
              <a:gd name="connsiteY19" fmla="*/ 792151 h 2094279"/>
              <a:gd name="connsiteX20" fmla="*/ 1899390 w 2094279"/>
              <a:gd name="connsiteY20" fmla="*/ 886516 h 2094279"/>
              <a:gd name="connsiteX21" fmla="*/ 2094279 w 2094279"/>
              <a:gd name="connsiteY21" fmla="*/ 928291 h 2094279"/>
              <a:gd name="connsiteX22" fmla="*/ 2094279 w 2094279"/>
              <a:gd name="connsiteY22" fmla="*/ 1165989 h 2094279"/>
              <a:gd name="connsiteX23" fmla="*/ 1911738 w 2094279"/>
              <a:gd name="connsiteY23" fmla="*/ 1205117 h 2094279"/>
              <a:gd name="connsiteX24" fmla="*/ 1904613 w 2094279"/>
              <a:gd name="connsiteY24" fmla="*/ 1251805 h 2094279"/>
              <a:gd name="connsiteX25" fmla="*/ 1886180 w 2094279"/>
              <a:gd name="connsiteY25" fmla="*/ 1325380 h 2094279"/>
              <a:gd name="connsiteX26" fmla="*/ 1878958 w 2094279"/>
              <a:gd name="connsiteY26" fmla="*/ 1346300 h 2094279"/>
              <a:gd name="connsiteX27" fmla="*/ 2013416 w 2094279"/>
              <a:gd name="connsiteY27" fmla="*/ 1467785 h 2094279"/>
              <a:gd name="connsiteX28" fmla="*/ 1894566 w 2094279"/>
              <a:gd name="connsiteY28" fmla="*/ 1673636 h 2094279"/>
              <a:gd name="connsiteX29" fmla="*/ 1729332 w 2094279"/>
              <a:gd name="connsiteY29" fmla="*/ 1620262 h 2094279"/>
              <a:gd name="connsiteX30" fmla="*/ 1708961 w 2094279"/>
              <a:gd name="connsiteY30" fmla="*/ 1648199 h 2094279"/>
              <a:gd name="connsiteX31" fmla="*/ 1645290 w 2094279"/>
              <a:gd name="connsiteY31" fmla="*/ 1714389 h 2094279"/>
              <a:gd name="connsiteX32" fmla="*/ 1621825 w 2094279"/>
              <a:gd name="connsiteY32" fmla="*/ 1734168 h 2094279"/>
              <a:gd name="connsiteX33" fmla="*/ 1673637 w 2094279"/>
              <a:gd name="connsiteY33" fmla="*/ 1894565 h 2094279"/>
              <a:gd name="connsiteX34" fmla="*/ 1467784 w 2094279"/>
              <a:gd name="connsiteY34" fmla="*/ 2013414 h 2094279"/>
              <a:gd name="connsiteX35" fmla="*/ 1358517 w 2094279"/>
              <a:gd name="connsiteY35" fmla="*/ 1892480 h 2094279"/>
              <a:gd name="connsiteX36" fmla="*/ 1330399 w 2094279"/>
              <a:gd name="connsiteY36" fmla="*/ 1903815 h 2094279"/>
              <a:gd name="connsiteX37" fmla="*/ 1199738 w 2094279"/>
              <a:gd name="connsiteY37" fmla="*/ 1936832 h 2094279"/>
              <a:gd name="connsiteX38" fmla="*/ 1165990 w 2094279"/>
              <a:gd name="connsiteY38" fmla="*/ 2094279 h 2094279"/>
              <a:gd name="connsiteX39" fmla="*/ 928291 w 2094279"/>
              <a:gd name="connsiteY39" fmla="*/ 2094279 h 2094279"/>
              <a:gd name="connsiteX40" fmla="*/ 894472 w 2094279"/>
              <a:gd name="connsiteY40" fmla="*/ 1936503 h 2094279"/>
              <a:gd name="connsiteX41" fmla="*/ 870746 w 2094279"/>
              <a:gd name="connsiteY41" fmla="*/ 1932883 h 2094279"/>
              <a:gd name="connsiteX42" fmla="*/ 735541 w 2094279"/>
              <a:gd name="connsiteY42" fmla="*/ 1892727 h 2094279"/>
              <a:gd name="connsiteX43" fmla="*/ 626497 w 2094279"/>
              <a:gd name="connsiteY43" fmla="*/ 2013414 h 2094279"/>
              <a:gd name="connsiteX44" fmla="*/ 420645 w 2094279"/>
              <a:gd name="connsiteY44" fmla="*/ 1894565 h 2094279"/>
              <a:gd name="connsiteX45" fmla="*/ 472183 w 2094279"/>
              <a:gd name="connsiteY45" fmla="*/ 1735013 h 2094279"/>
              <a:gd name="connsiteX46" fmla="*/ 371751 w 2094279"/>
              <a:gd name="connsiteY46" fmla="*/ 1632153 h 2094279"/>
              <a:gd name="connsiteX47" fmla="*/ 363774 w 2094279"/>
              <a:gd name="connsiteY47" fmla="*/ 1620641 h 2094279"/>
              <a:gd name="connsiteX48" fmla="*/ 199717 w 2094279"/>
              <a:gd name="connsiteY48" fmla="*/ 1673636 h 2094279"/>
              <a:gd name="connsiteX49" fmla="*/ 80867 w 2094279"/>
              <a:gd name="connsiteY49" fmla="*/ 1467785 h 2094279"/>
              <a:gd name="connsiteX50" fmla="*/ 215420 w 2094279"/>
              <a:gd name="connsiteY50" fmla="*/ 1346213 h 2094279"/>
              <a:gd name="connsiteX51" fmla="*/ 202203 w 2094279"/>
              <a:gd name="connsiteY51" fmla="*/ 1304612 h 2094279"/>
              <a:gd name="connsiteX52" fmla="*/ 182180 w 2094279"/>
              <a:gd name="connsiteY52" fmla="*/ 1205040 h 2094279"/>
              <a:gd name="connsiteX53" fmla="*/ 0 w 2094279"/>
              <a:gd name="connsiteY53" fmla="*/ 1165989 h 2094279"/>
              <a:gd name="connsiteX54" fmla="*/ 0 w 2094279"/>
              <a:gd name="connsiteY54" fmla="*/ 928291 h 2094279"/>
              <a:gd name="connsiteX55" fmla="*/ 193080 w 2094279"/>
              <a:gd name="connsiteY55" fmla="*/ 886904 h 2094279"/>
              <a:gd name="connsiteX56" fmla="*/ 202203 w 2094279"/>
              <a:gd name="connsiteY56" fmla="*/ 846208 h 2094279"/>
              <a:gd name="connsiteX57" fmla="*/ 231323 w 2094279"/>
              <a:gd name="connsiteY57" fmla="*/ 762436 h 2094279"/>
              <a:gd name="connsiteX58" fmla="*/ 80867 w 2094279"/>
              <a:gd name="connsiteY58" fmla="*/ 626498 h 2094279"/>
              <a:gd name="connsiteX59" fmla="*/ 199717 w 2094279"/>
              <a:gd name="connsiteY59" fmla="*/ 420645 h 2094279"/>
              <a:gd name="connsiteX60" fmla="*/ 402631 w 2094279"/>
              <a:gd name="connsiteY60" fmla="*/ 486189 h 2094279"/>
              <a:gd name="connsiteX61" fmla="*/ 447078 w 2094279"/>
              <a:gd name="connsiteY61" fmla="*/ 438229 h 2094279"/>
              <a:gd name="connsiteX62" fmla="*/ 487077 w 2094279"/>
              <a:gd name="connsiteY62" fmla="*/ 405374 h 2094279"/>
              <a:gd name="connsiteX63" fmla="*/ 420645 w 2094279"/>
              <a:gd name="connsiteY63" fmla="*/ 199715 h 2094279"/>
              <a:gd name="connsiteX64" fmla="*/ 626497 w 2094279"/>
              <a:gd name="connsiteY64" fmla="*/ 80866 h 2094279"/>
              <a:gd name="connsiteX65" fmla="*/ 774618 w 2094279"/>
              <a:gd name="connsiteY65" fmla="*/ 244806 h 2094279"/>
              <a:gd name="connsiteX66" fmla="*/ 870746 w 2094279"/>
              <a:gd name="connsiteY66" fmla="*/ 217936 h 2094279"/>
              <a:gd name="connsiteX67" fmla="*/ 881943 w 2094279"/>
              <a:gd name="connsiteY67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94279" h="2094279">
                <a:moveTo>
                  <a:pt x="1042841" y="621456"/>
                </a:moveTo>
                <a:cubicBezTo>
                  <a:pt x="807743" y="621456"/>
                  <a:pt x="617158" y="812041"/>
                  <a:pt x="617158" y="1047139"/>
                </a:cubicBezTo>
                <a:cubicBezTo>
                  <a:pt x="617158" y="1282237"/>
                  <a:pt x="807743" y="1472822"/>
                  <a:pt x="1042841" y="1472822"/>
                </a:cubicBezTo>
                <a:cubicBezTo>
                  <a:pt x="1277939" y="1472822"/>
                  <a:pt x="1468524" y="1282237"/>
                  <a:pt x="1468524" y="1047139"/>
                </a:cubicBezTo>
                <a:cubicBezTo>
                  <a:pt x="1468524" y="812041"/>
                  <a:pt x="1277939" y="621456"/>
                  <a:pt x="1042841" y="621456"/>
                </a:cubicBezTo>
                <a:close/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FFCF89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8615" y="322892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04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 flipH="1" flipV="1">
            <a:off x="1645532" y="1707507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 flipH="1">
            <a:off x="1645531" y="1385322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070C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1645533" y="1717989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3058667" y="1361156"/>
            <a:ext cx="343031" cy="245258"/>
          </a:xfrm>
          <a:custGeom>
            <a:avLst/>
            <a:gdLst>
              <a:gd name="T0" fmla="*/ 37 w 438"/>
              <a:gd name="T1" fmla="*/ 255 h 313"/>
              <a:gd name="T2" fmla="*/ 20 w 438"/>
              <a:gd name="T3" fmla="*/ 237 h 313"/>
              <a:gd name="T4" fmla="*/ 20 w 438"/>
              <a:gd name="T5" fmla="*/ 42 h 313"/>
              <a:gd name="T6" fmla="*/ 37 w 438"/>
              <a:gd name="T7" fmla="*/ 25 h 313"/>
              <a:gd name="T8" fmla="*/ 401 w 438"/>
              <a:gd name="T9" fmla="*/ 25 h 313"/>
              <a:gd name="T10" fmla="*/ 418 w 438"/>
              <a:gd name="T11" fmla="*/ 42 h 313"/>
              <a:gd name="T12" fmla="*/ 418 w 438"/>
              <a:gd name="T13" fmla="*/ 237 h 313"/>
              <a:gd name="T14" fmla="*/ 401 w 438"/>
              <a:gd name="T15" fmla="*/ 255 h 313"/>
              <a:gd name="T16" fmla="*/ 37 w 438"/>
              <a:gd name="T17" fmla="*/ 255 h 313"/>
              <a:gd name="T18" fmla="*/ 424 w 438"/>
              <a:gd name="T19" fmla="*/ 0 h 313"/>
              <a:gd name="T20" fmla="*/ 14 w 438"/>
              <a:gd name="T21" fmla="*/ 0 h 313"/>
              <a:gd name="T22" fmla="*/ 0 w 438"/>
              <a:gd name="T23" fmla="*/ 14 h 313"/>
              <a:gd name="T24" fmla="*/ 0 w 438"/>
              <a:gd name="T25" fmla="*/ 298 h 313"/>
              <a:gd name="T26" fmla="*/ 14 w 438"/>
              <a:gd name="T27" fmla="*/ 313 h 313"/>
              <a:gd name="T28" fmla="*/ 424 w 438"/>
              <a:gd name="T29" fmla="*/ 313 h 313"/>
              <a:gd name="T30" fmla="*/ 438 w 438"/>
              <a:gd name="T31" fmla="*/ 298 h 313"/>
              <a:gd name="T32" fmla="*/ 438 w 438"/>
              <a:gd name="T33" fmla="*/ 14 h 313"/>
              <a:gd name="T34" fmla="*/ 424 w 438"/>
              <a:gd name="T3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8" h="313">
                <a:moveTo>
                  <a:pt x="37" y="255"/>
                </a:moveTo>
                <a:cubicBezTo>
                  <a:pt x="28" y="255"/>
                  <a:pt x="20" y="247"/>
                  <a:pt x="20" y="237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33"/>
                  <a:pt x="28" y="25"/>
                  <a:pt x="37" y="25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10" y="25"/>
                  <a:pt x="418" y="33"/>
                  <a:pt x="418" y="42"/>
                </a:cubicBezTo>
                <a:cubicBezTo>
                  <a:pt x="418" y="237"/>
                  <a:pt x="418" y="237"/>
                  <a:pt x="418" y="237"/>
                </a:cubicBezTo>
                <a:cubicBezTo>
                  <a:pt x="418" y="247"/>
                  <a:pt x="410" y="255"/>
                  <a:pt x="401" y="255"/>
                </a:cubicBezTo>
                <a:cubicBezTo>
                  <a:pt x="37" y="255"/>
                  <a:pt x="37" y="255"/>
                  <a:pt x="37" y="255"/>
                </a:cubicBezTo>
                <a:moveTo>
                  <a:pt x="42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06"/>
                  <a:pt x="6" y="313"/>
                  <a:pt x="14" y="313"/>
                </a:cubicBezTo>
                <a:cubicBezTo>
                  <a:pt x="424" y="313"/>
                  <a:pt x="424" y="313"/>
                  <a:pt x="424" y="313"/>
                </a:cubicBezTo>
                <a:cubicBezTo>
                  <a:pt x="432" y="313"/>
                  <a:pt x="438" y="306"/>
                  <a:pt x="438" y="298"/>
                </a:cubicBezTo>
                <a:cubicBezTo>
                  <a:pt x="438" y="14"/>
                  <a:pt x="438" y="14"/>
                  <a:pt x="438" y="14"/>
                </a:cubicBezTo>
                <a:cubicBezTo>
                  <a:pt x="438" y="6"/>
                  <a:pt x="432" y="0"/>
                  <a:pt x="424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188703" y="1609705"/>
            <a:ext cx="82959" cy="31933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148868" y="1644273"/>
            <a:ext cx="162957" cy="13169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3095538" y="1408233"/>
            <a:ext cx="253817" cy="131683"/>
          </a:xfrm>
          <a:custGeom>
            <a:avLst/>
            <a:gdLst>
              <a:gd name="T0" fmla="*/ 761 w 771"/>
              <a:gd name="T1" fmla="*/ 0 h 400"/>
              <a:gd name="T2" fmla="*/ 657 w 771"/>
              <a:gd name="T3" fmla="*/ 9 h 400"/>
              <a:gd name="T4" fmla="*/ 697 w 771"/>
              <a:gd name="T5" fmla="*/ 43 h 400"/>
              <a:gd name="T6" fmla="*/ 557 w 771"/>
              <a:gd name="T7" fmla="*/ 212 h 400"/>
              <a:gd name="T8" fmla="*/ 419 w 771"/>
              <a:gd name="T9" fmla="*/ 105 h 400"/>
              <a:gd name="T10" fmla="*/ 286 w 771"/>
              <a:gd name="T11" fmla="*/ 278 h 400"/>
              <a:gd name="T12" fmla="*/ 152 w 771"/>
              <a:gd name="T13" fmla="*/ 190 h 400"/>
              <a:gd name="T14" fmla="*/ 0 w 771"/>
              <a:gd name="T15" fmla="*/ 369 h 400"/>
              <a:gd name="T16" fmla="*/ 36 w 771"/>
              <a:gd name="T17" fmla="*/ 400 h 400"/>
              <a:gd name="T18" fmla="*/ 162 w 771"/>
              <a:gd name="T19" fmla="*/ 252 h 400"/>
              <a:gd name="T20" fmla="*/ 298 w 771"/>
              <a:gd name="T21" fmla="*/ 343 h 400"/>
              <a:gd name="T22" fmla="*/ 428 w 771"/>
              <a:gd name="T23" fmla="*/ 171 h 400"/>
              <a:gd name="T24" fmla="*/ 564 w 771"/>
              <a:gd name="T25" fmla="*/ 278 h 400"/>
              <a:gd name="T26" fmla="*/ 733 w 771"/>
              <a:gd name="T27" fmla="*/ 71 h 400"/>
              <a:gd name="T28" fmla="*/ 771 w 771"/>
              <a:gd name="T29" fmla="*/ 105 h 400"/>
              <a:gd name="T30" fmla="*/ 761 w 771"/>
              <a:gd name="T31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1" h="400">
                <a:moveTo>
                  <a:pt x="761" y="0"/>
                </a:moveTo>
                <a:lnTo>
                  <a:pt x="657" y="9"/>
                </a:lnTo>
                <a:lnTo>
                  <a:pt x="697" y="43"/>
                </a:lnTo>
                <a:lnTo>
                  <a:pt x="557" y="212"/>
                </a:lnTo>
                <a:lnTo>
                  <a:pt x="419" y="105"/>
                </a:lnTo>
                <a:lnTo>
                  <a:pt x="286" y="278"/>
                </a:lnTo>
                <a:lnTo>
                  <a:pt x="152" y="190"/>
                </a:lnTo>
                <a:lnTo>
                  <a:pt x="0" y="369"/>
                </a:lnTo>
                <a:lnTo>
                  <a:pt x="36" y="400"/>
                </a:lnTo>
                <a:lnTo>
                  <a:pt x="162" y="252"/>
                </a:lnTo>
                <a:lnTo>
                  <a:pt x="298" y="343"/>
                </a:lnTo>
                <a:lnTo>
                  <a:pt x="428" y="171"/>
                </a:lnTo>
                <a:lnTo>
                  <a:pt x="564" y="278"/>
                </a:lnTo>
                <a:lnTo>
                  <a:pt x="733" y="71"/>
                </a:lnTo>
                <a:lnTo>
                  <a:pt x="771" y="105"/>
                </a:lnTo>
                <a:lnTo>
                  <a:pt x="761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785456" y="3414656"/>
            <a:ext cx="3058759" cy="416599"/>
            <a:chOff x="4580237" y="4436808"/>
            <a:chExt cx="3376925" cy="52901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4" name="椭圆 43"/>
            <p:cNvSpPr/>
            <p:nvPr/>
          </p:nvSpPr>
          <p:spPr>
            <a:xfrm>
              <a:off x="4580237" y="44368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630577" y="4477319"/>
              <a:ext cx="3326585" cy="4885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  <a:gd name="connsiteX0" fmla="*/ 325514 w 3141285"/>
                <a:gd name="connsiteY0" fmla="*/ 0 h 649982"/>
                <a:gd name="connsiteX1" fmla="*/ 0 w 3141285"/>
                <a:gd name="connsiteY1" fmla="*/ 649982 h 649982"/>
                <a:gd name="connsiteX2" fmla="*/ 3141285 w 3141285"/>
                <a:gd name="connsiteY2" fmla="*/ 638628 h 649982"/>
                <a:gd name="connsiteX0" fmla="*/ 0 w 3572787"/>
                <a:gd name="connsiteY0" fmla="*/ 0 h 1149622"/>
                <a:gd name="connsiteX1" fmla="*/ 431502 w 3572787"/>
                <a:gd name="connsiteY1" fmla="*/ 1149622 h 1149622"/>
                <a:gd name="connsiteX2" fmla="*/ 3572787 w 3572787"/>
                <a:gd name="connsiteY2" fmla="*/ 1138268 h 1149622"/>
                <a:gd name="connsiteX0" fmla="*/ 0 w 3572787"/>
                <a:gd name="connsiteY0" fmla="*/ 0 h 1164763"/>
                <a:gd name="connsiteX1" fmla="*/ 376942 w 3572787"/>
                <a:gd name="connsiteY1" fmla="*/ 1164763 h 1164763"/>
                <a:gd name="connsiteX2" fmla="*/ 3572787 w 3572787"/>
                <a:gd name="connsiteY2" fmla="*/ 1138268 h 1164763"/>
                <a:gd name="connsiteX0" fmla="*/ 0 w 3572787"/>
                <a:gd name="connsiteY0" fmla="*/ 0 h 1164763"/>
                <a:gd name="connsiteX1" fmla="*/ 561081 w 3572787"/>
                <a:gd name="connsiteY1" fmla="*/ 1164763 h 1164763"/>
                <a:gd name="connsiteX2" fmla="*/ 3572787 w 3572787"/>
                <a:gd name="connsiteY2" fmla="*/ 1138268 h 116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787" h="1164763">
                  <a:moveTo>
                    <a:pt x="0" y="0"/>
                  </a:moveTo>
                  <a:lnTo>
                    <a:pt x="561081" y="1164763"/>
                  </a:lnTo>
                  <a:lnTo>
                    <a:pt x="3572787" y="113826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 flipH="1">
            <a:off x="1725458" y="3537861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0B0F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0B0F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 flipH="1">
            <a:off x="1725459" y="3810802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3"/>
          <p:cNvSpPr>
            <a:spLocks noEditPoints="1"/>
          </p:cNvSpPr>
          <p:nvPr/>
        </p:nvSpPr>
        <p:spPr bwMode="auto">
          <a:xfrm>
            <a:off x="3104891" y="3476564"/>
            <a:ext cx="319628" cy="319628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9" name="组合 48"/>
          <p:cNvGrpSpPr/>
          <p:nvPr/>
        </p:nvGrpSpPr>
        <p:grpSpPr>
          <a:xfrm flipV="1">
            <a:off x="5845961" y="1973043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558213" y="1650858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9AE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9AE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16061" y="1983523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47"/>
          <p:cNvSpPr>
            <a:spLocks/>
          </p:cNvSpPr>
          <p:nvPr/>
        </p:nvSpPr>
        <p:spPr bwMode="auto">
          <a:xfrm>
            <a:off x="6230325" y="1660804"/>
            <a:ext cx="202965" cy="250305"/>
          </a:xfrm>
          <a:custGeom>
            <a:avLst/>
            <a:gdLst>
              <a:gd name="T0" fmla="*/ 157 w 314"/>
              <a:gd name="T1" fmla="*/ 0 h 386"/>
              <a:gd name="T2" fmla="*/ 68 w 314"/>
              <a:gd name="T3" fmla="*/ 89 h 386"/>
              <a:gd name="T4" fmla="*/ 127 w 314"/>
              <a:gd name="T5" fmla="*/ 172 h 386"/>
              <a:gd name="T6" fmla="*/ 103 w 314"/>
              <a:gd name="T7" fmla="*/ 172 h 386"/>
              <a:gd name="T8" fmla="*/ 16 w 314"/>
              <a:gd name="T9" fmla="*/ 320 h 386"/>
              <a:gd name="T10" fmla="*/ 28 w 314"/>
              <a:gd name="T11" fmla="*/ 386 h 386"/>
              <a:gd name="T12" fmla="*/ 132 w 314"/>
              <a:gd name="T13" fmla="*/ 386 h 386"/>
              <a:gd name="T14" fmla="*/ 154 w 314"/>
              <a:gd name="T15" fmla="*/ 203 h 386"/>
              <a:gd name="T16" fmla="*/ 132 w 314"/>
              <a:gd name="T17" fmla="*/ 180 h 386"/>
              <a:gd name="T18" fmla="*/ 182 w 314"/>
              <a:gd name="T19" fmla="*/ 180 h 386"/>
              <a:gd name="T20" fmla="*/ 160 w 314"/>
              <a:gd name="T21" fmla="*/ 203 h 386"/>
              <a:gd name="T22" fmla="*/ 182 w 314"/>
              <a:gd name="T23" fmla="*/ 386 h 386"/>
              <a:gd name="T24" fmla="*/ 286 w 314"/>
              <a:gd name="T25" fmla="*/ 386 h 386"/>
              <a:gd name="T26" fmla="*/ 298 w 314"/>
              <a:gd name="T27" fmla="*/ 320 h 386"/>
              <a:gd name="T28" fmla="*/ 211 w 314"/>
              <a:gd name="T29" fmla="*/ 172 h 386"/>
              <a:gd name="T30" fmla="*/ 187 w 314"/>
              <a:gd name="T31" fmla="*/ 172 h 386"/>
              <a:gd name="T32" fmla="*/ 246 w 314"/>
              <a:gd name="T33" fmla="*/ 89 h 386"/>
              <a:gd name="T34" fmla="*/ 157 w 314"/>
              <a:gd name="T3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86">
                <a:moveTo>
                  <a:pt x="157" y="0"/>
                </a:moveTo>
                <a:cubicBezTo>
                  <a:pt x="108" y="0"/>
                  <a:pt x="68" y="40"/>
                  <a:pt x="68" y="89"/>
                </a:cubicBezTo>
                <a:cubicBezTo>
                  <a:pt x="68" y="127"/>
                  <a:pt x="93" y="160"/>
                  <a:pt x="127" y="172"/>
                </a:cubicBezTo>
                <a:cubicBezTo>
                  <a:pt x="103" y="172"/>
                  <a:pt x="103" y="172"/>
                  <a:pt x="103" y="172"/>
                </a:cubicBezTo>
                <a:cubicBezTo>
                  <a:pt x="55" y="172"/>
                  <a:pt x="26" y="291"/>
                  <a:pt x="16" y="320"/>
                </a:cubicBezTo>
                <a:cubicBezTo>
                  <a:pt x="0" y="363"/>
                  <a:pt x="28" y="386"/>
                  <a:pt x="28" y="386"/>
                </a:cubicBezTo>
                <a:cubicBezTo>
                  <a:pt x="132" y="386"/>
                  <a:pt x="132" y="386"/>
                  <a:pt x="132" y="386"/>
                </a:cubicBezTo>
                <a:cubicBezTo>
                  <a:pt x="154" y="203"/>
                  <a:pt x="154" y="203"/>
                  <a:pt x="154" y="203"/>
                </a:cubicBezTo>
                <a:cubicBezTo>
                  <a:pt x="132" y="180"/>
                  <a:pt x="132" y="180"/>
                  <a:pt x="132" y="180"/>
                </a:cubicBezTo>
                <a:cubicBezTo>
                  <a:pt x="182" y="180"/>
                  <a:pt x="182" y="180"/>
                  <a:pt x="182" y="180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82" y="386"/>
                  <a:pt x="182" y="386"/>
                  <a:pt x="182" y="386"/>
                </a:cubicBezTo>
                <a:cubicBezTo>
                  <a:pt x="286" y="386"/>
                  <a:pt x="286" y="386"/>
                  <a:pt x="286" y="386"/>
                </a:cubicBezTo>
                <a:cubicBezTo>
                  <a:pt x="286" y="386"/>
                  <a:pt x="314" y="363"/>
                  <a:pt x="298" y="320"/>
                </a:cubicBezTo>
                <a:cubicBezTo>
                  <a:pt x="288" y="291"/>
                  <a:pt x="259" y="172"/>
                  <a:pt x="211" y="172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221" y="160"/>
                  <a:pt x="246" y="127"/>
                  <a:pt x="246" y="89"/>
                </a:cubicBezTo>
                <a:cubicBezTo>
                  <a:pt x="246" y="40"/>
                  <a:pt x="206" y="0"/>
                  <a:pt x="157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Freeform 48"/>
          <p:cNvSpPr>
            <a:spLocks/>
          </p:cNvSpPr>
          <p:nvPr/>
        </p:nvSpPr>
        <p:spPr bwMode="auto">
          <a:xfrm>
            <a:off x="6129657" y="1707056"/>
            <a:ext cx="129233" cy="204052"/>
          </a:xfrm>
          <a:custGeom>
            <a:avLst/>
            <a:gdLst>
              <a:gd name="T0" fmla="*/ 128 w 200"/>
              <a:gd name="T1" fmla="*/ 0 h 315"/>
              <a:gd name="T2" fmla="*/ 55 w 200"/>
              <a:gd name="T3" fmla="*/ 73 h 315"/>
              <a:gd name="T4" fmla="*/ 103 w 200"/>
              <a:gd name="T5" fmla="*/ 141 h 315"/>
              <a:gd name="T6" fmla="*/ 84 w 200"/>
              <a:gd name="T7" fmla="*/ 141 h 315"/>
              <a:gd name="T8" fmla="*/ 13 w 200"/>
              <a:gd name="T9" fmla="*/ 261 h 315"/>
              <a:gd name="T10" fmla="*/ 23 w 200"/>
              <a:gd name="T11" fmla="*/ 315 h 315"/>
              <a:gd name="T12" fmla="*/ 108 w 200"/>
              <a:gd name="T13" fmla="*/ 315 h 315"/>
              <a:gd name="T14" fmla="*/ 126 w 200"/>
              <a:gd name="T15" fmla="*/ 166 h 315"/>
              <a:gd name="T16" fmla="*/ 107 w 200"/>
              <a:gd name="T17" fmla="*/ 147 h 315"/>
              <a:gd name="T18" fmla="*/ 149 w 200"/>
              <a:gd name="T19" fmla="*/ 147 h 315"/>
              <a:gd name="T20" fmla="*/ 130 w 200"/>
              <a:gd name="T21" fmla="*/ 166 h 315"/>
              <a:gd name="T22" fmla="*/ 148 w 200"/>
              <a:gd name="T23" fmla="*/ 315 h 315"/>
              <a:gd name="T24" fmla="*/ 168 w 200"/>
              <a:gd name="T25" fmla="*/ 315 h 315"/>
              <a:gd name="T26" fmla="*/ 161 w 200"/>
              <a:gd name="T27" fmla="*/ 245 h 315"/>
              <a:gd name="T28" fmla="*/ 166 w 200"/>
              <a:gd name="T29" fmla="*/ 228 h 315"/>
              <a:gd name="T30" fmla="*/ 194 w 200"/>
              <a:gd name="T31" fmla="*/ 152 h 315"/>
              <a:gd name="T32" fmla="*/ 172 w 200"/>
              <a:gd name="T33" fmla="*/ 141 h 315"/>
              <a:gd name="T34" fmla="*/ 152 w 200"/>
              <a:gd name="T35" fmla="*/ 141 h 315"/>
              <a:gd name="T36" fmla="*/ 200 w 200"/>
              <a:gd name="T37" fmla="*/ 73 h 315"/>
              <a:gd name="T38" fmla="*/ 128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128" y="0"/>
                </a:moveTo>
                <a:cubicBezTo>
                  <a:pt x="88" y="0"/>
                  <a:pt x="55" y="33"/>
                  <a:pt x="55" y="73"/>
                </a:cubicBezTo>
                <a:cubicBezTo>
                  <a:pt x="55" y="104"/>
                  <a:pt x="76" y="131"/>
                  <a:pt x="103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45" y="141"/>
                  <a:pt x="21" y="238"/>
                  <a:pt x="13" y="261"/>
                </a:cubicBezTo>
                <a:cubicBezTo>
                  <a:pt x="0" y="296"/>
                  <a:pt x="23" y="315"/>
                  <a:pt x="23" y="315"/>
                </a:cubicBezTo>
                <a:cubicBezTo>
                  <a:pt x="108" y="315"/>
                  <a:pt x="108" y="315"/>
                  <a:pt x="108" y="315"/>
                </a:cubicBezTo>
                <a:cubicBezTo>
                  <a:pt x="126" y="166"/>
                  <a:pt x="126" y="166"/>
                  <a:pt x="126" y="166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30" y="166"/>
                  <a:pt x="130" y="166"/>
                  <a:pt x="130" y="166"/>
                </a:cubicBezTo>
                <a:cubicBezTo>
                  <a:pt x="148" y="315"/>
                  <a:pt x="148" y="315"/>
                  <a:pt x="148" y="315"/>
                </a:cubicBezTo>
                <a:cubicBezTo>
                  <a:pt x="168" y="315"/>
                  <a:pt x="168" y="315"/>
                  <a:pt x="168" y="315"/>
                </a:cubicBezTo>
                <a:cubicBezTo>
                  <a:pt x="160" y="303"/>
                  <a:pt x="149" y="279"/>
                  <a:pt x="161" y="245"/>
                </a:cubicBezTo>
                <a:cubicBezTo>
                  <a:pt x="162" y="241"/>
                  <a:pt x="164" y="235"/>
                  <a:pt x="166" y="228"/>
                </a:cubicBezTo>
                <a:cubicBezTo>
                  <a:pt x="173" y="207"/>
                  <a:pt x="182" y="178"/>
                  <a:pt x="194" y="152"/>
                </a:cubicBezTo>
                <a:cubicBezTo>
                  <a:pt x="188" y="145"/>
                  <a:pt x="180" y="141"/>
                  <a:pt x="172" y="141"/>
                </a:cubicBezTo>
                <a:cubicBezTo>
                  <a:pt x="152" y="141"/>
                  <a:pt x="152" y="141"/>
                  <a:pt x="152" y="141"/>
                </a:cubicBezTo>
                <a:cubicBezTo>
                  <a:pt x="180" y="131"/>
                  <a:pt x="200" y="104"/>
                  <a:pt x="200" y="73"/>
                </a:cubicBezTo>
                <a:cubicBezTo>
                  <a:pt x="200" y="33"/>
                  <a:pt x="168" y="0"/>
                  <a:pt x="128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Freeform 49"/>
          <p:cNvSpPr>
            <a:spLocks/>
          </p:cNvSpPr>
          <p:nvPr/>
        </p:nvSpPr>
        <p:spPr bwMode="auto">
          <a:xfrm>
            <a:off x="6404993" y="1707056"/>
            <a:ext cx="128962" cy="204052"/>
          </a:xfrm>
          <a:custGeom>
            <a:avLst/>
            <a:gdLst>
              <a:gd name="T0" fmla="*/ 72 w 200"/>
              <a:gd name="T1" fmla="*/ 0 h 315"/>
              <a:gd name="T2" fmla="*/ 0 w 200"/>
              <a:gd name="T3" fmla="*/ 73 h 315"/>
              <a:gd name="T4" fmla="*/ 48 w 200"/>
              <a:gd name="T5" fmla="*/ 141 h 315"/>
              <a:gd name="T6" fmla="*/ 28 w 200"/>
              <a:gd name="T7" fmla="*/ 141 h 315"/>
              <a:gd name="T8" fmla="*/ 6 w 200"/>
              <a:gd name="T9" fmla="*/ 152 h 315"/>
              <a:gd name="T10" fmla="*/ 34 w 200"/>
              <a:gd name="T11" fmla="*/ 228 h 315"/>
              <a:gd name="T12" fmla="*/ 39 w 200"/>
              <a:gd name="T13" fmla="*/ 245 h 315"/>
              <a:gd name="T14" fmla="*/ 32 w 200"/>
              <a:gd name="T15" fmla="*/ 315 h 315"/>
              <a:gd name="T16" fmla="*/ 52 w 200"/>
              <a:gd name="T17" fmla="*/ 315 h 315"/>
              <a:gd name="T18" fmla="*/ 70 w 200"/>
              <a:gd name="T19" fmla="*/ 166 h 315"/>
              <a:gd name="T20" fmla="*/ 52 w 200"/>
              <a:gd name="T21" fmla="*/ 147 h 315"/>
              <a:gd name="T22" fmla="*/ 93 w 200"/>
              <a:gd name="T23" fmla="*/ 147 h 315"/>
              <a:gd name="T24" fmla="*/ 74 w 200"/>
              <a:gd name="T25" fmla="*/ 166 h 315"/>
              <a:gd name="T26" fmla="*/ 92 w 200"/>
              <a:gd name="T27" fmla="*/ 315 h 315"/>
              <a:gd name="T28" fmla="*/ 178 w 200"/>
              <a:gd name="T29" fmla="*/ 315 h 315"/>
              <a:gd name="T30" fmla="*/ 187 w 200"/>
              <a:gd name="T31" fmla="*/ 261 h 315"/>
              <a:gd name="T32" fmla="*/ 116 w 200"/>
              <a:gd name="T33" fmla="*/ 141 h 315"/>
              <a:gd name="T34" fmla="*/ 97 w 200"/>
              <a:gd name="T35" fmla="*/ 141 h 315"/>
              <a:gd name="T36" fmla="*/ 145 w 200"/>
              <a:gd name="T37" fmla="*/ 73 h 315"/>
              <a:gd name="T38" fmla="*/ 72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72" y="0"/>
                </a:moveTo>
                <a:cubicBezTo>
                  <a:pt x="32" y="0"/>
                  <a:pt x="0" y="33"/>
                  <a:pt x="0" y="73"/>
                </a:cubicBezTo>
                <a:cubicBezTo>
                  <a:pt x="0" y="104"/>
                  <a:pt x="20" y="131"/>
                  <a:pt x="48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0" y="141"/>
                  <a:pt x="13" y="145"/>
                  <a:pt x="6" y="152"/>
                </a:cubicBezTo>
                <a:cubicBezTo>
                  <a:pt x="18" y="178"/>
                  <a:pt x="27" y="207"/>
                  <a:pt x="34" y="228"/>
                </a:cubicBezTo>
                <a:cubicBezTo>
                  <a:pt x="36" y="235"/>
                  <a:pt x="38" y="241"/>
                  <a:pt x="39" y="245"/>
                </a:cubicBezTo>
                <a:cubicBezTo>
                  <a:pt x="52" y="279"/>
                  <a:pt x="40" y="303"/>
                  <a:pt x="32" y="315"/>
                </a:cubicBezTo>
                <a:cubicBezTo>
                  <a:pt x="52" y="315"/>
                  <a:pt x="52" y="315"/>
                  <a:pt x="52" y="315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92" y="315"/>
                  <a:pt x="92" y="315"/>
                  <a:pt x="92" y="315"/>
                </a:cubicBezTo>
                <a:cubicBezTo>
                  <a:pt x="178" y="315"/>
                  <a:pt x="178" y="315"/>
                  <a:pt x="178" y="315"/>
                </a:cubicBezTo>
                <a:cubicBezTo>
                  <a:pt x="178" y="315"/>
                  <a:pt x="200" y="296"/>
                  <a:pt x="187" y="261"/>
                </a:cubicBezTo>
                <a:cubicBezTo>
                  <a:pt x="179" y="238"/>
                  <a:pt x="156" y="141"/>
                  <a:pt x="116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25" y="131"/>
                  <a:pt x="145" y="104"/>
                  <a:pt x="145" y="73"/>
                </a:cubicBezTo>
                <a:cubicBezTo>
                  <a:pt x="145" y="33"/>
                  <a:pt x="112" y="0"/>
                  <a:pt x="72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409719" y="3848046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1" name="椭圆 70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121972" y="3823633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070C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679820" y="4096574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57"/>
          <p:cNvSpPr>
            <a:spLocks noEditPoints="1"/>
          </p:cNvSpPr>
          <p:nvPr/>
        </p:nvSpPr>
        <p:spPr bwMode="auto">
          <a:xfrm>
            <a:off x="6808168" y="3800849"/>
            <a:ext cx="282409" cy="282953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9462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/>
      <p:bldP spid="28" grpId="0"/>
      <p:bldP spid="30" grpId="0" animBg="1"/>
      <p:bldP spid="31" grpId="0"/>
      <p:bldP spid="32" grpId="0" animBg="1"/>
      <p:bldP spid="33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6" grpId="0"/>
      <p:bldP spid="47" grpId="0"/>
      <p:bldP spid="48" grpId="0" animBg="1"/>
      <p:bldP spid="52" grpId="0"/>
      <p:bldP spid="53" grpId="0"/>
      <p:bldP spid="56" grpId="0" animBg="1"/>
      <p:bldP spid="59" grpId="0" animBg="1"/>
      <p:bldP spid="66" grpId="0" animBg="1"/>
      <p:bldP spid="73" grpId="0"/>
      <p:bldP spid="74" grpId="0"/>
      <p:bldP spid="75" grpId="0" animBg="1"/>
      <p:bldP spid="54" grpId="0" bldLvl="0" autoUpdateAnimBg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5553075" y="828675"/>
            <a:ext cx="2908300" cy="1927225"/>
            <a:chOff x="5553800" y="924344"/>
            <a:chExt cx="2907525" cy="1927850"/>
          </a:xfrm>
        </p:grpSpPr>
        <p:sp>
          <p:nvSpPr>
            <p:cNvPr id="53" name="圆角矩形标注 52"/>
            <p:cNvSpPr/>
            <p:nvPr/>
          </p:nvSpPr>
          <p:spPr>
            <a:xfrm flipH="1">
              <a:off x="5553800" y="924344"/>
              <a:ext cx="2907525" cy="1927850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54" name="圆角矩形标注 53"/>
            <p:cNvSpPr/>
            <p:nvPr/>
          </p:nvSpPr>
          <p:spPr>
            <a:xfrm flipH="1">
              <a:off x="5725204" y="971984"/>
              <a:ext cx="2736121" cy="1815101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3" name="组合 54"/>
          <p:cNvGrpSpPr>
            <a:grpSpLocks/>
          </p:cNvGrpSpPr>
          <p:nvPr/>
        </p:nvGrpSpPr>
        <p:grpSpPr bwMode="auto">
          <a:xfrm>
            <a:off x="1579564" y="1196975"/>
            <a:ext cx="2606675" cy="1779588"/>
            <a:chOff x="1580089" y="1293093"/>
            <a:chExt cx="2605556" cy="1779954"/>
          </a:xfrm>
        </p:grpSpPr>
        <p:sp>
          <p:nvSpPr>
            <p:cNvPr id="56" name="圆角矩形标注 55"/>
            <p:cNvSpPr/>
            <p:nvPr/>
          </p:nvSpPr>
          <p:spPr>
            <a:xfrm>
              <a:off x="1592784" y="1293093"/>
              <a:ext cx="2592861" cy="1779954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1580089" y="1332789"/>
              <a:ext cx="2440527" cy="1675156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3609976" y="3108326"/>
            <a:ext cx="2619375" cy="1776413"/>
            <a:chOff x="3609583" y="3228600"/>
            <a:chExt cx="2272417" cy="1559969"/>
          </a:xfrm>
        </p:grpSpPr>
        <p:sp>
          <p:nvSpPr>
            <p:cNvPr id="59" name="圆角矩形标注 58"/>
            <p:cNvSpPr/>
            <p:nvPr/>
          </p:nvSpPr>
          <p:spPr>
            <a:xfrm>
              <a:off x="3609583" y="3228600"/>
              <a:ext cx="2272417" cy="1559969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3"/>
                </a:solidFill>
                <a:latin typeface="Calibri"/>
                <a:ea typeface="+mn-ea"/>
              </a:endParaRPr>
            </a:p>
          </p:txBody>
        </p:sp>
        <p:sp>
          <p:nvSpPr>
            <p:cNvPr id="60" name="圆角矩形标注 59"/>
            <p:cNvSpPr/>
            <p:nvPr/>
          </p:nvSpPr>
          <p:spPr>
            <a:xfrm>
              <a:off x="3609583" y="3275999"/>
              <a:ext cx="2138827" cy="1467960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" name="组合 60"/>
          <p:cNvGrpSpPr/>
          <p:nvPr/>
        </p:nvGrpSpPr>
        <p:grpSpPr>
          <a:xfrm>
            <a:off x="6387954" y="3180188"/>
            <a:ext cx="1120093" cy="911768"/>
            <a:chOff x="6387953" y="3276402"/>
            <a:chExt cx="1120093" cy="9117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标注 61"/>
            <p:cNvSpPr/>
            <p:nvPr/>
          </p:nvSpPr>
          <p:spPr>
            <a:xfrm flipH="1">
              <a:off x="6387953" y="3276402"/>
              <a:ext cx="1120093" cy="911768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63" name="Freeform 8"/>
            <p:cNvSpPr>
              <a:spLocks noEditPoints="1"/>
            </p:cNvSpPr>
            <p:nvPr/>
          </p:nvSpPr>
          <p:spPr bwMode="auto">
            <a:xfrm>
              <a:off x="6685649" y="3482271"/>
              <a:ext cx="524699" cy="500029"/>
            </a:xfrm>
            <a:custGeom>
              <a:avLst/>
              <a:gdLst>
                <a:gd name="T0" fmla="*/ 170977 w 1145"/>
                <a:gd name="T1" fmla="*/ 701008 h 1092"/>
                <a:gd name="T2" fmla="*/ 268350 w 1145"/>
                <a:gd name="T3" fmla="*/ 701008 h 1092"/>
                <a:gd name="T4" fmla="*/ 287518 w 1145"/>
                <a:gd name="T5" fmla="*/ 682621 h 1092"/>
                <a:gd name="T6" fmla="*/ 287518 w 1145"/>
                <a:gd name="T7" fmla="*/ 517137 h 1092"/>
                <a:gd name="T8" fmla="*/ 268350 w 1145"/>
                <a:gd name="T9" fmla="*/ 498750 h 1092"/>
                <a:gd name="T10" fmla="*/ 170977 w 1145"/>
                <a:gd name="T11" fmla="*/ 498750 h 1092"/>
                <a:gd name="T12" fmla="*/ 151809 w 1145"/>
                <a:gd name="T13" fmla="*/ 517137 h 1092"/>
                <a:gd name="T14" fmla="*/ 151809 w 1145"/>
                <a:gd name="T15" fmla="*/ 682621 h 1092"/>
                <a:gd name="T16" fmla="*/ 170977 w 1145"/>
                <a:gd name="T17" fmla="*/ 701008 h 1092"/>
                <a:gd name="T18" fmla="*/ 834951 w 1145"/>
                <a:gd name="T19" fmla="*/ 751573 h 1092"/>
                <a:gd name="T20" fmla="*/ 85105 w 1145"/>
                <a:gd name="T21" fmla="*/ 751573 h 1092"/>
                <a:gd name="T22" fmla="*/ 85105 w 1145"/>
                <a:gd name="T23" fmla="*/ 42137 h 1092"/>
                <a:gd name="T24" fmla="*/ 42169 w 1145"/>
                <a:gd name="T25" fmla="*/ 0 h 1092"/>
                <a:gd name="T26" fmla="*/ 0 w 1145"/>
                <a:gd name="T27" fmla="*/ 42137 h 1092"/>
                <a:gd name="T28" fmla="*/ 0 w 1145"/>
                <a:gd name="T29" fmla="*/ 794476 h 1092"/>
                <a:gd name="T30" fmla="*/ 42169 w 1145"/>
                <a:gd name="T31" fmla="*/ 836613 h 1092"/>
                <a:gd name="T32" fmla="*/ 834951 w 1145"/>
                <a:gd name="T33" fmla="*/ 836613 h 1092"/>
                <a:gd name="T34" fmla="*/ 877887 w 1145"/>
                <a:gd name="T35" fmla="*/ 794476 h 1092"/>
                <a:gd name="T36" fmla="*/ 834951 w 1145"/>
                <a:gd name="T37" fmla="*/ 751573 h 1092"/>
                <a:gd name="T38" fmla="*/ 403291 w 1145"/>
                <a:gd name="T39" fmla="*/ 701008 h 1092"/>
                <a:gd name="T40" fmla="*/ 501431 w 1145"/>
                <a:gd name="T41" fmla="*/ 701008 h 1092"/>
                <a:gd name="T42" fmla="*/ 519832 w 1145"/>
                <a:gd name="T43" fmla="*/ 682621 h 1092"/>
                <a:gd name="T44" fmla="*/ 519832 w 1145"/>
                <a:gd name="T45" fmla="*/ 298024 h 1092"/>
                <a:gd name="T46" fmla="*/ 501431 w 1145"/>
                <a:gd name="T47" fmla="*/ 278871 h 1092"/>
                <a:gd name="T48" fmla="*/ 403291 w 1145"/>
                <a:gd name="T49" fmla="*/ 278871 h 1092"/>
                <a:gd name="T50" fmla="*/ 384890 w 1145"/>
                <a:gd name="T51" fmla="*/ 298024 h 1092"/>
                <a:gd name="T52" fmla="*/ 384890 w 1145"/>
                <a:gd name="T53" fmla="*/ 682621 h 1092"/>
                <a:gd name="T54" fmla="*/ 403291 w 1145"/>
                <a:gd name="T55" fmla="*/ 701008 h 1092"/>
                <a:gd name="T56" fmla="*/ 636372 w 1145"/>
                <a:gd name="T57" fmla="*/ 701008 h 1092"/>
                <a:gd name="T58" fmla="*/ 733745 w 1145"/>
                <a:gd name="T59" fmla="*/ 701008 h 1092"/>
                <a:gd name="T60" fmla="*/ 752146 w 1145"/>
                <a:gd name="T61" fmla="*/ 682621 h 1092"/>
                <a:gd name="T62" fmla="*/ 752146 w 1145"/>
                <a:gd name="T63" fmla="*/ 95000 h 1092"/>
                <a:gd name="T64" fmla="*/ 733745 w 1145"/>
                <a:gd name="T65" fmla="*/ 75847 h 1092"/>
                <a:gd name="T66" fmla="*/ 636372 w 1145"/>
                <a:gd name="T67" fmla="*/ 75847 h 1092"/>
                <a:gd name="T68" fmla="*/ 617204 w 1145"/>
                <a:gd name="T69" fmla="*/ 95000 h 1092"/>
                <a:gd name="T70" fmla="*/ 617204 w 1145"/>
                <a:gd name="T71" fmla="*/ 682621 h 1092"/>
                <a:gd name="T72" fmla="*/ 636372 w 1145"/>
                <a:gd name="T73" fmla="*/ 701008 h 10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45" h="1092">
                  <a:moveTo>
                    <a:pt x="223" y="915"/>
                  </a:moveTo>
                  <a:lnTo>
                    <a:pt x="350" y="915"/>
                  </a:lnTo>
                  <a:cubicBezTo>
                    <a:pt x="364" y="915"/>
                    <a:pt x="375" y="904"/>
                    <a:pt x="375" y="891"/>
                  </a:cubicBezTo>
                  <a:lnTo>
                    <a:pt x="375" y="675"/>
                  </a:lnTo>
                  <a:cubicBezTo>
                    <a:pt x="375" y="662"/>
                    <a:pt x="364" y="651"/>
                    <a:pt x="350" y="651"/>
                  </a:cubicBezTo>
                  <a:lnTo>
                    <a:pt x="223" y="651"/>
                  </a:lnTo>
                  <a:cubicBezTo>
                    <a:pt x="209" y="651"/>
                    <a:pt x="198" y="662"/>
                    <a:pt x="198" y="675"/>
                  </a:cubicBezTo>
                  <a:lnTo>
                    <a:pt x="198" y="891"/>
                  </a:lnTo>
                  <a:cubicBezTo>
                    <a:pt x="198" y="904"/>
                    <a:pt x="209" y="915"/>
                    <a:pt x="223" y="915"/>
                  </a:cubicBezTo>
                  <a:close/>
                  <a:moveTo>
                    <a:pt x="1089" y="981"/>
                  </a:moveTo>
                  <a:lnTo>
                    <a:pt x="111" y="981"/>
                  </a:lnTo>
                  <a:lnTo>
                    <a:pt x="111" y="55"/>
                  </a:ln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lnTo>
                    <a:pt x="0" y="1037"/>
                  </a:lnTo>
                  <a:cubicBezTo>
                    <a:pt x="0" y="1067"/>
                    <a:pt x="25" y="1092"/>
                    <a:pt x="55" y="1092"/>
                  </a:cubicBezTo>
                  <a:lnTo>
                    <a:pt x="1089" y="1092"/>
                  </a:lnTo>
                  <a:cubicBezTo>
                    <a:pt x="1120" y="1092"/>
                    <a:pt x="1145" y="1067"/>
                    <a:pt x="1145" y="1037"/>
                  </a:cubicBezTo>
                  <a:cubicBezTo>
                    <a:pt x="1145" y="1006"/>
                    <a:pt x="1120" y="981"/>
                    <a:pt x="1089" y="981"/>
                  </a:cubicBezTo>
                  <a:close/>
                  <a:moveTo>
                    <a:pt x="526" y="915"/>
                  </a:moveTo>
                  <a:lnTo>
                    <a:pt x="654" y="915"/>
                  </a:lnTo>
                  <a:cubicBezTo>
                    <a:pt x="667" y="915"/>
                    <a:pt x="678" y="904"/>
                    <a:pt x="678" y="891"/>
                  </a:cubicBezTo>
                  <a:lnTo>
                    <a:pt x="678" y="389"/>
                  </a:lnTo>
                  <a:cubicBezTo>
                    <a:pt x="678" y="375"/>
                    <a:pt x="667" y="364"/>
                    <a:pt x="654" y="364"/>
                  </a:cubicBezTo>
                  <a:lnTo>
                    <a:pt x="526" y="364"/>
                  </a:lnTo>
                  <a:cubicBezTo>
                    <a:pt x="513" y="364"/>
                    <a:pt x="502" y="375"/>
                    <a:pt x="502" y="389"/>
                  </a:cubicBezTo>
                  <a:lnTo>
                    <a:pt x="502" y="891"/>
                  </a:lnTo>
                  <a:cubicBezTo>
                    <a:pt x="502" y="904"/>
                    <a:pt x="513" y="915"/>
                    <a:pt x="526" y="915"/>
                  </a:cubicBezTo>
                  <a:close/>
                  <a:moveTo>
                    <a:pt x="830" y="915"/>
                  </a:moveTo>
                  <a:lnTo>
                    <a:pt x="957" y="915"/>
                  </a:lnTo>
                  <a:cubicBezTo>
                    <a:pt x="970" y="915"/>
                    <a:pt x="981" y="904"/>
                    <a:pt x="981" y="891"/>
                  </a:cubicBezTo>
                  <a:lnTo>
                    <a:pt x="981" y="124"/>
                  </a:lnTo>
                  <a:cubicBezTo>
                    <a:pt x="981" y="110"/>
                    <a:pt x="970" y="99"/>
                    <a:pt x="957" y="99"/>
                  </a:cubicBezTo>
                  <a:lnTo>
                    <a:pt x="830" y="99"/>
                  </a:lnTo>
                  <a:cubicBezTo>
                    <a:pt x="816" y="99"/>
                    <a:pt x="805" y="110"/>
                    <a:pt x="805" y="124"/>
                  </a:cubicBezTo>
                  <a:lnTo>
                    <a:pt x="805" y="891"/>
                  </a:lnTo>
                  <a:cubicBezTo>
                    <a:pt x="805" y="904"/>
                    <a:pt x="816" y="915"/>
                    <a:pt x="830" y="9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4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63"/>
          <p:cNvGrpSpPr/>
          <p:nvPr/>
        </p:nvGrpSpPr>
        <p:grpSpPr>
          <a:xfrm>
            <a:off x="4433707" y="1674253"/>
            <a:ext cx="976077" cy="794537"/>
            <a:chOff x="4433706" y="1770468"/>
            <a:chExt cx="976077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圆角矩形标注 64"/>
            <p:cNvSpPr/>
            <p:nvPr/>
          </p:nvSpPr>
          <p:spPr>
            <a:xfrm flipH="1">
              <a:off x="4433706" y="1770468"/>
              <a:ext cx="976077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grpSp>
          <p:nvGrpSpPr>
            <p:cNvPr id="7" name="组合 65"/>
            <p:cNvGrpSpPr/>
            <p:nvPr/>
          </p:nvGrpSpPr>
          <p:grpSpPr>
            <a:xfrm>
              <a:off x="4572893" y="1866135"/>
              <a:ext cx="612285" cy="618178"/>
              <a:chOff x="10560864" y="2750058"/>
              <a:chExt cx="612285" cy="618178"/>
            </a:xfrm>
            <a:solidFill>
              <a:schemeClr val="accent1"/>
            </a:solidFill>
          </p:grpSpPr>
          <p:grpSp>
            <p:nvGrpSpPr>
              <p:cNvPr id="8" name="组合 66"/>
              <p:cNvGrpSpPr/>
              <p:nvPr/>
            </p:nvGrpSpPr>
            <p:grpSpPr>
              <a:xfrm>
                <a:off x="10560884" y="2750058"/>
                <a:ext cx="612265" cy="618178"/>
                <a:chOff x="4367213" y="536575"/>
                <a:chExt cx="657225" cy="663575"/>
              </a:xfrm>
              <a:grpFill/>
            </p:grpSpPr>
            <p:sp>
              <p:nvSpPr>
                <p:cNvPr id="72" name="Freeform 81"/>
                <p:cNvSpPr>
                  <a:spLocks/>
                </p:cNvSpPr>
                <p:nvPr/>
              </p:nvSpPr>
              <p:spPr bwMode="auto">
                <a:xfrm>
                  <a:off x="4827588" y="536575"/>
                  <a:ext cx="196850" cy="663575"/>
                </a:xfrm>
                <a:custGeom>
                  <a:avLst/>
                  <a:gdLst>
                    <a:gd name="T0" fmla="*/ 0 w 124"/>
                    <a:gd name="T1" fmla="*/ 132 h 418"/>
                    <a:gd name="T2" fmla="*/ 16 w 124"/>
                    <a:gd name="T3" fmla="*/ 144 h 418"/>
                    <a:gd name="T4" fmla="*/ 28 w 124"/>
                    <a:gd name="T5" fmla="*/ 92 h 418"/>
                    <a:gd name="T6" fmla="*/ 40 w 124"/>
                    <a:gd name="T7" fmla="*/ 68 h 418"/>
                    <a:gd name="T8" fmla="*/ 54 w 124"/>
                    <a:gd name="T9" fmla="*/ 54 h 418"/>
                    <a:gd name="T10" fmla="*/ 60 w 124"/>
                    <a:gd name="T11" fmla="*/ 52 h 418"/>
                    <a:gd name="T12" fmla="*/ 70 w 124"/>
                    <a:gd name="T13" fmla="*/ 56 h 418"/>
                    <a:gd name="T14" fmla="*/ 88 w 124"/>
                    <a:gd name="T15" fmla="*/ 80 h 418"/>
                    <a:gd name="T16" fmla="*/ 100 w 124"/>
                    <a:gd name="T17" fmla="*/ 122 h 418"/>
                    <a:gd name="T18" fmla="*/ 108 w 124"/>
                    <a:gd name="T19" fmla="*/ 178 h 418"/>
                    <a:gd name="T20" fmla="*/ 108 w 124"/>
                    <a:gd name="T21" fmla="*/ 210 h 418"/>
                    <a:gd name="T22" fmla="*/ 106 w 124"/>
                    <a:gd name="T23" fmla="*/ 272 h 418"/>
                    <a:gd name="T24" fmla="*/ 94 w 124"/>
                    <a:gd name="T25" fmla="*/ 322 h 418"/>
                    <a:gd name="T26" fmla="*/ 80 w 124"/>
                    <a:gd name="T27" fmla="*/ 354 h 418"/>
                    <a:gd name="T28" fmla="*/ 66 w 124"/>
                    <a:gd name="T29" fmla="*/ 366 h 418"/>
                    <a:gd name="T30" fmla="*/ 60 w 124"/>
                    <a:gd name="T31" fmla="*/ 368 h 418"/>
                    <a:gd name="T32" fmla="*/ 46 w 124"/>
                    <a:gd name="T33" fmla="*/ 360 h 418"/>
                    <a:gd name="T34" fmla="*/ 34 w 124"/>
                    <a:gd name="T35" fmla="*/ 342 h 418"/>
                    <a:gd name="T36" fmla="*/ 24 w 124"/>
                    <a:gd name="T37" fmla="*/ 312 h 418"/>
                    <a:gd name="T38" fmla="*/ 16 w 124"/>
                    <a:gd name="T39" fmla="*/ 276 h 418"/>
                    <a:gd name="T40" fmla="*/ 0 w 124"/>
                    <a:gd name="T41" fmla="*/ 288 h 418"/>
                    <a:gd name="T42" fmla="*/ 10 w 124"/>
                    <a:gd name="T43" fmla="*/ 340 h 418"/>
                    <a:gd name="T44" fmla="*/ 24 w 124"/>
                    <a:gd name="T45" fmla="*/ 382 h 418"/>
                    <a:gd name="T46" fmla="*/ 40 w 124"/>
                    <a:gd name="T47" fmla="*/ 410 h 418"/>
                    <a:gd name="T48" fmla="*/ 56 w 124"/>
                    <a:gd name="T49" fmla="*/ 418 h 418"/>
                    <a:gd name="T50" fmla="*/ 60 w 124"/>
                    <a:gd name="T51" fmla="*/ 418 h 418"/>
                    <a:gd name="T52" fmla="*/ 74 w 124"/>
                    <a:gd name="T53" fmla="*/ 414 h 418"/>
                    <a:gd name="T54" fmla="*/ 86 w 124"/>
                    <a:gd name="T55" fmla="*/ 402 h 418"/>
                    <a:gd name="T56" fmla="*/ 106 w 124"/>
                    <a:gd name="T57" fmla="*/ 358 h 418"/>
                    <a:gd name="T58" fmla="*/ 120 w 124"/>
                    <a:gd name="T59" fmla="*/ 292 h 418"/>
                    <a:gd name="T60" fmla="*/ 124 w 124"/>
                    <a:gd name="T61" fmla="*/ 210 h 418"/>
                    <a:gd name="T62" fmla="*/ 124 w 124"/>
                    <a:gd name="T63" fmla="*/ 168 h 418"/>
                    <a:gd name="T64" fmla="*/ 114 w 124"/>
                    <a:gd name="T65" fmla="*/ 94 h 418"/>
                    <a:gd name="T66" fmla="*/ 96 w 124"/>
                    <a:gd name="T67" fmla="*/ 36 h 418"/>
                    <a:gd name="T68" fmla="*/ 80 w 124"/>
                    <a:gd name="T69" fmla="*/ 10 h 418"/>
                    <a:gd name="T70" fmla="*/ 66 w 124"/>
                    <a:gd name="T71" fmla="*/ 2 h 418"/>
                    <a:gd name="T72" fmla="*/ 60 w 124"/>
                    <a:gd name="T73" fmla="*/ 0 h 418"/>
                    <a:gd name="T74" fmla="*/ 50 w 124"/>
                    <a:gd name="T75" fmla="*/ 4 h 418"/>
                    <a:gd name="T76" fmla="*/ 32 w 124"/>
                    <a:gd name="T77" fmla="*/ 22 h 418"/>
                    <a:gd name="T78" fmla="*/ 16 w 124"/>
                    <a:gd name="T79" fmla="*/ 56 h 418"/>
                    <a:gd name="T80" fmla="*/ 4 w 124"/>
                    <a:gd name="T81" fmla="*/ 104 h 418"/>
                    <a:gd name="T82" fmla="*/ 0 w 124"/>
                    <a:gd name="T83" fmla="*/ 132 h 4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4" h="418">
                      <a:moveTo>
                        <a:pt x="0" y="132"/>
                      </a:moveTo>
                      <a:lnTo>
                        <a:pt x="0" y="132"/>
                      </a:lnTo>
                      <a:lnTo>
                        <a:pt x="16" y="144"/>
                      </a:lnTo>
                      <a:lnTo>
                        <a:pt x="16" y="144"/>
                      </a:lnTo>
                      <a:lnTo>
                        <a:pt x="24" y="106"/>
                      </a:lnTo>
                      <a:lnTo>
                        <a:pt x="28" y="92"/>
                      </a:lnTo>
                      <a:lnTo>
                        <a:pt x="34" y="78"/>
                      </a:lnTo>
                      <a:lnTo>
                        <a:pt x="40" y="68"/>
                      </a:lnTo>
                      <a:lnTo>
                        <a:pt x="46" y="60"/>
                      </a:lnTo>
                      <a:lnTo>
                        <a:pt x="54" y="54"/>
                      </a:lnTo>
                      <a:lnTo>
                        <a:pt x="60" y="52"/>
                      </a:lnTo>
                      <a:lnTo>
                        <a:pt x="60" y="52"/>
                      </a:lnTo>
                      <a:lnTo>
                        <a:pt x="66" y="54"/>
                      </a:lnTo>
                      <a:lnTo>
                        <a:pt x="70" y="56"/>
                      </a:lnTo>
                      <a:lnTo>
                        <a:pt x="80" y="64"/>
                      </a:lnTo>
                      <a:lnTo>
                        <a:pt x="88" y="80"/>
                      </a:lnTo>
                      <a:lnTo>
                        <a:pt x="94" y="98"/>
                      </a:lnTo>
                      <a:lnTo>
                        <a:pt x="100" y="122"/>
                      </a:lnTo>
                      <a:lnTo>
                        <a:pt x="106" y="148"/>
                      </a:lnTo>
                      <a:lnTo>
                        <a:pt x="108" y="178"/>
                      </a:lnTo>
                      <a:lnTo>
                        <a:pt x="108" y="210"/>
                      </a:lnTo>
                      <a:lnTo>
                        <a:pt x="108" y="210"/>
                      </a:lnTo>
                      <a:lnTo>
                        <a:pt x="108" y="242"/>
                      </a:lnTo>
                      <a:lnTo>
                        <a:pt x="106" y="272"/>
                      </a:lnTo>
                      <a:lnTo>
                        <a:pt x="100" y="298"/>
                      </a:lnTo>
                      <a:lnTo>
                        <a:pt x="94" y="322"/>
                      </a:lnTo>
                      <a:lnTo>
                        <a:pt x="88" y="340"/>
                      </a:lnTo>
                      <a:lnTo>
                        <a:pt x="80" y="354"/>
                      </a:lnTo>
                      <a:lnTo>
                        <a:pt x="70" y="364"/>
                      </a:lnTo>
                      <a:lnTo>
                        <a:pt x="66" y="366"/>
                      </a:lnTo>
                      <a:lnTo>
                        <a:pt x="60" y="368"/>
                      </a:lnTo>
                      <a:lnTo>
                        <a:pt x="60" y="368"/>
                      </a:lnTo>
                      <a:lnTo>
                        <a:pt x="54" y="366"/>
                      </a:lnTo>
                      <a:lnTo>
                        <a:pt x="46" y="360"/>
                      </a:lnTo>
                      <a:lnTo>
                        <a:pt x="40" y="352"/>
                      </a:lnTo>
                      <a:lnTo>
                        <a:pt x="34" y="342"/>
                      </a:lnTo>
                      <a:lnTo>
                        <a:pt x="28" y="328"/>
                      </a:lnTo>
                      <a:lnTo>
                        <a:pt x="24" y="312"/>
                      </a:lnTo>
                      <a:lnTo>
                        <a:pt x="16" y="276"/>
                      </a:lnTo>
                      <a:lnTo>
                        <a:pt x="16" y="276"/>
                      </a:lnTo>
                      <a:lnTo>
                        <a:pt x="0" y="288"/>
                      </a:lnTo>
                      <a:lnTo>
                        <a:pt x="0" y="288"/>
                      </a:lnTo>
                      <a:lnTo>
                        <a:pt x="4" y="316"/>
                      </a:lnTo>
                      <a:lnTo>
                        <a:pt x="10" y="340"/>
                      </a:lnTo>
                      <a:lnTo>
                        <a:pt x="16" y="364"/>
                      </a:lnTo>
                      <a:lnTo>
                        <a:pt x="24" y="382"/>
                      </a:lnTo>
                      <a:lnTo>
                        <a:pt x="32" y="398"/>
                      </a:lnTo>
                      <a:lnTo>
                        <a:pt x="40" y="410"/>
                      </a:lnTo>
                      <a:lnTo>
                        <a:pt x="50" y="416"/>
                      </a:lnTo>
                      <a:lnTo>
                        <a:pt x="56" y="418"/>
                      </a:lnTo>
                      <a:lnTo>
                        <a:pt x="60" y="418"/>
                      </a:lnTo>
                      <a:lnTo>
                        <a:pt x="60" y="418"/>
                      </a:lnTo>
                      <a:lnTo>
                        <a:pt x="66" y="418"/>
                      </a:lnTo>
                      <a:lnTo>
                        <a:pt x="74" y="414"/>
                      </a:lnTo>
                      <a:lnTo>
                        <a:pt x="80" y="410"/>
                      </a:lnTo>
                      <a:lnTo>
                        <a:pt x="86" y="402"/>
                      </a:lnTo>
                      <a:lnTo>
                        <a:pt x="96" y="384"/>
                      </a:lnTo>
                      <a:lnTo>
                        <a:pt x="106" y="358"/>
                      </a:lnTo>
                      <a:lnTo>
                        <a:pt x="114" y="326"/>
                      </a:lnTo>
                      <a:lnTo>
                        <a:pt x="120" y="292"/>
                      </a:lnTo>
                      <a:lnTo>
                        <a:pt x="124" y="252"/>
                      </a:lnTo>
                      <a:lnTo>
                        <a:pt x="124" y="210"/>
                      </a:lnTo>
                      <a:lnTo>
                        <a:pt x="124" y="210"/>
                      </a:lnTo>
                      <a:lnTo>
                        <a:pt x="124" y="168"/>
                      </a:lnTo>
                      <a:lnTo>
                        <a:pt x="120" y="128"/>
                      </a:lnTo>
                      <a:lnTo>
                        <a:pt x="114" y="94"/>
                      </a:lnTo>
                      <a:lnTo>
                        <a:pt x="106" y="62"/>
                      </a:lnTo>
                      <a:lnTo>
                        <a:pt x="96" y="36"/>
                      </a:lnTo>
                      <a:lnTo>
                        <a:pt x="86" y="18"/>
                      </a:lnTo>
                      <a:lnTo>
                        <a:pt x="80" y="10"/>
                      </a:lnTo>
                      <a:lnTo>
                        <a:pt x="74" y="6"/>
                      </a:lnTo>
                      <a:lnTo>
                        <a:pt x="66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56" y="2"/>
                      </a:lnTo>
                      <a:lnTo>
                        <a:pt x="50" y="4"/>
                      </a:lnTo>
                      <a:lnTo>
                        <a:pt x="40" y="10"/>
                      </a:lnTo>
                      <a:lnTo>
                        <a:pt x="32" y="22"/>
                      </a:lnTo>
                      <a:lnTo>
                        <a:pt x="24" y="38"/>
                      </a:lnTo>
                      <a:lnTo>
                        <a:pt x="16" y="56"/>
                      </a:lnTo>
                      <a:lnTo>
                        <a:pt x="10" y="80"/>
                      </a:lnTo>
                      <a:lnTo>
                        <a:pt x="4" y="10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Freeform 82"/>
                <p:cNvSpPr>
                  <a:spLocks/>
                </p:cNvSpPr>
                <p:nvPr/>
              </p:nvSpPr>
              <p:spPr bwMode="auto">
                <a:xfrm>
                  <a:off x="4872038" y="682625"/>
                  <a:ext cx="111125" cy="374650"/>
                </a:xfrm>
                <a:custGeom>
                  <a:avLst/>
                  <a:gdLst>
                    <a:gd name="T0" fmla="*/ 12 w 70"/>
                    <a:gd name="T1" fmla="*/ 160 h 236"/>
                    <a:gd name="T2" fmla="*/ 0 w 70"/>
                    <a:gd name="T3" fmla="*/ 174 h 236"/>
                    <a:gd name="T4" fmla="*/ 14 w 70"/>
                    <a:gd name="T5" fmla="*/ 220 h 236"/>
                    <a:gd name="T6" fmla="*/ 22 w 70"/>
                    <a:gd name="T7" fmla="*/ 232 h 236"/>
                    <a:gd name="T8" fmla="*/ 32 w 70"/>
                    <a:gd name="T9" fmla="*/ 236 h 236"/>
                    <a:gd name="T10" fmla="*/ 40 w 70"/>
                    <a:gd name="T11" fmla="*/ 234 h 236"/>
                    <a:gd name="T12" fmla="*/ 52 w 70"/>
                    <a:gd name="T13" fmla="*/ 216 h 236"/>
                    <a:gd name="T14" fmla="*/ 62 w 70"/>
                    <a:gd name="T15" fmla="*/ 184 h 236"/>
                    <a:gd name="T16" fmla="*/ 68 w 70"/>
                    <a:gd name="T17" fmla="*/ 142 h 236"/>
                    <a:gd name="T18" fmla="*/ 70 w 70"/>
                    <a:gd name="T19" fmla="*/ 118 h 236"/>
                    <a:gd name="T20" fmla="*/ 66 w 70"/>
                    <a:gd name="T21" fmla="*/ 72 h 236"/>
                    <a:gd name="T22" fmla="*/ 58 w 70"/>
                    <a:gd name="T23" fmla="*/ 34 h 236"/>
                    <a:gd name="T24" fmla="*/ 46 w 70"/>
                    <a:gd name="T25" fmla="*/ 8 h 236"/>
                    <a:gd name="T26" fmla="*/ 32 w 70"/>
                    <a:gd name="T27" fmla="*/ 0 h 236"/>
                    <a:gd name="T28" fmla="*/ 28 w 70"/>
                    <a:gd name="T29" fmla="*/ 0 h 236"/>
                    <a:gd name="T30" fmla="*/ 18 w 70"/>
                    <a:gd name="T31" fmla="*/ 10 h 236"/>
                    <a:gd name="T32" fmla="*/ 6 w 70"/>
                    <a:gd name="T33" fmla="*/ 36 h 236"/>
                    <a:gd name="T34" fmla="*/ 0 w 70"/>
                    <a:gd name="T35" fmla="*/ 62 h 236"/>
                    <a:gd name="T36" fmla="*/ 12 w 70"/>
                    <a:gd name="T37" fmla="*/ 76 h 236"/>
                    <a:gd name="T38" fmla="*/ 20 w 70"/>
                    <a:gd name="T39" fmla="*/ 48 h 236"/>
                    <a:gd name="T40" fmla="*/ 30 w 70"/>
                    <a:gd name="T41" fmla="*/ 38 h 236"/>
                    <a:gd name="T42" fmla="*/ 32 w 70"/>
                    <a:gd name="T43" fmla="*/ 38 h 236"/>
                    <a:gd name="T44" fmla="*/ 42 w 70"/>
                    <a:gd name="T45" fmla="*/ 44 h 236"/>
                    <a:gd name="T46" fmla="*/ 50 w 70"/>
                    <a:gd name="T47" fmla="*/ 62 h 236"/>
                    <a:gd name="T48" fmla="*/ 58 w 70"/>
                    <a:gd name="T49" fmla="*/ 118 h 236"/>
                    <a:gd name="T50" fmla="*/ 56 w 70"/>
                    <a:gd name="T51" fmla="*/ 148 h 236"/>
                    <a:gd name="T52" fmla="*/ 46 w 70"/>
                    <a:gd name="T53" fmla="*/ 184 h 236"/>
                    <a:gd name="T54" fmla="*/ 38 w 70"/>
                    <a:gd name="T55" fmla="*/ 196 h 236"/>
                    <a:gd name="T56" fmla="*/ 32 w 70"/>
                    <a:gd name="T57" fmla="*/ 198 h 236"/>
                    <a:gd name="T58" fmla="*/ 26 w 70"/>
                    <a:gd name="T59" fmla="*/ 196 h 236"/>
                    <a:gd name="T60" fmla="*/ 16 w 70"/>
                    <a:gd name="T61" fmla="*/ 176 h 236"/>
                    <a:gd name="T62" fmla="*/ 12 w 70"/>
                    <a:gd name="T63" fmla="*/ 16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236">
                      <a:moveTo>
                        <a:pt x="12" y="160"/>
                      </a:moveTo>
                      <a:lnTo>
                        <a:pt x="12" y="160"/>
                      </a:lnTo>
                      <a:lnTo>
                        <a:pt x="0" y="174"/>
                      </a:lnTo>
                      <a:lnTo>
                        <a:pt x="0" y="174"/>
                      </a:lnTo>
                      <a:lnTo>
                        <a:pt x="6" y="200"/>
                      </a:lnTo>
                      <a:lnTo>
                        <a:pt x="14" y="220"/>
                      </a:lnTo>
                      <a:lnTo>
                        <a:pt x="18" y="226"/>
                      </a:lnTo>
                      <a:lnTo>
                        <a:pt x="22" y="232"/>
                      </a:lnTo>
                      <a:lnTo>
                        <a:pt x="28" y="236"/>
                      </a:lnTo>
                      <a:lnTo>
                        <a:pt x="32" y="236"/>
                      </a:lnTo>
                      <a:lnTo>
                        <a:pt x="32" y="236"/>
                      </a:lnTo>
                      <a:lnTo>
                        <a:pt x="40" y="234"/>
                      </a:lnTo>
                      <a:lnTo>
                        <a:pt x="46" y="228"/>
                      </a:lnTo>
                      <a:lnTo>
                        <a:pt x="52" y="216"/>
                      </a:lnTo>
                      <a:lnTo>
                        <a:pt x="58" y="202"/>
                      </a:lnTo>
                      <a:lnTo>
                        <a:pt x="62" y="184"/>
                      </a:lnTo>
                      <a:lnTo>
                        <a:pt x="66" y="164"/>
                      </a:lnTo>
                      <a:lnTo>
                        <a:pt x="68" y="142"/>
                      </a:lnTo>
                      <a:lnTo>
                        <a:pt x="70" y="118"/>
                      </a:lnTo>
                      <a:lnTo>
                        <a:pt x="70" y="118"/>
                      </a:lnTo>
                      <a:lnTo>
                        <a:pt x="68" y="94"/>
                      </a:lnTo>
                      <a:lnTo>
                        <a:pt x="66" y="72"/>
                      </a:lnTo>
                      <a:lnTo>
                        <a:pt x="62" y="52"/>
                      </a:lnTo>
                      <a:lnTo>
                        <a:pt x="58" y="34"/>
                      </a:lnTo>
                      <a:lnTo>
                        <a:pt x="52" y="20"/>
                      </a:lnTo>
                      <a:lnTo>
                        <a:pt x="46" y="8"/>
                      </a:lnTo>
                      <a:lnTo>
                        <a:pt x="40" y="2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28" y="0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14" y="16"/>
                      </a:lnTo>
                      <a:lnTo>
                        <a:pt x="6" y="36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12" y="76"/>
                      </a:lnTo>
                      <a:lnTo>
                        <a:pt x="12" y="76"/>
                      </a:lnTo>
                      <a:lnTo>
                        <a:pt x="16" y="60"/>
                      </a:lnTo>
                      <a:lnTo>
                        <a:pt x="20" y="48"/>
                      </a:lnTo>
                      <a:lnTo>
                        <a:pt x="26" y="40"/>
                      </a:lnTo>
                      <a:lnTo>
                        <a:pt x="30" y="38"/>
                      </a:lnTo>
                      <a:lnTo>
                        <a:pt x="32" y="38"/>
                      </a:lnTo>
                      <a:lnTo>
                        <a:pt x="32" y="38"/>
                      </a:lnTo>
                      <a:lnTo>
                        <a:pt x="38" y="40"/>
                      </a:lnTo>
                      <a:lnTo>
                        <a:pt x="42" y="44"/>
                      </a:lnTo>
                      <a:lnTo>
                        <a:pt x="46" y="52"/>
                      </a:lnTo>
                      <a:lnTo>
                        <a:pt x="50" y="62"/>
                      </a:lnTo>
                      <a:lnTo>
                        <a:pt x="56" y="86"/>
                      </a:lnTo>
                      <a:lnTo>
                        <a:pt x="58" y="118"/>
                      </a:lnTo>
                      <a:lnTo>
                        <a:pt x="58" y="118"/>
                      </a:lnTo>
                      <a:lnTo>
                        <a:pt x="56" y="148"/>
                      </a:lnTo>
                      <a:lnTo>
                        <a:pt x="50" y="174"/>
                      </a:lnTo>
                      <a:lnTo>
                        <a:pt x="46" y="184"/>
                      </a:lnTo>
                      <a:lnTo>
                        <a:pt x="42" y="192"/>
                      </a:lnTo>
                      <a:lnTo>
                        <a:pt x="38" y="196"/>
                      </a:lnTo>
                      <a:lnTo>
                        <a:pt x="32" y="198"/>
                      </a:lnTo>
                      <a:lnTo>
                        <a:pt x="32" y="198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20" y="188"/>
                      </a:lnTo>
                      <a:lnTo>
                        <a:pt x="16" y="176"/>
                      </a:lnTo>
                      <a:lnTo>
                        <a:pt x="12" y="160"/>
                      </a:lnTo>
                      <a:lnTo>
                        <a:pt x="12" y="16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Freeform 83"/>
                <p:cNvSpPr>
                  <a:spLocks/>
                </p:cNvSpPr>
                <p:nvPr/>
              </p:nvSpPr>
              <p:spPr bwMode="auto">
                <a:xfrm>
                  <a:off x="4906963" y="803275"/>
                  <a:ext cx="38100" cy="133350"/>
                </a:xfrm>
                <a:custGeom>
                  <a:avLst/>
                  <a:gdLst>
                    <a:gd name="T0" fmla="*/ 10 w 24"/>
                    <a:gd name="T1" fmla="*/ 0 h 84"/>
                    <a:gd name="T2" fmla="*/ 10 w 24"/>
                    <a:gd name="T3" fmla="*/ 0 h 84"/>
                    <a:gd name="T4" fmla="*/ 8 w 24"/>
                    <a:gd name="T5" fmla="*/ 2 h 84"/>
                    <a:gd name="T6" fmla="*/ 4 w 24"/>
                    <a:gd name="T7" fmla="*/ 6 h 84"/>
                    <a:gd name="T8" fmla="*/ 0 w 24"/>
                    <a:gd name="T9" fmla="*/ 18 h 84"/>
                    <a:gd name="T10" fmla="*/ 0 w 24"/>
                    <a:gd name="T11" fmla="*/ 18 h 84"/>
                    <a:gd name="T12" fmla="*/ 4 w 24"/>
                    <a:gd name="T13" fmla="*/ 30 h 84"/>
                    <a:gd name="T14" fmla="*/ 6 w 24"/>
                    <a:gd name="T15" fmla="*/ 42 h 84"/>
                    <a:gd name="T16" fmla="*/ 6 w 24"/>
                    <a:gd name="T17" fmla="*/ 42 h 84"/>
                    <a:gd name="T18" fmla="*/ 4 w 24"/>
                    <a:gd name="T19" fmla="*/ 54 h 84"/>
                    <a:gd name="T20" fmla="*/ 0 w 24"/>
                    <a:gd name="T21" fmla="*/ 66 h 84"/>
                    <a:gd name="T22" fmla="*/ 0 w 24"/>
                    <a:gd name="T23" fmla="*/ 66 h 84"/>
                    <a:gd name="T24" fmla="*/ 4 w 24"/>
                    <a:gd name="T25" fmla="*/ 78 h 84"/>
                    <a:gd name="T26" fmla="*/ 8 w 24"/>
                    <a:gd name="T27" fmla="*/ 82 h 84"/>
                    <a:gd name="T28" fmla="*/ 10 w 24"/>
                    <a:gd name="T29" fmla="*/ 84 h 84"/>
                    <a:gd name="T30" fmla="*/ 10 w 24"/>
                    <a:gd name="T31" fmla="*/ 84 h 84"/>
                    <a:gd name="T32" fmla="*/ 12 w 24"/>
                    <a:gd name="T33" fmla="*/ 82 h 84"/>
                    <a:gd name="T34" fmla="*/ 16 w 24"/>
                    <a:gd name="T35" fmla="*/ 80 h 84"/>
                    <a:gd name="T36" fmla="*/ 20 w 24"/>
                    <a:gd name="T37" fmla="*/ 72 h 84"/>
                    <a:gd name="T38" fmla="*/ 22 w 24"/>
                    <a:gd name="T39" fmla="*/ 58 h 84"/>
                    <a:gd name="T40" fmla="*/ 24 w 24"/>
                    <a:gd name="T41" fmla="*/ 42 h 84"/>
                    <a:gd name="T42" fmla="*/ 24 w 24"/>
                    <a:gd name="T43" fmla="*/ 42 h 84"/>
                    <a:gd name="T44" fmla="*/ 22 w 24"/>
                    <a:gd name="T45" fmla="*/ 26 h 84"/>
                    <a:gd name="T46" fmla="*/ 20 w 24"/>
                    <a:gd name="T47" fmla="*/ 12 h 84"/>
                    <a:gd name="T48" fmla="*/ 16 w 24"/>
                    <a:gd name="T49" fmla="*/ 4 h 84"/>
                    <a:gd name="T50" fmla="*/ 12 w 24"/>
                    <a:gd name="T51" fmla="*/ 2 h 84"/>
                    <a:gd name="T52" fmla="*/ 10 w 24"/>
                    <a:gd name="T53" fmla="*/ 0 h 84"/>
                    <a:gd name="T54" fmla="*/ 10 w 24"/>
                    <a:gd name="T5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4" h="84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4" y="6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4" y="30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4" y="54"/>
                      </a:lnTo>
                      <a:lnTo>
                        <a:pt x="0" y="66"/>
                      </a:lnTo>
                      <a:lnTo>
                        <a:pt x="0" y="66"/>
                      </a:lnTo>
                      <a:lnTo>
                        <a:pt x="4" y="78"/>
                      </a:lnTo>
                      <a:lnTo>
                        <a:pt x="8" y="82"/>
                      </a:lnTo>
                      <a:lnTo>
                        <a:pt x="10" y="84"/>
                      </a:lnTo>
                      <a:lnTo>
                        <a:pt x="10" y="84"/>
                      </a:lnTo>
                      <a:lnTo>
                        <a:pt x="12" y="82"/>
                      </a:lnTo>
                      <a:lnTo>
                        <a:pt x="16" y="80"/>
                      </a:lnTo>
                      <a:lnTo>
                        <a:pt x="20" y="72"/>
                      </a:lnTo>
                      <a:lnTo>
                        <a:pt x="22" y="58"/>
                      </a:lnTo>
                      <a:lnTo>
                        <a:pt x="24" y="42"/>
                      </a:lnTo>
                      <a:lnTo>
                        <a:pt x="24" y="42"/>
                      </a:lnTo>
                      <a:lnTo>
                        <a:pt x="22" y="26"/>
                      </a:lnTo>
                      <a:lnTo>
                        <a:pt x="20" y="12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Freeform 84"/>
                <p:cNvSpPr>
                  <a:spLocks/>
                </p:cNvSpPr>
                <p:nvPr/>
              </p:nvSpPr>
              <p:spPr bwMode="auto">
                <a:xfrm>
                  <a:off x="4367213" y="777875"/>
                  <a:ext cx="533400" cy="187325"/>
                </a:xfrm>
                <a:custGeom>
                  <a:avLst/>
                  <a:gdLst>
                    <a:gd name="T0" fmla="*/ 80 w 336"/>
                    <a:gd name="T1" fmla="*/ 82 h 118"/>
                    <a:gd name="T2" fmla="*/ 252 w 336"/>
                    <a:gd name="T3" fmla="*/ 80 h 118"/>
                    <a:gd name="T4" fmla="*/ 252 w 336"/>
                    <a:gd name="T5" fmla="*/ 96 h 118"/>
                    <a:gd name="T6" fmla="*/ 336 w 336"/>
                    <a:gd name="T7" fmla="*/ 60 h 118"/>
                    <a:gd name="T8" fmla="*/ 252 w 336"/>
                    <a:gd name="T9" fmla="*/ 24 h 118"/>
                    <a:gd name="T10" fmla="*/ 252 w 336"/>
                    <a:gd name="T11" fmla="*/ 40 h 118"/>
                    <a:gd name="T12" fmla="*/ 80 w 336"/>
                    <a:gd name="T13" fmla="*/ 38 h 118"/>
                    <a:gd name="T14" fmla="*/ 70 w 336"/>
                    <a:gd name="T15" fmla="*/ 8 h 118"/>
                    <a:gd name="T16" fmla="*/ 0 w 336"/>
                    <a:gd name="T17" fmla="*/ 0 h 118"/>
                    <a:gd name="T18" fmla="*/ 14 w 336"/>
                    <a:gd name="T19" fmla="*/ 56 h 118"/>
                    <a:gd name="T20" fmla="*/ 238 w 336"/>
                    <a:gd name="T21" fmla="*/ 56 h 118"/>
                    <a:gd name="T22" fmla="*/ 238 w 336"/>
                    <a:gd name="T23" fmla="*/ 62 h 118"/>
                    <a:gd name="T24" fmla="*/ 16 w 336"/>
                    <a:gd name="T25" fmla="*/ 62 h 118"/>
                    <a:gd name="T26" fmla="*/ 0 w 336"/>
                    <a:gd name="T27" fmla="*/ 118 h 118"/>
                    <a:gd name="T28" fmla="*/ 70 w 336"/>
                    <a:gd name="T29" fmla="*/ 112 h 118"/>
                    <a:gd name="T30" fmla="*/ 80 w 336"/>
                    <a:gd name="T31" fmla="*/ 82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118">
                      <a:moveTo>
                        <a:pt x="80" y="82"/>
                      </a:moveTo>
                      <a:lnTo>
                        <a:pt x="252" y="80"/>
                      </a:lnTo>
                      <a:lnTo>
                        <a:pt x="252" y="96"/>
                      </a:lnTo>
                      <a:lnTo>
                        <a:pt x="336" y="60"/>
                      </a:lnTo>
                      <a:lnTo>
                        <a:pt x="252" y="24"/>
                      </a:lnTo>
                      <a:lnTo>
                        <a:pt x="252" y="40"/>
                      </a:lnTo>
                      <a:lnTo>
                        <a:pt x="80" y="38"/>
                      </a:lnTo>
                      <a:lnTo>
                        <a:pt x="70" y="8"/>
                      </a:lnTo>
                      <a:lnTo>
                        <a:pt x="0" y="0"/>
                      </a:lnTo>
                      <a:lnTo>
                        <a:pt x="14" y="56"/>
                      </a:lnTo>
                      <a:lnTo>
                        <a:pt x="238" y="56"/>
                      </a:lnTo>
                      <a:lnTo>
                        <a:pt x="238" y="62"/>
                      </a:lnTo>
                      <a:lnTo>
                        <a:pt x="16" y="62"/>
                      </a:lnTo>
                      <a:lnTo>
                        <a:pt x="0" y="118"/>
                      </a:lnTo>
                      <a:lnTo>
                        <a:pt x="70" y="112"/>
                      </a:lnTo>
                      <a:lnTo>
                        <a:pt x="8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6" name="Freeform 85"/>
                <p:cNvSpPr>
                  <a:spLocks/>
                </p:cNvSpPr>
                <p:nvPr/>
              </p:nvSpPr>
              <p:spPr bwMode="auto">
                <a:xfrm>
                  <a:off x="4595813" y="920750"/>
                  <a:ext cx="285750" cy="184150"/>
                </a:xfrm>
                <a:custGeom>
                  <a:avLst/>
                  <a:gdLst>
                    <a:gd name="T0" fmla="*/ 56 w 180"/>
                    <a:gd name="T1" fmla="*/ 82 h 116"/>
                    <a:gd name="T2" fmla="*/ 142 w 180"/>
                    <a:gd name="T3" fmla="*/ 30 h 116"/>
                    <a:gd name="T4" fmla="*/ 144 w 180"/>
                    <a:gd name="T5" fmla="*/ 34 h 116"/>
                    <a:gd name="T6" fmla="*/ 180 w 180"/>
                    <a:gd name="T7" fmla="*/ 0 h 116"/>
                    <a:gd name="T8" fmla="*/ 132 w 180"/>
                    <a:gd name="T9" fmla="*/ 12 h 116"/>
                    <a:gd name="T10" fmla="*/ 134 w 180"/>
                    <a:gd name="T11" fmla="*/ 18 h 116"/>
                    <a:gd name="T12" fmla="*/ 46 w 180"/>
                    <a:gd name="T13" fmla="*/ 66 h 116"/>
                    <a:gd name="T14" fmla="*/ 36 w 180"/>
                    <a:gd name="T15" fmla="*/ 60 h 116"/>
                    <a:gd name="T16" fmla="*/ 0 w 180"/>
                    <a:gd name="T17" fmla="*/ 80 h 116"/>
                    <a:gd name="T18" fmla="*/ 18 w 180"/>
                    <a:gd name="T19" fmla="*/ 92 h 116"/>
                    <a:gd name="T20" fmla="*/ 130 w 180"/>
                    <a:gd name="T21" fmla="*/ 28 h 116"/>
                    <a:gd name="T22" fmla="*/ 130 w 180"/>
                    <a:gd name="T23" fmla="*/ 28 h 116"/>
                    <a:gd name="T24" fmla="*/ 18 w 180"/>
                    <a:gd name="T25" fmla="*/ 94 h 116"/>
                    <a:gd name="T26" fmla="*/ 20 w 180"/>
                    <a:gd name="T27" fmla="*/ 116 h 116"/>
                    <a:gd name="T28" fmla="*/ 56 w 180"/>
                    <a:gd name="T29" fmla="*/ 92 h 116"/>
                    <a:gd name="T30" fmla="*/ 56 w 180"/>
                    <a:gd name="T31" fmla="*/ 8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56" y="82"/>
                      </a:moveTo>
                      <a:lnTo>
                        <a:pt x="142" y="30"/>
                      </a:lnTo>
                      <a:lnTo>
                        <a:pt x="144" y="34"/>
                      </a:lnTo>
                      <a:lnTo>
                        <a:pt x="180" y="0"/>
                      </a:lnTo>
                      <a:lnTo>
                        <a:pt x="132" y="12"/>
                      </a:lnTo>
                      <a:lnTo>
                        <a:pt x="134" y="18"/>
                      </a:lnTo>
                      <a:lnTo>
                        <a:pt x="46" y="66"/>
                      </a:lnTo>
                      <a:lnTo>
                        <a:pt x="36" y="60"/>
                      </a:lnTo>
                      <a:lnTo>
                        <a:pt x="0" y="80"/>
                      </a:lnTo>
                      <a:lnTo>
                        <a:pt x="18" y="92"/>
                      </a:lnTo>
                      <a:lnTo>
                        <a:pt x="130" y="28"/>
                      </a:lnTo>
                      <a:lnTo>
                        <a:pt x="130" y="28"/>
                      </a:lnTo>
                      <a:lnTo>
                        <a:pt x="18" y="94"/>
                      </a:lnTo>
                      <a:lnTo>
                        <a:pt x="20" y="116"/>
                      </a:lnTo>
                      <a:lnTo>
                        <a:pt x="56" y="92"/>
                      </a:lnTo>
                      <a:lnTo>
                        <a:pt x="5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86"/>
                <p:cNvSpPr>
                  <a:spLocks/>
                </p:cNvSpPr>
                <p:nvPr/>
              </p:nvSpPr>
              <p:spPr bwMode="auto">
                <a:xfrm>
                  <a:off x="4592638" y="641350"/>
                  <a:ext cx="285750" cy="184150"/>
                </a:xfrm>
                <a:custGeom>
                  <a:avLst/>
                  <a:gdLst>
                    <a:gd name="T0" fmla="*/ 134 w 180"/>
                    <a:gd name="T1" fmla="*/ 98 h 116"/>
                    <a:gd name="T2" fmla="*/ 132 w 180"/>
                    <a:gd name="T3" fmla="*/ 102 h 116"/>
                    <a:gd name="T4" fmla="*/ 180 w 180"/>
                    <a:gd name="T5" fmla="*/ 116 h 116"/>
                    <a:gd name="T6" fmla="*/ 144 w 180"/>
                    <a:gd name="T7" fmla="*/ 80 h 116"/>
                    <a:gd name="T8" fmla="*/ 142 w 180"/>
                    <a:gd name="T9" fmla="*/ 86 h 116"/>
                    <a:gd name="T10" fmla="*/ 54 w 180"/>
                    <a:gd name="T11" fmla="*/ 34 h 116"/>
                    <a:gd name="T12" fmla="*/ 56 w 180"/>
                    <a:gd name="T13" fmla="*/ 22 h 116"/>
                    <a:gd name="T14" fmla="*/ 20 w 180"/>
                    <a:gd name="T15" fmla="*/ 0 h 116"/>
                    <a:gd name="T16" fmla="*/ 18 w 180"/>
                    <a:gd name="T17" fmla="*/ 22 h 116"/>
                    <a:gd name="T18" fmla="*/ 130 w 180"/>
                    <a:gd name="T19" fmla="*/ 86 h 116"/>
                    <a:gd name="T20" fmla="*/ 130 w 180"/>
                    <a:gd name="T21" fmla="*/ 88 h 116"/>
                    <a:gd name="T22" fmla="*/ 18 w 180"/>
                    <a:gd name="T23" fmla="*/ 22 h 116"/>
                    <a:gd name="T24" fmla="*/ 0 w 180"/>
                    <a:gd name="T25" fmla="*/ 36 h 116"/>
                    <a:gd name="T26" fmla="*/ 36 w 180"/>
                    <a:gd name="T27" fmla="*/ 54 h 116"/>
                    <a:gd name="T28" fmla="*/ 46 w 180"/>
                    <a:gd name="T29" fmla="*/ 48 h 116"/>
                    <a:gd name="T30" fmla="*/ 134 w 180"/>
                    <a:gd name="T31" fmla="*/ 9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134" y="98"/>
                      </a:moveTo>
                      <a:lnTo>
                        <a:pt x="132" y="102"/>
                      </a:lnTo>
                      <a:lnTo>
                        <a:pt x="180" y="116"/>
                      </a:lnTo>
                      <a:lnTo>
                        <a:pt x="144" y="80"/>
                      </a:lnTo>
                      <a:lnTo>
                        <a:pt x="142" y="86"/>
                      </a:lnTo>
                      <a:lnTo>
                        <a:pt x="54" y="34"/>
                      </a:lnTo>
                      <a:lnTo>
                        <a:pt x="56" y="22"/>
                      </a:lnTo>
                      <a:lnTo>
                        <a:pt x="20" y="0"/>
                      </a:lnTo>
                      <a:lnTo>
                        <a:pt x="18" y="22"/>
                      </a:lnTo>
                      <a:lnTo>
                        <a:pt x="130" y="86"/>
                      </a:lnTo>
                      <a:lnTo>
                        <a:pt x="130" y="88"/>
                      </a:lnTo>
                      <a:lnTo>
                        <a:pt x="18" y="22"/>
                      </a:lnTo>
                      <a:lnTo>
                        <a:pt x="0" y="36"/>
                      </a:lnTo>
                      <a:lnTo>
                        <a:pt x="36" y="54"/>
                      </a:lnTo>
                      <a:lnTo>
                        <a:pt x="46" y="48"/>
                      </a:lnTo>
                      <a:lnTo>
                        <a:pt x="134" y="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8" name="Freeform 81"/>
              <p:cNvSpPr>
                <a:spLocks/>
              </p:cNvSpPr>
              <p:nvPr/>
            </p:nvSpPr>
            <p:spPr bwMode="auto">
              <a:xfrm>
                <a:off x="10989743" y="2750058"/>
                <a:ext cx="183383" cy="618177"/>
              </a:xfrm>
              <a:custGeom>
                <a:avLst/>
                <a:gdLst>
                  <a:gd name="T0" fmla="*/ 0 w 124"/>
                  <a:gd name="T1" fmla="*/ 132 h 418"/>
                  <a:gd name="T2" fmla="*/ 16 w 124"/>
                  <a:gd name="T3" fmla="*/ 144 h 418"/>
                  <a:gd name="T4" fmla="*/ 28 w 124"/>
                  <a:gd name="T5" fmla="*/ 92 h 418"/>
                  <a:gd name="T6" fmla="*/ 40 w 124"/>
                  <a:gd name="T7" fmla="*/ 68 h 418"/>
                  <a:gd name="T8" fmla="*/ 54 w 124"/>
                  <a:gd name="T9" fmla="*/ 54 h 418"/>
                  <a:gd name="T10" fmla="*/ 60 w 124"/>
                  <a:gd name="T11" fmla="*/ 52 h 418"/>
                  <a:gd name="T12" fmla="*/ 70 w 124"/>
                  <a:gd name="T13" fmla="*/ 56 h 418"/>
                  <a:gd name="T14" fmla="*/ 88 w 124"/>
                  <a:gd name="T15" fmla="*/ 80 h 418"/>
                  <a:gd name="T16" fmla="*/ 100 w 124"/>
                  <a:gd name="T17" fmla="*/ 122 h 418"/>
                  <a:gd name="T18" fmla="*/ 108 w 124"/>
                  <a:gd name="T19" fmla="*/ 178 h 418"/>
                  <a:gd name="T20" fmla="*/ 108 w 124"/>
                  <a:gd name="T21" fmla="*/ 210 h 418"/>
                  <a:gd name="T22" fmla="*/ 106 w 124"/>
                  <a:gd name="T23" fmla="*/ 272 h 418"/>
                  <a:gd name="T24" fmla="*/ 94 w 124"/>
                  <a:gd name="T25" fmla="*/ 322 h 418"/>
                  <a:gd name="T26" fmla="*/ 80 w 124"/>
                  <a:gd name="T27" fmla="*/ 354 h 418"/>
                  <a:gd name="T28" fmla="*/ 66 w 124"/>
                  <a:gd name="T29" fmla="*/ 366 h 418"/>
                  <a:gd name="T30" fmla="*/ 60 w 124"/>
                  <a:gd name="T31" fmla="*/ 368 h 418"/>
                  <a:gd name="T32" fmla="*/ 46 w 124"/>
                  <a:gd name="T33" fmla="*/ 360 h 418"/>
                  <a:gd name="T34" fmla="*/ 34 w 124"/>
                  <a:gd name="T35" fmla="*/ 342 h 418"/>
                  <a:gd name="T36" fmla="*/ 24 w 124"/>
                  <a:gd name="T37" fmla="*/ 312 h 418"/>
                  <a:gd name="T38" fmla="*/ 16 w 124"/>
                  <a:gd name="T39" fmla="*/ 276 h 418"/>
                  <a:gd name="T40" fmla="*/ 0 w 124"/>
                  <a:gd name="T41" fmla="*/ 288 h 418"/>
                  <a:gd name="T42" fmla="*/ 10 w 124"/>
                  <a:gd name="T43" fmla="*/ 340 h 418"/>
                  <a:gd name="T44" fmla="*/ 24 w 124"/>
                  <a:gd name="T45" fmla="*/ 382 h 418"/>
                  <a:gd name="T46" fmla="*/ 40 w 124"/>
                  <a:gd name="T47" fmla="*/ 410 h 418"/>
                  <a:gd name="T48" fmla="*/ 56 w 124"/>
                  <a:gd name="T49" fmla="*/ 418 h 418"/>
                  <a:gd name="T50" fmla="*/ 60 w 124"/>
                  <a:gd name="T51" fmla="*/ 418 h 418"/>
                  <a:gd name="T52" fmla="*/ 74 w 124"/>
                  <a:gd name="T53" fmla="*/ 414 h 418"/>
                  <a:gd name="T54" fmla="*/ 86 w 124"/>
                  <a:gd name="T55" fmla="*/ 402 h 418"/>
                  <a:gd name="T56" fmla="*/ 106 w 124"/>
                  <a:gd name="T57" fmla="*/ 358 h 418"/>
                  <a:gd name="T58" fmla="*/ 120 w 124"/>
                  <a:gd name="T59" fmla="*/ 292 h 418"/>
                  <a:gd name="T60" fmla="*/ 124 w 124"/>
                  <a:gd name="T61" fmla="*/ 210 h 418"/>
                  <a:gd name="T62" fmla="*/ 124 w 124"/>
                  <a:gd name="T63" fmla="*/ 168 h 418"/>
                  <a:gd name="T64" fmla="*/ 114 w 124"/>
                  <a:gd name="T65" fmla="*/ 94 h 418"/>
                  <a:gd name="T66" fmla="*/ 96 w 124"/>
                  <a:gd name="T67" fmla="*/ 36 h 418"/>
                  <a:gd name="T68" fmla="*/ 80 w 124"/>
                  <a:gd name="T69" fmla="*/ 10 h 418"/>
                  <a:gd name="T70" fmla="*/ 66 w 124"/>
                  <a:gd name="T71" fmla="*/ 2 h 418"/>
                  <a:gd name="T72" fmla="*/ 60 w 124"/>
                  <a:gd name="T73" fmla="*/ 0 h 418"/>
                  <a:gd name="T74" fmla="*/ 50 w 124"/>
                  <a:gd name="T75" fmla="*/ 4 h 418"/>
                  <a:gd name="T76" fmla="*/ 32 w 124"/>
                  <a:gd name="T77" fmla="*/ 22 h 418"/>
                  <a:gd name="T78" fmla="*/ 16 w 124"/>
                  <a:gd name="T79" fmla="*/ 56 h 418"/>
                  <a:gd name="T80" fmla="*/ 4 w 124"/>
                  <a:gd name="T81" fmla="*/ 104 h 418"/>
                  <a:gd name="T82" fmla="*/ 0 w 124"/>
                  <a:gd name="T83" fmla="*/ 13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4" h="418">
                    <a:moveTo>
                      <a:pt x="0" y="132"/>
                    </a:moveTo>
                    <a:lnTo>
                      <a:pt x="0" y="132"/>
                    </a:lnTo>
                    <a:lnTo>
                      <a:pt x="16" y="144"/>
                    </a:lnTo>
                    <a:lnTo>
                      <a:pt x="16" y="144"/>
                    </a:lnTo>
                    <a:lnTo>
                      <a:pt x="24" y="106"/>
                    </a:lnTo>
                    <a:lnTo>
                      <a:pt x="28" y="92"/>
                    </a:lnTo>
                    <a:lnTo>
                      <a:pt x="34" y="78"/>
                    </a:lnTo>
                    <a:lnTo>
                      <a:pt x="40" y="68"/>
                    </a:lnTo>
                    <a:lnTo>
                      <a:pt x="46" y="60"/>
                    </a:lnTo>
                    <a:lnTo>
                      <a:pt x="54" y="54"/>
                    </a:lnTo>
                    <a:lnTo>
                      <a:pt x="60" y="52"/>
                    </a:lnTo>
                    <a:lnTo>
                      <a:pt x="60" y="52"/>
                    </a:lnTo>
                    <a:lnTo>
                      <a:pt x="66" y="54"/>
                    </a:lnTo>
                    <a:lnTo>
                      <a:pt x="70" y="56"/>
                    </a:lnTo>
                    <a:lnTo>
                      <a:pt x="80" y="64"/>
                    </a:lnTo>
                    <a:lnTo>
                      <a:pt x="88" y="80"/>
                    </a:lnTo>
                    <a:lnTo>
                      <a:pt x="94" y="98"/>
                    </a:lnTo>
                    <a:lnTo>
                      <a:pt x="100" y="122"/>
                    </a:lnTo>
                    <a:lnTo>
                      <a:pt x="106" y="148"/>
                    </a:lnTo>
                    <a:lnTo>
                      <a:pt x="108" y="178"/>
                    </a:lnTo>
                    <a:lnTo>
                      <a:pt x="108" y="210"/>
                    </a:lnTo>
                    <a:lnTo>
                      <a:pt x="108" y="210"/>
                    </a:lnTo>
                    <a:lnTo>
                      <a:pt x="108" y="242"/>
                    </a:lnTo>
                    <a:lnTo>
                      <a:pt x="106" y="272"/>
                    </a:lnTo>
                    <a:lnTo>
                      <a:pt x="100" y="298"/>
                    </a:lnTo>
                    <a:lnTo>
                      <a:pt x="94" y="322"/>
                    </a:lnTo>
                    <a:lnTo>
                      <a:pt x="88" y="340"/>
                    </a:lnTo>
                    <a:lnTo>
                      <a:pt x="80" y="354"/>
                    </a:lnTo>
                    <a:lnTo>
                      <a:pt x="70" y="364"/>
                    </a:lnTo>
                    <a:lnTo>
                      <a:pt x="66" y="366"/>
                    </a:lnTo>
                    <a:lnTo>
                      <a:pt x="60" y="368"/>
                    </a:lnTo>
                    <a:lnTo>
                      <a:pt x="60" y="368"/>
                    </a:lnTo>
                    <a:lnTo>
                      <a:pt x="54" y="366"/>
                    </a:lnTo>
                    <a:lnTo>
                      <a:pt x="46" y="360"/>
                    </a:lnTo>
                    <a:lnTo>
                      <a:pt x="40" y="352"/>
                    </a:lnTo>
                    <a:lnTo>
                      <a:pt x="34" y="342"/>
                    </a:lnTo>
                    <a:lnTo>
                      <a:pt x="28" y="328"/>
                    </a:lnTo>
                    <a:lnTo>
                      <a:pt x="24" y="312"/>
                    </a:lnTo>
                    <a:lnTo>
                      <a:pt x="16" y="276"/>
                    </a:lnTo>
                    <a:lnTo>
                      <a:pt x="16" y="276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" y="316"/>
                    </a:lnTo>
                    <a:lnTo>
                      <a:pt x="10" y="340"/>
                    </a:lnTo>
                    <a:lnTo>
                      <a:pt x="16" y="364"/>
                    </a:lnTo>
                    <a:lnTo>
                      <a:pt x="24" y="382"/>
                    </a:lnTo>
                    <a:lnTo>
                      <a:pt x="32" y="398"/>
                    </a:lnTo>
                    <a:lnTo>
                      <a:pt x="40" y="410"/>
                    </a:lnTo>
                    <a:lnTo>
                      <a:pt x="50" y="416"/>
                    </a:lnTo>
                    <a:lnTo>
                      <a:pt x="56" y="418"/>
                    </a:lnTo>
                    <a:lnTo>
                      <a:pt x="60" y="418"/>
                    </a:lnTo>
                    <a:lnTo>
                      <a:pt x="60" y="418"/>
                    </a:lnTo>
                    <a:lnTo>
                      <a:pt x="66" y="418"/>
                    </a:lnTo>
                    <a:lnTo>
                      <a:pt x="74" y="414"/>
                    </a:lnTo>
                    <a:lnTo>
                      <a:pt x="80" y="410"/>
                    </a:lnTo>
                    <a:lnTo>
                      <a:pt x="86" y="402"/>
                    </a:lnTo>
                    <a:lnTo>
                      <a:pt x="96" y="384"/>
                    </a:lnTo>
                    <a:lnTo>
                      <a:pt x="106" y="358"/>
                    </a:lnTo>
                    <a:lnTo>
                      <a:pt x="114" y="326"/>
                    </a:lnTo>
                    <a:lnTo>
                      <a:pt x="120" y="292"/>
                    </a:lnTo>
                    <a:lnTo>
                      <a:pt x="124" y="252"/>
                    </a:lnTo>
                    <a:lnTo>
                      <a:pt x="124" y="210"/>
                    </a:lnTo>
                    <a:lnTo>
                      <a:pt x="124" y="210"/>
                    </a:lnTo>
                    <a:lnTo>
                      <a:pt x="124" y="168"/>
                    </a:lnTo>
                    <a:lnTo>
                      <a:pt x="120" y="128"/>
                    </a:lnTo>
                    <a:lnTo>
                      <a:pt x="114" y="94"/>
                    </a:lnTo>
                    <a:lnTo>
                      <a:pt x="106" y="62"/>
                    </a:lnTo>
                    <a:lnTo>
                      <a:pt x="96" y="36"/>
                    </a:lnTo>
                    <a:lnTo>
                      <a:pt x="86" y="18"/>
                    </a:lnTo>
                    <a:lnTo>
                      <a:pt x="80" y="10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6" y="2"/>
                    </a:lnTo>
                    <a:lnTo>
                      <a:pt x="50" y="4"/>
                    </a:lnTo>
                    <a:lnTo>
                      <a:pt x="40" y="10"/>
                    </a:lnTo>
                    <a:lnTo>
                      <a:pt x="32" y="22"/>
                    </a:lnTo>
                    <a:lnTo>
                      <a:pt x="24" y="38"/>
                    </a:lnTo>
                    <a:lnTo>
                      <a:pt x="16" y="56"/>
                    </a:lnTo>
                    <a:lnTo>
                      <a:pt x="10" y="80"/>
                    </a:lnTo>
                    <a:lnTo>
                      <a:pt x="4" y="104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84"/>
              <p:cNvSpPr>
                <a:spLocks/>
              </p:cNvSpPr>
              <p:nvPr/>
            </p:nvSpPr>
            <p:spPr bwMode="auto">
              <a:xfrm>
                <a:off x="10560864" y="2974850"/>
                <a:ext cx="496908" cy="174509"/>
              </a:xfrm>
              <a:custGeom>
                <a:avLst/>
                <a:gdLst>
                  <a:gd name="T0" fmla="*/ 80 w 336"/>
                  <a:gd name="T1" fmla="*/ 82 h 118"/>
                  <a:gd name="T2" fmla="*/ 252 w 336"/>
                  <a:gd name="T3" fmla="*/ 80 h 118"/>
                  <a:gd name="T4" fmla="*/ 252 w 336"/>
                  <a:gd name="T5" fmla="*/ 96 h 118"/>
                  <a:gd name="T6" fmla="*/ 336 w 336"/>
                  <a:gd name="T7" fmla="*/ 60 h 118"/>
                  <a:gd name="T8" fmla="*/ 252 w 336"/>
                  <a:gd name="T9" fmla="*/ 24 h 118"/>
                  <a:gd name="T10" fmla="*/ 252 w 336"/>
                  <a:gd name="T11" fmla="*/ 40 h 118"/>
                  <a:gd name="T12" fmla="*/ 80 w 336"/>
                  <a:gd name="T13" fmla="*/ 38 h 118"/>
                  <a:gd name="T14" fmla="*/ 70 w 336"/>
                  <a:gd name="T15" fmla="*/ 8 h 118"/>
                  <a:gd name="T16" fmla="*/ 0 w 336"/>
                  <a:gd name="T17" fmla="*/ 0 h 118"/>
                  <a:gd name="T18" fmla="*/ 14 w 336"/>
                  <a:gd name="T19" fmla="*/ 56 h 118"/>
                  <a:gd name="T20" fmla="*/ 238 w 336"/>
                  <a:gd name="T21" fmla="*/ 56 h 118"/>
                  <a:gd name="T22" fmla="*/ 238 w 336"/>
                  <a:gd name="T23" fmla="*/ 62 h 118"/>
                  <a:gd name="T24" fmla="*/ 16 w 336"/>
                  <a:gd name="T25" fmla="*/ 62 h 118"/>
                  <a:gd name="T26" fmla="*/ 0 w 336"/>
                  <a:gd name="T27" fmla="*/ 118 h 118"/>
                  <a:gd name="T28" fmla="*/ 70 w 336"/>
                  <a:gd name="T29" fmla="*/ 112 h 118"/>
                  <a:gd name="T30" fmla="*/ 80 w 336"/>
                  <a:gd name="T31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6" h="118">
                    <a:moveTo>
                      <a:pt x="80" y="82"/>
                    </a:moveTo>
                    <a:lnTo>
                      <a:pt x="252" y="80"/>
                    </a:lnTo>
                    <a:lnTo>
                      <a:pt x="252" y="96"/>
                    </a:lnTo>
                    <a:lnTo>
                      <a:pt x="336" y="60"/>
                    </a:lnTo>
                    <a:lnTo>
                      <a:pt x="252" y="24"/>
                    </a:lnTo>
                    <a:lnTo>
                      <a:pt x="252" y="40"/>
                    </a:lnTo>
                    <a:lnTo>
                      <a:pt x="80" y="38"/>
                    </a:lnTo>
                    <a:lnTo>
                      <a:pt x="70" y="8"/>
                    </a:lnTo>
                    <a:lnTo>
                      <a:pt x="0" y="0"/>
                    </a:lnTo>
                    <a:lnTo>
                      <a:pt x="14" y="56"/>
                    </a:lnTo>
                    <a:lnTo>
                      <a:pt x="238" y="56"/>
                    </a:lnTo>
                    <a:lnTo>
                      <a:pt x="238" y="62"/>
                    </a:lnTo>
                    <a:lnTo>
                      <a:pt x="16" y="62"/>
                    </a:lnTo>
                    <a:lnTo>
                      <a:pt x="0" y="118"/>
                    </a:lnTo>
                    <a:lnTo>
                      <a:pt x="70" y="112"/>
                    </a:lnTo>
                    <a:lnTo>
                      <a:pt x="80" y="8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85"/>
              <p:cNvSpPr>
                <a:spLocks/>
              </p:cNvSpPr>
              <p:nvPr/>
            </p:nvSpPr>
            <p:spPr bwMode="auto">
              <a:xfrm>
                <a:off x="10773825" y="3107950"/>
                <a:ext cx="266201" cy="171552"/>
              </a:xfrm>
              <a:custGeom>
                <a:avLst/>
                <a:gdLst>
                  <a:gd name="T0" fmla="*/ 56 w 180"/>
                  <a:gd name="T1" fmla="*/ 82 h 116"/>
                  <a:gd name="T2" fmla="*/ 142 w 180"/>
                  <a:gd name="T3" fmla="*/ 30 h 116"/>
                  <a:gd name="T4" fmla="*/ 144 w 180"/>
                  <a:gd name="T5" fmla="*/ 34 h 116"/>
                  <a:gd name="T6" fmla="*/ 180 w 180"/>
                  <a:gd name="T7" fmla="*/ 0 h 116"/>
                  <a:gd name="T8" fmla="*/ 132 w 180"/>
                  <a:gd name="T9" fmla="*/ 12 h 116"/>
                  <a:gd name="T10" fmla="*/ 134 w 180"/>
                  <a:gd name="T11" fmla="*/ 18 h 116"/>
                  <a:gd name="T12" fmla="*/ 46 w 180"/>
                  <a:gd name="T13" fmla="*/ 66 h 116"/>
                  <a:gd name="T14" fmla="*/ 36 w 180"/>
                  <a:gd name="T15" fmla="*/ 60 h 116"/>
                  <a:gd name="T16" fmla="*/ 0 w 180"/>
                  <a:gd name="T17" fmla="*/ 80 h 116"/>
                  <a:gd name="T18" fmla="*/ 18 w 180"/>
                  <a:gd name="T19" fmla="*/ 92 h 116"/>
                  <a:gd name="T20" fmla="*/ 130 w 180"/>
                  <a:gd name="T21" fmla="*/ 28 h 116"/>
                  <a:gd name="T22" fmla="*/ 130 w 180"/>
                  <a:gd name="T23" fmla="*/ 28 h 116"/>
                  <a:gd name="T24" fmla="*/ 18 w 180"/>
                  <a:gd name="T25" fmla="*/ 94 h 116"/>
                  <a:gd name="T26" fmla="*/ 20 w 180"/>
                  <a:gd name="T27" fmla="*/ 116 h 116"/>
                  <a:gd name="T28" fmla="*/ 56 w 180"/>
                  <a:gd name="T29" fmla="*/ 92 h 116"/>
                  <a:gd name="T30" fmla="*/ 56 w 180"/>
                  <a:gd name="T31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56" y="82"/>
                    </a:moveTo>
                    <a:lnTo>
                      <a:pt x="142" y="30"/>
                    </a:lnTo>
                    <a:lnTo>
                      <a:pt x="144" y="34"/>
                    </a:lnTo>
                    <a:lnTo>
                      <a:pt x="180" y="0"/>
                    </a:lnTo>
                    <a:lnTo>
                      <a:pt x="132" y="12"/>
                    </a:lnTo>
                    <a:lnTo>
                      <a:pt x="134" y="18"/>
                    </a:lnTo>
                    <a:lnTo>
                      <a:pt x="46" y="66"/>
                    </a:lnTo>
                    <a:lnTo>
                      <a:pt x="36" y="60"/>
                    </a:lnTo>
                    <a:lnTo>
                      <a:pt x="0" y="80"/>
                    </a:lnTo>
                    <a:lnTo>
                      <a:pt x="18" y="92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8" y="94"/>
                    </a:lnTo>
                    <a:lnTo>
                      <a:pt x="20" y="116"/>
                    </a:lnTo>
                    <a:lnTo>
                      <a:pt x="56" y="92"/>
                    </a:lnTo>
                    <a:lnTo>
                      <a:pt x="56" y="8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86"/>
              <p:cNvSpPr>
                <a:spLocks/>
              </p:cNvSpPr>
              <p:nvPr/>
            </p:nvSpPr>
            <p:spPr bwMode="auto">
              <a:xfrm>
                <a:off x="10770867" y="2847665"/>
                <a:ext cx="266201" cy="171552"/>
              </a:xfrm>
              <a:custGeom>
                <a:avLst/>
                <a:gdLst>
                  <a:gd name="T0" fmla="*/ 134 w 180"/>
                  <a:gd name="T1" fmla="*/ 98 h 116"/>
                  <a:gd name="T2" fmla="*/ 132 w 180"/>
                  <a:gd name="T3" fmla="*/ 102 h 116"/>
                  <a:gd name="T4" fmla="*/ 180 w 180"/>
                  <a:gd name="T5" fmla="*/ 116 h 116"/>
                  <a:gd name="T6" fmla="*/ 144 w 180"/>
                  <a:gd name="T7" fmla="*/ 80 h 116"/>
                  <a:gd name="T8" fmla="*/ 142 w 180"/>
                  <a:gd name="T9" fmla="*/ 86 h 116"/>
                  <a:gd name="T10" fmla="*/ 54 w 180"/>
                  <a:gd name="T11" fmla="*/ 34 h 116"/>
                  <a:gd name="T12" fmla="*/ 56 w 180"/>
                  <a:gd name="T13" fmla="*/ 22 h 116"/>
                  <a:gd name="T14" fmla="*/ 20 w 180"/>
                  <a:gd name="T15" fmla="*/ 0 h 116"/>
                  <a:gd name="T16" fmla="*/ 18 w 180"/>
                  <a:gd name="T17" fmla="*/ 22 h 116"/>
                  <a:gd name="T18" fmla="*/ 130 w 180"/>
                  <a:gd name="T19" fmla="*/ 86 h 116"/>
                  <a:gd name="T20" fmla="*/ 130 w 180"/>
                  <a:gd name="T21" fmla="*/ 88 h 116"/>
                  <a:gd name="T22" fmla="*/ 18 w 180"/>
                  <a:gd name="T23" fmla="*/ 22 h 116"/>
                  <a:gd name="T24" fmla="*/ 0 w 180"/>
                  <a:gd name="T25" fmla="*/ 36 h 116"/>
                  <a:gd name="T26" fmla="*/ 36 w 180"/>
                  <a:gd name="T27" fmla="*/ 54 h 116"/>
                  <a:gd name="T28" fmla="*/ 46 w 180"/>
                  <a:gd name="T29" fmla="*/ 48 h 116"/>
                  <a:gd name="T30" fmla="*/ 134 w 180"/>
                  <a:gd name="T31" fmla="*/ 9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134" y="98"/>
                    </a:moveTo>
                    <a:lnTo>
                      <a:pt x="132" y="102"/>
                    </a:lnTo>
                    <a:lnTo>
                      <a:pt x="180" y="116"/>
                    </a:lnTo>
                    <a:lnTo>
                      <a:pt x="144" y="80"/>
                    </a:lnTo>
                    <a:lnTo>
                      <a:pt x="142" y="86"/>
                    </a:lnTo>
                    <a:lnTo>
                      <a:pt x="54" y="34"/>
                    </a:lnTo>
                    <a:lnTo>
                      <a:pt x="56" y="22"/>
                    </a:lnTo>
                    <a:lnTo>
                      <a:pt x="20" y="0"/>
                    </a:lnTo>
                    <a:lnTo>
                      <a:pt x="18" y="22"/>
                    </a:lnTo>
                    <a:lnTo>
                      <a:pt x="130" y="86"/>
                    </a:lnTo>
                    <a:lnTo>
                      <a:pt x="130" y="88"/>
                    </a:lnTo>
                    <a:lnTo>
                      <a:pt x="18" y="22"/>
                    </a:lnTo>
                    <a:lnTo>
                      <a:pt x="0" y="36"/>
                    </a:lnTo>
                    <a:lnTo>
                      <a:pt x="36" y="54"/>
                    </a:lnTo>
                    <a:lnTo>
                      <a:pt x="46" y="48"/>
                    </a:lnTo>
                    <a:lnTo>
                      <a:pt x="134" y="9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9" name="组合 77"/>
          <p:cNvGrpSpPr/>
          <p:nvPr/>
        </p:nvGrpSpPr>
        <p:grpSpPr>
          <a:xfrm>
            <a:off x="1809382" y="3516970"/>
            <a:ext cx="1152130" cy="794537"/>
            <a:chOff x="1809381" y="3613185"/>
            <a:chExt cx="1152130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圆角矩形标注 78"/>
            <p:cNvSpPr/>
            <p:nvPr/>
          </p:nvSpPr>
          <p:spPr>
            <a:xfrm flipH="1">
              <a:off x="1809381" y="3613185"/>
              <a:ext cx="1152130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grpSp>
          <p:nvGrpSpPr>
            <p:cNvPr id="10" name="组合 79"/>
            <p:cNvGrpSpPr/>
            <p:nvPr/>
          </p:nvGrpSpPr>
          <p:grpSpPr>
            <a:xfrm>
              <a:off x="2089159" y="3793756"/>
              <a:ext cx="592574" cy="490757"/>
              <a:chOff x="981075" y="3348038"/>
              <a:chExt cx="461963" cy="382587"/>
            </a:xfrm>
            <a:solidFill>
              <a:schemeClr val="accent2"/>
            </a:solidFill>
          </p:grpSpPr>
          <p:sp>
            <p:nvSpPr>
              <p:cNvPr id="81" name="Freeform 9"/>
              <p:cNvSpPr>
                <a:spLocks/>
              </p:cNvSpPr>
              <p:nvPr/>
            </p:nvSpPr>
            <p:spPr bwMode="auto">
              <a:xfrm>
                <a:off x="1141413" y="3348038"/>
                <a:ext cx="301625" cy="323850"/>
              </a:xfrm>
              <a:custGeom>
                <a:avLst/>
                <a:gdLst>
                  <a:gd name="T0" fmla="*/ 678 w 698"/>
                  <a:gd name="T1" fmla="*/ 363 h 748"/>
                  <a:gd name="T2" fmla="*/ 329 w 698"/>
                  <a:gd name="T3" fmla="*/ 15 h 748"/>
                  <a:gd name="T4" fmla="*/ 0 w 698"/>
                  <a:gd name="T5" fmla="*/ 109 h 748"/>
                  <a:gd name="T6" fmla="*/ 53 w 698"/>
                  <a:gd name="T7" fmla="*/ 107 h 748"/>
                  <a:gd name="T8" fmla="*/ 338 w 698"/>
                  <a:gd name="T9" fmla="*/ 194 h 748"/>
                  <a:gd name="T10" fmla="*/ 483 w 698"/>
                  <a:gd name="T11" fmla="*/ 429 h 748"/>
                  <a:gd name="T12" fmla="*/ 416 w 698"/>
                  <a:gd name="T13" fmla="*/ 666 h 748"/>
                  <a:gd name="T14" fmla="*/ 601 w 698"/>
                  <a:gd name="T15" fmla="*/ 708 h 748"/>
                  <a:gd name="T16" fmla="*/ 527 w 698"/>
                  <a:gd name="T17" fmla="*/ 574 h 748"/>
                  <a:gd name="T18" fmla="*/ 678 w 698"/>
                  <a:gd name="T19" fmla="*/ 36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" h="748">
                    <a:moveTo>
                      <a:pt x="678" y="363"/>
                    </a:moveTo>
                    <a:cubicBezTo>
                      <a:pt x="698" y="194"/>
                      <a:pt x="542" y="38"/>
                      <a:pt x="329" y="15"/>
                    </a:cubicBezTo>
                    <a:cubicBezTo>
                      <a:pt x="200" y="0"/>
                      <a:pt x="79" y="39"/>
                      <a:pt x="0" y="109"/>
                    </a:cubicBezTo>
                    <a:cubicBezTo>
                      <a:pt x="18" y="108"/>
                      <a:pt x="35" y="107"/>
                      <a:pt x="53" y="107"/>
                    </a:cubicBezTo>
                    <a:cubicBezTo>
                      <a:pt x="158" y="107"/>
                      <a:pt x="259" y="138"/>
                      <a:pt x="338" y="194"/>
                    </a:cubicBezTo>
                    <a:cubicBezTo>
                      <a:pt x="420" y="253"/>
                      <a:pt x="472" y="337"/>
                      <a:pt x="483" y="429"/>
                    </a:cubicBezTo>
                    <a:cubicBezTo>
                      <a:pt x="492" y="511"/>
                      <a:pt x="468" y="595"/>
                      <a:pt x="416" y="666"/>
                    </a:cubicBezTo>
                    <a:cubicBezTo>
                      <a:pt x="524" y="748"/>
                      <a:pt x="624" y="726"/>
                      <a:pt x="601" y="708"/>
                    </a:cubicBezTo>
                    <a:cubicBezTo>
                      <a:pt x="536" y="659"/>
                      <a:pt x="523" y="612"/>
                      <a:pt x="527" y="574"/>
                    </a:cubicBezTo>
                    <a:cubicBezTo>
                      <a:pt x="610" y="527"/>
                      <a:pt x="667" y="452"/>
                      <a:pt x="678" y="36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3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10"/>
              <p:cNvSpPr>
                <a:spLocks/>
              </p:cNvSpPr>
              <p:nvPr/>
            </p:nvSpPr>
            <p:spPr bwMode="auto">
              <a:xfrm>
                <a:off x="981075" y="3422650"/>
                <a:ext cx="349250" cy="307975"/>
              </a:xfrm>
              <a:custGeom>
                <a:avLst/>
                <a:gdLst>
                  <a:gd name="T0" fmla="*/ 788 w 807"/>
                  <a:gd name="T1" fmla="*/ 266 h 713"/>
                  <a:gd name="T2" fmla="*/ 422 w 807"/>
                  <a:gd name="T3" fmla="*/ 0 h 713"/>
                  <a:gd name="T4" fmla="*/ 368 w 807"/>
                  <a:gd name="T5" fmla="*/ 3 h 713"/>
                  <a:gd name="T6" fmla="*/ 19 w 807"/>
                  <a:gd name="T7" fmla="*/ 351 h 713"/>
                  <a:gd name="T8" fmla="*/ 171 w 807"/>
                  <a:gd name="T9" fmla="*/ 563 h 713"/>
                  <a:gd name="T10" fmla="*/ 96 w 807"/>
                  <a:gd name="T11" fmla="*/ 697 h 713"/>
                  <a:gd name="T12" fmla="*/ 128 w 807"/>
                  <a:gd name="T13" fmla="*/ 713 h 713"/>
                  <a:gd name="T14" fmla="*/ 328 w 807"/>
                  <a:gd name="T15" fmla="*/ 614 h 713"/>
                  <a:gd name="T16" fmla="*/ 385 w 807"/>
                  <a:gd name="T17" fmla="*/ 617 h 713"/>
                  <a:gd name="T18" fmla="*/ 439 w 807"/>
                  <a:gd name="T19" fmla="*/ 614 h 713"/>
                  <a:gd name="T20" fmla="*/ 788 w 807"/>
                  <a:gd name="T21" fmla="*/ 266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7" h="713">
                    <a:moveTo>
                      <a:pt x="788" y="266"/>
                    </a:moveTo>
                    <a:cubicBezTo>
                      <a:pt x="770" y="111"/>
                      <a:pt x="611" y="0"/>
                      <a:pt x="422" y="0"/>
                    </a:cubicBezTo>
                    <a:cubicBezTo>
                      <a:pt x="404" y="0"/>
                      <a:pt x="386" y="1"/>
                      <a:pt x="368" y="3"/>
                    </a:cubicBezTo>
                    <a:cubicBezTo>
                      <a:pt x="156" y="27"/>
                      <a:pt x="0" y="183"/>
                      <a:pt x="19" y="351"/>
                    </a:cubicBezTo>
                    <a:cubicBezTo>
                      <a:pt x="30" y="441"/>
                      <a:pt x="87" y="516"/>
                      <a:pt x="171" y="563"/>
                    </a:cubicBezTo>
                    <a:cubicBezTo>
                      <a:pt x="175" y="600"/>
                      <a:pt x="161" y="648"/>
                      <a:pt x="96" y="697"/>
                    </a:cubicBezTo>
                    <a:cubicBezTo>
                      <a:pt x="86" y="704"/>
                      <a:pt x="100" y="713"/>
                      <a:pt x="128" y="713"/>
                    </a:cubicBezTo>
                    <a:cubicBezTo>
                      <a:pt x="173" y="713"/>
                      <a:pt x="252" y="692"/>
                      <a:pt x="328" y="614"/>
                    </a:cubicBezTo>
                    <a:cubicBezTo>
                      <a:pt x="347" y="616"/>
                      <a:pt x="366" y="617"/>
                      <a:pt x="385" y="617"/>
                    </a:cubicBezTo>
                    <a:cubicBezTo>
                      <a:pt x="403" y="617"/>
                      <a:pt x="421" y="616"/>
                      <a:pt x="439" y="614"/>
                    </a:cubicBezTo>
                    <a:cubicBezTo>
                      <a:pt x="651" y="590"/>
                      <a:pt x="807" y="434"/>
                      <a:pt x="788" y="26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3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83" name="Title 3"/>
          <p:cNvSpPr txBox="1">
            <a:spLocks/>
          </p:cNvSpPr>
          <p:nvPr/>
        </p:nvSpPr>
        <p:spPr>
          <a:xfrm>
            <a:off x="1687963" y="1277434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rPr>
              <a:t>01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2275" y="1874838"/>
            <a:ext cx="2663825" cy="850078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+mn-ea"/>
              </a:rPr>
              <a:t>Add title text here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85" name="Title 3"/>
          <p:cNvSpPr txBox="1">
            <a:spLocks/>
          </p:cNvSpPr>
          <p:nvPr/>
        </p:nvSpPr>
        <p:spPr>
          <a:xfrm>
            <a:off x="5936435" y="947939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rPr>
              <a:t>02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40426" y="1544638"/>
            <a:ext cx="2665413" cy="850078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</a:rPr>
              <a:t>Add title text here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87" name="Title 3"/>
          <p:cNvSpPr txBox="1">
            <a:spLocks/>
          </p:cNvSpPr>
          <p:nvPr/>
        </p:nvSpPr>
        <p:spPr>
          <a:xfrm>
            <a:off x="3708798" y="3221650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rPr>
              <a:t>03</a:t>
            </a:r>
            <a:endParaRPr lang="en-US" sz="3600" b="1" dirty="0">
              <a:solidFill>
                <a:schemeClr val="accent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08401" y="3819525"/>
            <a:ext cx="2665413" cy="850078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accent4"/>
                </a:solidFill>
                <a:latin typeface="微软雅黑" pitchFamily="34" charset="-122"/>
                <a:ea typeface="+mn-ea"/>
              </a:rPr>
              <a:t>Add title text here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42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7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5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9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3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5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3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5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7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9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8" grpId="0"/>
      <p:bldP spid="42" grpId="0" bldLvl="0" autoUpdateAnimBg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1"/>
          <p:cNvSpPr/>
          <p:nvPr/>
        </p:nvSpPr>
        <p:spPr bwMode="auto">
          <a:xfrm rot="16200000" flipH="1">
            <a:off x="4822783" y="1812617"/>
            <a:ext cx="2278100" cy="2330783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6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等腰三角形 21"/>
          <p:cNvSpPr/>
          <p:nvPr/>
        </p:nvSpPr>
        <p:spPr bwMode="auto">
          <a:xfrm rot="5400000">
            <a:off x="2565862" y="1812617"/>
            <a:ext cx="2278100" cy="2330783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6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40959" y="1648932"/>
            <a:ext cx="2873232" cy="2872859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lIns="72009" tIns="36005" rIns="72009" bIns="36005" anchor="ctr"/>
          <a:lstStyle/>
          <a:p>
            <a:pPr algn="ctr">
              <a:defRPr/>
            </a:pPr>
            <a:endParaRPr lang="zh-CN" altLang="en-US" sz="189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260147" y="1648932"/>
            <a:ext cx="2874484" cy="2872859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lIns="72009" tIns="36005" rIns="72009" bIns="36005" anchor="ctr"/>
          <a:lstStyle/>
          <a:p>
            <a:pPr algn="ctr">
              <a:defRPr/>
            </a:pPr>
            <a:endParaRPr lang="zh-CN" altLang="en-US" sz="189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3329911" y="2286712"/>
            <a:ext cx="450115" cy="211276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089849" y="2935542"/>
            <a:ext cx="465119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 flipV="1">
            <a:off x="3329910" y="3355595"/>
            <a:ext cx="465119" cy="24628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flipH="1" flipV="1">
            <a:off x="5954330" y="3345594"/>
            <a:ext cx="465119" cy="24628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 flipH="1">
            <a:off x="6186891" y="2933042"/>
            <a:ext cx="465119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>
            <a:off x="5969334" y="2286712"/>
            <a:ext cx="450115" cy="211276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554712" y="1623545"/>
            <a:ext cx="781450" cy="78134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343805" y="1622918"/>
            <a:ext cx="78144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34531" y="2557997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418198" y="3468110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2204623" y="2557997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524706" y="3468110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2"/>
          <p:cNvSpPr txBox="1"/>
          <p:nvPr/>
        </p:nvSpPr>
        <p:spPr>
          <a:xfrm>
            <a:off x="844688" y="1676586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7184937" y="1676586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504407" y="2626578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55"/>
          <p:cNvSpPr txBox="1"/>
          <p:nvPr/>
        </p:nvSpPr>
        <p:spPr>
          <a:xfrm>
            <a:off x="7553069" y="2645171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6"/>
          <p:cNvSpPr txBox="1"/>
          <p:nvPr/>
        </p:nvSpPr>
        <p:spPr>
          <a:xfrm>
            <a:off x="7253335" y="3574038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789498" y="3569037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37424" y="2133820"/>
            <a:ext cx="1603241" cy="1603447"/>
            <a:chOff x="5049626" y="2709612"/>
            <a:chExt cx="2035596" cy="2036122"/>
          </a:xfrm>
        </p:grpSpPr>
        <p:sp>
          <p:nvSpPr>
            <p:cNvPr id="31" name="椭圆 30"/>
            <p:cNvSpPr/>
            <p:nvPr/>
          </p:nvSpPr>
          <p:spPr>
            <a:xfrm>
              <a:off x="5049626" y="2709612"/>
              <a:ext cx="2035596" cy="2036122"/>
            </a:xfrm>
            <a:prstGeom prst="ellipse">
              <a:avLst/>
            </a:prstGeom>
            <a:gradFill flip="none" rotWithShape="1">
              <a:gsLst>
                <a:gs pos="49000">
                  <a:schemeClr val="bg1">
                    <a:lumMod val="93000"/>
                  </a:schemeClr>
                </a:gs>
                <a:gs pos="0">
                  <a:srgbClr val="E2E2E2">
                    <a:lumMod val="85000"/>
                  </a:srgb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E0E0E0"/>
                  </a:gs>
                  <a:gs pos="0">
                    <a:schemeClr val="bg1"/>
                  </a:gs>
                </a:gsLst>
                <a:lin ang="0" scaled="0"/>
                <a:tileRect/>
              </a:gradFill>
            </a:ln>
            <a:effectLst>
              <a:outerShdw blurRad="368300" dist="368300" dir="2700000" algn="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5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Title text</a:t>
              </a:r>
              <a:endParaRPr lang="zh-CN" altLang="en-US" sz="15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5175546" y="2835796"/>
              <a:ext cx="1783756" cy="1783754"/>
            </a:xfrm>
            <a:prstGeom prst="donut">
              <a:avLst>
                <a:gd name="adj" fmla="val 900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34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4213785" cy="646331"/>
            <a:chOff x="4987766" y="306351"/>
            <a:chExt cx="421378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4" y="306351"/>
              <a:ext cx="37358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9030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326" y="4162163"/>
            <a:ext cx="7522502" cy="669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rot="5400000">
            <a:off x="3508113" y="1712466"/>
            <a:ext cx="0" cy="579589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067" y="2712319"/>
            <a:ext cx="4608762" cy="6654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rot="16200000" flipH="1">
            <a:off x="5199885" y="1809858"/>
            <a:ext cx="0" cy="265306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5400000">
            <a:off x="6337273" y="3614034"/>
            <a:ext cx="1831327" cy="6625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rgbClr val="03A9F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Line 44"/>
          <p:cNvSpPr>
            <a:spLocks noChangeShapeType="1"/>
          </p:cNvSpPr>
          <p:nvPr/>
        </p:nvSpPr>
        <p:spPr bwMode="auto">
          <a:xfrm>
            <a:off x="7266852" y="3600023"/>
            <a:ext cx="0" cy="317337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52677" y="1317158"/>
            <a:ext cx="4230151" cy="669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 rot="5400000">
            <a:off x="5079526" y="392529"/>
            <a:ext cx="0" cy="265306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 rot="5400000">
            <a:off x="2021723" y="2016165"/>
            <a:ext cx="2060591" cy="6625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3036703" y="2164988"/>
            <a:ext cx="0" cy="35706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81" y="1377351"/>
            <a:ext cx="2899087" cy="273439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华文黑体" pitchFamily="2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3182" y="2794681"/>
            <a:ext cx="2796292" cy="273439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华文黑体" pitchFamily="2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6886" y="4241711"/>
            <a:ext cx="5429176" cy="327429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华文黑体" pitchFamily="2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17320" y="1095435"/>
            <a:ext cx="1082531" cy="1069551"/>
            <a:chOff x="6339994" y="1043271"/>
            <a:chExt cx="1030982" cy="1018620"/>
          </a:xfrm>
        </p:grpSpPr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6339994" y="1043271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r>
                <a:rPr lang="zh-CN" altLang="en-US" sz="1575" kern="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起点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395029" y="109003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" name="TextBox 1"/>
            <p:cNvSpPr txBox="1"/>
            <p:nvPr/>
          </p:nvSpPr>
          <p:spPr>
            <a:xfrm>
              <a:off x="6549987" y="1367914"/>
              <a:ext cx="624713" cy="364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9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First</a:t>
              </a:r>
              <a:endParaRPr lang="zh-CN" altLang="en-US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10750" y="1095435"/>
            <a:ext cx="1082531" cy="1069551"/>
            <a:chOff x="2333737" y="1043271"/>
            <a:chExt cx="1030982" cy="1018620"/>
          </a:xfrm>
        </p:grpSpPr>
        <p:sp>
          <p:nvSpPr>
            <p:cNvPr id="26" name="Oval 38"/>
            <p:cNvSpPr>
              <a:spLocks noChangeArrowheads="1"/>
            </p:cNvSpPr>
            <p:nvPr/>
          </p:nvSpPr>
          <p:spPr bwMode="auto">
            <a:xfrm>
              <a:off x="2333737" y="1043271"/>
              <a:ext cx="1030982" cy="1018620"/>
            </a:xfrm>
            <a:prstGeom prst="ellipse">
              <a:avLst/>
            </a:prstGeom>
            <a:solidFill>
              <a:srgbClr val="00B0F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385661" y="109003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8" name="TextBox 38"/>
            <p:cNvSpPr txBox="1"/>
            <p:nvPr/>
          </p:nvSpPr>
          <p:spPr>
            <a:xfrm>
              <a:off x="2396339" y="1296422"/>
              <a:ext cx="876614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First</a:t>
              </a:r>
            </a:p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0747" y="2494880"/>
            <a:ext cx="1082530" cy="1069551"/>
            <a:chOff x="2333737" y="2376076"/>
            <a:chExt cx="1030982" cy="1018620"/>
          </a:xfrm>
        </p:grpSpPr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2333737" y="2376076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385661" y="2414616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TextBox 42"/>
            <p:cNvSpPr txBox="1"/>
            <p:nvPr/>
          </p:nvSpPr>
          <p:spPr>
            <a:xfrm>
              <a:off x="2410920" y="2631160"/>
              <a:ext cx="876615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Second</a:t>
              </a:r>
            </a:p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25589" y="2494880"/>
            <a:ext cx="1082531" cy="1069551"/>
            <a:chOff x="6347869" y="2376076"/>
            <a:chExt cx="1030982" cy="1018620"/>
          </a:xfrm>
        </p:grpSpPr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6347869" y="2376076"/>
              <a:ext cx="1030982" cy="1018620"/>
            </a:xfrm>
            <a:prstGeom prst="ellipse">
              <a:avLst/>
            </a:prstGeom>
            <a:solidFill>
              <a:srgbClr val="00B0F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405077" y="2414616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TextBox 43"/>
            <p:cNvSpPr txBox="1"/>
            <p:nvPr/>
          </p:nvSpPr>
          <p:spPr>
            <a:xfrm>
              <a:off x="6454400" y="2599828"/>
              <a:ext cx="876614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Third</a:t>
              </a:r>
            </a:p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25589" y="3955206"/>
            <a:ext cx="1082531" cy="1069551"/>
            <a:chOff x="6347869" y="3766864"/>
            <a:chExt cx="1030982" cy="1018620"/>
          </a:xfrm>
        </p:grpSpPr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6347869" y="3766864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405077" y="380809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TextBox 44"/>
            <p:cNvSpPr txBox="1"/>
            <p:nvPr/>
          </p:nvSpPr>
          <p:spPr>
            <a:xfrm>
              <a:off x="6434137" y="4013074"/>
              <a:ext cx="876614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Third</a:t>
              </a:r>
            </a:p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0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600"/>
                            </p:stCondLst>
                            <p:childTnLst>
                              <p:par>
                                <p:cTn id="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1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6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49" grpId="0"/>
      <p:bldP spid="50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4312444" y="870093"/>
            <a:ext cx="2713038" cy="2592388"/>
            <a:chOff x="3792217" y="1160192"/>
            <a:chExt cx="2713480" cy="2592289"/>
          </a:xfrm>
        </p:grpSpPr>
        <p:grpSp>
          <p:nvGrpSpPr>
            <p:cNvPr id="31760" name="组合 26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452657" y="1540378"/>
                <a:ext cx="2586141" cy="258360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" name="组合 29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同心圆 31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61" name="矩形 27"/>
            <p:cNvSpPr>
              <a:spLocks noChangeArrowheads="1"/>
            </p:cNvSpPr>
            <p:nvPr/>
          </p:nvSpPr>
          <p:spPr bwMode="auto">
            <a:xfrm>
              <a:off x="3792217" y="1695707"/>
              <a:ext cx="2713480" cy="129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36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① </a:t>
              </a:r>
              <a:endParaRPr lang="en-US" altLang="zh-CN" sz="3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TITLE</a:t>
              </a:r>
              <a:endParaRPr lang="zh-CN" altLang="en-US" sz="2400" b="1" dirty="0">
                <a:solidFill>
                  <a:srgbClr val="F8F8F8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" name="组合 32"/>
          <p:cNvGrpSpPr>
            <a:grpSpLocks/>
          </p:cNvGrpSpPr>
          <p:nvPr/>
        </p:nvGrpSpPr>
        <p:grpSpPr bwMode="auto">
          <a:xfrm>
            <a:off x="3124994" y="2698894"/>
            <a:ext cx="2182813" cy="2085975"/>
            <a:chOff x="3792217" y="1160192"/>
            <a:chExt cx="2713479" cy="2592289"/>
          </a:xfrm>
        </p:grpSpPr>
        <p:grpSp>
          <p:nvGrpSpPr>
            <p:cNvPr id="31756" name="组合 33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453686" y="1539313"/>
                <a:ext cx="2584025" cy="258573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7" name="组合 36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同心圆 38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7" name="矩形 34"/>
            <p:cNvSpPr>
              <a:spLocks noChangeArrowheads="1"/>
            </p:cNvSpPr>
            <p:nvPr/>
          </p:nvSpPr>
          <p:spPr bwMode="auto">
            <a:xfrm>
              <a:off x="3792217" y="1695707"/>
              <a:ext cx="2713479" cy="125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② </a:t>
              </a:r>
              <a:endPara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TITLE</a:t>
              </a:r>
              <a:endParaRPr lang="zh-CN" altLang="en-US" sz="1800" b="1" dirty="0">
                <a:solidFill>
                  <a:srgbClr val="F8F8F8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" name="组合 39"/>
          <p:cNvGrpSpPr>
            <a:grpSpLocks/>
          </p:cNvGrpSpPr>
          <p:nvPr/>
        </p:nvGrpSpPr>
        <p:grpSpPr bwMode="auto">
          <a:xfrm>
            <a:off x="2853533" y="1313006"/>
            <a:ext cx="1803400" cy="1720850"/>
            <a:chOff x="3792217" y="1160192"/>
            <a:chExt cx="2713479" cy="2592289"/>
          </a:xfrm>
        </p:grpSpPr>
        <p:grpSp>
          <p:nvGrpSpPr>
            <p:cNvPr id="31752" name="组合 62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3451916" y="1538872"/>
                <a:ext cx="2586637" cy="258661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0" name="组合 65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67" name="同心圆 66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同心圆 67"/>
                <p:cNvSpPr/>
                <p:nvPr/>
              </p:nvSpPr>
              <p:spPr>
                <a:xfrm>
                  <a:off x="2614636" y="974427"/>
                  <a:ext cx="1826500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3" name="矩形 63"/>
            <p:cNvSpPr>
              <a:spLocks noChangeArrowheads="1"/>
            </p:cNvSpPr>
            <p:nvPr/>
          </p:nvSpPr>
          <p:spPr bwMode="auto">
            <a:xfrm>
              <a:off x="3792217" y="1512117"/>
              <a:ext cx="2713479" cy="152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③ </a:t>
              </a:r>
              <a:endPara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TITLE</a:t>
              </a:r>
              <a:endParaRPr lang="zh-CN" altLang="en-US" sz="1800" b="1" dirty="0">
                <a:solidFill>
                  <a:srgbClr val="F8F8F8"/>
                </a:solidFill>
                <a:ea typeface="微软雅黑" pitchFamily="34" charset="-122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5315745" y="4038743"/>
            <a:ext cx="3365499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ADD TITLE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25483" y="1562244"/>
            <a:ext cx="2447925" cy="11853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ADD TITLE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43720" y="2370282"/>
            <a:ext cx="2449513" cy="11853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ADD TITLE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30" grpId="0" bldLvl="0" autoUpdateAnimBg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863254" y="1574311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 6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sp>
        <p:nvSpPr>
          <p:cNvPr id="64" name="Round Diagonal Corner Rectangle 3"/>
          <p:cNvSpPr/>
          <p:nvPr/>
        </p:nvSpPr>
        <p:spPr bwMode="auto">
          <a:xfrm rot="5400000">
            <a:off x="7184060" y="1144043"/>
            <a:ext cx="1247121" cy="2121099"/>
          </a:xfrm>
          <a:prstGeom prst="round2DiagRect">
            <a:avLst/>
          </a:pr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117" tIns="51559" rIns="103117" bIns="51559" numCol="1" rtlCol="0" anchor="t" anchorCtr="0" compatLnSpc="1">
            <a:prstTxWarp prst="textNoShape">
              <a:avLst/>
            </a:prstTxWarp>
          </a:bodyPr>
          <a:lstStyle/>
          <a:p>
            <a:pPr algn="ctr" defTabSz="1031180"/>
            <a:endParaRPr lang="en-US" sz="63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65" name="Round Diagonal Corner Rectangle 180"/>
          <p:cNvSpPr/>
          <p:nvPr/>
        </p:nvSpPr>
        <p:spPr bwMode="auto">
          <a:xfrm rot="5400000">
            <a:off x="7184061" y="2697275"/>
            <a:ext cx="1247119" cy="2121095"/>
          </a:xfrm>
          <a:prstGeom prst="round2DiagRect">
            <a:avLst/>
          </a:pr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117" tIns="51559" rIns="103117" bIns="51559" numCol="1" rtlCol="0" anchor="t" anchorCtr="0" compatLnSpc="1">
            <a:prstTxWarp prst="textNoShape">
              <a:avLst/>
            </a:prstTxWarp>
          </a:bodyPr>
          <a:lstStyle/>
          <a:p>
            <a:pPr algn="ctr" defTabSz="1031180"/>
            <a:endParaRPr lang="en-US" sz="63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021873" y="1804211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9" name="Group 41"/>
          <p:cNvGrpSpPr>
            <a:grpSpLocks/>
          </p:cNvGrpSpPr>
          <p:nvPr/>
        </p:nvGrpSpPr>
        <p:grpSpPr bwMode="auto">
          <a:xfrm>
            <a:off x="1770722" y="1804209"/>
            <a:ext cx="1531080" cy="839740"/>
            <a:chOff x="0" y="0"/>
            <a:chExt cx="2419" cy="1343"/>
          </a:xfrm>
        </p:grpSpPr>
        <p:sp>
          <p:nvSpPr>
            <p:cNvPr id="7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7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72" name="Freeform 9"/>
          <p:cNvSpPr>
            <a:spLocks noEditPoints="1"/>
          </p:cNvSpPr>
          <p:nvPr/>
        </p:nvSpPr>
        <p:spPr bwMode="auto">
          <a:xfrm>
            <a:off x="1172544" y="2004491"/>
            <a:ext cx="296058" cy="235689"/>
          </a:xfrm>
          <a:custGeom>
            <a:avLst/>
            <a:gdLst>
              <a:gd name="T0" fmla="*/ 54 w 159"/>
              <a:gd name="T1" fmla="*/ 126 h 128"/>
              <a:gd name="T2" fmla="*/ 57 w 159"/>
              <a:gd name="T3" fmla="*/ 127 h 128"/>
              <a:gd name="T4" fmla="*/ 81 w 159"/>
              <a:gd name="T5" fmla="*/ 105 h 128"/>
              <a:gd name="T6" fmla="*/ 54 w 159"/>
              <a:gd name="T7" fmla="*/ 91 h 128"/>
              <a:gd name="T8" fmla="*/ 54 w 159"/>
              <a:gd name="T9" fmla="*/ 126 h 128"/>
              <a:gd name="T10" fmla="*/ 154 w 159"/>
              <a:gd name="T11" fmla="*/ 1 h 128"/>
              <a:gd name="T12" fmla="*/ 3 w 159"/>
              <a:gd name="T13" fmla="*/ 54 h 128"/>
              <a:gd name="T14" fmla="*/ 2 w 159"/>
              <a:gd name="T15" fmla="*/ 58 h 128"/>
              <a:gd name="T16" fmla="*/ 35 w 159"/>
              <a:gd name="T17" fmla="*/ 71 h 128"/>
              <a:gd name="T18" fmla="*/ 35 w 159"/>
              <a:gd name="T19" fmla="*/ 71 h 128"/>
              <a:gd name="T20" fmla="*/ 54 w 159"/>
              <a:gd name="T21" fmla="*/ 79 h 128"/>
              <a:gd name="T22" fmla="*/ 148 w 159"/>
              <a:gd name="T23" fmla="*/ 10 h 128"/>
              <a:gd name="T24" fmla="*/ 150 w 159"/>
              <a:gd name="T25" fmla="*/ 12 h 128"/>
              <a:gd name="T26" fmla="*/ 83 w 159"/>
              <a:gd name="T27" fmla="*/ 85 h 128"/>
              <a:gd name="T28" fmla="*/ 83 w 159"/>
              <a:gd name="T29" fmla="*/ 85 h 128"/>
              <a:gd name="T30" fmla="*/ 79 w 159"/>
              <a:gd name="T31" fmla="*/ 89 h 128"/>
              <a:gd name="T32" fmla="*/ 84 w 159"/>
              <a:gd name="T33" fmla="*/ 92 h 128"/>
              <a:gd name="T34" fmla="*/ 84 w 159"/>
              <a:gd name="T35" fmla="*/ 92 h 128"/>
              <a:gd name="T36" fmla="*/ 127 w 159"/>
              <a:gd name="T37" fmla="*/ 115 h 128"/>
              <a:gd name="T38" fmla="*/ 133 w 159"/>
              <a:gd name="T39" fmla="*/ 112 h 128"/>
              <a:gd name="T40" fmla="*/ 158 w 159"/>
              <a:gd name="T41" fmla="*/ 5 h 128"/>
              <a:gd name="T42" fmla="*/ 154 w 159"/>
              <a:gd name="T43" fmla="*/ 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9" h="128">
                <a:moveTo>
                  <a:pt x="54" y="126"/>
                </a:moveTo>
                <a:cubicBezTo>
                  <a:pt x="54" y="128"/>
                  <a:pt x="55" y="128"/>
                  <a:pt x="57" y="127"/>
                </a:cubicBezTo>
                <a:cubicBezTo>
                  <a:pt x="59" y="125"/>
                  <a:pt x="81" y="105"/>
                  <a:pt x="81" y="105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26"/>
                  <a:pt x="54" y="126"/>
                  <a:pt x="54" y="126"/>
                </a:cubicBezTo>
                <a:close/>
                <a:moveTo>
                  <a:pt x="154" y="1"/>
                </a:moveTo>
                <a:cubicBezTo>
                  <a:pt x="151" y="2"/>
                  <a:pt x="5" y="53"/>
                  <a:pt x="3" y="54"/>
                </a:cubicBezTo>
                <a:cubicBezTo>
                  <a:pt x="0" y="55"/>
                  <a:pt x="0" y="57"/>
                  <a:pt x="2" y="58"/>
                </a:cubicBezTo>
                <a:cubicBezTo>
                  <a:pt x="6" y="60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147" y="11"/>
                  <a:pt x="148" y="10"/>
                </a:cubicBezTo>
                <a:cubicBezTo>
                  <a:pt x="150" y="9"/>
                  <a:pt x="151" y="11"/>
                  <a:pt x="150" y="12"/>
                </a:cubicBezTo>
                <a:cubicBezTo>
                  <a:pt x="149" y="13"/>
                  <a:pt x="83" y="85"/>
                  <a:pt x="83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79" y="89"/>
                  <a:pt x="79" y="89"/>
                  <a:pt x="79" y="89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124" y="113"/>
                  <a:pt x="127" y="115"/>
                </a:cubicBezTo>
                <a:cubicBezTo>
                  <a:pt x="129" y="116"/>
                  <a:pt x="132" y="115"/>
                  <a:pt x="133" y="112"/>
                </a:cubicBezTo>
                <a:cubicBezTo>
                  <a:pt x="134" y="108"/>
                  <a:pt x="158" y="7"/>
                  <a:pt x="158" y="5"/>
                </a:cubicBezTo>
                <a:cubicBezTo>
                  <a:pt x="159" y="2"/>
                  <a:pt x="157" y="0"/>
                  <a:pt x="154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836959" y="1574311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995578" y="1804211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9" name="Group 41"/>
          <p:cNvGrpSpPr>
            <a:grpSpLocks/>
          </p:cNvGrpSpPr>
          <p:nvPr/>
        </p:nvGrpSpPr>
        <p:grpSpPr bwMode="auto">
          <a:xfrm>
            <a:off x="4744427" y="1804209"/>
            <a:ext cx="1531080" cy="839740"/>
            <a:chOff x="0" y="0"/>
            <a:chExt cx="2419" cy="1343"/>
          </a:xfrm>
        </p:grpSpPr>
        <p:sp>
          <p:nvSpPr>
            <p:cNvPr id="8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8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82" name="Freeform 8"/>
          <p:cNvSpPr>
            <a:spLocks noEditPoints="1"/>
          </p:cNvSpPr>
          <p:nvPr/>
        </p:nvSpPr>
        <p:spPr bwMode="auto">
          <a:xfrm>
            <a:off x="4193284" y="2046765"/>
            <a:ext cx="256689" cy="254356"/>
          </a:xfrm>
          <a:custGeom>
            <a:avLst/>
            <a:gdLst>
              <a:gd name="T0" fmla="*/ 18 w 138"/>
              <a:gd name="T1" fmla="*/ 69 h 138"/>
              <a:gd name="T2" fmla="*/ 0 w 138"/>
              <a:gd name="T3" fmla="*/ 69 h 138"/>
              <a:gd name="T4" fmla="*/ 0 w 138"/>
              <a:gd name="T5" fmla="*/ 121 h 138"/>
              <a:gd name="T6" fmla="*/ 18 w 138"/>
              <a:gd name="T7" fmla="*/ 138 h 138"/>
              <a:gd name="T8" fmla="*/ 69 w 138"/>
              <a:gd name="T9" fmla="*/ 138 h 138"/>
              <a:gd name="T10" fmla="*/ 69 w 138"/>
              <a:gd name="T11" fmla="*/ 121 h 138"/>
              <a:gd name="T12" fmla="*/ 18 w 138"/>
              <a:gd name="T13" fmla="*/ 121 h 138"/>
              <a:gd name="T14" fmla="*/ 18 w 138"/>
              <a:gd name="T15" fmla="*/ 69 h 138"/>
              <a:gd name="T16" fmla="*/ 121 w 138"/>
              <a:gd name="T17" fmla="*/ 86 h 138"/>
              <a:gd name="T18" fmla="*/ 52 w 138"/>
              <a:gd name="T19" fmla="*/ 86 h 138"/>
              <a:gd name="T20" fmla="*/ 52 w 138"/>
              <a:gd name="T21" fmla="*/ 18 h 138"/>
              <a:gd name="T22" fmla="*/ 121 w 138"/>
              <a:gd name="T23" fmla="*/ 18 h 138"/>
              <a:gd name="T24" fmla="*/ 121 w 138"/>
              <a:gd name="T25" fmla="*/ 86 h 138"/>
              <a:gd name="T26" fmla="*/ 121 w 138"/>
              <a:gd name="T27" fmla="*/ 0 h 138"/>
              <a:gd name="T28" fmla="*/ 52 w 138"/>
              <a:gd name="T29" fmla="*/ 0 h 138"/>
              <a:gd name="T30" fmla="*/ 35 w 138"/>
              <a:gd name="T31" fmla="*/ 17 h 138"/>
              <a:gd name="T32" fmla="*/ 35 w 138"/>
              <a:gd name="T33" fmla="*/ 86 h 138"/>
              <a:gd name="T34" fmla="*/ 52 w 138"/>
              <a:gd name="T35" fmla="*/ 103 h 138"/>
              <a:gd name="T36" fmla="*/ 121 w 138"/>
              <a:gd name="T37" fmla="*/ 103 h 138"/>
              <a:gd name="T38" fmla="*/ 138 w 138"/>
              <a:gd name="T39" fmla="*/ 86 h 138"/>
              <a:gd name="T40" fmla="*/ 138 w 138"/>
              <a:gd name="T41" fmla="*/ 18 h 138"/>
              <a:gd name="T42" fmla="*/ 121 w 138"/>
              <a:gd name="T4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138">
                <a:moveTo>
                  <a:pt x="18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30"/>
                  <a:pt x="8" y="138"/>
                  <a:pt x="18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8" y="69"/>
                  <a:pt x="18" y="69"/>
                  <a:pt x="18" y="69"/>
                </a:cubicBezTo>
                <a:close/>
                <a:moveTo>
                  <a:pt x="121" y="86"/>
                </a:moveTo>
                <a:cubicBezTo>
                  <a:pt x="52" y="86"/>
                  <a:pt x="52" y="86"/>
                  <a:pt x="52" y="86"/>
                </a:cubicBezTo>
                <a:cubicBezTo>
                  <a:pt x="52" y="18"/>
                  <a:pt x="52" y="18"/>
                  <a:pt x="52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86"/>
                  <a:pt x="121" y="86"/>
                  <a:pt x="121" y="86"/>
                </a:cubicBezTo>
                <a:close/>
                <a:moveTo>
                  <a:pt x="121" y="0"/>
                </a:moveTo>
                <a:cubicBezTo>
                  <a:pt x="52" y="0"/>
                  <a:pt x="52" y="0"/>
                  <a:pt x="52" y="0"/>
                </a:cubicBezTo>
                <a:cubicBezTo>
                  <a:pt x="42" y="0"/>
                  <a:pt x="35" y="8"/>
                  <a:pt x="35" y="17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96"/>
                  <a:pt x="42" y="103"/>
                  <a:pt x="52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30" y="103"/>
                  <a:pt x="138" y="96"/>
                  <a:pt x="138" y="86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8" y="8"/>
                  <a:pt x="130" y="0"/>
                  <a:pt x="12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63254" y="3107836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4" name="圆角矩形 8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21873" y="3337735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9" name="Group 41"/>
          <p:cNvGrpSpPr>
            <a:grpSpLocks/>
          </p:cNvGrpSpPr>
          <p:nvPr/>
        </p:nvGrpSpPr>
        <p:grpSpPr bwMode="auto">
          <a:xfrm>
            <a:off x="1770722" y="3337734"/>
            <a:ext cx="1531080" cy="839740"/>
            <a:chOff x="0" y="0"/>
            <a:chExt cx="2419" cy="1343"/>
          </a:xfrm>
        </p:grpSpPr>
        <p:sp>
          <p:nvSpPr>
            <p:cNvPr id="9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9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92" name="Freeform 7"/>
          <p:cNvSpPr>
            <a:spLocks/>
          </p:cNvSpPr>
          <p:nvPr/>
        </p:nvSpPr>
        <p:spPr bwMode="auto">
          <a:xfrm>
            <a:off x="1164143" y="3507434"/>
            <a:ext cx="311019" cy="312696"/>
          </a:xfrm>
          <a:custGeom>
            <a:avLst/>
            <a:gdLst>
              <a:gd name="T0" fmla="*/ 48 w 167"/>
              <a:gd name="T1" fmla="*/ 170 h 170"/>
              <a:gd name="T2" fmla="*/ 18 w 167"/>
              <a:gd name="T3" fmla="*/ 158 h 170"/>
              <a:gd name="T4" fmla="*/ 20 w 167"/>
              <a:gd name="T5" fmla="*/ 97 h 170"/>
              <a:gd name="T6" fmla="*/ 105 w 167"/>
              <a:gd name="T7" fmla="*/ 12 h 170"/>
              <a:gd name="T8" fmla="*/ 135 w 167"/>
              <a:gd name="T9" fmla="*/ 3 h 170"/>
              <a:gd name="T10" fmla="*/ 157 w 167"/>
              <a:gd name="T11" fmla="*/ 24 h 170"/>
              <a:gd name="T12" fmla="*/ 148 w 167"/>
              <a:gd name="T13" fmla="*/ 54 h 170"/>
              <a:gd name="T14" fmla="*/ 66 w 167"/>
              <a:gd name="T15" fmla="*/ 136 h 170"/>
              <a:gd name="T16" fmla="*/ 51 w 167"/>
              <a:gd name="T17" fmla="*/ 143 h 170"/>
              <a:gd name="T18" fmla="*/ 38 w 167"/>
              <a:gd name="T19" fmla="*/ 139 h 170"/>
              <a:gd name="T20" fmla="*/ 41 w 167"/>
              <a:gd name="T21" fmla="*/ 110 h 170"/>
              <a:gd name="T22" fmla="*/ 98 w 167"/>
              <a:gd name="T23" fmla="*/ 53 h 170"/>
              <a:gd name="T24" fmla="*/ 106 w 167"/>
              <a:gd name="T25" fmla="*/ 53 h 170"/>
              <a:gd name="T26" fmla="*/ 106 w 167"/>
              <a:gd name="T27" fmla="*/ 62 h 170"/>
              <a:gd name="T28" fmla="*/ 49 w 167"/>
              <a:gd name="T29" fmla="*/ 119 h 170"/>
              <a:gd name="T30" fmla="*/ 46 w 167"/>
              <a:gd name="T31" fmla="*/ 130 h 170"/>
              <a:gd name="T32" fmla="*/ 50 w 167"/>
              <a:gd name="T33" fmla="*/ 132 h 170"/>
              <a:gd name="T34" fmla="*/ 58 w 167"/>
              <a:gd name="T35" fmla="*/ 127 h 170"/>
              <a:gd name="T36" fmla="*/ 139 w 167"/>
              <a:gd name="T37" fmla="*/ 46 h 170"/>
              <a:gd name="T38" fmla="*/ 145 w 167"/>
              <a:gd name="T39" fmla="*/ 27 h 170"/>
              <a:gd name="T40" fmla="*/ 132 w 167"/>
              <a:gd name="T41" fmla="*/ 14 h 170"/>
              <a:gd name="T42" fmla="*/ 114 w 167"/>
              <a:gd name="T43" fmla="*/ 20 h 170"/>
              <a:gd name="T44" fmla="*/ 29 w 167"/>
              <a:gd name="T45" fmla="*/ 105 h 170"/>
              <a:gd name="T46" fmla="*/ 27 w 167"/>
              <a:gd name="T47" fmla="*/ 150 h 170"/>
              <a:gd name="T48" fmla="*/ 71 w 167"/>
              <a:gd name="T49" fmla="*/ 148 h 170"/>
              <a:gd name="T50" fmla="*/ 156 w 167"/>
              <a:gd name="T51" fmla="*/ 63 h 170"/>
              <a:gd name="T52" fmla="*/ 165 w 167"/>
              <a:gd name="T53" fmla="*/ 63 h 170"/>
              <a:gd name="T54" fmla="*/ 165 w 167"/>
              <a:gd name="T55" fmla="*/ 71 h 170"/>
              <a:gd name="T56" fmla="*/ 80 w 167"/>
              <a:gd name="T57" fmla="*/ 156 h 170"/>
              <a:gd name="T58" fmla="*/ 48 w 167"/>
              <a:gd name="T5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7" h="170">
                <a:moveTo>
                  <a:pt x="48" y="170"/>
                </a:moveTo>
                <a:cubicBezTo>
                  <a:pt x="37" y="170"/>
                  <a:pt x="26" y="166"/>
                  <a:pt x="18" y="158"/>
                </a:cubicBezTo>
                <a:cubicBezTo>
                  <a:pt x="4" y="143"/>
                  <a:pt x="0" y="117"/>
                  <a:pt x="20" y="97"/>
                </a:cubicBezTo>
                <a:cubicBezTo>
                  <a:pt x="32" y="85"/>
                  <a:pt x="81" y="36"/>
                  <a:pt x="105" y="12"/>
                </a:cubicBezTo>
                <a:cubicBezTo>
                  <a:pt x="114" y="3"/>
                  <a:pt x="125" y="0"/>
                  <a:pt x="135" y="3"/>
                </a:cubicBezTo>
                <a:cubicBezTo>
                  <a:pt x="146" y="5"/>
                  <a:pt x="154" y="14"/>
                  <a:pt x="157" y="24"/>
                </a:cubicBezTo>
                <a:cubicBezTo>
                  <a:pt x="160" y="35"/>
                  <a:pt x="156" y="46"/>
                  <a:pt x="148" y="54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2" y="140"/>
                  <a:pt x="57" y="143"/>
                  <a:pt x="51" y="143"/>
                </a:cubicBezTo>
                <a:cubicBezTo>
                  <a:pt x="46" y="144"/>
                  <a:pt x="41" y="142"/>
                  <a:pt x="38" y="139"/>
                </a:cubicBezTo>
                <a:cubicBezTo>
                  <a:pt x="31" y="133"/>
                  <a:pt x="30" y="121"/>
                  <a:pt x="41" y="110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1"/>
                  <a:pt x="104" y="51"/>
                  <a:pt x="106" y="53"/>
                </a:cubicBezTo>
                <a:cubicBezTo>
                  <a:pt x="109" y="55"/>
                  <a:pt x="109" y="59"/>
                  <a:pt x="106" y="6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44" y="124"/>
                  <a:pt x="44" y="128"/>
                  <a:pt x="46" y="130"/>
                </a:cubicBezTo>
                <a:cubicBezTo>
                  <a:pt x="47" y="131"/>
                  <a:pt x="48" y="132"/>
                  <a:pt x="50" y="132"/>
                </a:cubicBezTo>
                <a:cubicBezTo>
                  <a:pt x="52" y="131"/>
                  <a:pt x="55" y="130"/>
                  <a:pt x="58" y="12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45" y="40"/>
                  <a:pt x="147" y="34"/>
                  <a:pt x="145" y="27"/>
                </a:cubicBezTo>
                <a:cubicBezTo>
                  <a:pt x="144" y="21"/>
                  <a:pt x="138" y="16"/>
                  <a:pt x="132" y="14"/>
                </a:cubicBezTo>
                <a:cubicBezTo>
                  <a:pt x="126" y="13"/>
                  <a:pt x="119" y="15"/>
                  <a:pt x="114" y="20"/>
                </a:cubicBezTo>
                <a:cubicBezTo>
                  <a:pt x="89" y="45"/>
                  <a:pt x="41" y="93"/>
                  <a:pt x="29" y="105"/>
                </a:cubicBezTo>
                <a:cubicBezTo>
                  <a:pt x="13" y="121"/>
                  <a:pt x="17" y="139"/>
                  <a:pt x="27" y="150"/>
                </a:cubicBezTo>
                <a:cubicBezTo>
                  <a:pt x="37" y="160"/>
                  <a:pt x="55" y="164"/>
                  <a:pt x="71" y="148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9" y="60"/>
                  <a:pt x="162" y="60"/>
                  <a:pt x="165" y="63"/>
                </a:cubicBezTo>
                <a:cubicBezTo>
                  <a:pt x="167" y="65"/>
                  <a:pt x="167" y="69"/>
                  <a:pt x="165" y="71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0" y="166"/>
                  <a:pt x="58" y="170"/>
                  <a:pt x="48" y="17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838274" y="3107836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4" name="圆角矩形 9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96893" y="3337735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9" name="Group 41"/>
          <p:cNvGrpSpPr>
            <a:grpSpLocks/>
          </p:cNvGrpSpPr>
          <p:nvPr/>
        </p:nvGrpSpPr>
        <p:grpSpPr bwMode="auto">
          <a:xfrm>
            <a:off x="4745741" y="3337734"/>
            <a:ext cx="1531080" cy="839740"/>
            <a:chOff x="0" y="0"/>
            <a:chExt cx="2419" cy="1343"/>
          </a:xfrm>
        </p:grpSpPr>
        <p:sp>
          <p:nvSpPr>
            <p:cNvPr id="10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10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02" name="Freeform 6"/>
          <p:cNvSpPr>
            <a:spLocks noEditPoints="1"/>
          </p:cNvSpPr>
          <p:nvPr/>
        </p:nvSpPr>
        <p:spPr bwMode="auto">
          <a:xfrm>
            <a:off x="4196762" y="3529993"/>
            <a:ext cx="285823" cy="290138"/>
          </a:xfrm>
          <a:custGeom>
            <a:avLst/>
            <a:gdLst>
              <a:gd name="T0" fmla="*/ 13 w 154"/>
              <a:gd name="T1" fmla="*/ 28 h 158"/>
              <a:gd name="T2" fmla="*/ 34 w 154"/>
              <a:gd name="T3" fmla="*/ 28 h 158"/>
              <a:gd name="T4" fmla="*/ 43 w 154"/>
              <a:gd name="T5" fmla="*/ 73 h 158"/>
              <a:gd name="T6" fmla="*/ 13 w 154"/>
              <a:gd name="T7" fmla="*/ 28 h 158"/>
              <a:gd name="T8" fmla="*/ 77 w 154"/>
              <a:gd name="T9" fmla="*/ 11 h 158"/>
              <a:gd name="T10" fmla="*/ 110 w 154"/>
              <a:gd name="T11" fmla="*/ 24 h 158"/>
              <a:gd name="T12" fmla="*/ 77 w 154"/>
              <a:gd name="T13" fmla="*/ 37 h 158"/>
              <a:gd name="T14" fmla="*/ 45 w 154"/>
              <a:gd name="T15" fmla="*/ 24 h 158"/>
              <a:gd name="T16" fmla="*/ 77 w 154"/>
              <a:gd name="T17" fmla="*/ 11 h 158"/>
              <a:gd name="T18" fmla="*/ 111 w 154"/>
              <a:gd name="T19" fmla="*/ 73 h 158"/>
              <a:gd name="T20" fmla="*/ 121 w 154"/>
              <a:gd name="T21" fmla="*/ 28 h 158"/>
              <a:gd name="T22" fmla="*/ 142 w 154"/>
              <a:gd name="T23" fmla="*/ 28 h 158"/>
              <a:gd name="T24" fmla="*/ 111 w 154"/>
              <a:gd name="T25" fmla="*/ 73 h 158"/>
              <a:gd name="T26" fmla="*/ 87 w 154"/>
              <a:gd name="T27" fmla="*/ 116 h 158"/>
              <a:gd name="T28" fmla="*/ 112 w 154"/>
              <a:gd name="T29" fmla="*/ 87 h 158"/>
              <a:gd name="T30" fmla="*/ 154 w 154"/>
              <a:gd name="T31" fmla="*/ 22 h 158"/>
              <a:gd name="T32" fmla="*/ 148 w 154"/>
              <a:gd name="T33" fmla="*/ 16 h 158"/>
              <a:gd name="T34" fmla="*/ 119 w 154"/>
              <a:gd name="T35" fmla="*/ 16 h 158"/>
              <a:gd name="T36" fmla="*/ 77 w 154"/>
              <a:gd name="T37" fmla="*/ 0 h 158"/>
              <a:gd name="T38" fmla="*/ 36 w 154"/>
              <a:gd name="T39" fmla="*/ 16 h 158"/>
              <a:gd name="T40" fmla="*/ 6 w 154"/>
              <a:gd name="T41" fmla="*/ 16 h 158"/>
              <a:gd name="T42" fmla="*/ 0 w 154"/>
              <a:gd name="T43" fmla="*/ 22 h 158"/>
              <a:gd name="T44" fmla="*/ 42 w 154"/>
              <a:gd name="T45" fmla="*/ 87 h 158"/>
              <a:gd name="T46" fmla="*/ 67 w 154"/>
              <a:gd name="T47" fmla="*/ 116 h 158"/>
              <a:gd name="T48" fmla="*/ 67 w 154"/>
              <a:gd name="T49" fmla="*/ 128 h 158"/>
              <a:gd name="T50" fmla="*/ 39 w 154"/>
              <a:gd name="T51" fmla="*/ 143 h 158"/>
              <a:gd name="T52" fmla="*/ 77 w 154"/>
              <a:gd name="T53" fmla="*/ 158 h 158"/>
              <a:gd name="T54" fmla="*/ 115 w 154"/>
              <a:gd name="T55" fmla="*/ 143 h 158"/>
              <a:gd name="T56" fmla="*/ 87 w 154"/>
              <a:gd name="T57" fmla="*/ 128 h 158"/>
              <a:gd name="T58" fmla="*/ 87 w 154"/>
              <a:gd name="T59" fmla="*/ 1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4" h="158">
                <a:moveTo>
                  <a:pt x="13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49"/>
                  <a:pt x="39" y="63"/>
                  <a:pt x="43" y="73"/>
                </a:cubicBezTo>
                <a:cubicBezTo>
                  <a:pt x="28" y="63"/>
                  <a:pt x="15" y="51"/>
                  <a:pt x="13" y="28"/>
                </a:cubicBezTo>
                <a:close/>
                <a:moveTo>
                  <a:pt x="77" y="11"/>
                </a:moveTo>
                <a:cubicBezTo>
                  <a:pt x="101" y="11"/>
                  <a:pt x="110" y="20"/>
                  <a:pt x="110" y="24"/>
                </a:cubicBezTo>
                <a:cubicBezTo>
                  <a:pt x="110" y="27"/>
                  <a:pt x="101" y="37"/>
                  <a:pt x="77" y="37"/>
                </a:cubicBezTo>
                <a:cubicBezTo>
                  <a:pt x="54" y="37"/>
                  <a:pt x="45" y="27"/>
                  <a:pt x="45" y="24"/>
                </a:cubicBezTo>
                <a:cubicBezTo>
                  <a:pt x="45" y="20"/>
                  <a:pt x="54" y="11"/>
                  <a:pt x="77" y="11"/>
                </a:cubicBezTo>
                <a:close/>
                <a:moveTo>
                  <a:pt x="111" y="73"/>
                </a:moveTo>
                <a:cubicBezTo>
                  <a:pt x="116" y="63"/>
                  <a:pt x="120" y="49"/>
                  <a:pt x="121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0" y="51"/>
                  <a:pt x="126" y="63"/>
                  <a:pt x="111" y="73"/>
                </a:cubicBezTo>
                <a:close/>
                <a:moveTo>
                  <a:pt x="87" y="116"/>
                </a:moveTo>
                <a:cubicBezTo>
                  <a:pt x="87" y="104"/>
                  <a:pt x="97" y="97"/>
                  <a:pt x="112" y="87"/>
                </a:cubicBezTo>
                <a:cubicBezTo>
                  <a:pt x="131" y="74"/>
                  <a:pt x="154" y="59"/>
                  <a:pt x="154" y="22"/>
                </a:cubicBezTo>
                <a:cubicBezTo>
                  <a:pt x="154" y="19"/>
                  <a:pt x="152" y="16"/>
                  <a:pt x="148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5" y="8"/>
                  <a:pt x="102" y="0"/>
                  <a:pt x="77" y="0"/>
                </a:cubicBezTo>
                <a:cubicBezTo>
                  <a:pt x="52" y="0"/>
                  <a:pt x="40" y="8"/>
                  <a:pt x="3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0" y="19"/>
                  <a:pt x="0" y="22"/>
                </a:cubicBezTo>
                <a:cubicBezTo>
                  <a:pt x="0" y="59"/>
                  <a:pt x="24" y="74"/>
                  <a:pt x="42" y="87"/>
                </a:cubicBezTo>
                <a:cubicBezTo>
                  <a:pt x="58" y="97"/>
                  <a:pt x="67" y="104"/>
                  <a:pt x="67" y="116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51" y="129"/>
                  <a:pt x="39" y="135"/>
                  <a:pt x="39" y="143"/>
                </a:cubicBezTo>
                <a:cubicBezTo>
                  <a:pt x="39" y="151"/>
                  <a:pt x="56" y="158"/>
                  <a:pt x="77" y="158"/>
                </a:cubicBezTo>
                <a:cubicBezTo>
                  <a:pt x="98" y="158"/>
                  <a:pt x="115" y="151"/>
                  <a:pt x="115" y="143"/>
                </a:cubicBezTo>
                <a:cubicBezTo>
                  <a:pt x="115" y="135"/>
                  <a:pt x="104" y="129"/>
                  <a:pt x="87" y="128"/>
                </a:cubicBezTo>
                <a:cubicBezTo>
                  <a:pt x="87" y="116"/>
                  <a:pt x="87" y="116"/>
                  <a:pt x="87" y="11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8873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55000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55000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4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72" grpId="0" animBg="1"/>
          <p:bldP spid="82" grpId="0" animBg="1"/>
          <p:bldP spid="92" grpId="0" animBg="1"/>
          <p:bldP spid="102" grpId="0" animBg="1"/>
          <p:bldP spid="47" grpId="0" bldLvl="0" autoUpdateAnimBg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55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72" grpId="0" animBg="1"/>
          <p:bldP spid="82" grpId="0" animBg="1"/>
          <p:bldP spid="92" grpId="0" animBg="1"/>
          <p:bldP spid="102" grpId="0" animBg="1"/>
          <p:bldP spid="47" grpId="0" bldLvl="0" autoUpdateAnimBg="0"/>
          <p:bldP spid="4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190080" y="1443513"/>
            <a:ext cx="7334632" cy="29016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0389" y="1393506"/>
            <a:ext cx="7334632" cy="290161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181104" y="657164"/>
            <a:ext cx="1360841" cy="743256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defTabSz="959808">
              <a:defRPr/>
            </a:pPr>
            <a:r>
              <a:rPr lang="en-US" altLang="zh-CN" sz="4200" kern="0" dirty="0">
                <a:solidFill>
                  <a:srgbClr val="03A9F5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Title </a:t>
            </a:r>
            <a:endParaRPr lang="zh-CN" altLang="en-US" sz="1890" kern="0" dirty="0">
              <a:solidFill>
                <a:srgbClr val="03A9F5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2367476" y="944699"/>
            <a:ext cx="1742356" cy="45240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algn="ctr"/>
            <a:r>
              <a:rPr lang="en-US" altLang="zh-CN" sz="231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31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184218" y="1423511"/>
            <a:ext cx="7353419" cy="2901612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  <a:headEnd/>
            <a:tailEnd/>
          </a:ln>
        </p:spPr>
        <p:txBody>
          <a:bodyPr lIns="71996" tIns="35999" rIns="71996" bIns="35999" anchor="ctr"/>
          <a:lstStyle/>
          <a:p>
            <a:pPr algn="ctr"/>
            <a:endParaRPr lang="zh-CN" altLang="zh-CN" sz="189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21094" y="1667464"/>
            <a:ext cx="6730162" cy="2658656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6180" tIns="38090" rIns="76180" bIns="380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 Click here to add content, content to match the title, you can copy and paste directly, to select useful keyword entry.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 Click here to add content, content to match the title, you can copy and paste directly, to select useful keyword entry.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660888" y="4181674"/>
            <a:ext cx="1203252" cy="853402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6350" h="19050"/>
            <a:contourClr>
              <a:srgbClr val="969696"/>
            </a:contourClr>
          </a:sp3d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854817">
            <a:off x="7127959" y="4128068"/>
            <a:ext cx="1306044" cy="827441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7722" y="2284449"/>
            <a:ext cx="2333095" cy="31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360data\重要数据\桌面\未标题2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6053" y="2254445"/>
            <a:ext cx="2408115" cy="316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9971" y="100698"/>
            <a:ext cx="1737943" cy="72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5347798"/>
            <a:ext cx="9721850" cy="105755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00209440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 autoUpdateAnimBg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椭圆 392"/>
          <p:cNvSpPr/>
          <p:nvPr/>
        </p:nvSpPr>
        <p:spPr>
          <a:xfrm>
            <a:off x="3672506" y="4420006"/>
            <a:ext cx="2341577" cy="354243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6" rIns="121893" bIns="60946" rtlCol="0" anchor="ctr"/>
          <a:lstStyle/>
          <a:p>
            <a:pPr algn="ctr" defTabSz="12189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4" name="组合 393"/>
          <p:cNvGrpSpPr/>
          <p:nvPr/>
        </p:nvGrpSpPr>
        <p:grpSpPr>
          <a:xfrm>
            <a:off x="3758195" y="987392"/>
            <a:ext cx="2155176" cy="3613065"/>
            <a:chOff x="3546995" y="2016281"/>
            <a:chExt cx="1616382" cy="2709799"/>
          </a:xfrm>
        </p:grpSpPr>
        <p:sp>
          <p:nvSpPr>
            <p:cNvPr id="395" name="Freeform 33"/>
            <p:cNvSpPr>
              <a:spLocks/>
            </p:cNvSpPr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6" name="Freeform 33"/>
            <p:cNvSpPr>
              <a:spLocks/>
            </p:cNvSpPr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97" name="组合 396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398" name="Freeform 6"/>
              <p:cNvSpPr>
                <a:spLocks/>
              </p:cNvSpPr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0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Freeform 7"/>
              <p:cNvSpPr>
                <a:spLocks/>
              </p:cNvSpPr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93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Freeform 8"/>
              <p:cNvSpPr>
                <a:spLocks/>
              </p:cNvSpPr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Freeform 9"/>
              <p:cNvSpPr>
                <a:spLocks/>
              </p:cNvSpPr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10"/>
              <p:cNvSpPr>
                <a:spLocks/>
              </p:cNvSpPr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11"/>
              <p:cNvSpPr>
                <a:spLocks/>
              </p:cNvSpPr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12"/>
              <p:cNvSpPr>
                <a:spLocks/>
              </p:cNvSpPr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13"/>
              <p:cNvSpPr>
                <a:spLocks/>
              </p:cNvSpPr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14"/>
              <p:cNvSpPr>
                <a:spLocks/>
              </p:cNvSpPr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15"/>
              <p:cNvSpPr>
                <a:spLocks/>
              </p:cNvSpPr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16"/>
              <p:cNvSpPr>
                <a:spLocks/>
              </p:cNvSpPr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17"/>
              <p:cNvSpPr>
                <a:spLocks/>
              </p:cNvSpPr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Freeform 18"/>
              <p:cNvSpPr>
                <a:spLocks/>
              </p:cNvSpPr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Freeform 19"/>
              <p:cNvSpPr>
                <a:spLocks/>
              </p:cNvSpPr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Freeform 20"/>
              <p:cNvSpPr>
                <a:spLocks/>
              </p:cNvSpPr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21"/>
              <p:cNvSpPr>
                <a:spLocks/>
              </p:cNvSpPr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22"/>
              <p:cNvSpPr>
                <a:spLocks/>
              </p:cNvSpPr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Freeform 23"/>
              <p:cNvSpPr>
                <a:spLocks/>
              </p:cNvSpPr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Freeform 24"/>
              <p:cNvSpPr>
                <a:spLocks/>
              </p:cNvSpPr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Freeform 25"/>
              <p:cNvSpPr>
                <a:spLocks/>
              </p:cNvSpPr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26"/>
              <p:cNvSpPr>
                <a:spLocks/>
              </p:cNvSpPr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28"/>
              <p:cNvSpPr>
                <a:spLocks/>
              </p:cNvSpPr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1" name="Group 37"/>
          <p:cNvGrpSpPr>
            <a:grpSpLocks noChangeAspect="1"/>
          </p:cNvGrpSpPr>
          <p:nvPr/>
        </p:nvGrpSpPr>
        <p:grpSpPr bwMode="auto">
          <a:xfrm>
            <a:off x="3731642" y="963601"/>
            <a:ext cx="2208313" cy="2671983"/>
            <a:chOff x="2250" y="790"/>
            <a:chExt cx="1205" cy="1458"/>
          </a:xfrm>
        </p:grpSpPr>
        <p:sp>
          <p:nvSpPr>
            <p:cNvPr id="422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3" name="Freeform 39"/>
            <p:cNvSpPr>
              <a:spLocks/>
            </p:cNvSpPr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4" name="Freeform 40"/>
            <p:cNvSpPr>
              <a:spLocks/>
            </p:cNvSpPr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5" name="Freeform 41"/>
            <p:cNvSpPr>
              <a:spLocks/>
            </p:cNvSpPr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6" name="Freeform 42"/>
            <p:cNvSpPr>
              <a:spLocks/>
            </p:cNvSpPr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7" name="Freeform 43"/>
            <p:cNvSpPr>
              <a:spLocks/>
            </p:cNvSpPr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8" name="Freeform 44"/>
            <p:cNvSpPr>
              <a:spLocks/>
            </p:cNvSpPr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9" name="Freeform 45"/>
            <p:cNvSpPr>
              <a:spLocks/>
            </p:cNvSpPr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" name="Freeform 46"/>
            <p:cNvSpPr>
              <a:spLocks/>
            </p:cNvSpPr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1" name="Freeform 47"/>
            <p:cNvSpPr>
              <a:spLocks/>
            </p:cNvSpPr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2" name="Freeform 48"/>
            <p:cNvSpPr>
              <a:spLocks/>
            </p:cNvSpPr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3" name="Freeform 49"/>
            <p:cNvSpPr>
              <a:spLocks/>
            </p:cNvSpPr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4" name="Freeform 50"/>
            <p:cNvSpPr>
              <a:spLocks/>
            </p:cNvSpPr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5" name="Freeform 51"/>
            <p:cNvSpPr>
              <a:spLocks/>
            </p:cNvSpPr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6" name="Freeform 52"/>
            <p:cNvSpPr>
              <a:spLocks/>
            </p:cNvSpPr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7" name="Freeform 53"/>
            <p:cNvSpPr>
              <a:spLocks/>
            </p:cNvSpPr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8" name="Freeform 54"/>
            <p:cNvSpPr>
              <a:spLocks/>
            </p:cNvSpPr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9" name="Freeform 55"/>
            <p:cNvSpPr>
              <a:spLocks/>
            </p:cNvSpPr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" name="Freeform 56"/>
            <p:cNvSpPr>
              <a:spLocks/>
            </p:cNvSpPr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1" name="Freeform 57"/>
            <p:cNvSpPr>
              <a:spLocks/>
            </p:cNvSpPr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2" name="Freeform 58"/>
            <p:cNvSpPr>
              <a:spLocks/>
            </p:cNvSpPr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3" name="Freeform 59"/>
            <p:cNvSpPr>
              <a:spLocks/>
            </p:cNvSpPr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4" name="Freeform 60"/>
            <p:cNvSpPr>
              <a:spLocks/>
            </p:cNvSpPr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5" name="Freeform 61"/>
            <p:cNvSpPr>
              <a:spLocks/>
            </p:cNvSpPr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6" name="Freeform 62"/>
            <p:cNvSpPr>
              <a:spLocks/>
            </p:cNvSpPr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7" name="Freeform 63"/>
            <p:cNvSpPr>
              <a:spLocks/>
            </p:cNvSpPr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8" name="Freeform 64"/>
            <p:cNvSpPr>
              <a:spLocks/>
            </p:cNvSpPr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9" name="Freeform 65"/>
            <p:cNvSpPr>
              <a:spLocks/>
            </p:cNvSpPr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" name="Freeform 66"/>
            <p:cNvSpPr>
              <a:spLocks/>
            </p:cNvSpPr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1" name="Freeform 67"/>
            <p:cNvSpPr>
              <a:spLocks/>
            </p:cNvSpPr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2" name="Freeform 68"/>
            <p:cNvSpPr>
              <a:spLocks/>
            </p:cNvSpPr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3" name="Freeform 69"/>
            <p:cNvSpPr>
              <a:spLocks/>
            </p:cNvSpPr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4" name="Freeform 70"/>
            <p:cNvSpPr>
              <a:spLocks/>
            </p:cNvSpPr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5" name="Freeform 71"/>
            <p:cNvSpPr>
              <a:spLocks/>
            </p:cNvSpPr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6" name="Freeform 72"/>
            <p:cNvSpPr>
              <a:spLocks/>
            </p:cNvSpPr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7" name="Freeform 73"/>
            <p:cNvSpPr>
              <a:spLocks/>
            </p:cNvSpPr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8" name="Freeform 74"/>
            <p:cNvSpPr>
              <a:spLocks/>
            </p:cNvSpPr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9" name="Freeform 75"/>
            <p:cNvSpPr>
              <a:spLocks/>
            </p:cNvSpPr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0" name="Freeform 76"/>
            <p:cNvSpPr>
              <a:spLocks/>
            </p:cNvSpPr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1" name="Freeform 77"/>
            <p:cNvSpPr>
              <a:spLocks/>
            </p:cNvSpPr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2" name="Freeform 78"/>
            <p:cNvSpPr>
              <a:spLocks/>
            </p:cNvSpPr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3" name="Freeform 79"/>
            <p:cNvSpPr>
              <a:spLocks/>
            </p:cNvSpPr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4" name="Freeform 80"/>
            <p:cNvSpPr>
              <a:spLocks/>
            </p:cNvSpPr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5" name="Freeform 81"/>
            <p:cNvSpPr>
              <a:spLocks/>
            </p:cNvSpPr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6" name="Freeform 82"/>
            <p:cNvSpPr>
              <a:spLocks/>
            </p:cNvSpPr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7" name="Freeform 83"/>
            <p:cNvSpPr>
              <a:spLocks/>
            </p:cNvSpPr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8" name="Freeform 84"/>
            <p:cNvSpPr>
              <a:spLocks/>
            </p:cNvSpPr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9" name="Freeform 85"/>
            <p:cNvSpPr>
              <a:spLocks/>
            </p:cNvSpPr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0" name="Freeform 86"/>
            <p:cNvSpPr>
              <a:spLocks/>
            </p:cNvSpPr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1" name="Freeform 87"/>
            <p:cNvSpPr>
              <a:spLocks/>
            </p:cNvSpPr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2" name="Freeform 88"/>
            <p:cNvSpPr>
              <a:spLocks/>
            </p:cNvSpPr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3" name="Freeform 89"/>
            <p:cNvSpPr>
              <a:spLocks/>
            </p:cNvSpPr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4" name="Freeform 90"/>
            <p:cNvSpPr>
              <a:spLocks/>
            </p:cNvSpPr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5" name="Freeform 91"/>
            <p:cNvSpPr>
              <a:spLocks/>
            </p:cNvSpPr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6" name="Freeform 92"/>
            <p:cNvSpPr>
              <a:spLocks/>
            </p:cNvSpPr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7" name="Freeform 93"/>
            <p:cNvSpPr>
              <a:spLocks/>
            </p:cNvSpPr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8" name="Freeform 94"/>
            <p:cNvSpPr>
              <a:spLocks/>
            </p:cNvSpPr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9" name="Freeform 95"/>
            <p:cNvSpPr>
              <a:spLocks/>
            </p:cNvSpPr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0" name="Freeform 96"/>
            <p:cNvSpPr>
              <a:spLocks/>
            </p:cNvSpPr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" name="Freeform 97"/>
            <p:cNvSpPr>
              <a:spLocks/>
            </p:cNvSpPr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2" name="Freeform 98"/>
            <p:cNvSpPr>
              <a:spLocks/>
            </p:cNvSpPr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3" name="Freeform 99"/>
            <p:cNvSpPr>
              <a:spLocks/>
            </p:cNvSpPr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4" name="Freeform 100"/>
            <p:cNvSpPr>
              <a:spLocks/>
            </p:cNvSpPr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5" name="Freeform 101"/>
            <p:cNvSpPr>
              <a:spLocks/>
            </p:cNvSpPr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6" name="Freeform 102"/>
            <p:cNvSpPr>
              <a:spLocks/>
            </p:cNvSpPr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7" name="Freeform 103"/>
            <p:cNvSpPr>
              <a:spLocks/>
            </p:cNvSpPr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8" name="Freeform 104"/>
            <p:cNvSpPr>
              <a:spLocks/>
            </p:cNvSpPr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9" name="Freeform 105"/>
            <p:cNvSpPr>
              <a:spLocks/>
            </p:cNvSpPr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0" name="Freeform 106"/>
            <p:cNvSpPr>
              <a:spLocks/>
            </p:cNvSpPr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1" name="Freeform 107"/>
            <p:cNvSpPr>
              <a:spLocks/>
            </p:cNvSpPr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2" name="Freeform 108"/>
            <p:cNvSpPr>
              <a:spLocks/>
            </p:cNvSpPr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" name="Freeform 109"/>
            <p:cNvSpPr>
              <a:spLocks/>
            </p:cNvSpPr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4" name="Freeform 110"/>
            <p:cNvSpPr>
              <a:spLocks/>
            </p:cNvSpPr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5" name="Freeform 111"/>
            <p:cNvSpPr>
              <a:spLocks/>
            </p:cNvSpPr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6" name="Freeform 112"/>
            <p:cNvSpPr>
              <a:spLocks/>
            </p:cNvSpPr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7" name="Freeform 113"/>
            <p:cNvSpPr>
              <a:spLocks/>
            </p:cNvSpPr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8" name="Freeform 114"/>
            <p:cNvSpPr>
              <a:spLocks/>
            </p:cNvSpPr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9" name="Freeform 115"/>
            <p:cNvSpPr>
              <a:spLocks/>
            </p:cNvSpPr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0" name="Freeform 116"/>
            <p:cNvSpPr>
              <a:spLocks/>
            </p:cNvSpPr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1" name="Freeform 117"/>
            <p:cNvSpPr>
              <a:spLocks/>
            </p:cNvSpPr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2" name="Freeform 118"/>
            <p:cNvSpPr>
              <a:spLocks/>
            </p:cNvSpPr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3" name="Freeform 119"/>
            <p:cNvSpPr>
              <a:spLocks/>
            </p:cNvSpPr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4" name="Freeform 120"/>
            <p:cNvSpPr>
              <a:spLocks/>
            </p:cNvSpPr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5" name="Freeform 121"/>
            <p:cNvSpPr>
              <a:spLocks/>
            </p:cNvSpPr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6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7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8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9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0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1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2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3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4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5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6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7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8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9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0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1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2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3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4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5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6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7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8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9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0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1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2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3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4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5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6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7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8" name="Freeform 154"/>
            <p:cNvSpPr>
              <a:spLocks/>
            </p:cNvSpPr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9" name="组合 538"/>
          <p:cNvGrpSpPr/>
          <p:nvPr/>
        </p:nvGrpSpPr>
        <p:grpSpPr>
          <a:xfrm>
            <a:off x="2536234" y="2916322"/>
            <a:ext cx="354368" cy="354368"/>
            <a:chOff x="2771800" y="2974815"/>
            <a:chExt cx="265776" cy="265776"/>
          </a:xfrm>
        </p:grpSpPr>
        <p:sp>
          <p:nvSpPr>
            <p:cNvPr id="540" name="椭圆 53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1" name="椭圆 54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2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3" name="矩形 542"/>
          <p:cNvSpPr/>
          <p:nvPr/>
        </p:nvSpPr>
        <p:spPr>
          <a:xfrm flipH="1">
            <a:off x="651972" y="3694150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44" name="矩形 543"/>
          <p:cNvSpPr/>
          <p:nvPr/>
        </p:nvSpPr>
        <p:spPr>
          <a:xfrm>
            <a:off x="1605140" y="3377371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grpSp>
        <p:nvGrpSpPr>
          <p:cNvPr id="545" name="组合 544"/>
          <p:cNvGrpSpPr/>
          <p:nvPr/>
        </p:nvGrpSpPr>
        <p:grpSpPr>
          <a:xfrm>
            <a:off x="2536234" y="1188129"/>
            <a:ext cx="354368" cy="354368"/>
            <a:chOff x="2771800" y="2974815"/>
            <a:chExt cx="265776" cy="265776"/>
          </a:xfrm>
        </p:grpSpPr>
        <p:sp>
          <p:nvSpPr>
            <p:cNvPr id="546" name="椭圆 545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7" name="椭圆 546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8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9" name="矩形 548"/>
          <p:cNvSpPr/>
          <p:nvPr/>
        </p:nvSpPr>
        <p:spPr>
          <a:xfrm flipH="1">
            <a:off x="651972" y="1965958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50" name="矩形 549"/>
          <p:cNvSpPr/>
          <p:nvPr/>
        </p:nvSpPr>
        <p:spPr>
          <a:xfrm>
            <a:off x="1605140" y="1649172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grpSp>
        <p:nvGrpSpPr>
          <p:cNvPr id="551" name="组合 550"/>
          <p:cNvGrpSpPr/>
          <p:nvPr/>
        </p:nvGrpSpPr>
        <p:grpSpPr>
          <a:xfrm>
            <a:off x="6848779" y="1188129"/>
            <a:ext cx="354368" cy="354368"/>
            <a:chOff x="2771800" y="2974815"/>
            <a:chExt cx="265776" cy="265776"/>
          </a:xfrm>
        </p:grpSpPr>
        <p:sp>
          <p:nvSpPr>
            <p:cNvPr id="552" name="椭圆 551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" name="椭圆 552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4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5" name="矩形 554"/>
          <p:cNvSpPr/>
          <p:nvPr/>
        </p:nvSpPr>
        <p:spPr>
          <a:xfrm flipH="1">
            <a:off x="6749377" y="1965958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56" name="矩形 555"/>
          <p:cNvSpPr/>
          <p:nvPr/>
        </p:nvSpPr>
        <p:spPr>
          <a:xfrm>
            <a:off x="6749386" y="1649172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grpSp>
        <p:nvGrpSpPr>
          <p:cNvPr id="557" name="组合 556"/>
          <p:cNvGrpSpPr/>
          <p:nvPr/>
        </p:nvGrpSpPr>
        <p:grpSpPr>
          <a:xfrm>
            <a:off x="6848779" y="2916322"/>
            <a:ext cx="354368" cy="354368"/>
            <a:chOff x="2771800" y="2974815"/>
            <a:chExt cx="265776" cy="265776"/>
          </a:xfrm>
        </p:grpSpPr>
        <p:sp>
          <p:nvSpPr>
            <p:cNvPr id="558" name="椭圆 557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9" name="椭圆 558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0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61" name="矩形 560"/>
          <p:cNvSpPr/>
          <p:nvPr/>
        </p:nvSpPr>
        <p:spPr>
          <a:xfrm flipH="1">
            <a:off x="6749377" y="3694150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62" name="矩形 561"/>
          <p:cNvSpPr/>
          <p:nvPr/>
        </p:nvSpPr>
        <p:spPr>
          <a:xfrm>
            <a:off x="6749386" y="3377371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sp>
        <p:nvSpPr>
          <p:cNvPr id="175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177" name="文本框 17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68828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400" tmFilter="0, 0; .2, .5; .8, .5; 1, 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00" autoRev="1" fill="hold"/>
                                        <p:tgtEl>
                                          <p:spTgt spid="4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400" tmFilter="0, 0; .2, .5; .8, .5; 1, 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00" autoRev="1" fill="hold"/>
                                        <p:tgtEl>
                                          <p:spTgt spid="5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400" tmFilter="0, 0; .2, .5; .8, .5; 1, 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00" autoRev="1" fill="hold"/>
                                        <p:tgtEl>
                                          <p:spTgt spid="5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400" tmFilter="0, 0; .2, .5; .8, .5; 1, 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00" autoRev="1" fill="hold"/>
                                        <p:tgtEl>
                                          <p:spTgt spid="5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400" tmFilter="0, 0; .2, .5; .8, .5; 1, 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00" autoRev="1" fill="hold"/>
                                        <p:tgtEl>
                                          <p:spTgt spid="5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400" tmFilter="0, 0; .2, .5; .8, .5; 1, 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00" autoRev="1" fill="hold"/>
                                        <p:tgtEl>
                                          <p:spTgt spid="5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400" tmFilter="0, 0; .2, .5; .8, .5; 1, 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00" autoRev="1" fill="hold"/>
                                        <p:tgtEl>
                                          <p:spTgt spid="5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9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4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400" tmFilter="0, 0; .2, .5; .8, .5; 1, 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00" autoRev="1" fill="hold"/>
                                        <p:tgtEl>
                                          <p:spTgt spid="5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8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400" tmFilter="0, 0; .2, .5; .8, .5; 1, 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00" autoRev="1" fill="hold"/>
                                        <p:tgtEl>
                                          <p:spTgt spid="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543" grpId="0"/>
      <p:bldP spid="544" grpId="0"/>
      <p:bldP spid="544" grpId="1"/>
      <p:bldP spid="549" grpId="0"/>
      <p:bldP spid="550" grpId="0"/>
      <p:bldP spid="550" grpId="1"/>
      <p:bldP spid="555" grpId="0"/>
      <p:bldP spid="556" grpId="0"/>
      <p:bldP spid="556" grpId="1"/>
      <p:bldP spid="561" grpId="0"/>
      <p:bldP spid="562" grpId="0"/>
      <p:bldP spid="562" grpId="1"/>
      <p:bldP spid="175" grpId="0" bldLvl="0" autoUpdateAnimBg="0"/>
      <p:bldP spid="1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2"/>
          <p:cNvSpPr txBox="1"/>
          <p:nvPr/>
        </p:nvSpPr>
        <p:spPr>
          <a:xfrm>
            <a:off x="890968" y="1762127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6675763" y="1762127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890968" y="3397488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6675763" y="3397488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28605" y="2325873"/>
            <a:ext cx="595829" cy="595752"/>
            <a:chOff x="3570825" y="3196716"/>
            <a:chExt cx="756510" cy="756510"/>
          </a:xfrm>
          <a:solidFill>
            <a:srgbClr val="00B0F0"/>
          </a:solidFill>
          <a:effectLst/>
        </p:grpSpPr>
        <p:sp>
          <p:nvSpPr>
            <p:cNvPr id="24" name="泪滴形 23"/>
            <p:cNvSpPr/>
            <p:nvPr/>
          </p:nvSpPr>
          <p:spPr>
            <a:xfrm rot="5400000">
              <a:off x="3570825" y="3196716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3709730" y="3321422"/>
              <a:ext cx="478701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97406" y="2325873"/>
            <a:ext cx="595829" cy="595752"/>
            <a:chOff x="4419984" y="3196716"/>
            <a:chExt cx="756510" cy="756510"/>
          </a:xfrm>
          <a:solidFill>
            <a:srgbClr val="0070C0"/>
          </a:solidFill>
          <a:effectLst/>
        </p:grpSpPr>
        <p:sp>
          <p:nvSpPr>
            <p:cNvPr id="27" name="泪滴形 26"/>
            <p:cNvSpPr/>
            <p:nvPr/>
          </p:nvSpPr>
          <p:spPr>
            <a:xfrm rot="10800000">
              <a:off x="4419984" y="3196716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37" name="TextBox 31"/>
            <p:cNvSpPr txBox="1"/>
            <p:nvPr/>
          </p:nvSpPr>
          <p:spPr>
            <a:xfrm>
              <a:off x="4570084" y="3321423"/>
              <a:ext cx="456314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28605" y="2995944"/>
            <a:ext cx="595829" cy="595752"/>
            <a:chOff x="3570825" y="4047600"/>
            <a:chExt cx="756510" cy="756510"/>
          </a:xfrm>
          <a:solidFill>
            <a:srgbClr val="0070C0"/>
          </a:solidFill>
          <a:effectLst/>
        </p:grpSpPr>
        <p:sp>
          <p:nvSpPr>
            <p:cNvPr id="39" name="泪滴形 38"/>
            <p:cNvSpPr/>
            <p:nvPr/>
          </p:nvSpPr>
          <p:spPr>
            <a:xfrm>
              <a:off x="3570825" y="4047600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40" name="TextBox 34"/>
            <p:cNvSpPr txBox="1"/>
            <p:nvPr/>
          </p:nvSpPr>
          <p:spPr>
            <a:xfrm>
              <a:off x="3722958" y="4172305"/>
              <a:ext cx="452243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97406" y="2995944"/>
            <a:ext cx="595829" cy="595752"/>
            <a:chOff x="4419984" y="4047600"/>
            <a:chExt cx="756510" cy="756510"/>
          </a:xfrm>
          <a:solidFill>
            <a:srgbClr val="00B0F0"/>
          </a:solidFill>
          <a:effectLst/>
        </p:grpSpPr>
        <p:sp>
          <p:nvSpPr>
            <p:cNvPr id="42" name="泪滴形 41"/>
            <p:cNvSpPr/>
            <p:nvPr/>
          </p:nvSpPr>
          <p:spPr>
            <a:xfrm rot="16200000">
              <a:off x="4419984" y="4047600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43" name="TextBox 38"/>
            <p:cNvSpPr txBox="1"/>
            <p:nvPr/>
          </p:nvSpPr>
          <p:spPr>
            <a:xfrm>
              <a:off x="4552783" y="4172305"/>
              <a:ext cx="490913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椭圆 43"/>
          <p:cNvSpPr/>
          <p:nvPr/>
        </p:nvSpPr>
        <p:spPr>
          <a:xfrm>
            <a:off x="3346355" y="1554902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217905" y="1554902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346355" y="3187381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17905" y="3187381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06574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2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50"/>
                            </p:stCondLst>
                            <p:childTnLst>
                              <p:par>
                                <p:cTn id="62" presetID="2" presetClass="entr" presetSubtype="6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31" grpId="0" bldLvl="0" autoUpdateAnimBg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151"/>
          <p:cNvCxnSpPr>
            <a:cxnSpLocks noChangeShapeType="1"/>
          </p:cNvCxnSpPr>
          <p:nvPr/>
        </p:nvCxnSpPr>
        <p:spPr bwMode="auto">
          <a:xfrm>
            <a:off x="3417195" y="2214123"/>
            <a:ext cx="4550371" cy="496216"/>
          </a:xfrm>
          <a:prstGeom prst="bentConnector3">
            <a:avLst>
              <a:gd name="adj1" fmla="val 46218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160"/>
          <p:cNvCxnSpPr>
            <a:cxnSpLocks noChangeShapeType="1"/>
          </p:cNvCxnSpPr>
          <p:nvPr/>
        </p:nvCxnSpPr>
        <p:spPr bwMode="auto">
          <a:xfrm>
            <a:off x="3417302" y="3691712"/>
            <a:ext cx="2607521" cy="2960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连接符 154"/>
          <p:cNvCxnSpPr>
            <a:cxnSpLocks noChangeShapeType="1"/>
          </p:cNvCxnSpPr>
          <p:nvPr/>
        </p:nvCxnSpPr>
        <p:spPr bwMode="auto">
          <a:xfrm>
            <a:off x="3417235" y="2953182"/>
            <a:ext cx="3578958" cy="5310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直接连接符 68"/>
          <p:cNvSpPr>
            <a:spLocks noChangeShapeType="1"/>
          </p:cNvSpPr>
          <p:nvPr/>
        </p:nvSpPr>
        <p:spPr bwMode="auto">
          <a:xfrm flipH="1">
            <a:off x="3147029" y="4430556"/>
            <a:ext cx="1607635" cy="1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39049" y="1942871"/>
            <a:ext cx="560886" cy="560886"/>
            <a:chOff x="2646403" y="1850353"/>
            <a:chExt cx="534177" cy="534177"/>
          </a:xfrm>
        </p:grpSpPr>
        <p:grpSp>
          <p:nvGrpSpPr>
            <p:cNvPr id="11" name="组合 10"/>
            <p:cNvGrpSpPr/>
            <p:nvPr/>
          </p:nvGrpSpPr>
          <p:grpSpPr>
            <a:xfrm>
              <a:off x="2646403" y="1850353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25"/>
            <p:cNvGrpSpPr>
              <a:grpSpLocks/>
            </p:cNvGrpSpPr>
            <p:nvPr/>
          </p:nvGrpSpPr>
          <p:grpSpPr bwMode="auto">
            <a:xfrm>
              <a:off x="2744763" y="1943249"/>
              <a:ext cx="337456" cy="325902"/>
              <a:chOff x="0" y="0"/>
              <a:chExt cx="583915" cy="496874"/>
            </a:xfrm>
            <a:solidFill>
              <a:srgbClr val="C00000"/>
            </a:solidFill>
          </p:grpSpPr>
          <p:sp>
            <p:nvSpPr>
              <p:cNvPr id="13" name="Freeform 1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3915" cy="224863"/>
              </a:xfrm>
              <a:custGeom>
                <a:avLst/>
                <a:gdLst>
                  <a:gd name="T0" fmla="*/ 2147483647 w 68"/>
                  <a:gd name="T1" fmla="*/ 1495961648 h 26"/>
                  <a:gd name="T2" fmla="*/ 2147483647 w 68"/>
                  <a:gd name="T3" fmla="*/ 1121971236 h 26"/>
                  <a:gd name="T4" fmla="*/ 2147483647 w 68"/>
                  <a:gd name="T5" fmla="*/ 747980824 h 26"/>
                  <a:gd name="T6" fmla="*/ 2147483647 w 68"/>
                  <a:gd name="T7" fmla="*/ 523584847 h 26"/>
                  <a:gd name="T8" fmla="*/ 2147483647 w 68"/>
                  <a:gd name="T9" fmla="*/ 523584847 h 26"/>
                  <a:gd name="T10" fmla="*/ 2147483647 w 68"/>
                  <a:gd name="T11" fmla="*/ 747980824 h 26"/>
                  <a:gd name="T12" fmla="*/ 2147483647 w 68"/>
                  <a:gd name="T13" fmla="*/ 747980824 h 26"/>
                  <a:gd name="T14" fmla="*/ 2147483647 w 68"/>
                  <a:gd name="T15" fmla="*/ 897575259 h 26"/>
                  <a:gd name="T16" fmla="*/ 2147483647 w 68"/>
                  <a:gd name="T17" fmla="*/ 74801542 h 26"/>
                  <a:gd name="T18" fmla="*/ 2147483647 w 68"/>
                  <a:gd name="T19" fmla="*/ 0 h 26"/>
                  <a:gd name="T20" fmla="*/ 2147483647 w 68"/>
                  <a:gd name="T21" fmla="*/ 74801542 h 26"/>
                  <a:gd name="T22" fmla="*/ 147472885 w 68"/>
                  <a:gd name="T23" fmla="*/ 1495961648 h 26"/>
                  <a:gd name="T24" fmla="*/ 73736443 w 68"/>
                  <a:gd name="T25" fmla="*/ 1795150518 h 26"/>
                  <a:gd name="T26" fmla="*/ 368682214 w 68"/>
                  <a:gd name="T27" fmla="*/ 1795150518 h 26"/>
                  <a:gd name="T28" fmla="*/ 2147483647 w 68"/>
                  <a:gd name="T29" fmla="*/ 523584847 h 26"/>
                  <a:gd name="T30" fmla="*/ 2147483647 w 68"/>
                  <a:gd name="T31" fmla="*/ 523584847 h 26"/>
                  <a:gd name="T32" fmla="*/ 2147483647 w 68"/>
                  <a:gd name="T33" fmla="*/ 1869943411 h 26"/>
                  <a:gd name="T34" fmla="*/ 2147483647 w 68"/>
                  <a:gd name="T35" fmla="*/ 1869943411 h 26"/>
                  <a:gd name="T36" fmla="*/ 2147483647 w 68"/>
                  <a:gd name="T37" fmla="*/ 1570754541 h 26"/>
                  <a:gd name="T38" fmla="*/ 2147483647 w 68"/>
                  <a:gd name="T39" fmla="*/ 1495961648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8"/>
                  <a:gd name="T61" fmla="*/ 0 h 26"/>
                  <a:gd name="T62" fmla="*/ 68 w 6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00B0F0"/>
              </a:solidFill>
              <a:ln w="9525" cmpd="sng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59"/>
              <p:cNvSpPr>
                <a:spLocks noChangeArrowheads="1"/>
              </p:cNvSpPr>
              <p:nvPr/>
            </p:nvSpPr>
            <p:spPr bwMode="auto">
              <a:xfrm>
                <a:off x="61656" y="94297"/>
                <a:ext cx="460603" cy="402577"/>
              </a:xfrm>
              <a:custGeom>
                <a:avLst/>
                <a:gdLst>
                  <a:gd name="T0" fmla="*/ 2109911457 w 54"/>
                  <a:gd name="T1" fmla="*/ 73363234 h 47"/>
                  <a:gd name="T2" fmla="*/ 1746128914 w 54"/>
                  <a:gd name="T3" fmla="*/ 73363234 h 47"/>
                  <a:gd name="T4" fmla="*/ 145507900 w 54"/>
                  <a:gd name="T5" fmla="*/ 1100508471 h 47"/>
                  <a:gd name="T6" fmla="*/ 0 w 54"/>
                  <a:gd name="T7" fmla="*/ 1467341772 h 47"/>
                  <a:gd name="T8" fmla="*/ 0 w 54"/>
                  <a:gd name="T9" fmla="*/ 2147483647 h 47"/>
                  <a:gd name="T10" fmla="*/ 218266114 w 54"/>
                  <a:gd name="T11" fmla="*/ 2147483647 h 47"/>
                  <a:gd name="T12" fmla="*/ 945822671 w 54"/>
                  <a:gd name="T13" fmla="*/ 2147483647 h 47"/>
                  <a:gd name="T14" fmla="*/ 1164088786 w 54"/>
                  <a:gd name="T15" fmla="*/ 2147483647 h 47"/>
                  <a:gd name="T16" fmla="*/ 1164088786 w 54"/>
                  <a:gd name="T17" fmla="*/ 1980918673 h 47"/>
                  <a:gd name="T18" fmla="*/ 1382354900 w 54"/>
                  <a:gd name="T19" fmla="*/ 1760811840 h 47"/>
                  <a:gd name="T20" fmla="*/ 2147483647 w 54"/>
                  <a:gd name="T21" fmla="*/ 1760811840 h 47"/>
                  <a:gd name="T22" fmla="*/ 2147483647 w 54"/>
                  <a:gd name="T23" fmla="*/ 1980918673 h 47"/>
                  <a:gd name="T24" fmla="*/ 2147483647 w 54"/>
                  <a:gd name="T25" fmla="*/ 2147483647 h 47"/>
                  <a:gd name="T26" fmla="*/ 2147483647 w 54"/>
                  <a:gd name="T27" fmla="*/ 2147483647 h 47"/>
                  <a:gd name="T28" fmla="*/ 2147483647 w 54"/>
                  <a:gd name="T29" fmla="*/ 2147483647 h 47"/>
                  <a:gd name="T30" fmla="*/ 2147483647 w 54"/>
                  <a:gd name="T31" fmla="*/ 2147483647 h 47"/>
                  <a:gd name="T32" fmla="*/ 2147483647 w 54"/>
                  <a:gd name="T33" fmla="*/ 1467341772 h 47"/>
                  <a:gd name="T34" fmla="*/ 2147483647 w 54"/>
                  <a:gd name="T35" fmla="*/ 1173871705 h 47"/>
                  <a:gd name="T36" fmla="*/ 2109911457 w 54"/>
                  <a:gd name="T37" fmla="*/ 73363234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4"/>
                  <a:gd name="T58" fmla="*/ 0 h 47"/>
                  <a:gd name="T59" fmla="*/ 54 w 54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00B0F0"/>
              </a:solidFill>
              <a:ln w="9525" cmpd="sng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849135" y="3426902"/>
            <a:ext cx="560886" cy="560886"/>
            <a:chOff x="2656009" y="3263716"/>
            <a:chExt cx="534177" cy="5341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656009" y="3263716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Freeform 277"/>
            <p:cNvSpPr>
              <a:spLocks noEditPoints="1" noChangeArrowheads="1"/>
            </p:cNvSpPr>
            <p:nvPr/>
          </p:nvSpPr>
          <p:spPr bwMode="auto">
            <a:xfrm>
              <a:off x="2772932" y="3323860"/>
              <a:ext cx="287993" cy="341712"/>
            </a:xfrm>
            <a:custGeom>
              <a:avLst/>
              <a:gdLst>
                <a:gd name="T0" fmla="*/ 1763300750 w 72"/>
                <a:gd name="T1" fmla="*/ 927075880 h 86"/>
                <a:gd name="T2" fmla="*/ 1621097786 w 72"/>
                <a:gd name="T3" fmla="*/ 927075880 h 86"/>
                <a:gd name="T4" fmla="*/ 1621097786 w 72"/>
                <a:gd name="T5" fmla="*/ 533772246 h 86"/>
                <a:gd name="T6" fmla="*/ 1080731858 w 72"/>
                <a:gd name="T7" fmla="*/ 0 h 86"/>
                <a:gd name="T8" fmla="*/ 966969487 w 72"/>
                <a:gd name="T9" fmla="*/ 0 h 86"/>
                <a:gd name="T10" fmla="*/ 426603558 w 72"/>
                <a:gd name="T11" fmla="*/ 533772246 h 86"/>
                <a:gd name="T12" fmla="*/ 426603558 w 72"/>
                <a:gd name="T13" fmla="*/ 927075880 h 86"/>
                <a:gd name="T14" fmla="*/ 284400594 w 72"/>
                <a:gd name="T15" fmla="*/ 927075880 h 86"/>
                <a:gd name="T16" fmla="*/ 0 w 72"/>
                <a:gd name="T17" fmla="*/ 1208007804 h 86"/>
                <a:gd name="T18" fmla="*/ 0 w 72"/>
                <a:gd name="T19" fmla="*/ 2135083684 h 86"/>
                <a:gd name="T20" fmla="*/ 284400594 w 72"/>
                <a:gd name="T21" fmla="*/ 2147483647 h 86"/>
                <a:gd name="T22" fmla="*/ 1763300750 w 72"/>
                <a:gd name="T23" fmla="*/ 2147483647 h 86"/>
                <a:gd name="T24" fmla="*/ 2047701344 w 72"/>
                <a:gd name="T25" fmla="*/ 2135083684 h 86"/>
                <a:gd name="T26" fmla="*/ 2047701344 w 72"/>
                <a:gd name="T27" fmla="*/ 1208007804 h 86"/>
                <a:gd name="T28" fmla="*/ 1763300750 w 72"/>
                <a:gd name="T29" fmla="*/ 927075880 h 86"/>
                <a:gd name="T30" fmla="*/ 1194494228 w 72"/>
                <a:gd name="T31" fmla="*/ 2147483647 h 86"/>
                <a:gd name="T32" fmla="*/ 881647709 w 72"/>
                <a:gd name="T33" fmla="*/ 2147483647 h 86"/>
                <a:gd name="T34" fmla="*/ 910088301 w 72"/>
                <a:gd name="T35" fmla="*/ 1797963255 h 86"/>
                <a:gd name="T36" fmla="*/ 824766523 w 72"/>
                <a:gd name="T37" fmla="*/ 1629408340 h 86"/>
                <a:gd name="T38" fmla="*/ 1023850672 w 72"/>
                <a:gd name="T39" fmla="*/ 1432751223 h 86"/>
                <a:gd name="T40" fmla="*/ 1222934821 w 72"/>
                <a:gd name="T41" fmla="*/ 1629408340 h 86"/>
                <a:gd name="T42" fmla="*/ 1137613043 w 72"/>
                <a:gd name="T43" fmla="*/ 1797963255 h 86"/>
                <a:gd name="T44" fmla="*/ 1194494228 w 72"/>
                <a:gd name="T45" fmla="*/ 2147483647 h 86"/>
                <a:gd name="T46" fmla="*/ 1422013637 w 72"/>
                <a:gd name="T47" fmla="*/ 927075880 h 86"/>
                <a:gd name="T48" fmla="*/ 625687707 w 72"/>
                <a:gd name="T49" fmla="*/ 927075880 h 86"/>
                <a:gd name="T50" fmla="*/ 625687707 w 72"/>
                <a:gd name="T51" fmla="*/ 533772246 h 86"/>
                <a:gd name="T52" fmla="*/ 966969487 w 72"/>
                <a:gd name="T53" fmla="*/ 196651817 h 86"/>
                <a:gd name="T54" fmla="*/ 1080731858 w 72"/>
                <a:gd name="T55" fmla="*/ 196651817 h 86"/>
                <a:gd name="T56" fmla="*/ 1422013637 w 72"/>
                <a:gd name="T57" fmla="*/ 533772246 h 86"/>
                <a:gd name="T58" fmla="*/ 1422013637 w 72"/>
                <a:gd name="T59" fmla="*/ 927075880 h 8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86"/>
                <a:gd name="T92" fmla="*/ 72 w 72"/>
                <a:gd name="T93" fmla="*/ 86 h 8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rgbClr val="00B0F0"/>
            </a:solidFill>
            <a:ln w="9525" cmpd="sng">
              <a:noFill/>
              <a:bevel/>
              <a:headEnd/>
              <a:tailEnd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49135" y="2672534"/>
            <a:ext cx="560886" cy="560886"/>
            <a:chOff x="2656009" y="2545271"/>
            <a:chExt cx="534177" cy="534177"/>
          </a:xfrm>
        </p:grpSpPr>
        <p:grpSp>
          <p:nvGrpSpPr>
            <p:cNvPr id="23" name="组合 22"/>
            <p:cNvGrpSpPr/>
            <p:nvPr/>
          </p:nvGrpSpPr>
          <p:grpSpPr>
            <a:xfrm>
              <a:off x="2656009" y="2545271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4" name="Group 92"/>
            <p:cNvGrpSpPr>
              <a:grpSpLocks/>
            </p:cNvGrpSpPr>
            <p:nvPr/>
          </p:nvGrpSpPr>
          <p:grpSpPr bwMode="auto">
            <a:xfrm>
              <a:off x="2745161" y="2705683"/>
              <a:ext cx="355874" cy="221817"/>
              <a:chOff x="0" y="0"/>
              <a:chExt cx="471488" cy="293688"/>
            </a:xfrm>
            <a:solidFill>
              <a:schemeClr val="tx1"/>
            </a:solidFill>
          </p:grpSpPr>
          <p:sp>
            <p:nvSpPr>
              <p:cNvPr id="25" name="Freeform 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71488" cy="293688"/>
              </a:xfrm>
              <a:custGeom>
                <a:avLst/>
                <a:gdLst>
                  <a:gd name="T0" fmla="*/ 1607679782 w 125"/>
                  <a:gd name="T1" fmla="*/ 255184750 h 78"/>
                  <a:gd name="T2" fmla="*/ 1607679782 w 125"/>
                  <a:gd name="T3" fmla="*/ 0 h 78"/>
                  <a:gd name="T4" fmla="*/ 0 w 125"/>
                  <a:gd name="T5" fmla="*/ 0 h 78"/>
                  <a:gd name="T6" fmla="*/ 0 w 125"/>
                  <a:gd name="T7" fmla="*/ 1105803094 h 78"/>
                  <a:gd name="T8" fmla="*/ 1607679782 w 125"/>
                  <a:gd name="T9" fmla="*/ 1105803094 h 78"/>
                  <a:gd name="T10" fmla="*/ 1607679782 w 125"/>
                  <a:gd name="T11" fmla="*/ 850618344 h 78"/>
                  <a:gd name="T12" fmla="*/ 1778407473 w 125"/>
                  <a:gd name="T13" fmla="*/ 765554250 h 78"/>
                  <a:gd name="T14" fmla="*/ 1778407473 w 125"/>
                  <a:gd name="T15" fmla="*/ 368601031 h 78"/>
                  <a:gd name="T16" fmla="*/ 1607679782 w 125"/>
                  <a:gd name="T17" fmla="*/ 255184750 h 78"/>
                  <a:gd name="T18" fmla="*/ 1479634957 w 125"/>
                  <a:gd name="T19" fmla="*/ 978210719 h 78"/>
                  <a:gd name="T20" fmla="*/ 142272447 w 125"/>
                  <a:gd name="T21" fmla="*/ 978210719 h 78"/>
                  <a:gd name="T22" fmla="*/ 142272447 w 125"/>
                  <a:gd name="T23" fmla="*/ 141768469 h 78"/>
                  <a:gd name="T24" fmla="*/ 1479634957 w 125"/>
                  <a:gd name="T25" fmla="*/ 141768469 h 78"/>
                  <a:gd name="T26" fmla="*/ 1479634957 w 125"/>
                  <a:gd name="T27" fmla="*/ 978210719 h 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5"/>
                  <a:gd name="T43" fmla="*/ 0 h 78"/>
                  <a:gd name="T44" fmla="*/ 125 w 125"/>
                  <a:gd name="T45" fmla="*/ 78 h 7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63500" y="63499"/>
                <a:ext cx="90488" cy="166688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99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169862" y="63499"/>
                <a:ext cx="85725" cy="166688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99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849135" y="4122297"/>
            <a:ext cx="560886" cy="560886"/>
            <a:chOff x="2656009" y="3925997"/>
            <a:chExt cx="534177" cy="534177"/>
          </a:xfrm>
        </p:grpSpPr>
        <p:grpSp>
          <p:nvGrpSpPr>
            <p:cNvPr id="31" name="组合 30"/>
            <p:cNvGrpSpPr/>
            <p:nvPr/>
          </p:nvGrpSpPr>
          <p:grpSpPr>
            <a:xfrm>
              <a:off x="2656009" y="3925997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Group 9"/>
            <p:cNvGrpSpPr>
              <a:grpSpLocks/>
            </p:cNvGrpSpPr>
            <p:nvPr/>
          </p:nvGrpSpPr>
          <p:grpSpPr bwMode="auto">
            <a:xfrm>
              <a:off x="2723790" y="4084898"/>
              <a:ext cx="386899" cy="286862"/>
              <a:chOff x="0" y="0"/>
              <a:chExt cx="374651" cy="277813"/>
            </a:xfrm>
            <a:solidFill>
              <a:schemeClr val="tx1"/>
            </a:solidFill>
          </p:grpSpPr>
          <p:sp>
            <p:nvSpPr>
              <p:cNvPr id="33" name="Freeform 17"/>
              <p:cNvSpPr>
                <a:spLocks noChangeArrowheads="1"/>
              </p:cNvSpPr>
              <p:nvPr/>
            </p:nvSpPr>
            <p:spPr bwMode="auto">
              <a:xfrm>
                <a:off x="141288" y="66675"/>
                <a:ext cx="233363" cy="211138"/>
              </a:xfrm>
              <a:custGeom>
                <a:avLst/>
                <a:gdLst>
                  <a:gd name="T0" fmla="*/ 611890896 w 89"/>
                  <a:gd name="T1" fmla="*/ 224220736 h 81"/>
                  <a:gd name="T2" fmla="*/ 295631590 w 89"/>
                  <a:gd name="T3" fmla="*/ 0 h 81"/>
                  <a:gd name="T4" fmla="*/ 275006496 w 89"/>
                  <a:gd name="T5" fmla="*/ 6795516 h 81"/>
                  <a:gd name="T6" fmla="*/ 295631590 w 89"/>
                  <a:gd name="T7" fmla="*/ 74740245 h 81"/>
                  <a:gd name="T8" fmla="*/ 0 w 89"/>
                  <a:gd name="T9" fmla="*/ 298960981 h 81"/>
                  <a:gd name="T10" fmla="*/ 0 w 89"/>
                  <a:gd name="T11" fmla="*/ 298960981 h 81"/>
                  <a:gd name="T12" fmla="*/ 275006496 w 89"/>
                  <a:gd name="T13" fmla="*/ 441648563 h 81"/>
                  <a:gd name="T14" fmla="*/ 508762805 w 89"/>
                  <a:gd name="T15" fmla="*/ 550361173 h 81"/>
                  <a:gd name="T16" fmla="*/ 440012492 w 89"/>
                  <a:gd name="T17" fmla="*/ 421264623 h 81"/>
                  <a:gd name="T18" fmla="*/ 611890896 w 89"/>
                  <a:gd name="T19" fmla="*/ 224220736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9"/>
                  <a:gd name="T31" fmla="*/ 0 h 81"/>
                  <a:gd name="T32" fmla="*/ 89 w 89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1300" cy="209550"/>
              </a:xfrm>
              <a:custGeom>
                <a:avLst/>
                <a:gdLst>
                  <a:gd name="T0" fmla="*/ 612251539 w 92"/>
                  <a:gd name="T1" fmla="*/ 144083961 h 80"/>
                  <a:gd name="T2" fmla="*/ 316443967 w 92"/>
                  <a:gd name="T3" fmla="*/ 0 h 80"/>
                  <a:gd name="T4" fmla="*/ 0 w 92"/>
                  <a:gd name="T5" fmla="*/ 219556013 h 80"/>
                  <a:gd name="T6" fmla="*/ 171981329 w 92"/>
                  <a:gd name="T7" fmla="*/ 418528976 h 80"/>
                  <a:gd name="T8" fmla="*/ 96310174 w 92"/>
                  <a:gd name="T9" fmla="*/ 548890031 h 80"/>
                  <a:gd name="T10" fmla="*/ 330203313 w 92"/>
                  <a:gd name="T11" fmla="*/ 445972168 h 80"/>
                  <a:gd name="T12" fmla="*/ 337080363 w 92"/>
                  <a:gd name="T13" fmla="*/ 439112025 h 80"/>
                  <a:gd name="T14" fmla="*/ 632887935 w 92"/>
                  <a:gd name="T15" fmla="*/ 219556013 h 80"/>
                  <a:gd name="T16" fmla="*/ 612251539 w 92"/>
                  <a:gd name="T17" fmla="*/ 144083961 h 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2"/>
                  <a:gd name="T28" fmla="*/ 0 h 80"/>
                  <a:gd name="T29" fmla="*/ 92 w 92"/>
                  <a:gd name="T30" fmla="*/ 80 h 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7" name="任意多边形 56"/>
          <p:cNvSpPr>
            <a:spLocks noChangeArrowheads="1"/>
          </p:cNvSpPr>
          <p:nvPr/>
        </p:nvSpPr>
        <p:spPr bwMode="auto">
          <a:xfrm>
            <a:off x="7616270" y="1780224"/>
            <a:ext cx="930117" cy="2912864"/>
          </a:xfrm>
          <a:custGeom>
            <a:avLst/>
            <a:gdLst>
              <a:gd name="T0" fmla="*/ 1176576 w 1181100"/>
              <a:gd name="T1" fmla="*/ 0 h 3698875"/>
              <a:gd name="T2" fmla="*/ 1181100 w 1181100"/>
              <a:gd name="T3" fmla="*/ 0 h 3698875"/>
              <a:gd name="T4" fmla="*/ 1181100 w 1181100"/>
              <a:gd name="T5" fmla="*/ 3698875 h 3698875"/>
              <a:gd name="T6" fmla="*/ 0 w 1181100"/>
              <a:gd name="T7" fmla="*/ 3698875 h 3698875"/>
              <a:gd name="T8" fmla="*/ 0 w 1181100"/>
              <a:gd name="T9" fmla="*/ 1735795 h 3698875"/>
              <a:gd name="T10" fmla="*/ 48924 w 1181100"/>
              <a:gd name="T11" fmla="*/ 1697678 h 3698875"/>
              <a:gd name="T12" fmla="*/ 278759 w 1181100"/>
              <a:gd name="T13" fmla="*/ 1500788 h 3698875"/>
              <a:gd name="T14" fmla="*/ 453153 w 1181100"/>
              <a:gd name="T15" fmla="*/ 1330349 h 3698875"/>
              <a:gd name="T16" fmla="*/ 510936 w 1181100"/>
              <a:gd name="T17" fmla="*/ 1369307 h 3698875"/>
              <a:gd name="T18" fmla="*/ 590551 w 1181100"/>
              <a:gd name="T19" fmla="*/ 1385380 h 3698875"/>
              <a:gd name="T20" fmla="*/ 795088 w 1181100"/>
              <a:gd name="T21" fmla="*/ 1180843 h 3698875"/>
              <a:gd name="T22" fmla="*/ 735181 w 1181100"/>
              <a:gd name="T23" fmla="*/ 1036213 h 3698875"/>
              <a:gd name="T24" fmla="*/ 717723 w 1181100"/>
              <a:gd name="T25" fmla="*/ 1024442 h 3698875"/>
              <a:gd name="T26" fmla="*/ 820291 w 1181100"/>
              <a:gd name="T27" fmla="*/ 886780 h 3698875"/>
              <a:gd name="T28" fmla="*/ 1174186 w 1181100"/>
              <a:gd name="T29" fmla="*/ 21448 h 3698875"/>
              <a:gd name="T30" fmla="*/ 1176576 w 1181100"/>
              <a:gd name="T31" fmla="*/ 0 h 36988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81100"/>
              <a:gd name="T49" fmla="*/ 0 h 3698875"/>
              <a:gd name="T50" fmla="*/ 1181100 w 1181100"/>
              <a:gd name="T51" fmla="*/ 3698875 h 36988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59"/>
          <p:cNvSpPr>
            <a:spLocks noChangeArrowheads="1"/>
          </p:cNvSpPr>
          <p:nvPr/>
        </p:nvSpPr>
        <p:spPr bwMode="auto">
          <a:xfrm>
            <a:off x="6644897" y="3180399"/>
            <a:ext cx="930117" cy="1513940"/>
          </a:xfrm>
          <a:custGeom>
            <a:avLst/>
            <a:gdLst>
              <a:gd name="T0" fmla="*/ 1181100 w 1181100"/>
              <a:gd name="T1" fmla="*/ 0 h 1921854"/>
              <a:gd name="T2" fmla="*/ 1181100 w 1181100"/>
              <a:gd name="T3" fmla="*/ 1923072 h 1921854"/>
              <a:gd name="T4" fmla="*/ 0 w 1181100"/>
              <a:gd name="T5" fmla="*/ 1923072 h 1921854"/>
              <a:gd name="T6" fmla="*/ 0 w 1181100"/>
              <a:gd name="T7" fmla="*/ 732430 h 1921854"/>
              <a:gd name="T8" fmla="*/ 319230 w 1181100"/>
              <a:gd name="T9" fmla="*/ 562609 h 1921854"/>
              <a:gd name="T10" fmla="*/ 425975 w 1181100"/>
              <a:gd name="T11" fmla="*/ 500607 h 1921854"/>
              <a:gd name="T12" fmla="*/ 445921 w 1181100"/>
              <a:gd name="T13" fmla="*/ 530208 h 1921854"/>
              <a:gd name="T14" fmla="*/ 590551 w 1181100"/>
              <a:gd name="T15" fmla="*/ 590153 h 1921854"/>
              <a:gd name="T16" fmla="*/ 795088 w 1181100"/>
              <a:gd name="T17" fmla="*/ 385486 h 1921854"/>
              <a:gd name="T18" fmla="*/ 779015 w 1181100"/>
              <a:gd name="T19" fmla="*/ 305821 h 1921854"/>
              <a:gd name="T20" fmla="*/ 768996 w 1181100"/>
              <a:gd name="T21" fmla="*/ 290951 h 1921854"/>
              <a:gd name="T22" fmla="*/ 952789 w 1181100"/>
              <a:gd name="T23" fmla="*/ 167651 h 1921854"/>
              <a:gd name="T24" fmla="*/ 1140954 w 1181100"/>
              <a:gd name="T25" fmla="*/ 31296 h 1921854"/>
              <a:gd name="T26" fmla="*/ 1181100 w 1181100"/>
              <a:gd name="T27" fmla="*/ 0 h 19218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81100"/>
              <a:gd name="T43" fmla="*/ 0 h 1921854"/>
              <a:gd name="T44" fmla="*/ 1181100 w 1181100"/>
              <a:gd name="T45" fmla="*/ 1921854 h 192185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63"/>
          <p:cNvSpPr>
            <a:spLocks noChangeArrowheads="1"/>
          </p:cNvSpPr>
          <p:nvPr/>
        </p:nvSpPr>
        <p:spPr bwMode="auto">
          <a:xfrm>
            <a:off x="5672277" y="3779224"/>
            <a:ext cx="930117" cy="915115"/>
          </a:xfrm>
          <a:custGeom>
            <a:avLst/>
            <a:gdLst>
              <a:gd name="T0" fmla="*/ 1181100 w 1181100"/>
              <a:gd name="T1" fmla="*/ 0 h 1161755"/>
              <a:gd name="T2" fmla="*/ 1181100 w 1181100"/>
              <a:gd name="T3" fmla="*/ 1162345 h 1161755"/>
              <a:gd name="T4" fmla="*/ 0 w 1181100"/>
              <a:gd name="T5" fmla="*/ 1162345 h 1161755"/>
              <a:gd name="T6" fmla="*/ 0 w 1181100"/>
              <a:gd name="T7" fmla="*/ 518117 h 1161755"/>
              <a:gd name="T8" fmla="*/ 336342 w 1181100"/>
              <a:gd name="T9" fmla="*/ 385714 h 1161755"/>
              <a:gd name="T10" fmla="*/ 408490 w 1181100"/>
              <a:gd name="T11" fmla="*/ 354408 h 1161755"/>
              <a:gd name="T12" fmla="*/ 445921 w 1181100"/>
              <a:gd name="T13" fmla="*/ 409954 h 1161755"/>
              <a:gd name="T14" fmla="*/ 590551 w 1181100"/>
              <a:gd name="T15" fmla="*/ 469891 h 1161755"/>
              <a:gd name="T16" fmla="*/ 795088 w 1181100"/>
              <a:gd name="T17" fmla="*/ 265250 h 1161755"/>
              <a:gd name="T18" fmla="*/ 790933 w 1181100"/>
              <a:gd name="T19" fmla="*/ 224009 h 1161755"/>
              <a:gd name="T20" fmla="*/ 781056 w 1181100"/>
              <a:gd name="T21" fmla="*/ 192174 h 1161755"/>
              <a:gd name="T22" fmla="*/ 1174526 w 1181100"/>
              <a:gd name="T23" fmla="*/ 3497 h 1161755"/>
              <a:gd name="T24" fmla="*/ 1181100 w 1181100"/>
              <a:gd name="T25" fmla="*/ 0 h 116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1100"/>
              <a:gd name="T40" fmla="*/ 0 h 1161755"/>
              <a:gd name="T41" fmla="*/ 1181100 w 1181100"/>
              <a:gd name="T42" fmla="*/ 1161755 h 116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66"/>
          <p:cNvSpPr>
            <a:spLocks noChangeArrowheads="1"/>
          </p:cNvSpPr>
          <p:nvPr/>
        </p:nvSpPr>
        <p:spPr bwMode="auto">
          <a:xfrm>
            <a:off x="4105831" y="4203025"/>
            <a:ext cx="1525191" cy="490061"/>
          </a:xfrm>
          <a:custGeom>
            <a:avLst/>
            <a:gdLst>
              <a:gd name="T0" fmla="*/ 1936752 w 1936748"/>
              <a:gd name="T1" fmla="*/ 0 h 623080"/>
              <a:gd name="T2" fmla="*/ 1936752 w 1936748"/>
              <a:gd name="T3" fmla="*/ 621521 h 623080"/>
              <a:gd name="T4" fmla="*/ 0 w 1936748"/>
              <a:gd name="T5" fmla="*/ 621521 h 623080"/>
              <a:gd name="T6" fmla="*/ 0 w 1936748"/>
              <a:gd name="T7" fmla="*/ 612348 h 623080"/>
              <a:gd name="T8" fmla="*/ 352298 w 1936748"/>
              <a:gd name="T9" fmla="*/ 518226 h 623080"/>
              <a:gd name="T10" fmla="*/ 750619 w 1936748"/>
              <a:gd name="T11" fmla="*/ 402333 h 623080"/>
              <a:gd name="T12" fmla="*/ 791648 w 1936748"/>
              <a:gd name="T13" fmla="*/ 389503 h 623080"/>
              <a:gd name="T14" fmla="*/ 823747 w 1936748"/>
              <a:gd name="T15" fmla="*/ 436994 h 623080"/>
              <a:gd name="T16" fmla="*/ 968377 w 1936748"/>
              <a:gd name="T17" fmla="*/ 496751 h 623080"/>
              <a:gd name="T18" fmla="*/ 1172914 w 1936748"/>
              <a:gd name="T19" fmla="*/ 292726 h 623080"/>
              <a:gd name="T20" fmla="*/ 1170637 w 1936748"/>
              <a:gd name="T21" fmla="*/ 270191 h 623080"/>
              <a:gd name="T22" fmla="*/ 1509045 w 1936748"/>
              <a:gd name="T23" fmla="*/ 156507 h 623080"/>
              <a:gd name="T24" fmla="*/ 1868380 w 1936748"/>
              <a:gd name="T25" fmla="*/ 26834 h 623080"/>
              <a:gd name="T26" fmla="*/ 1936752 w 1936748"/>
              <a:gd name="T27" fmla="*/ 0 h 6230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936748"/>
              <a:gd name="T43" fmla="*/ 0 h 623080"/>
              <a:gd name="T44" fmla="*/ 1936748 w 1936748"/>
              <a:gd name="T45" fmla="*/ 623080 h 6230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1086702" y="1161398"/>
            <a:ext cx="7564697" cy="51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2" name="矩形 93"/>
          <p:cNvSpPr>
            <a:spLocks noChangeArrowheads="1"/>
          </p:cNvSpPr>
          <p:nvPr/>
        </p:nvSpPr>
        <p:spPr bwMode="auto">
          <a:xfrm>
            <a:off x="1822222" y="1960246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3" name="矩形 165"/>
          <p:cNvSpPr>
            <a:spLocks noChangeArrowheads="1"/>
          </p:cNvSpPr>
          <p:nvPr/>
        </p:nvSpPr>
        <p:spPr bwMode="auto">
          <a:xfrm>
            <a:off x="468437" y="2274075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1"/>
          <p:cNvSpPr>
            <a:spLocks noChangeArrowheads="1"/>
          </p:cNvSpPr>
          <p:nvPr/>
        </p:nvSpPr>
        <p:spPr bwMode="auto">
          <a:xfrm>
            <a:off x="1822222" y="2691588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5" name="矩形 42"/>
          <p:cNvSpPr>
            <a:spLocks noChangeArrowheads="1"/>
          </p:cNvSpPr>
          <p:nvPr/>
        </p:nvSpPr>
        <p:spPr bwMode="auto">
          <a:xfrm>
            <a:off x="468437" y="3005417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4"/>
          <p:cNvSpPr>
            <a:spLocks noChangeArrowheads="1"/>
          </p:cNvSpPr>
          <p:nvPr/>
        </p:nvSpPr>
        <p:spPr bwMode="auto">
          <a:xfrm>
            <a:off x="1822222" y="3435431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7" name="矩形 45"/>
          <p:cNvSpPr>
            <a:spLocks noChangeArrowheads="1"/>
          </p:cNvSpPr>
          <p:nvPr/>
        </p:nvSpPr>
        <p:spPr bwMode="auto">
          <a:xfrm>
            <a:off x="468437" y="3750510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822222" y="4164272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68437" y="4479350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767430" y="4325381"/>
            <a:ext cx="235249" cy="235249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024823" y="3870164"/>
            <a:ext cx="235249" cy="235249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992332" y="3372430"/>
            <a:ext cx="235249" cy="235249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67566" y="2613859"/>
            <a:ext cx="235249" cy="235249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5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5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1" y="3305758"/>
            <a:ext cx="445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guidance!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86489" y="1809808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75946" y="1795183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51872" y="1795490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48994" y="1765504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34" name="组合 33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6" name="椭圆 35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39" name="组合 3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1" name="椭圆 4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44" name="组合 4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8" name="椭圆 4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" name="矩形 51"/>
          <p:cNvSpPr/>
          <p:nvPr/>
        </p:nvSpPr>
        <p:spPr>
          <a:xfrm>
            <a:off x="4257155" y="513279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0" name="Rounded Rectangle 7">
            <a:extLst>
              <a:ext uri="{FF2B5EF4-FFF2-40B4-BE49-F238E27FC236}">
                <a16:creationId xmlns:a16="http://schemas.microsoft.com/office/drawing/2014/main" id="{B8C66BEC-31DA-435F-9004-02EA05AAAEC4}"/>
              </a:ext>
            </a:extLst>
          </p:cNvPr>
          <p:cNvSpPr/>
          <p:nvPr/>
        </p:nvSpPr>
        <p:spPr>
          <a:xfrm>
            <a:off x="7724152" y="418379"/>
            <a:ext cx="1190179" cy="345981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3">
            <a:hlinkClick r:id="rId5"/>
            <a:extLst>
              <a:ext uri="{FF2B5EF4-FFF2-40B4-BE49-F238E27FC236}">
                <a16:creationId xmlns:a16="http://schemas.microsoft.com/office/drawing/2014/main" id="{D43F92CC-4369-4049-B8EE-517C70AB2A4A}"/>
              </a:ext>
            </a:extLst>
          </p:cNvPr>
          <p:cNvSpPr txBox="1"/>
          <p:nvPr/>
        </p:nvSpPr>
        <p:spPr>
          <a:xfrm>
            <a:off x="2426749" y="5097326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325" y="-1"/>
            <a:ext cx="9601200" cy="5400675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n-US" sz="1418">
              <a:solidFill>
                <a:prstClr val="white"/>
              </a:solidFill>
              <a:latin typeface="等线"/>
            </a:endParaRPr>
          </a:p>
        </p:txBody>
      </p:sp>
      <p:sp>
        <p:nvSpPr>
          <p:cNvPr id="16" name="タイトル 15"/>
          <p:cNvSpPr>
            <a:spLocks noGrp="1"/>
          </p:cNvSpPr>
          <p:nvPr>
            <p:ph type="ctrTitle" idx="4294967295"/>
          </p:nvPr>
        </p:nvSpPr>
        <p:spPr>
          <a:xfrm>
            <a:off x="60325" y="362500"/>
            <a:ext cx="9601200" cy="832604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Please follow us for more information:</a:t>
            </a:r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4294967295"/>
          </p:nvPr>
        </p:nvSpPr>
        <p:spPr>
          <a:xfrm>
            <a:off x="1543170" y="1202613"/>
            <a:ext cx="6480810" cy="169271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9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https://www.jpppt.com/ </a:t>
            </a:r>
            <a:endParaRPr lang="en-US" sz="18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9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www.freeppt7.com</a:t>
            </a:r>
            <a:endParaRPr lang="en-US" sz="18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189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Pics: </a:t>
            </a:r>
            <a:r>
              <a:rPr lang="en-US" altLang="ja-JP" sz="189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4"/>
              </a:rPr>
              <a:t>www.Pixabay.com</a:t>
            </a:r>
            <a:r>
              <a:rPr lang="en-US" altLang="ja-JP" sz="189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br>
              <a:rPr lang="en-US" altLang="ja-JP" sz="126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endParaRPr lang="en-US" altLang="ja-JP" sz="126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34572" y="2506382"/>
            <a:ext cx="5989408" cy="249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</a:rPr>
              <a:t>If you liked the presentation and want to thank, you can follow me on social networks </a:t>
            </a: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https://www.instagram.com/</a:t>
            </a:r>
            <a:r>
              <a:rPr lang="en-US" altLang="zh-CN" sz="1418" dirty="0" err="1">
                <a:solidFill>
                  <a:srgbClr val="4472C4"/>
                </a:solidFill>
                <a:latin typeface="等线"/>
                <a:ea typeface="等线" panose="02010600030101010101" pitchFamily="2" charset="-122"/>
                <a:cs typeface="Arial" panose="020B0604020202020204" pitchFamily="34" charset="0"/>
                <a:hlinkClick r:id="rId5"/>
              </a:rPr>
              <a:t>slidesfree</a:t>
            </a: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/ 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ED7D31">
                    <a:lumMod val="75000"/>
                  </a:srgbClr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6"/>
              </a:rPr>
              <a:t>https://www.facebook.com/freeppt7/</a:t>
            </a:r>
            <a:endParaRPr lang="es-CO" altLang="ja-JP" sz="1418" dirty="0">
              <a:solidFill>
                <a:srgbClr val="ED7D31">
                  <a:lumMod val="75000"/>
                </a:srgbClr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7"/>
              </a:rPr>
              <a:t>https://www.facebook.com/groups/best.PowerPoint.templates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ED7D31">
                    <a:lumMod val="75000"/>
                  </a:srgbClr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8"/>
              </a:rPr>
              <a:t>https://www.youtube.com/channel/UCdDW77rhEfG4hzWmlBBnfTQ</a:t>
            </a:r>
            <a:endParaRPr lang="es-CO" altLang="ja-JP" sz="1418" dirty="0">
              <a:solidFill>
                <a:srgbClr val="ED7D31">
                  <a:lumMod val="75000"/>
                </a:srgbClr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9"/>
              </a:rPr>
              <a:t>https://twitter.com/freeppt7_com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07"/>
    </mc:Choice>
    <mc:Fallback xmlns="">
      <p:transition advTm="9607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/>
          <p:cNvSpPr/>
          <p:nvPr/>
        </p:nvSpPr>
        <p:spPr>
          <a:xfrm>
            <a:off x="4873580" y="1175070"/>
            <a:ext cx="411980" cy="413197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5" name="Isosceles Triangle 51"/>
          <p:cNvSpPr/>
          <p:nvPr/>
        </p:nvSpPr>
        <p:spPr>
          <a:xfrm>
            <a:off x="4213062" y="1230615"/>
            <a:ext cx="411978" cy="30210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6" name="Isosceles Triangle 57"/>
          <p:cNvSpPr/>
          <p:nvPr/>
        </p:nvSpPr>
        <p:spPr>
          <a:xfrm>
            <a:off x="4875223" y="3559662"/>
            <a:ext cx="246592" cy="557470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-1" fmla="*/ 1148449 w 1346449"/>
              <a:gd name="connsiteY0-2" fmla="*/ 2374775 h 3166775"/>
              <a:gd name="connsiteX1-3" fmla="*/ 198001 w 1346449"/>
              <a:gd name="connsiteY1-4" fmla="*/ 2374775 h 3166775"/>
              <a:gd name="connsiteX2-5" fmla="*/ 1 w 1346449"/>
              <a:gd name="connsiteY2-6" fmla="*/ 3166775 h 3166775"/>
              <a:gd name="connsiteX3-7" fmla="*/ 1346449 w 1346449"/>
              <a:gd name="connsiteY3-8" fmla="*/ 3166775 h 3166775"/>
              <a:gd name="connsiteX4-9" fmla="*/ 1148449 w 1346449"/>
              <a:gd name="connsiteY4-10" fmla="*/ 2374775 h 3166775"/>
              <a:gd name="connsiteX5-11" fmla="*/ 755186 w 1346449"/>
              <a:gd name="connsiteY5-12" fmla="*/ 0 h 3166775"/>
              <a:gd name="connsiteX6-13" fmla="*/ 734449 w 1346449"/>
              <a:gd name="connsiteY6-14" fmla="*/ 1231644 h 3166775"/>
              <a:gd name="connsiteX7-15" fmla="*/ 853246 w 1346449"/>
              <a:gd name="connsiteY7-16" fmla="*/ 1400264 h 3166775"/>
              <a:gd name="connsiteX8-17" fmla="*/ 673226 w 1346449"/>
              <a:gd name="connsiteY8-18" fmla="*/ 1580284 h 3166775"/>
              <a:gd name="connsiteX9-19" fmla="*/ 493206 w 1346449"/>
              <a:gd name="connsiteY9-20" fmla="*/ 1400264 h 3166775"/>
              <a:gd name="connsiteX10-21" fmla="*/ 612000 w 1346449"/>
              <a:gd name="connsiteY10-22" fmla="*/ 1231645 h 3166775"/>
              <a:gd name="connsiteX11-23" fmla="*/ 591263 w 1346449"/>
              <a:gd name="connsiteY11-24" fmla="*/ 10368 h 3166775"/>
              <a:gd name="connsiteX12-25" fmla="*/ 2939 w 1346449"/>
              <a:gd name="connsiteY12-26" fmla="*/ 1491744 h 3166775"/>
              <a:gd name="connsiteX13-27" fmla="*/ 0 w 1346449"/>
              <a:gd name="connsiteY13-28" fmla="*/ 1491744 h 3166775"/>
              <a:gd name="connsiteX14-29" fmla="*/ 2009 w 1346449"/>
              <a:gd name="connsiteY14-30" fmla="*/ 1494147 h 3166775"/>
              <a:gd name="connsiteX15-31" fmla="*/ 0 w 1346449"/>
              <a:gd name="connsiteY15-32" fmla="*/ 1499342 h 3166775"/>
              <a:gd name="connsiteX16-33" fmla="*/ 6353 w 1346449"/>
              <a:gd name="connsiteY16-34" fmla="*/ 1499342 h 3166775"/>
              <a:gd name="connsiteX17-35" fmla="*/ 273414 w 1346449"/>
              <a:gd name="connsiteY17-36" fmla="*/ 2293171 h 3166775"/>
              <a:gd name="connsiteX18-37" fmla="*/ 1091887 w 1346449"/>
              <a:gd name="connsiteY18-38" fmla="*/ 2283744 h 3166775"/>
              <a:gd name="connsiteX19-39" fmla="*/ 1340768 w 1346449"/>
              <a:gd name="connsiteY19-40" fmla="*/ 1499342 h 3166775"/>
              <a:gd name="connsiteX20-41" fmla="*/ 1346449 w 1346449"/>
              <a:gd name="connsiteY20-42" fmla="*/ 1499342 h 3166775"/>
              <a:gd name="connsiteX21-43" fmla="*/ 1344512 w 1346449"/>
              <a:gd name="connsiteY21-44" fmla="*/ 1494334 h 3166775"/>
              <a:gd name="connsiteX22-45" fmla="*/ 1346448 w 1346449"/>
              <a:gd name="connsiteY22-46" fmla="*/ 1491744 h 3166775"/>
              <a:gd name="connsiteX23-47" fmla="*/ 1343510 w 1346449"/>
              <a:gd name="connsiteY23-48" fmla="*/ 1491744 h 3166775"/>
              <a:gd name="connsiteX24-49" fmla="*/ 755186 w 1346449"/>
              <a:gd name="connsiteY24-50" fmla="*/ 0 h 3166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 dirty="0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7" name="Rectangle 7"/>
          <p:cNvSpPr/>
          <p:nvPr/>
        </p:nvSpPr>
        <p:spPr>
          <a:xfrm rot="18900000">
            <a:off x="7609092" y="2877964"/>
            <a:ext cx="177710" cy="39590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8" name="Parallelogram 15"/>
          <p:cNvSpPr/>
          <p:nvPr/>
        </p:nvSpPr>
        <p:spPr>
          <a:xfrm flipH="1">
            <a:off x="4208108" y="3655503"/>
            <a:ext cx="365788" cy="365788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9" name="Freeform 19"/>
          <p:cNvSpPr/>
          <p:nvPr/>
        </p:nvSpPr>
        <p:spPr>
          <a:xfrm>
            <a:off x="6159835" y="2868473"/>
            <a:ext cx="362863" cy="357044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0" name="Rectangle 30"/>
          <p:cNvSpPr/>
          <p:nvPr/>
        </p:nvSpPr>
        <p:spPr>
          <a:xfrm>
            <a:off x="8772990" y="2835446"/>
            <a:ext cx="365788" cy="36471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1" name="Rectangle 7"/>
          <p:cNvSpPr/>
          <p:nvPr/>
        </p:nvSpPr>
        <p:spPr>
          <a:xfrm>
            <a:off x="5534099" y="1195989"/>
            <a:ext cx="371359" cy="3713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2" name="Rectangle 15"/>
          <p:cNvSpPr/>
          <p:nvPr/>
        </p:nvSpPr>
        <p:spPr>
          <a:xfrm rot="5400000">
            <a:off x="6153751" y="1195987"/>
            <a:ext cx="371854" cy="371360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3" name="Pie 24"/>
          <p:cNvSpPr/>
          <p:nvPr/>
        </p:nvSpPr>
        <p:spPr>
          <a:xfrm>
            <a:off x="5423143" y="3637450"/>
            <a:ext cx="404132" cy="40189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4" name="Parallelogram 30"/>
          <p:cNvSpPr/>
          <p:nvPr/>
        </p:nvSpPr>
        <p:spPr>
          <a:xfrm flipH="1">
            <a:off x="8753110" y="1990615"/>
            <a:ext cx="405544" cy="406547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6774044" y="1158106"/>
            <a:ext cx="446828" cy="44712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6" name="Block Arc 41"/>
          <p:cNvSpPr/>
          <p:nvPr/>
        </p:nvSpPr>
        <p:spPr>
          <a:xfrm>
            <a:off x="7469559" y="1121637"/>
            <a:ext cx="372725" cy="520060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7" name="Right Triangle 17"/>
          <p:cNvSpPr/>
          <p:nvPr/>
        </p:nvSpPr>
        <p:spPr>
          <a:xfrm>
            <a:off x="6128600" y="3623255"/>
            <a:ext cx="303810" cy="430284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8" name="Oval 27"/>
          <p:cNvSpPr/>
          <p:nvPr/>
        </p:nvSpPr>
        <p:spPr>
          <a:xfrm>
            <a:off x="3539891" y="4306982"/>
            <a:ext cx="322664" cy="613633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9" name="Parallelogram 15"/>
          <p:cNvSpPr/>
          <p:nvPr/>
        </p:nvSpPr>
        <p:spPr>
          <a:xfrm rot="16200000">
            <a:off x="6783104" y="2791791"/>
            <a:ext cx="471527" cy="51041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0" name="Round Same Side Corner Rectangle 21"/>
          <p:cNvSpPr/>
          <p:nvPr/>
        </p:nvSpPr>
        <p:spPr>
          <a:xfrm rot="10800000">
            <a:off x="7392787" y="2003346"/>
            <a:ext cx="304499" cy="34385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1" name="Oval 26"/>
          <p:cNvSpPr/>
          <p:nvPr/>
        </p:nvSpPr>
        <p:spPr>
          <a:xfrm>
            <a:off x="5546792" y="2824979"/>
            <a:ext cx="372080" cy="44403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2" name="Freeform 32"/>
          <p:cNvSpPr/>
          <p:nvPr/>
        </p:nvSpPr>
        <p:spPr>
          <a:xfrm>
            <a:off x="3494001" y="1166177"/>
            <a:ext cx="470521" cy="430981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3" name="Rounded Rectangle 10"/>
          <p:cNvSpPr/>
          <p:nvPr/>
        </p:nvSpPr>
        <p:spPr>
          <a:xfrm>
            <a:off x="6781010" y="1981339"/>
            <a:ext cx="293083" cy="38786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4" name="Rounded Rectangle 32"/>
          <p:cNvSpPr/>
          <p:nvPr/>
        </p:nvSpPr>
        <p:spPr>
          <a:xfrm>
            <a:off x="8076755" y="2853470"/>
            <a:ext cx="387050" cy="38705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5" name="Trapezoid 13"/>
          <p:cNvSpPr/>
          <p:nvPr/>
        </p:nvSpPr>
        <p:spPr>
          <a:xfrm>
            <a:off x="4253145" y="1998866"/>
            <a:ext cx="417252" cy="35281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6" name="Rounded Rectangle 7"/>
          <p:cNvSpPr/>
          <p:nvPr/>
        </p:nvSpPr>
        <p:spPr>
          <a:xfrm>
            <a:off x="6248670" y="1990409"/>
            <a:ext cx="213644" cy="369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7" name="Rectangle 18"/>
          <p:cNvSpPr/>
          <p:nvPr/>
        </p:nvSpPr>
        <p:spPr>
          <a:xfrm>
            <a:off x="4989092" y="2021650"/>
            <a:ext cx="386705" cy="3072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8" name="Rounded Rectangle 25"/>
          <p:cNvSpPr/>
          <p:nvPr/>
        </p:nvSpPr>
        <p:spPr>
          <a:xfrm>
            <a:off x="5694492" y="2009717"/>
            <a:ext cx="235483" cy="331110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9" name="Chord 14"/>
          <p:cNvSpPr/>
          <p:nvPr/>
        </p:nvSpPr>
        <p:spPr>
          <a:xfrm>
            <a:off x="4722282" y="4359078"/>
            <a:ext cx="403703" cy="50944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0" name="Rounded Rectangle 6"/>
          <p:cNvSpPr/>
          <p:nvPr/>
        </p:nvSpPr>
        <p:spPr>
          <a:xfrm>
            <a:off x="3534282" y="1946413"/>
            <a:ext cx="400170" cy="40684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1" name="Oval 66"/>
          <p:cNvSpPr/>
          <p:nvPr/>
        </p:nvSpPr>
        <p:spPr>
          <a:xfrm rot="20700000">
            <a:off x="4893634" y="2861937"/>
            <a:ext cx="432086" cy="37011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2" name="Isosceles Triangle 13"/>
          <p:cNvSpPr/>
          <p:nvPr/>
        </p:nvSpPr>
        <p:spPr>
          <a:xfrm rot="10800000">
            <a:off x="4146048" y="4320180"/>
            <a:ext cx="296532" cy="58724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3" name="Smiley Face 14"/>
          <p:cNvSpPr/>
          <p:nvPr/>
        </p:nvSpPr>
        <p:spPr>
          <a:xfrm>
            <a:off x="6058746" y="4393325"/>
            <a:ext cx="440948" cy="4409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4" name="Smiley Face 12"/>
          <p:cNvSpPr/>
          <p:nvPr/>
        </p:nvSpPr>
        <p:spPr>
          <a:xfrm>
            <a:off x="8061815" y="4393325"/>
            <a:ext cx="440948" cy="4409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5" name="Smiley Face 15"/>
          <p:cNvSpPr/>
          <p:nvPr/>
        </p:nvSpPr>
        <p:spPr>
          <a:xfrm>
            <a:off x="6729659" y="4395743"/>
            <a:ext cx="436111" cy="4361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6" name="Oval 37"/>
          <p:cNvSpPr/>
          <p:nvPr/>
        </p:nvSpPr>
        <p:spPr>
          <a:xfrm>
            <a:off x="8732729" y="4390646"/>
            <a:ext cx="446306" cy="44630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7" name="Smiley Face 14"/>
          <p:cNvSpPr/>
          <p:nvPr/>
        </p:nvSpPr>
        <p:spPr>
          <a:xfrm>
            <a:off x="7395736" y="4395743"/>
            <a:ext cx="436111" cy="4361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8" name="Rectangle 16"/>
          <p:cNvSpPr/>
          <p:nvPr/>
        </p:nvSpPr>
        <p:spPr>
          <a:xfrm rot="2700000">
            <a:off x="4254312" y="2772118"/>
            <a:ext cx="306645" cy="5497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3526250" y="2791882"/>
            <a:ext cx="415276" cy="3887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0" name="Round Same Side Corner Rectangle 6"/>
          <p:cNvSpPr/>
          <p:nvPr/>
        </p:nvSpPr>
        <p:spPr>
          <a:xfrm rot="2700000">
            <a:off x="5556310" y="4312729"/>
            <a:ext cx="150193" cy="60214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1" name="Frame 17"/>
          <p:cNvSpPr/>
          <p:nvPr/>
        </p:nvSpPr>
        <p:spPr>
          <a:xfrm>
            <a:off x="3506611" y="3633066"/>
            <a:ext cx="400170" cy="4001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2" name="Rounded Rectangle 5"/>
          <p:cNvSpPr/>
          <p:nvPr/>
        </p:nvSpPr>
        <p:spPr>
          <a:xfrm flipH="1">
            <a:off x="8015981" y="2011358"/>
            <a:ext cx="397398" cy="32782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3" name="Teardrop 1"/>
          <p:cNvSpPr/>
          <p:nvPr/>
        </p:nvSpPr>
        <p:spPr>
          <a:xfrm rot="18805991">
            <a:off x="8035096" y="1212236"/>
            <a:ext cx="434576" cy="43004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4" name="Rectangle 130"/>
          <p:cNvSpPr/>
          <p:nvPr/>
        </p:nvSpPr>
        <p:spPr>
          <a:xfrm>
            <a:off x="8669921" y="1212288"/>
            <a:ext cx="428854" cy="430801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5" name="Right Triangle 17"/>
          <p:cNvSpPr>
            <a:spLocks noChangeAspect="1"/>
          </p:cNvSpPr>
          <p:nvPr/>
        </p:nvSpPr>
        <p:spPr>
          <a:xfrm>
            <a:off x="7434060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6" name="Right Triangle 17"/>
          <p:cNvSpPr>
            <a:spLocks noChangeAspect="1"/>
          </p:cNvSpPr>
          <p:nvPr/>
        </p:nvSpPr>
        <p:spPr>
          <a:xfrm>
            <a:off x="6744964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7" name="Right Triangle 17"/>
          <p:cNvSpPr>
            <a:spLocks noChangeAspect="1"/>
          </p:cNvSpPr>
          <p:nvPr/>
        </p:nvSpPr>
        <p:spPr>
          <a:xfrm>
            <a:off x="8123155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8" name="Oval 44"/>
          <p:cNvSpPr>
            <a:spLocks noChangeAspect="1"/>
          </p:cNvSpPr>
          <p:nvPr/>
        </p:nvSpPr>
        <p:spPr>
          <a:xfrm>
            <a:off x="8812250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/>
          <p:cNvSpPr>
            <a:spLocks noChangeAspect="1"/>
          </p:cNvSpPr>
          <p:nvPr/>
        </p:nvSpPr>
        <p:spPr>
          <a:xfrm>
            <a:off x="3549627" y="1110817"/>
            <a:ext cx="417481" cy="417227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-1" fmla="*/ 790984 w 1901727"/>
              <a:gd name="connsiteY0-2" fmla="*/ 0 h 1985875"/>
              <a:gd name="connsiteX1-3" fmla="*/ 790984 w 1901727"/>
              <a:gd name="connsiteY1-4" fmla="*/ 0 h 1985875"/>
              <a:gd name="connsiteX2-5" fmla="*/ 1026596 w 1901727"/>
              <a:gd name="connsiteY2-6" fmla="*/ 5610 h 1985875"/>
              <a:gd name="connsiteX3-7" fmla="*/ 1020986 w 1901727"/>
              <a:gd name="connsiteY3-8" fmla="*/ 493664 h 1985875"/>
              <a:gd name="connsiteX4-9" fmla="*/ 1172451 w 1901727"/>
              <a:gd name="connsiteY4-10" fmla="*/ 605860 h 1985875"/>
              <a:gd name="connsiteX5-11" fmla="*/ 1357575 w 1901727"/>
              <a:gd name="connsiteY5-12" fmla="*/ 403907 h 1985875"/>
              <a:gd name="connsiteX6-13" fmla="*/ 1901727 w 1901727"/>
              <a:gd name="connsiteY6-14" fmla="*/ 1924167 h 1985875"/>
              <a:gd name="connsiteX7-15" fmla="*/ 992937 w 1901727"/>
              <a:gd name="connsiteY7-16" fmla="*/ 1480991 h 1985875"/>
              <a:gd name="connsiteX8-17" fmla="*/ 1054645 w 1901727"/>
              <a:gd name="connsiteY8-18" fmla="*/ 1121963 h 1985875"/>
              <a:gd name="connsiteX9-19" fmla="*/ 1088304 w 1901727"/>
              <a:gd name="connsiteY9-20" fmla="*/ 757325 h 1985875"/>
              <a:gd name="connsiteX10-21" fmla="*/ 920009 w 1901727"/>
              <a:gd name="connsiteY10-22" fmla="*/ 611470 h 1985875"/>
              <a:gd name="connsiteX11-23" fmla="*/ 729276 w 1901727"/>
              <a:gd name="connsiteY11-24" fmla="*/ 751715 h 1985875"/>
              <a:gd name="connsiteX12-25" fmla="*/ 740495 w 1901727"/>
              <a:gd name="connsiteY12-26" fmla="*/ 1161232 h 1985875"/>
              <a:gd name="connsiteX13-27" fmla="*/ 785374 w 1901727"/>
              <a:gd name="connsiteY13-28" fmla="*/ 1509040 h 1985875"/>
              <a:gd name="connsiteX14-29" fmla="*/ 0 w 1901727"/>
              <a:gd name="connsiteY14-30" fmla="*/ 1985875 h 1985875"/>
              <a:gd name="connsiteX15-31" fmla="*/ 437565 w 1901727"/>
              <a:gd name="connsiteY15-32" fmla="*/ 387077 h 1985875"/>
              <a:gd name="connsiteX16-33" fmla="*/ 650738 w 1901727"/>
              <a:gd name="connsiteY16-34" fmla="*/ 611470 h 1985875"/>
              <a:gd name="connsiteX17-35" fmla="*/ 813423 w 1901727"/>
              <a:gd name="connsiteY17-36" fmla="*/ 499274 h 1985875"/>
              <a:gd name="connsiteX18-37" fmla="*/ 790984 w 1901727"/>
              <a:gd name="connsiteY18-38" fmla="*/ 0 h 1985875"/>
              <a:gd name="connsiteX0-39" fmla="*/ 790984 w 1901727"/>
              <a:gd name="connsiteY0-40" fmla="*/ 0 h 1985875"/>
              <a:gd name="connsiteX1-41" fmla="*/ 790984 w 1901727"/>
              <a:gd name="connsiteY1-42" fmla="*/ 0 h 1985875"/>
              <a:gd name="connsiteX2-43" fmla="*/ 1026596 w 1901727"/>
              <a:gd name="connsiteY2-44" fmla="*/ 5610 h 1985875"/>
              <a:gd name="connsiteX3-45" fmla="*/ 1020986 w 1901727"/>
              <a:gd name="connsiteY3-46" fmla="*/ 493664 h 1985875"/>
              <a:gd name="connsiteX4-47" fmla="*/ 1172451 w 1901727"/>
              <a:gd name="connsiteY4-48" fmla="*/ 605860 h 1985875"/>
              <a:gd name="connsiteX5-49" fmla="*/ 1357575 w 1901727"/>
              <a:gd name="connsiteY5-50" fmla="*/ 403907 h 1985875"/>
              <a:gd name="connsiteX6-51" fmla="*/ 1901727 w 1901727"/>
              <a:gd name="connsiteY6-52" fmla="*/ 1924167 h 1985875"/>
              <a:gd name="connsiteX7-53" fmla="*/ 992937 w 1901727"/>
              <a:gd name="connsiteY7-54" fmla="*/ 1480991 h 1985875"/>
              <a:gd name="connsiteX8-55" fmla="*/ 1054645 w 1901727"/>
              <a:gd name="connsiteY8-56" fmla="*/ 1121963 h 1985875"/>
              <a:gd name="connsiteX9-57" fmla="*/ 1088304 w 1901727"/>
              <a:gd name="connsiteY9-58" fmla="*/ 757325 h 1985875"/>
              <a:gd name="connsiteX10-59" fmla="*/ 920009 w 1901727"/>
              <a:gd name="connsiteY10-60" fmla="*/ 611470 h 1985875"/>
              <a:gd name="connsiteX11-61" fmla="*/ 729276 w 1901727"/>
              <a:gd name="connsiteY11-62" fmla="*/ 751715 h 1985875"/>
              <a:gd name="connsiteX12-63" fmla="*/ 740495 w 1901727"/>
              <a:gd name="connsiteY12-64" fmla="*/ 1161232 h 1985875"/>
              <a:gd name="connsiteX13-65" fmla="*/ 785374 w 1901727"/>
              <a:gd name="connsiteY13-66" fmla="*/ 1509040 h 1985875"/>
              <a:gd name="connsiteX14-67" fmla="*/ 0 w 1901727"/>
              <a:gd name="connsiteY14-68" fmla="*/ 1985875 h 1985875"/>
              <a:gd name="connsiteX15-69" fmla="*/ 437565 w 1901727"/>
              <a:gd name="connsiteY15-70" fmla="*/ 387077 h 1985875"/>
              <a:gd name="connsiteX16-71" fmla="*/ 650738 w 1901727"/>
              <a:gd name="connsiteY16-72" fmla="*/ 611470 h 1985875"/>
              <a:gd name="connsiteX17-73" fmla="*/ 813423 w 1901727"/>
              <a:gd name="connsiteY17-74" fmla="*/ 499274 h 1985875"/>
              <a:gd name="connsiteX18-75" fmla="*/ 790984 w 1901727"/>
              <a:gd name="connsiteY18-76" fmla="*/ 0 h 1985875"/>
              <a:gd name="connsiteX0-77" fmla="*/ 790984 w 1901727"/>
              <a:gd name="connsiteY0-78" fmla="*/ 0 h 1985875"/>
              <a:gd name="connsiteX1-79" fmla="*/ 790984 w 1901727"/>
              <a:gd name="connsiteY1-80" fmla="*/ 0 h 1985875"/>
              <a:gd name="connsiteX2-81" fmla="*/ 1026596 w 1901727"/>
              <a:gd name="connsiteY2-82" fmla="*/ 5610 h 1985875"/>
              <a:gd name="connsiteX3-83" fmla="*/ 1020986 w 1901727"/>
              <a:gd name="connsiteY3-84" fmla="*/ 493664 h 1985875"/>
              <a:gd name="connsiteX4-85" fmla="*/ 1172451 w 1901727"/>
              <a:gd name="connsiteY4-86" fmla="*/ 605860 h 1985875"/>
              <a:gd name="connsiteX5-87" fmla="*/ 1357575 w 1901727"/>
              <a:gd name="connsiteY5-88" fmla="*/ 403907 h 1985875"/>
              <a:gd name="connsiteX6-89" fmla="*/ 1901727 w 1901727"/>
              <a:gd name="connsiteY6-90" fmla="*/ 1924167 h 1985875"/>
              <a:gd name="connsiteX7-91" fmla="*/ 992937 w 1901727"/>
              <a:gd name="connsiteY7-92" fmla="*/ 1480991 h 1985875"/>
              <a:gd name="connsiteX8-93" fmla="*/ 1054645 w 1901727"/>
              <a:gd name="connsiteY8-94" fmla="*/ 1121963 h 1985875"/>
              <a:gd name="connsiteX9-95" fmla="*/ 1088304 w 1901727"/>
              <a:gd name="connsiteY9-96" fmla="*/ 757325 h 1985875"/>
              <a:gd name="connsiteX10-97" fmla="*/ 920009 w 1901727"/>
              <a:gd name="connsiteY10-98" fmla="*/ 611470 h 1985875"/>
              <a:gd name="connsiteX11-99" fmla="*/ 729276 w 1901727"/>
              <a:gd name="connsiteY11-100" fmla="*/ 751715 h 1985875"/>
              <a:gd name="connsiteX12-101" fmla="*/ 740495 w 1901727"/>
              <a:gd name="connsiteY12-102" fmla="*/ 1161232 h 1985875"/>
              <a:gd name="connsiteX13-103" fmla="*/ 785374 w 1901727"/>
              <a:gd name="connsiteY13-104" fmla="*/ 1509040 h 1985875"/>
              <a:gd name="connsiteX14-105" fmla="*/ 0 w 1901727"/>
              <a:gd name="connsiteY14-106" fmla="*/ 1985875 h 1985875"/>
              <a:gd name="connsiteX15-107" fmla="*/ 437565 w 1901727"/>
              <a:gd name="connsiteY15-108" fmla="*/ 387077 h 1985875"/>
              <a:gd name="connsiteX16-109" fmla="*/ 650738 w 1901727"/>
              <a:gd name="connsiteY16-110" fmla="*/ 611470 h 1985875"/>
              <a:gd name="connsiteX17-111" fmla="*/ 813423 w 1901727"/>
              <a:gd name="connsiteY17-112" fmla="*/ 499274 h 1985875"/>
              <a:gd name="connsiteX18-113" fmla="*/ 790984 w 1901727"/>
              <a:gd name="connsiteY18-114" fmla="*/ 0 h 1985875"/>
              <a:gd name="connsiteX0-115" fmla="*/ 790984 w 1901727"/>
              <a:gd name="connsiteY0-116" fmla="*/ 0 h 1985875"/>
              <a:gd name="connsiteX1-117" fmla="*/ 790984 w 1901727"/>
              <a:gd name="connsiteY1-118" fmla="*/ 0 h 1985875"/>
              <a:gd name="connsiteX2-119" fmla="*/ 1026596 w 1901727"/>
              <a:gd name="connsiteY2-120" fmla="*/ 5610 h 1985875"/>
              <a:gd name="connsiteX3-121" fmla="*/ 1020986 w 1901727"/>
              <a:gd name="connsiteY3-122" fmla="*/ 493664 h 1985875"/>
              <a:gd name="connsiteX4-123" fmla="*/ 1172451 w 1901727"/>
              <a:gd name="connsiteY4-124" fmla="*/ 605860 h 1985875"/>
              <a:gd name="connsiteX5-125" fmla="*/ 1351965 w 1901727"/>
              <a:gd name="connsiteY5-126" fmla="*/ 375858 h 1985875"/>
              <a:gd name="connsiteX6-127" fmla="*/ 1901727 w 1901727"/>
              <a:gd name="connsiteY6-128" fmla="*/ 1924167 h 1985875"/>
              <a:gd name="connsiteX7-129" fmla="*/ 992937 w 1901727"/>
              <a:gd name="connsiteY7-130" fmla="*/ 1480991 h 1985875"/>
              <a:gd name="connsiteX8-131" fmla="*/ 1054645 w 1901727"/>
              <a:gd name="connsiteY8-132" fmla="*/ 1121963 h 1985875"/>
              <a:gd name="connsiteX9-133" fmla="*/ 1088304 w 1901727"/>
              <a:gd name="connsiteY9-134" fmla="*/ 757325 h 1985875"/>
              <a:gd name="connsiteX10-135" fmla="*/ 920009 w 1901727"/>
              <a:gd name="connsiteY10-136" fmla="*/ 611470 h 1985875"/>
              <a:gd name="connsiteX11-137" fmla="*/ 729276 w 1901727"/>
              <a:gd name="connsiteY11-138" fmla="*/ 751715 h 1985875"/>
              <a:gd name="connsiteX12-139" fmla="*/ 740495 w 1901727"/>
              <a:gd name="connsiteY12-140" fmla="*/ 1161232 h 1985875"/>
              <a:gd name="connsiteX13-141" fmla="*/ 785374 w 1901727"/>
              <a:gd name="connsiteY13-142" fmla="*/ 1509040 h 1985875"/>
              <a:gd name="connsiteX14-143" fmla="*/ 0 w 1901727"/>
              <a:gd name="connsiteY14-144" fmla="*/ 1985875 h 1985875"/>
              <a:gd name="connsiteX15-145" fmla="*/ 437565 w 1901727"/>
              <a:gd name="connsiteY15-146" fmla="*/ 387077 h 1985875"/>
              <a:gd name="connsiteX16-147" fmla="*/ 650738 w 1901727"/>
              <a:gd name="connsiteY16-148" fmla="*/ 611470 h 1985875"/>
              <a:gd name="connsiteX17-149" fmla="*/ 813423 w 1901727"/>
              <a:gd name="connsiteY17-150" fmla="*/ 499274 h 1985875"/>
              <a:gd name="connsiteX18-151" fmla="*/ 790984 w 1901727"/>
              <a:gd name="connsiteY18-152" fmla="*/ 0 h 1985875"/>
              <a:gd name="connsiteX0-153" fmla="*/ 790984 w 1901727"/>
              <a:gd name="connsiteY0-154" fmla="*/ 0 h 1985875"/>
              <a:gd name="connsiteX1-155" fmla="*/ 790984 w 1901727"/>
              <a:gd name="connsiteY1-156" fmla="*/ 0 h 1985875"/>
              <a:gd name="connsiteX2-157" fmla="*/ 1026596 w 1901727"/>
              <a:gd name="connsiteY2-158" fmla="*/ 5610 h 1985875"/>
              <a:gd name="connsiteX3-159" fmla="*/ 1020986 w 1901727"/>
              <a:gd name="connsiteY3-160" fmla="*/ 493664 h 1985875"/>
              <a:gd name="connsiteX4-161" fmla="*/ 1172451 w 1901727"/>
              <a:gd name="connsiteY4-162" fmla="*/ 605860 h 1985875"/>
              <a:gd name="connsiteX5-163" fmla="*/ 1351965 w 1901727"/>
              <a:gd name="connsiteY5-164" fmla="*/ 375858 h 1985875"/>
              <a:gd name="connsiteX6-165" fmla="*/ 1901727 w 1901727"/>
              <a:gd name="connsiteY6-166" fmla="*/ 1924167 h 1985875"/>
              <a:gd name="connsiteX7-167" fmla="*/ 992937 w 1901727"/>
              <a:gd name="connsiteY7-168" fmla="*/ 1480991 h 1985875"/>
              <a:gd name="connsiteX8-169" fmla="*/ 1054645 w 1901727"/>
              <a:gd name="connsiteY8-170" fmla="*/ 1121963 h 1985875"/>
              <a:gd name="connsiteX9-171" fmla="*/ 1088304 w 1901727"/>
              <a:gd name="connsiteY9-172" fmla="*/ 757325 h 1985875"/>
              <a:gd name="connsiteX10-173" fmla="*/ 920009 w 1901727"/>
              <a:gd name="connsiteY10-174" fmla="*/ 611470 h 1985875"/>
              <a:gd name="connsiteX11-175" fmla="*/ 729276 w 1901727"/>
              <a:gd name="connsiteY11-176" fmla="*/ 751715 h 1985875"/>
              <a:gd name="connsiteX12-177" fmla="*/ 740495 w 1901727"/>
              <a:gd name="connsiteY12-178" fmla="*/ 1161232 h 1985875"/>
              <a:gd name="connsiteX13-179" fmla="*/ 785374 w 1901727"/>
              <a:gd name="connsiteY13-180" fmla="*/ 1509040 h 1985875"/>
              <a:gd name="connsiteX14-181" fmla="*/ 0 w 1901727"/>
              <a:gd name="connsiteY14-182" fmla="*/ 1985875 h 1985875"/>
              <a:gd name="connsiteX15-183" fmla="*/ 437565 w 1901727"/>
              <a:gd name="connsiteY15-184" fmla="*/ 387077 h 1985875"/>
              <a:gd name="connsiteX16-185" fmla="*/ 650738 w 1901727"/>
              <a:gd name="connsiteY16-186" fmla="*/ 611470 h 1985875"/>
              <a:gd name="connsiteX17-187" fmla="*/ 813423 w 1901727"/>
              <a:gd name="connsiteY17-188" fmla="*/ 499274 h 1985875"/>
              <a:gd name="connsiteX18-189" fmla="*/ 790984 w 1901727"/>
              <a:gd name="connsiteY18-190" fmla="*/ 0 h 1985875"/>
              <a:gd name="connsiteX0-191" fmla="*/ 790984 w 1901727"/>
              <a:gd name="connsiteY0-192" fmla="*/ 0 h 1985875"/>
              <a:gd name="connsiteX1-193" fmla="*/ 790984 w 1901727"/>
              <a:gd name="connsiteY1-194" fmla="*/ 0 h 1985875"/>
              <a:gd name="connsiteX2-195" fmla="*/ 1026596 w 1901727"/>
              <a:gd name="connsiteY2-196" fmla="*/ 5610 h 1985875"/>
              <a:gd name="connsiteX3-197" fmla="*/ 1020986 w 1901727"/>
              <a:gd name="connsiteY3-198" fmla="*/ 493664 h 1985875"/>
              <a:gd name="connsiteX4-199" fmla="*/ 1155622 w 1901727"/>
              <a:gd name="connsiteY4-200" fmla="*/ 572201 h 1985875"/>
              <a:gd name="connsiteX5-201" fmla="*/ 1351965 w 1901727"/>
              <a:gd name="connsiteY5-202" fmla="*/ 375858 h 1985875"/>
              <a:gd name="connsiteX6-203" fmla="*/ 1901727 w 1901727"/>
              <a:gd name="connsiteY6-204" fmla="*/ 1924167 h 1985875"/>
              <a:gd name="connsiteX7-205" fmla="*/ 992937 w 1901727"/>
              <a:gd name="connsiteY7-206" fmla="*/ 1480991 h 1985875"/>
              <a:gd name="connsiteX8-207" fmla="*/ 1054645 w 1901727"/>
              <a:gd name="connsiteY8-208" fmla="*/ 1121963 h 1985875"/>
              <a:gd name="connsiteX9-209" fmla="*/ 1088304 w 1901727"/>
              <a:gd name="connsiteY9-210" fmla="*/ 757325 h 1985875"/>
              <a:gd name="connsiteX10-211" fmla="*/ 920009 w 1901727"/>
              <a:gd name="connsiteY10-212" fmla="*/ 611470 h 1985875"/>
              <a:gd name="connsiteX11-213" fmla="*/ 729276 w 1901727"/>
              <a:gd name="connsiteY11-214" fmla="*/ 751715 h 1985875"/>
              <a:gd name="connsiteX12-215" fmla="*/ 740495 w 1901727"/>
              <a:gd name="connsiteY12-216" fmla="*/ 1161232 h 1985875"/>
              <a:gd name="connsiteX13-217" fmla="*/ 785374 w 1901727"/>
              <a:gd name="connsiteY13-218" fmla="*/ 1509040 h 1985875"/>
              <a:gd name="connsiteX14-219" fmla="*/ 0 w 1901727"/>
              <a:gd name="connsiteY14-220" fmla="*/ 1985875 h 1985875"/>
              <a:gd name="connsiteX15-221" fmla="*/ 437565 w 1901727"/>
              <a:gd name="connsiteY15-222" fmla="*/ 387077 h 1985875"/>
              <a:gd name="connsiteX16-223" fmla="*/ 650738 w 1901727"/>
              <a:gd name="connsiteY16-224" fmla="*/ 611470 h 1985875"/>
              <a:gd name="connsiteX17-225" fmla="*/ 813423 w 1901727"/>
              <a:gd name="connsiteY17-226" fmla="*/ 499274 h 1985875"/>
              <a:gd name="connsiteX18-227" fmla="*/ 790984 w 1901727"/>
              <a:gd name="connsiteY18-228" fmla="*/ 0 h 1985875"/>
              <a:gd name="connsiteX0-229" fmla="*/ 790984 w 1901727"/>
              <a:gd name="connsiteY0-230" fmla="*/ 0 h 1985875"/>
              <a:gd name="connsiteX1-231" fmla="*/ 790984 w 1901727"/>
              <a:gd name="connsiteY1-232" fmla="*/ 0 h 1985875"/>
              <a:gd name="connsiteX2-233" fmla="*/ 1026596 w 1901727"/>
              <a:gd name="connsiteY2-234" fmla="*/ 5610 h 1985875"/>
              <a:gd name="connsiteX3-235" fmla="*/ 1020986 w 1901727"/>
              <a:gd name="connsiteY3-236" fmla="*/ 493664 h 1985875"/>
              <a:gd name="connsiteX4-237" fmla="*/ 1155622 w 1901727"/>
              <a:gd name="connsiteY4-238" fmla="*/ 572201 h 1985875"/>
              <a:gd name="connsiteX5-239" fmla="*/ 1351965 w 1901727"/>
              <a:gd name="connsiteY5-240" fmla="*/ 375858 h 1985875"/>
              <a:gd name="connsiteX6-241" fmla="*/ 1901727 w 1901727"/>
              <a:gd name="connsiteY6-242" fmla="*/ 1924167 h 1985875"/>
              <a:gd name="connsiteX7-243" fmla="*/ 992937 w 1901727"/>
              <a:gd name="connsiteY7-244" fmla="*/ 1480991 h 1985875"/>
              <a:gd name="connsiteX8-245" fmla="*/ 1054645 w 1901727"/>
              <a:gd name="connsiteY8-246" fmla="*/ 1121963 h 1985875"/>
              <a:gd name="connsiteX9-247" fmla="*/ 1088304 w 1901727"/>
              <a:gd name="connsiteY9-248" fmla="*/ 757325 h 1985875"/>
              <a:gd name="connsiteX10-249" fmla="*/ 920009 w 1901727"/>
              <a:gd name="connsiteY10-250" fmla="*/ 611470 h 1985875"/>
              <a:gd name="connsiteX11-251" fmla="*/ 729276 w 1901727"/>
              <a:gd name="connsiteY11-252" fmla="*/ 751715 h 1985875"/>
              <a:gd name="connsiteX12-253" fmla="*/ 740495 w 1901727"/>
              <a:gd name="connsiteY12-254" fmla="*/ 1161232 h 1985875"/>
              <a:gd name="connsiteX13-255" fmla="*/ 785374 w 1901727"/>
              <a:gd name="connsiteY13-256" fmla="*/ 1509040 h 1985875"/>
              <a:gd name="connsiteX14-257" fmla="*/ 0 w 1901727"/>
              <a:gd name="connsiteY14-258" fmla="*/ 1985875 h 1985875"/>
              <a:gd name="connsiteX15-259" fmla="*/ 437565 w 1901727"/>
              <a:gd name="connsiteY15-260" fmla="*/ 387077 h 1985875"/>
              <a:gd name="connsiteX16-261" fmla="*/ 650738 w 1901727"/>
              <a:gd name="connsiteY16-262" fmla="*/ 611470 h 1985875"/>
              <a:gd name="connsiteX17-263" fmla="*/ 813423 w 1901727"/>
              <a:gd name="connsiteY17-264" fmla="*/ 499274 h 1985875"/>
              <a:gd name="connsiteX18-265" fmla="*/ 790984 w 1901727"/>
              <a:gd name="connsiteY18-266" fmla="*/ 0 h 1985875"/>
              <a:gd name="connsiteX0-267" fmla="*/ 790984 w 1901727"/>
              <a:gd name="connsiteY0-268" fmla="*/ 0 h 1985875"/>
              <a:gd name="connsiteX1-269" fmla="*/ 790984 w 1901727"/>
              <a:gd name="connsiteY1-270" fmla="*/ 0 h 1985875"/>
              <a:gd name="connsiteX2-271" fmla="*/ 1026596 w 1901727"/>
              <a:gd name="connsiteY2-272" fmla="*/ 5610 h 1985875"/>
              <a:gd name="connsiteX3-273" fmla="*/ 1020986 w 1901727"/>
              <a:gd name="connsiteY3-274" fmla="*/ 493664 h 1985875"/>
              <a:gd name="connsiteX4-275" fmla="*/ 1155622 w 1901727"/>
              <a:gd name="connsiteY4-276" fmla="*/ 572201 h 1985875"/>
              <a:gd name="connsiteX5-277" fmla="*/ 1351965 w 1901727"/>
              <a:gd name="connsiteY5-278" fmla="*/ 375858 h 1985875"/>
              <a:gd name="connsiteX6-279" fmla="*/ 1901727 w 1901727"/>
              <a:gd name="connsiteY6-280" fmla="*/ 1924167 h 1985875"/>
              <a:gd name="connsiteX7-281" fmla="*/ 992937 w 1901727"/>
              <a:gd name="connsiteY7-282" fmla="*/ 1480991 h 1985875"/>
              <a:gd name="connsiteX8-283" fmla="*/ 1054645 w 1901727"/>
              <a:gd name="connsiteY8-284" fmla="*/ 1121963 h 1985875"/>
              <a:gd name="connsiteX9-285" fmla="*/ 1088304 w 1901727"/>
              <a:gd name="connsiteY9-286" fmla="*/ 757325 h 1985875"/>
              <a:gd name="connsiteX10-287" fmla="*/ 920009 w 1901727"/>
              <a:gd name="connsiteY10-288" fmla="*/ 611470 h 1985875"/>
              <a:gd name="connsiteX11-289" fmla="*/ 729276 w 1901727"/>
              <a:gd name="connsiteY11-290" fmla="*/ 751715 h 1985875"/>
              <a:gd name="connsiteX12-291" fmla="*/ 740495 w 1901727"/>
              <a:gd name="connsiteY12-292" fmla="*/ 1161232 h 1985875"/>
              <a:gd name="connsiteX13-293" fmla="*/ 785374 w 1901727"/>
              <a:gd name="connsiteY13-294" fmla="*/ 1509040 h 1985875"/>
              <a:gd name="connsiteX14-295" fmla="*/ 0 w 1901727"/>
              <a:gd name="connsiteY14-296" fmla="*/ 1985875 h 1985875"/>
              <a:gd name="connsiteX15-297" fmla="*/ 437565 w 1901727"/>
              <a:gd name="connsiteY15-298" fmla="*/ 387077 h 1985875"/>
              <a:gd name="connsiteX16-299" fmla="*/ 650738 w 1901727"/>
              <a:gd name="connsiteY16-300" fmla="*/ 611470 h 1985875"/>
              <a:gd name="connsiteX17-301" fmla="*/ 813423 w 1901727"/>
              <a:gd name="connsiteY17-302" fmla="*/ 499274 h 1985875"/>
              <a:gd name="connsiteX18-303" fmla="*/ 790984 w 1901727"/>
              <a:gd name="connsiteY18-304" fmla="*/ 0 h 1985875"/>
              <a:gd name="connsiteX0-305" fmla="*/ 790984 w 1942424"/>
              <a:gd name="connsiteY0-306" fmla="*/ 0 h 1985875"/>
              <a:gd name="connsiteX1-307" fmla="*/ 790984 w 1942424"/>
              <a:gd name="connsiteY1-308" fmla="*/ 0 h 1985875"/>
              <a:gd name="connsiteX2-309" fmla="*/ 1026596 w 1942424"/>
              <a:gd name="connsiteY2-310" fmla="*/ 5610 h 1985875"/>
              <a:gd name="connsiteX3-311" fmla="*/ 1020986 w 1942424"/>
              <a:gd name="connsiteY3-312" fmla="*/ 493664 h 1985875"/>
              <a:gd name="connsiteX4-313" fmla="*/ 1155622 w 1942424"/>
              <a:gd name="connsiteY4-314" fmla="*/ 572201 h 1985875"/>
              <a:gd name="connsiteX5-315" fmla="*/ 1351965 w 1942424"/>
              <a:gd name="connsiteY5-316" fmla="*/ 375858 h 1985875"/>
              <a:gd name="connsiteX6-317" fmla="*/ 1901727 w 1942424"/>
              <a:gd name="connsiteY6-318" fmla="*/ 1924167 h 1985875"/>
              <a:gd name="connsiteX7-319" fmla="*/ 992937 w 1942424"/>
              <a:gd name="connsiteY7-320" fmla="*/ 1480991 h 1985875"/>
              <a:gd name="connsiteX8-321" fmla="*/ 1054645 w 1942424"/>
              <a:gd name="connsiteY8-322" fmla="*/ 1121963 h 1985875"/>
              <a:gd name="connsiteX9-323" fmla="*/ 1088304 w 1942424"/>
              <a:gd name="connsiteY9-324" fmla="*/ 757325 h 1985875"/>
              <a:gd name="connsiteX10-325" fmla="*/ 920009 w 1942424"/>
              <a:gd name="connsiteY10-326" fmla="*/ 611470 h 1985875"/>
              <a:gd name="connsiteX11-327" fmla="*/ 729276 w 1942424"/>
              <a:gd name="connsiteY11-328" fmla="*/ 751715 h 1985875"/>
              <a:gd name="connsiteX12-329" fmla="*/ 740495 w 1942424"/>
              <a:gd name="connsiteY12-330" fmla="*/ 1161232 h 1985875"/>
              <a:gd name="connsiteX13-331" fmla="*/ 785374 w 1942424"/>
              <a:gd name="connsiteY13-332" fmla="*/ 1509040 h 1985875"/>
              <a:gd name="connsiteX14-333" fmla="*/ 0 w 1942424"/>
              <a:gd name="connsiteY14-334" fmla="*/ 1985875 h 1985875"/>
              <a:gd name="connsiteX15-335" fmla="*/ 437565 w 1942424"/>
              <a:gd name="connsiteY15-336" fmla="*/ 387077 h 1985875"/>
              <a:gd name="connsiteX16-337" fmla="*/ 650738 w 1942424"/>
              <a:gd name="connsiteY16-338" fmla="*/ 611470 h 1985875"/>
              <a:gd name="connsiteX17-339" fmla="*/ 813423 w 1942424"/>
              <a:gd name="connsiteY17-340" fmla="*/ 499274 h 1985875"/>
              <a:gd name="connsiteX18-341" fmla="*/ 790984 w 1942424"/>
              <a:gd name="connsiteY18-342" fmla="*/ 0 h 1985875"/>
              <a:gd name="connsiteX0-343" fmla="*/ 790984 w 1942424"/>
              <a:gd name="connsiteY0-344" fmla="*/ 0 h 1985875"/>
              <a:gd name="connsiteX1-345" fmla="*/ 790984 w 1942424"/>
              <a:gd name="connsiteY1-346" fmla="*/ 0 h 1985875"/>
              <a:gd name="connsiteX2-347" fmla="*/ 1026596 w 1942424"/>
              <a:gd name="connsiteY2-348" fmla="*/ 5610 h 1985875"/>
              <a:gd name="connsiteX3-349" fmla="*/ 1020986 w 1942424"/>
              <a:gd name="connsiteY3-350" fmla="*/ 493664 h 1985875"/>
              <a:gd name="connsiteX4-351" fmla="*/ 1155622 w 1942424"/>
              <a:gd name="connsiteY4-352" fmla="*/ 572201 h 1985875"/>
              <a:gd name="connsiteX5-353" fmla="*/ 1351965 w 1942424"/>
              <a:gd name="connsiteY5-354" fmla="*/ 375858 h 1985875"/>
              <a:gd name="connsiteX6-355" fmla="*/ 1901727 w 1942424"/>
              <a:gd name="connsiteY6-356" fmla="*/ 1924167 h 1985875"/>
              <a:gd name="connsiteX7-357" fmla="*/ 992937 w 1942424"/>
              <a:gd name="connsiteY7-358" fmla="*/ 1480991 h 1985875"/>
              <a:gd name="connsiteX8-359" fmla="*/ 1054645 w 1942424"/>
              <a:gd name="connsiteY8-360" fmla="*/ 1121963 h 1985875"/>
              <a:gd name="connsiteX9-361" fmla="*/ 1088304 w 1942424"/>
              <a:gd name="connsiteY9-362" fmla="*/ 757325 h 1985875"/>
              <a:gd name="connsiteX10-363" fmla="*/ 920009 w 1942424"/>
              <a:gd name="connsiteY10-364" fmla="*/ 611470 h 1985875"/>
              <a:gd name="connsiteX11-365" fmla="*/ 729276 w 1942424"/>
              <a:gd name="connsiteY11-366" fmla="*/ 751715 h 1985875"/>
              <a:gd name="connsiteX12-367" fmla="*/ 740495 w 1942424"/>
              <a:gd name="connsiteY12-368" fmla="*/ 1161232 h 1985875"/>
              <a:gd name="connsiteX13-369" fmla="*/ 785374 w 1942424"/>
              <a:gd name="connsiteY13-370" fmla="*/ 1509040 h 1985875"/>
              <a:gd name="connsiteX14-371" fmla="*/ 0 w 1942424"/>
              <a:gd name="connsiteY14-372" fmla="*/ 1985875 h 1985875"/>
              <a:gd name="connsiteX15-373" fmla="*/ 437565 w 1942424"/>
              <a:gd name="connsiteY15-374" fmla="*/ 387077 h 1985875"/>
              <a:gd name="connsiteX16-375" fmla="*/ 650738 w 1942424"/>
              <a:gd name="connsiteY16-376" fmla="*/ 611470 h 1985875"/>
              <a:gd name="connsiteX17-377" fmla="*/ 813423 w 1942424"/>
              <a:gd name="connsiteY17-378" fmla="*/ 499274 h 1985875"/>
              <a:gd name="connsiteX18-379" fmla="*/ 790984 w 1942424"/>
              <a:gd name="connsiteY18-380" fmla="*/ 0 h 1985875"/>
              <a:gd name="connsiteX0-381" fmla="*/ 790984 w 1946874"/>
              <a:gd name="connsiteY0-382" fmla="*/ 0 h 1985875"/>
              <a:gd name="connsiteX1-383" fmla="*/ 790984 w 1946874"/>
              <a:gd name="connsiteY1-384" fmla="*/ 0 h 1985875"/>
              <a:gd name="connsiteX2-385" fmla="*/ 1026596 w 1946874"/>
              <a:gd name="connsiteY2-386" fmla="*/ 5610 h 1985875"/>
              <a:gd name="connsiteX3-387" fmla="*/ 1020986 w 1946874"/>
              <a:gd name="connsiteY3-388" fmla="*/ 493664 h 1985875"/>
              <a:gd name="connsiteX4-389" fmla="*/ 1155622 w 1946874"/>
              <a:gd name="connsiteY4-390" fmla="*/ 572201 h 1985875"/>
              <a:gd name="connsiteX5-391" fmla="*/ 1351965 w 1946874"/>
              <a:gd name="connsiteY5-392" fmla="*/ 375858 h 1985875"/>
              <a:gd name="connsiteX6-393" fmla="*/ 1901727 w 1946874"/>
              <a:gd name="connsiteY6-394" fmla="*/ 1924167 h 1985875"/>
              <a:gd name="connsiteX7-395" fmla="*/ 992937 w 1946874"/>
              <a:gd name="connsiteY7-396" fmla="*/ 1480991 h 1985875"/>
              <a:gd name="connsiteX8-397" fmla="*/ 1054645 w 1946874"/>
              <a:gd name="connsiteY8-398" fmla="*/ 1121963 h 1985875"/>
              <a:gd name="connsiteX9-399" fmla="*/ 1088304 w 1946874"/>
              <a:gd name="connsiteY9-400" fmla="*/ 757325 h 1985875"/>
              <a:gd name="connsiteX10-401" fmla="*/ 920009 w 1946874"/>
              <a:gd name="connsiteY10-402" fmla="*/ 611470 h 1985875"/>
              <a:gd name="connsiteX11-403" fmla="*/ 729276 w 1946874"/>
              <a:gd name="connsiteY11-404" fmla="*/ 751715 h 1985875"/>
              <a:gd name="connsiteX12-405" fmla="*/ 740495 w 1946874"/>
              <a:gd name="connsiteY12-406" fmla="*/ 1161232 h 1985875"/>
              <a:gd name="connsiteX13-407" fmla="*/ 785374 w 1946874"/>
              <a:gd name="connsiteY13-408" fmla="*/ 1509040 h 1985875"/>
              <a:gd name="connsiteX14-409" fmla="*/ 0 w 1946874"/>
              <a:gd name="connsiteY14-410" fmla="*/ 1985875 h 1985875"/>
              <a:gd name="connsiteX15-411" fmla="*/ 437565 w 1946874"/>
              <a:gd name="connsiteY15-412" fmla="*/ 387077 h 1985875"/>
              <a:gd name="connsiteX16-413" fmla="*/ 650738 w 1946874"/>
              <a:gd name="connsiteY16-414" fmla="*/ 611470 h 1985875"/>
              <a:gd name="connsiteX17-415" fmla="*/ 813423 w 1946874"/>
              <a:gd name="connsiteY17-416" fmla="*/ 499274 h 1985875"/>
              <a:gd name="connsiteX18-417" fmla="*/ 790984 w 1946874"/>
              <a:gd name="connsiteY18-418" fmla="*/ 0 h 1985875"/>
              <a:gd name="connsiteX0-419" fmla="*/ 790984 w 1946874"/>
              <a:gd name="connsiteY0-420" fmla="*/ 0 h 1985875"/>
              <a:gd name="connsiteX1-421" fmla="*/ 790984 w 1946874"/>
              <a:gd name="connsiteY1-422" fmla="*/ 0 h 1985875"/>
              <a:gd name="connsiteX2-423" fmla="*/ 1026596 w 1946874"/>
              <a:gd name="connsiteY2-424" fmla="*/ 5610 h 1985875"/>
              <a:gd name="connsiteX3-425" fmla="*/ 1020986 w 1946874"/>
              <a:gd name="connsiteY3-426" fmla="*/ 493664 h 1985875"/>
              <a:gd name="connsiteX4-427" fmla="*/ 1155622 w 1946874"/>
              <a:gd name="connsiteY4-428" fmla="*/ 572201 h 1985875"/>
              <a:gd name="connsiteX5-429" fmla="*/ 1351965 w 1946874"/>
              <a:gd name="connsiteY5-430" fmla="*/ 375858 h 1985875"/>
              <a:gd name="connsiteX6-431" fmla="*/ 1901727 w 1946874"/>
              <a:gd name="connsiteY6-432" fmla="*/ 1924167 h 1985875"/>
              <a:gd name="connsiteX7-433" fmla="*/ 992937 w 1946874"/>
              <a:gd name="connsiteY7-434" fmla="*/ 1480991 h 1985875"/>
              <a:gd name="connsiteX8-435" fmla="*/ 1054645 w 1946874"/>
              <a:gd name="connsiteY8-436" fmla="*/ 1121963 h 1985875"/>
              <a:gd name="connsiteX9-437" fmla="*/ 1088304 w 1946874"/>
              <a:gd name="connsiteY9-438" fmla="*/ 757325 h 1985875"/>
              <a:gd name="connsiteX10-439" fmla="*/ 920009 w 1946874"/>
              <a:gd name="connsiteY10-440" fmla="*/ 611470 h 1985875"/>
              <a:gd name="connsiteX11-441" fmla="*/ 729276 w 1946874"/>
              <a:gd name="connsiteY11-442" fmla="*/ 751715 h 1985875"/>
              <a:gd name="connsiteX12-443" fmla="*/ 740495 w 1946874"/>
              <a:gd name="connsiteY12-444" fmla="*/ 1161232 h 1985875"/>
              <a:gd name="connsiteX13-445" fmla="*/ 785374 w 1946874"/>
              <a:gd name="connsiteY13-446" fmla="*/ 1509040 h 1985875"/>
              <a:gd name="connsiteX14-447" fmla="*/ 0 w 1946874"/>
              <a:gd name="connsiteY14-448" fmla="*/ 1985875 h 1985875"/>
              <a:gd name="connsiteX15-449" fmla="*/ 437565 w 1946874"/>
              <a:gd name="connsiteY15-450" fmla="*/ 387077 h 1985875"/>
              <a:gd name="connsiteX16-451" fmla="*/ 650738 w 1946874"/>
              <a:gd name="connsiteY16-452" fmla="*/ 611470 h 1985875"/>
              <a:gd name="connsiteX17-453" fmla="*/ 813423 w 1946874"/>
              <a:gd name="connsiteY17-454" fmla="*/ 499274 h 1985875"/>
              <a:gd name="connsiteX18-455" fmla="*/ 790984 w 1946874"/>
              <a:gd name="connsiteY18-456" fmla="*/ 0 h 1985875"/>
              <a:gd name="connsiteX0-457" fmla="*/ 790984 w 1946874"/>
              <a:gd name="connsiteY0-458" fmla="*/ 0 h 1985875"/>
              <a:gd name="connsiteX1-459" fmla="*/ 790984 w 1946874"/>
              <a:gd name="connsiteY1-460" fmla="*/ 0 h 1985875"/>
              <a:gd name="connsiteX2-461" fmla="*/ 1026596 w 1946874"/>
              <a:gd name="connsiteY2-462" fmla="*/ 5610 h 1985875"/>
              <a:gd name="connsiteX3-463" fmla="*/ 1020986 w 1946874"/>
              <a:gd name="connsiteY3-464" fmla="*/ 493664 h 1985875"/>
              <a:gd name="connsiteX4-465" fmla="*/ 1155622 w 1946874"/>
              <a:gd name="connsiteY4-466" fmla="*/ 572201 h 1985875"/>
              <a:gd name="connsiteX5-467" fmla="*/ 1351965 w 1946874"/>
              <a:gd name="connsiteY5-468" fmla="*/ 375858 h 1985875"/>
              <a:gd name="connsiteX6-469" fmla="*/ 1901727 w 1946874"/>
              <a:gd name="connsiteY6-470" fmla="*/ 1924167 h 1985875"/>
              <a:gd name="connsiteX7-471" fmla="*/ 992937 w 1946874"/>
              <a:gd name="connsiteY7-472" fmla="*/ 1480991 h 1985875"/>
              <a:gd name="connsiteX8-473" fmla="*/ 1037816 w 1946874"/>
              <a:gd name="connsiteY8-474" fmla="*/ 1161232 h 1985875"/>
              <a:gd name="connsiteX9-475" fmla="*/ 1088304 w 1946874"/>
              <a:gd name="connsiteY9-476" fmla="*/ 757325 h 1985875"/>
              <a:gd name="connsiteX10-477" fmla="*/ 920009 w 1946874"/>
              <a:gd name="connsiteY10-478" fmla="*/ 611470 h 1985875"/>
              <a:gd name="connsiteX11-479" fmla="*/ 729276 w 1946874"/>
              <a:gd name="connsiteY11-480" fmla="*/ 751715 h 1985875"/>
              <a:gd name="connsiteX12-481" fmla="*/ 740495 w 1946874"/>
              <a:gd name="connsiteY12-482" fmla="*/ 1161232 h 1985875"/>
              <a:gd name="connsiteX13-483" fmla="*/ 785374 w 1946874"/>
              <a:gd name="connsiteY13-484" fmla="*/ 1509040 h 1985875"/>
              <a:gd name="connsiteX14-485" fmla="*/ 0 w 1946874"/>
              <a:gd name="connsiteY14-486" fmla="*/ 1985875 h 1985875"/>
              <a:gd name="connsiteX15-487" fmla="*/ 437565 w 1946874"/>
              <a:gd name="connsiteY15-488" fmla="*/ 387077 h 1985875"/>
              <a:gd name="connsiteX16-489" fmla="*/ 650738 w 1946874"/>
              <a:gd name="connsiteY16-490" fmla="*/ 611470 h 1985875"/>
              <a:gd name="connsiteX17-491" fmla="*/ 813423 w 1946874"/>
              <a:gd name="connsiteY17-492" fmla="*/ 499274 h 1985875"/>
              <a:gd name="connsiteX18-493" fmla="*/ 790984 w 1946874"/>
              <a:gd name="connsiteY18-494" fmla="*/ 0 h 1985875"/>
              <a:gd name="connsiteX0-495" fmla="*/ 790984 w 1946874"/>
              <a:gd name="connsiteY0-496" fmla="*/ 0 h 1985875"/>
              <a:gd name="connsiteX1-497" fmla="*/ 790984 w 1946874"/>
              <a:gd name="connsiteY1-498" fmla="*/ 0 h 1985875"/>
              <a:gd name="connsiteX2-499" fmla="*/ 1026596 w 1946874"/>
              <a:gd name="connsiteY2-500" fmla="*/ 5610 h 1985875"/>
              <a:gd name="connsiteX3-501" fmla="*/ 1020986 w 1946874"/>
              <a:gd name="connsiteY3-502" fmla="*/ 493664 h 1985875"/>
              <a:gd name="connsiteX4-503" fmla="*/ 1155622 w 1946874"/>
              <a:gd name="connsiteY4-504" fmla="*/ 572201 h 1985875"/>
              <a:gd name="connsiteX5-505" fmla="*/ 1351965 w 1946874"/>
              <a:gd name="connsiteY5-506" fmla="*/ 375858 h 1985875"/>
              <a:gd name="connsiteX6-507" fmla="*/ 1901727 w 1946874"/>
              <a:gd name="connsiteY6-508" fmla="*/ 1924167 h 1985875"/>
              <a:gd name="connsiteX7-509" fmla="*/ 992937 w 1946874"/>
              <a:gd name="connsiteY7-510" fmla="*/ 1480991 h 1985875"/>
              <a:gd name="connsiteX8-511" fmla="*/ 1037816 w 1946874"/>
              <a:gd name="connsiteY8-512" fmla="*/ 1161232 h 1985875"/>
              <a:gd name="connsiteX9-513" fmla="*/ 1088304 w 1946874"/>
              <a:gd name="connsiteY9-514" fmla="*/ 757325 h 1985875"/>
              <a:gd name="connsiteX10-515" fmla="*/ 920009 w 1946874"/>
              <a:gd name="connsiteY10-516" fmla="*/ 611470 h 1985875"/>
              <a:gd name="connsiteX11-517" fmla="*/ 729276 w 1946874"/>
              <a:gd name="connsiteY11-518" fmla="*/ 751715 h 1985875"/>
              <a:gd name="connsiteX12-519" fmla="*/ 740495 w 1946874"/>
              <a:gd name="connsiteY12-520" fmla="*/ 1161232 h 1985875"/>
              <a:gd name="connsiteX13-521" fmla="*/ 785374 w 1946874"/>
              <a:gd name="connsiteY13-522" fmla="*/ 1509040 h 1985875"/>
              <a:gd name="connsiteX14-523" fmla="*/ 0 w 1946874"/>
              <a:gd name="connsiteY14-524" fmla="*/ 1985875 h 1985875"/>
              <a:gd name="connsiteX15-525" fmla="*/ 437565 w 1946874"/>
              <a:gd name="connsiteY15-526" fmla="*/ 387077 h 1985875"/>
              <a:gd name="connsiteX16-527" fmla="*/ 650738 w 1946874"/>
              <a:gd name="connsiteY16-528" fmla="*/ 611470 h 1985875"/>
              <a:gd name="connsiteX17-529" fmla="*/ 813423 w 1946874"/>
              <a:gd name="connsiteY17-530" fmla="*/ 499274 h 1985875"/>
              <a:gd name="connsiteX18-531" fmla="*/ 790984 w 1946874"/>
              <a:gd name="connsiteY18-532" fmla="*/ 0 h 1985875"/>
              <a:gd name="connsiteX0-533" fmla="*/ 790984 w 1946874"/>
              <a:gd name="connsiteY0-534" fmla="*/ 0 h 1985875"/>
              <a:gd name="connsiteX1-535" fmla="*/ 790984 w 1946874"/>
              <a:gd name="connsiteY1-536" fmla="*/ 0 h 1985875"/>
              <a:gd name="connsiteX2-537" fmla="*/ 1026596 w 1946874"/>
              <a:gd name="connsiteY2-538" fmla="*/ 5610 h 1985875"/>
              <a:gd name="connsiteX3-539" fmla="*/ 1020986 w 1946874"/>
              <a:gd name="connsiteY3-540" fmla="*/ 493664 h 1985875"/>
              <a:gd name="connsiteX4-541" fmla="*/ 1155622 w 1946874"/>
              <a:gd name="connsiteY4-542" fmla="*/ 572201 h 1985875"/>
              <a:gd name="connsiteX5-543" fmla="*/ 1351965 w 1946874"/>
              <a:gd name="connsiteY5-544" fmla="*/ 375858 h 1985875"/>
              <a:gd name="connsiteX6-545" fmla="*/ 1901727 w 1946874"/>
              <a:gd name="connsiteY6-546" fmla="*/ 1924167 h 1985875"/>
              <a:gd name="connsiteX7-547" fmla="*/ 992937 w 1946874"/>
              <a:gd name="connsiteY7-548" fmla="*/ 1480991 h 1985875"/>
              <a:gd name="connsiteX8-549" fmla="*/ 1037816 w 1946874"/>
              <a:gd name="connsiteY8-550" fmla="*/ 1161232 h 1985875"/>
              <a:gd name="connsiteX9-551" fmla="*/ 1088304 w 1946874"/>
              <a:gd name="connsiteY9-552" fmla="*/ 757325 h 1985875"/>
              <a:gd name="connsiteX10-553" fmla="*/ 920009 w 1946874"/>
              <a:gd name="connsiteY10-554" fmla="*/ 611470 h 1985875"/>
              <a:gd name="connsiteX11-555" fmla="*/ 729276 w 1946874"/>
              <a:gd name="connsiteY11-556" fmla="*/ 751715 h 1985875"/>
              <a:gd name="connsiteX12-557" fmla="*/ 740495 w 1946874"/>
              <a:gd name="connsiteY12-558" fmla="*/ 1161232 h 1985875"/>
              <a:gd name="connsiteX13-559" fmla="*/ 785374 w 1946874"/>
              <a:gd name="connsiteY13-560" fmla="*/ 1509040 h 1985875"/>
              <a:gd name="connsiteX14-561" fmla="*/ 0 w 1946874"/>
              <a:gd name="connsiteY14-562" fmla="*/ 1985875 h 1985875"/>
              <a:gd name="connsiteX15-563" fmla="*/ 437565 w 1946874"/>
              <a:gd name="connsiteY15-564" fmla="*/ 387077 h 1985875"/>
              <a:gd name="connsiteX16-565" fmla="*/ 650738 w 1946874"/>
              <a:gd name="connsiteY16-566" fmla="*/ 611470 h 1985875"/>
              <a:gd name="connsiteX17-567" fmla="*/ 813423 w 1946874"/>
              <a:gd name="connsiteY17-568" fmla="*/ 499274 h 1985875"/>
              <a:gd name="connsiteX18-569" fmla="*/ 790984 w 1946874"/>
              <a:gd name="connsiteY18-570" fmla="*/ 0 h 1985875"/>
              <a:gd name="connsiteX0-571" fmla="*/ 790984 w 1946874"/>
              <a:gd name="connsiteY0-572" fmla="*/ 0 h 1985875"/>
              <a:gd name="connsiteX1-573" fmla="*/ 790984 w 1946874"/>
              <a:gd name="connsiteY1-574" fmla="*/ 0 h 1985875"/>
              <a:gd name="connsiteX2-575" fmla="*/ 1026596 w 1946874"/>
              <a:gd name="connsiteY2-576" fmla="*/ 5610 h 1985875"/>
              <a:gd name="connsiteX3-577" fmla="*/ 1020986 w 1946874"/>
              <a:gd name="connsiteY3-578" fmla="*/ 493664 h 1985875"/>
              <a:gd name="connsiteX4-579" fmla="*/ 1155622 w 1946874"/>
              <a:gd name="connsiteY4-580" fmla="*/ 572201 h 1985875"/>
              <a:gd name="connsiteX5-581" fmla="*/ 1351965 w 1946874"/>
              <a:gd name="connsiteY5-582" fmla="*/ 375858 h 1985875"/>
              <a:gd name="connsiteX6-583" fmla="*/ 1901727 w 1946874"/>
              <a:gd name="connsiteY6-584" fmla="*/ 1924167 h 1985875"/>
              <a:gd name="connsiteX7-585" fmla="*/ 992937 w 1946874"/>
              <a:gd name="connsiteY7-586" fmla="*/ 1480991 h 1985875"/>
              <a:gd name="connsiteX8-587" fmla="*/ 1037816 w 1946874"/>
              <a:gd name="connsiteY8-588" fmla="*/ 1161232 h 1985875"/>
              <a:gd name="connsiteX9-589" fmla="*/ 1088304 w 1946874"/>
              <a:gd name="connsiteY9-590" fmla="*/ 757325 h 1985875"/>
              <a:gd name="connsiteX10-591" fmla="*/ 920009 w 1946874"/>
              <a:gd name="connsiteY10-592" fmla="*/ 611470 h 1985875"/>
              <a:gd name="connsiteX11-593" fmla="*/ 729276 w 1946874"/>
              <a:gd name="connsiteY11-594" fmla="*/ 751715 h 1985875"/>
              <a:gd name="connsiteX12-595" fmla="*/ 740495 w 1946874"/>
              <a:gd name="connsiteY12-596" fmla="*/ 1161232 h 1985875"/>
              <a:gd name="connsiteX13-597" fmla="*/ 785374 w 1946874"/>
              <a:gd name="connsiteY13-598" fmla="*/ 1509040 h 1985875"/>
              <a:gd name="connsiteX14-599" fmla="*/ 0 w 1946874"/>
              <a:gd name="connsiteY14-600" fmla="*/ 1985875 h 1985875"/>
              <a:gd name="connsiteX15-601" fmla="*/ 437565 w 1946874"/>
              <a:gd name="connsiteY15-602" fmla="*/ 387077 h 1985875"/>
              <a:gd name="connsiteX16-603" fmla="*/ 650738 w 1946874"/>
              <a:gd name="connsiteY16-604" fmla="*/ 611470 h 1985875"/>
              <a:gd name="connsiteX17-605" fmla="*/ 813423 w 1946874"/>
              <a:gd name="connsiteY17-606" fmla="*/ 499274 h 1985875"/>
              <a:gd name="connsiteX18-607" fmla="*/ 790984 w 1946874"/>
              <a:gd name="connsiteY18-608" fmla="*/ 0 h 1985875"/>
              <a:gd name="connsiteX0-609" fmla="*/ 790984 w 1946874"/>
              <a:gd name="connsiteY0-610" fmla="*/ 0 h 1985875"/>
              <a:gd name="connsiteX1-611" fmla="*/ 790984 w 1946874"/>
              <a:gd name="connsiteY1-612" fmla="*/ 0 h 1985875"/>
              <a:gd name="connsiteX2-613" fmla="*/ 1026596 w 1946874"/>
              <a:gd name="connsiteY2-614" fmla="*/ 5610 h 1985875"/>
              <a:gd name="connsiteX3-615" fmla="*/ 1020986 w 1946874"/>
              <a:gd name="connsiteY3-616" fmla="*/ 493664 h 1985875"/>
              <a:gd name="connsiteX4-617" fmla="*/ 1155622 w 1946874"/>
              <a:gd name="connsiteY4-618" fmla="*/ 572201 h 1985875"/>
              <a:gd name="connsiteX5-619" fmla="*/ 1351965 w 1946874"/>
              <a:gd name="connsiteY5-620" fmla="*/ 375858 h 1985875"/>
              <a:gd name="connsiteX6-621" fmla="*/ 1901727 w 1946874"/>
              <a:gd name="connsiteY6-622" fmla="*/ 1924167 h 1985875"/>
              <a:gd name="connsiteX7-623" fmla="*/ 992937 w 1946874"/>
              <a:gd name="connsiteY7-624" fmla="*/ 1480991 h 1985875"/>
              <a:gd name="connsiteX8-625" fmla="*/ 1037816 w 1946874"/>
              <a:gd name="connsiteY8-626" fmla="*/ 1161232 h 1985875"/>
              <a:gd name="connsiteX9-627" fmla="*/ 1088304 w 1946874"/>
              <a:gd name="connsiteY9-628" fmla="*/ 757325 h 1985875"/>
              <a:gd name="connsiteX10-629" fmla="*/ 920009 w 1946874"/>
              <a:gd name="connsiteY10-630" fmla="*/ 611470 h 1985875"/>
              <a:gd name="connsiteX11-631" fmla="*/ 729276 w 1946874"/>
              <a:gd name="connsiteY11-632" fmla="*/ 751715 h 1985875"/>
              <a:gd name="connsiteX12-633" fmla="*/ 740495 w 1946874"/>
              <a:gd name="connsiteY12-634" fmla="*/ 1161232 h 1985875"/>
              <a:gd name="connsiteX13-635" fmla="*/ 785374 w 1946874"/>
              <a:gd name="connsiteY13-636" fmla="*/ 1509040 h 1985875"/>
              <a:gd name="connsiteX14-637" fmla="*/ 0 w 1946874"/>
              <a:gd name="connsiteY14-638" fmla="*/ 1985875 h 1985875"/>
              <a:gd name="connsiteX15-639" fmla="*/ 437565 w 1946874"/>
              <a:gd name="connsiteY15-640" fmla="*/ 387077 h 1985875"/>
              <a:gd name="connsiteX16-641" fmla="*/ 650738 w 1946874"/>
              <a:gd name="connsiteY16-642" fmla="*/ 611470 h 1985875"/>
              <a:gd name="connsiteX17-643" fmla="*/ 813423 w 1946874"/>
              <a:gd name="connsiteY17-644" fmla="*/ 499274 h 1985875"/>
              <a:gd name="connsiteX18-645" fmla="*/ 790984 w 1946874"/>
              <a:gd name="connsiteY18-646" fmla="*/ 0 h 1985875"/>
              <a:gd name="connsiteX0-647" fmla="*/ 790984 w 1946874"/>
              <a:gd name="connsiteY0-648" fmla="*/ 0 h 1985875"/>
              <a:gd name="connsiteX1-649" fmla="*/ 790984 w 1946874"/>
              <a:gd name="connsiteY1-650" fmla="*/ 0 h 1985875"/>
              <a:gd name="connsiteX2-651" fmla="*/ 1026596 w 1946874"/>
              <a:gd name="connsiteY2-652" fmla="*/ 5610 h 1985875"/>
              <a:gd name="connsiteX3-653" fmla="*/ 1020986 w 1946874"/>
              <a:gd name="connsiteY3-654" fmla="*/ 493664 h 1985875"/>
              <a:gd name="connsiteX4-655" fmla="*/ 1155622 w 1946874"/>
              <a:gd name="connsiteY4-656" fmla="*/ 572201 h 1985875"/>
              <a:gd name="connsiteX5-657" fmla="*/ 1351965 w 1946874"/>
              <a:gd name="connsiteY5-658" fmla="*/ 375858 h 1985875"/>
              <a:gd name="connsiteX6-659" fmla="*/ 1901727 w 1946874"/>
              <a:gd name="connsiteY6-660" fmla="*/ 1924167 h 1985875"/>
              <a:gd name="connsiteX7-661" fmla="*/ 992937 w 1946874"/>
              <a:gd name="connsiteY7-662" fmla="*/ 1480991 h 1985875"/>
              <a:gd name="connsiteX8-663" fmla="*/ 1037816 w 1946874"/>
              <a:gd name="connsiteY8-664" fmla="*/ 1161232 h 1985875"/>
              <a:gd name="connsiteX9-665" fmla="*/ 1088304 w 1946874"/>
              <a:gd name="connsiteY9-666" fmla="*/ 757325 h 1985875"/>
              <a:gd name="connsiteX10-667" fmla="*/ 920009 w 1946874"/>
              <a:gd name="connsiteY10-668" fmla="*/ 611470 h 1985875"/>
              <a:gd name="connsiteX11-669" fmla="*/ 729276 w 1946874"/>
              <a:gd name="connsiteY11-670" fmla="*/ 751715 h 1985875"/>
              <a:gd name="connsiteX12-671" fmla="*/ 740495 w 1946874"/>
              <a:gd name="connsiteY12-672" fmla="*/ 1161232 h 1985875"/>
              <a:gd name="connsiteX13-673" fmla="*/ 785374 w 1946874"/>
              <a:gd name="connsiteY13-674" fmla="*/ 1509040 h 1985875"/>
              <a:gd name="connsiteX14-675" fmla="*/ 0 w 1946874"/>
              <a:gd name="connsiteY14-676" fmla="*/ 1985875 h 1985875"/>
              <a:gd name="connsiteX15-677" fmla="*/ 437565 w 1946874"/>
              <a:gd name="connsiteY15-678" fmla="*/ 387077 h 1985875"/>
              <a:gd name="connsiteX16-679" fmla="*/ 650738 w 1946874"/>
              <a:gd name="connsiteY16-680" fmla="*/ 611470 h 1985875"/>
              <a:gd name="connsiteX17-681" fmla="*/ 813423 w 1946874"/>
              <a:gd name="connsiteY17-682" fmla="*/ 499274 h 1985875"/>
              <a:gd name="connsiteX18-683" fmla="*/ 790984 w 1946874"/>
              <a:gd name="connsiteY18-684" fmla="*/ 0 h 1985875"/>
              <a:gd name="connsiteX0-685" fmla="*/ 790984 w 1946874"/>
              <a:gd name="connsiteY0-686" fmla="*/ 0 h 1985875"/>
              <a:gd name="connsiteX1-687" fmla="*/ 790984 w 1946874"/>
              <a:gd name="connsiteY1-688" fmla="*/ 0 h 1985875"/>
              <a:gd name="connsiteX2-689" fmla="*/ 1026596 w 1946874"/>
              <a:gd name="connsiteY2-690" fmla="*/ 5610 h 1985875"/>
              <a:gd name="connsiteX3-691" fmla="*/ 1020986 w 1946874"/>
              <a:gd name="connsiteY3-692" fmla="*/ 493664 h 1985875"/>
              <a:gd name="connsiteX4-693" fmla="*/ 1155622 w 1946874"/>
              <a:gd name="connsiteY4-694" fmla="*/ 572201 h 1985875"/>
              <a:gd name="connsiteX5-695" fmla="*/ 1351965 w 1946874"/>
              <a:gd name="connsiteY5-696" fmla="*/ 375858 h 1985875"/>
              <a:gd name="connsiteX6-697" fmla="*/ 1901727 w 1946874"/>
              <a:gd name="connsiteY6-698" fmla="*/ 1924167 h 1985875"/>
              <a:gd name="connsiteX7-699" fmla="*/ 1071474 w 1946874"/>
              <a:gd name="connsiteY7-700" fmla="*/ 1480991 h 1985875"/>
              <a:gd name="connsiteX8-701" fmla="*/ 1037816 w 1946874"/>
              <a:gd name="connsiteY8-702" fmla="*/ 1161232 h 1985875"/>
              <a:gd name="connsiteX9-703" fmla="*/ 1088304 w 1946874"/>
              <a:gd name="connsiteY9-704" fmla="*/ 757325 h 1985875"/>
              <a:gd name="connsiteX10-705" fmla="*/ 920009 w 1946874"/>
              <a:gd name="connsiteY10-706" fmla="*/ 611470 h 1985875"/>
              <a:gd name="connsiteX11-707" fmla="*/ 729276 w 1946874"/>
              <a:gd name="connsiteY11-708" fmla="*/ 751715 h 1985875"/>
              <a:gd name="connsiteX12-709" fmla="*/ 740495 w 1946874"/>
              <a:gd name="connsiteY12-710" fmla="*/ 1161232 h 1985875"/>
              <a:gd name="connsiteX13-711" fmla="*/ 785374 w 1946874"/>
              <a:gd name="connsiteY13-712" fmla="*/ 1509040 h 1985875"/>
              <a:gd name="connsiteX14-713" fmla="*/ 0 w 1946874"/>
              <a:gd name="connsiteY14-714" fmla="*/ 1985875 h 1985875"/>
              <a:gd name="connsiteX15-715" fmla="*/ 437565 w 1946874"/>
              <a:gd name="connsiteY15-716" fmla="*/ 387077 h 1985875"/>
              <a:gd name="connsiteX16-717" fmla="*/ 650738 w 1946874"/>
              <a:gd name="connsiteY16-718" fmla="*/ 611470 h 1985875"/>
              <a:gd name="connsiteX17-719" fmla="*/ 813423 w 1946874"/>
              <a:gd name="connsiteY17-720" fmla="*/ 499274 h 1985875"/>
              <a:gd name="connsiteX18-721" fmla="*/ 790984 w 1946874"/>
              <a:gd name="connsiteY18-722" fmla="*/ 0 h 1985875"/>
              <a:gd name="connsiteX0-723" fmla="*/ 790984 w 1946874"/>
              <a:gd name="connsiteY0-724" fmla="*/ 0 h 1985875"/>
              <a:gd name="connsiteX1-725" fmla="*/ 790984 w 1946874"/>
              <a:gd name="connsiteY1-726" fmla="*/ 0 h 1985875"/>
              <a:gd name="connsiteX2-727" fmla="*/ 1026596 w 1946874"/>
              <a:gd name="connsiteY2-728" fmla="*/ 5610 h 1985875"/>
              <a:gd name="connsiteX3-729" fmla="*/ 1020986 w 1946874"/>
              <a:gd name="connsiteY3-730" fmla="*/ 493664 h 1985875"/>
              <a:gd name="connsiteX4-731" fmla="*/ 1155622 w 1946874"/>
              <a:gd name="connsiteY4-732" fmla="*/ 572201 h 1985875"/>
              <a:gd name="connsiteX5-733" fmla="*/ 1351965 w 1946874"/>
              <a:gd name="connsiteY5-734" fmla="*/ 375858 h 1985875"/>
              <a:gd name="connsiteX6-735" fmla="*/ 1901727 w 1946874"/>
              <a:gd name="connsiteY6-736" fmla="*/ 1924167 h 1985875"/>
              <a:gd name="connsiteX7-737" fmla="*/ 1054644 w 1946874"/>
              <a:gd name="connsiteY7-738" fmla="*/ 1486600 h 1985875"/>
              <a:gd name="connsiteX8-739" fmla="*/ 1037816 w 1946874"/>
              <a:gd name="connsiteY8-740" fmla="*/ 1161232 h 1985875"/>
              <a:gd name="connsiteX9-741" fmla="*/ 1088304 w 1946874"/>
              <a:gd name="connsiteY9-742" fmla="*/ 757325 h 1985875"/>
              <a:gd name="connsiteX10-743" fmla="*/ 920009 w 1946874"/>
              <a:gd name="connsiteY10-744" fmla="*/ 611470 h 1985875"/>
              <a:gd name="connsiteX11-745" fmla="*/ 729276 w 1946874"/>
              <a:gd name="connsiteY11-746" fmla="*/ 751715 h 1985875"/>
              <a:gd name="connsiteX12-747" fmla="*/ 740495 w 1946874"/>
              <a:gd name="connsiteY12-748" fmla="*/ 1161232 h 1985875"/>
              <a:gd name="connsiteX13-749" fmla="*/ 785374 w 1946874"/>
              <a:gd name="connsiteY13-750" fmla="*/ 1509040 h 1985875"/>
              <a:gd name="connsiteX14-751" fmla="*/ 0 w 1946874"/>
              <a:gd name="connsiteY14-752" fmla="*/ 1985875 h 1985875"/>
              <a:gd name="connsiteX15-753" fmla="*/ 437565 w 1946874"/>
              <a:gd name="connsiteY15-754" fmla="*/ 387077 h 1985875"/>
              <a:gd name="connsiteX16-755" fmla="*/ 650738 w 1946874"/>
              <a:gd name="connsiteY16-756" fmla="*/ 611470 h 1985875"/>
              <a:gd name="connsiteX17-757" fmla="*/ 813423 w 1946874"/>
              <a:gd name="connsiteY17-758" fmla="*/ 499274 h 1985875"/>
              <a:gd name="connsiteX18-759" fmla="*/ 790984 w 1946874"/>
              <a:gd name="connsiteY18-760" fmla="*/ 0 h 1985875"/>
              <a:gd name="connsiteX0-761" fmla="*/ 790984 w 1946874"/>
              <a:gd name="connsiteY0-762" fmla="*/ 0 h 1985875"/>
              <a:gd name="connsiteX1-763" fmla="*/ 790984 w 1946874"/>
              <a:gd name="connsiteY1-764" fmla="*/ 0 h 1985875"/>
              <a:gd name="connsiteX2-765" fmla="*/ 1026596 w 1946874"/>
              <a:gd name="connsiteY2-766" fmla="*/ 5610 h 1985875"/>
              <a:gd name="connsiteX3-767" fmla="*/ 1020986 w 1946874"/>
              <a:gd name="connsiteY3-768" fmla="*/ 493664 h 1985875"/>
              <a:gd name="connsiteX4-769" fmla="*/ 1155622 w 1946874"/>
              <a:gd name="connsiteY4-770" fmla="*/ 572201 h 1985875"/>
              <a:gd name="connsiteX5-771" fmla="*/ 1351965 w 1946874"/>
              <a:gd name="connsiteY5-772" fmla="*/ 375858 h 1985875"/>
              <a:gd name="connsiteX6-773" fmla="*/ 1901727 w 1946874"/>
              <a:gd name="connsiteY6-774" fmla="*/ 1924167 h 1985875"/>
              <a:gd name="connsiteX7-775" fmla="*/ 1054644 w 1946874"/>
              <a:gd name="connsiteY7-776" fmla="*/ 1486600 h 1985875"/>
              <a:gd name="connsiteX8-777" fmla="*/ 1037816 w 1946874"/>
              <a:gd name="connsiteY8-778" fmla="*/ 1161232 h 1985875"/>
              <a:gd name="connsiteX9-779" fmla="*/ 1088304 w 1946874"/>
              <a:gd name="connsiteY9-780" fmla="*/ 757325 h 1985875"/>
              <a:gd name="connsiteX10-781" fmla="*/ 920009 w 1946874"/>
              <a:gd name="connsiteY10-782" fmla="*/ 611470 h 1985875"/>
              <a:gd name="connsiteX11-783" fmla="*/ 729276 w 1946874"/>
              <a:gd name="connsiteY11-784" fmla="*/ 751715 h 1985875"/>
              <a:gd name="connsiteX12-785" fmla="*/ 740495 w 1946874"/>
              <a:gd name="connsiteY12-786" fmla="*/ 1161232 h 1985875"/>
              <a:gd name="connsiteX13-787" fmla="*/ 785374 w 1946874"/>
              <a:gd name="connsiteY13-788" fmla="*/ 1509040 h 1985875"/>
              <a:gd name="connsiteX14-789" fmla="*/ 0 w 1946874"/>
              <a:gd name="connsiteY14-790" fmla="*/ 1985875 h 1985875"/>
              <a:gd name="connsiteX15-791" fmla="*/ 437565 w 1946874"/>
              <a:gd name="connsiteY15-792" fmla="*/ 387077 h 1985875"/>
              <a:gd name="connsiteX16-793" fmla="*/ 650738 w 1946874"/>
              <a:gd name="connsiteY16-794" fmla="*/ 611470 h 1985875"/>
              <a:gd name="connsiteX17-795" fmla="*/ 813423 w 1946874"/>
              <a:gd name="connsiteY17-796" fmla="*/ 499274 h 1985875"/>
              <a:gd name="connsiteX18-797" fmla="*/ 790984 w 1946874"/>
              <a:gd name="connsiteY18-798" fmla="*/ 0 h 1985875"/>
              <a:gd name="connsiteX0-799" fmla="*/ 790984 w 1946874"/>
              <a:gd name="connsiteY0-800" fmla="*/ 0 h 1985875"/>
              <a:gd name="connsiteX1-801" fmla="*/ 790984 w 1946874"/>
              <a:gd name="connsiteY1-802" fmla="*/ 0 h 1985875"/>
              <a:gd name="connsiteX2-803" fmla="*/ 1026596 w 1946874"/>
              <a:gd name="connsiteY2-804" fmla="*/ 5610 h 1985875"/>
              <a:gd name="connsiteX3-805" fmla="*/ 1020986 w 1946874"/>
              <a:gd name="connsiteY3-806" fmla="*/ 493664 h 1985875"/>
              <a:gd name="connsiteX4-807" fmla="*/ 1155622 w 1946874"/>
              <a:gd name="connsiteY4-808" fmla="*/ 572201 h 1985875"/>
              <a:gd name="connsiteX5-809" fmla="*/ 1351965 w 1946874"/>
              <a:gd name="connsiteY5-810" fmla="*/ 375858 h 1985875"/>
              <a:gd name="connsiteX6-811" fmla="*/ 1901727 w 1946874"/>
              <a:gd name="connsiteY6-812" fmla="*/ 1924167 h 1985875"/>
              <a:gd name="connsiteX7-813" fmla="*/ 1054644 w 1946874"/>
              <a:gd name="connsiteY7-814" fmla="*/ 1486600 h 1985875"/>
              <a:gd name="connsiteX8-815" fmla="*/ 1037816 w 1946874"/>
              <a:gd name="connsiteY8-816" fmla="*/ 1161232 h 1985875"/>
              <a:gd name="connsiteX9-817" fmla="*/ 1088304 w 1946874"/>
              <a:gd name="connsiteY9-818" fmla="*/ 757325 h 1985875"/>
              <a:gd name="connsiteX10-819" fmla="*/ 920009 w 1946874"/>
              <a:gd name="connsiteY10-820" fmla="*/ 611470 h 1985875"/>
              <a:gd name="connsiteX11-821" fmla="*/ 729276 w 1946874"/>
              <a:gd name="connsiteY11-822" fmla="*/ 751715 h 1985875"/>
              <a:gd name="connsiteX12-823" fmla="*/ 740495 w 1946874"/>
              <a:gd name="connsiteY12-824" fmla="*/ 1161232 h 1985875"/>
              <a:gd name="connsiteX13-825" fmla="*/ 785374 w 1946874"/>
              <a:gd name="connsiteY13-826" fmla="*/ 1509040 h 1985875"/>
              <a:gd name="connsiteX14-827" fmla="*/ 0 w 1946874"/>
              <a:gd name="connsiteY14-828" fmla="*/ 1985875 h 1985875"/>
              <a:gd name="connsiteX15-829" fmla="*/ 437565 w 1946874"/>
              <a:gd name="connsiteY15-830" fmla="*/ 387077 h 1985875"/>
              <a:gd name="connsiteX16-831" fmla="*/ 650738 w 1946874"/>
              <a:gd name="connsiteY16-832" fmla="*/ 611470 h 1985875"/>
              <a:gd name="connsiteX17-833" fmla="*/ 813423 w 1946874"/>
              <a:gd name="connsiteY17-834" fmla="*/ 499274 h 1985875"/>
              <a:gd name="connsiteX18-835" fmla="*/ 790984 w 1946874"/>
              <a:gd name="connsiteY18-836" fmla="*/ 0 h 1985875"/>
              <a:gd name="connsiteX0-837" fmla="*/ 790984 w 1946874"/>
              <a:gd name="connsiteY0-838" fmla="*/ 0 h 1985875"/>
              <a:gd name="connsiteX1-839" fmla="*/ 790984 w 1946874"/>
              <a:gd name="connsiteY1-840" fmla="*/ 0 h 1985875"/>
              <a:gd name="connsiteX2-841" fmla="*/ 1026596 w 1946874"/>
              <a:gd name="connsiteY2-842" fmla="*/ 5610 h 1985875"/>
              <a:gd name="connsiteX3-843" fmla="*/ 1020986 w 1946874"/>
              <a:gd name="connsiteY3-844" fmla="*/ 493664 h 1985875"/>
              <a:gd name="connsiteX4-845" fmla="*/ 1155622 w 1946874"/>
              <a:gd name="connsiteY4-846" fmla="*/ 572201 h 1985875"/>
              <a:gd name="connsiteX5-847" fmla="*/ 1351965 w 1946874"/>
              <a:gd name="connsiteY5-848" fmla="*/ 375858 h 1985875"/>
              <a:gd name="connsiteX6-849" fmla="*/ 1901727 w 1946874"/>
              <a:gd name="connsiteY6-850" fmla="*/ 1924167 h 1985875"/>
              <a:gd name="connsiteX7-851" fmla="*/ 1054644 w 1946874"/>
              <a:gd name="connsiteY7-852" fmla="*/ 1486600 h 1985875"/>
              <a:gd name="connsiteX8-853" fmla="*/ 1037816 w 1946874"/>
              <a:gd name="connsiteY8-854" fmla="*/ 1161232 h 1985875"/>
              <a:gd name="connsiteX9-855" fmla="*/ 1088304 w 1946874"/>
              <a:gd name="connsiteY9-856" fmla="*/ 757325 h 1985875"/>
              <a:gd name="connsiteX10-857" fmla="*/ 920009 w 1946874"/>
              <a:gd name="connsiteY10-858" fmla="*/ 611470 h 1985875"/>
              <a:gd name="connsiteX11-859" fmla="*/ 729276 w 1946874"/>
              <a:gd name="connsiteY11-860" fmla="*/ 751715 h 1985875"/>
              <a:gd name="connsiteX12-861" fmla="*/ 740495 w 1946874"/>
              <a:gd name="connsiteY12-862" fmla="*/ 1161232 h 1985875"/>
              <a:gd name="connsiteX13-863" fmla="*/ 785374 w 1946874"/>
              <a:gd name="connsiteY13-864" fmla="*/ 1509040 h 1985875"/>
              <a:gd name="connsiteX14-865" fmla="*/ 0 w 1946874"/>
              <a:gd name="connsiteY14-866" fmla="*/ 1985875 h 1985875"/>
              <a:gd name="connsiteX15-867" fmla="*/ 437565 w 1946874"/>
              <a:gd name="connsiteY15-868" fmla="*/ 387077 h 1985875"/>
              <a:gd name="connsiteX16-869" fmla="*/ 650738 w 1946874"/>
              <a:gd name="connsiteY16-870" fmla="*/ 611470 h 1985875"/>
              <a:gd name="connsiteX17-871" fmla="*/ 813423 w 1946874"/>
              <a:gd name="connsiteY17-872" fmla="*/ 499274 h 1985875"/>
              <a:gd name="connsiteX18-873" fmla="*/ 790984 w 1946874"/>
              <a:gd name="connsiteY18-874" fmla="*/ 0 h 1985875"/>
              <a:gd name="connsiteX0-875" fmla="*/ 790984 w 1946874"/>
              <a:gd name="connsiteY0-876" fmla="*/ 0 h 1985875"/>
              <a:gd name="connsiteX1-877" fmla="*/ 790984 w 1946874"/>
              <a:gd name="connsiteY1-878" fmla="*/ 0 h 1985875"/>
              <a:gd name="connsiteX2-879" fmla="*/ 1026596 w 1946874"/>
              <a:gd name="connsiteY2-880" fmla="*/ 5610 h 1985875"/>
              <a:gd name="connsiteX3-881" fmla="*/ 1020986 w 1946874"/>
              <a:gd name="connsiteY3-882" fmla="*/ 493664 h 1985875"/>
              <a:gd name="connsiteX4-883" fmla="*/ 1155622 w 1946874"/>
              <a:gd name="connsiteY4-884" fmla="*/ 572201 h 1985875"/>
              <a:gd name="connsiteX5-885" fmla="*/ 1351965 w 1946874"/>
              <a:gd name="connsiteY5-886" fmla="*/ 375858 h 1985875"/>
              <a:gd name="connsiteX6-887" fmla="*/ 1901727 w 1946874"/>
              <a:gd name="connsiteY6-888" fmla="*/ 1924167 h 1985875"/>
              <a:gd name="connsiteX7-889" fmla="*/ 1054644 w 1946874"/>
              <a:gd name="connsiteY7-890" fmla="*/ 1486600 h 1985875"/>
              <a:gd name="connsiteX8-891" fmla="*/ 1037816 w 1946874"/>
              <a:gd name="connsiteY8-892" fmla="*/ 1161232 h 1985875"/>
              <a:gd name="connsiteX9-893" fmla="*/ 1088304 w 1946874"/>
              <a:gd name="connsiteY9-894" fmla="*/ 757325 h 1985875"/>
              <a:gd name="connsiteX10-895" fmla="*/ 920009 w 1946874"/>
              <a:gd name="connsiteY10-896" fmla="*/ 611470 h 1985875"/>
              <a:gd name="connsiteX11-897" fmla="*/ 729276 w 1946874"/>
              <a:gd name="connsiteY11-898" fmla="*/ 751715 h 1985875"/>
              <a:gd name="connsiteX12-899" fmla="*/ 740495 w 1946874"/>
              <a:gd name="connsiteY12-900" fmla="*/ 1161232 h 1985875"/>
              <a:gd name="connsiteX13-901" fmla="*/ 785374 w 1946874"/>
              <a:gd name="connsiteY13-902" fmla="*/ 1509040 h 1985875"/>
              <a:gd name="connsiteX14-903" fmla="*/ 0 w 1946874"/>
              <a:gd name="connsiteY14-904" fmla="*/ 1985875 h 1985875"/>
              <a:gd name="connsiteX15-905" fmla="*/ 437565 w 1946874"/>
              <a:gd name="connsiteY15-906" fmla="*/ 387077 h 1985875"/>
              <a:gd name="connsiteX16-907" fmla="*/ 650738 w 1946874"/>
              <a:gd name="connsiteY16-908" fmla="*/ 611470 h 1985875"/>
              <a:gd name="connsiteX17-909" fmla="*/ 813423 w 1946874"/>
              <a:gd name="connsiteY17-910" fmla="*/ 499274 h 1985875"/>
              <a:gd name="connsiteX18-911" fmla="*/ 790984 w 1946874"/>
              <a:gd name="connsiteY18-912" fmla="*/ 0 h 1985875"/>
              <a:gd name="connsiteX0-913" fmla="*/ 790984 w 1946874"/>
              <a:gd name="connsiteY0-914" fmla="*/ 0 h 1985875"/>
              <a:gd name="connsiteX1-915" fmla="*/ 790984 w 1946874"/>
              <a:gd name="connsiteY1-916" fmla="*/ 0 h 1985875"/>
              <a:gd name="connsiteX2-917" fmla="*/ 1026596 w 1946874"/>
              <a:gd name="connsiteY2-918" fmla="*/ 5610 h 1985875"/>
              <a:gd name="connsiteX3-919" fmla="*/ 1020986 w 1946874"/>
              <a:gd name="connsiteY3-920" fmla="*/ 493664 h 1985875"/>
              <a:gd name="connsiteX4-921" fmla="*/ 1155622 w 1946874"/>
              <a:gd name="connsiteY4-922" fmla="*/ 572201 h 1985875"/>
              <a:gd name="connsiteX5-923" fmla="*/ 1351965 w 1946874"/>
              <a:gd name="connsiteY5-924" fmla="*/ 375858 h 1985875"/>
              <a:gd name="connsiteX6-925" fmla="*/ 1901727 w 1946874"/>
              <a:gd name="connsiteY6-926" fmla="*/ 1924167 h 1985875"/>
              <a:gd name="connsiteX7-927" fmla="*/ 1054644 w 1946874"/>
              <a:gd name="connsiteY7-928" fmla="*/ 1486600 h 1985875"/>
              <a:gd name="connsiteX8-929" fmla="*/ 1037816 w 1946874"/>
              <a:gd name="connsiteY8-930" fmla="*/ 1144403 h 1985875"/>
              <a:gd name="connsiteX9-931" fmla="*/ 1088304 w 1946874"/>
              <a:gd name="connsiteY9-932" fmla="*/ 757325 h 1985875"/>
              <a:gd name="connsiteX10-933" fmla="*/ 920009 w 1946874"/>
              <a:gd name="connsiteY10-934" fmla="*/ 611470 h 1985875"/>
              <a:gd name="connsiteX11-935" fmla="*/ 729276 w 1946874"/>
              <a:gd name="connsiteY11-936" fmla="*/ 751715 h 1985875"/>
              <a:gd name="connsiteX12-937" fmla="*/ 740495 w 1946874"/>
              <a:gd name="connsiteY12-938" fmla="*/ 1161232 h 1985875"/>
              <a:gd name="connsiteX13-939" fmla="*/ 785374 w 1946874"/>
              <a:gd name="connsiteY13-940" fmla="*/ 1509040 h 1985875"/>
              <a:gd name="connsiteX14-941" fmla="*/ 0 w 1946874"/>
              <a:gd name="connsiteY14-942" fmla="*/ 1985875 h 1985875"/>
              <a:gd name="connsiteX15-943" fmla="*/ 437565 w 1946874"/>
              <a:gd name="connsiteY15-944" fmla="*/ 387077 h 1985875"/>
              <a:gd name="connsiteX16-945" fmla="*/ 650738 w 1946874"/>
              <a:gd name="connsiteY16-946" fmla="*/ 611470 h 1985875"/>
              <a:gd name="connsiteX17-947" fmla="*/ 813423 w 1946874"/>
              <a:gd name="connsiteY17-948" fmla="*/ 499274 h 1985875"/>
              <a:gd name="connsiteX18-949" fmla="*/ 790984 w 1946874"/>
              <a:gd name="connsiteY18-950" fmla="*/ 0 h 1985875"/>
              <a:gd name="connsiteX0-951" fmla="*/ 790984 w 1946874"/>
              <a:gd name="connsiteY0-952" fmla="*/ 0 h 1985875"/>
              <a:gd name="connsiteX1-953" fmla="*/ 790984 w 1946874"/>
              <a:gd name="connsiteY1-954" fmla="*/ 0 h 1985875"/>
              <a:gd name="connsiteX2-955" fmla="*/ 1026596 w 1946874"/>
              <a:gd name="connsiteY2-956" fmla="*/ 5610 h 1985875"/>
              <a:gd name="connsiteX3-957" fmla="*/ 1020986 w 1946874"/>
              <a:gd name="connsiteY3-958" fmla="*/ 493664 h 1985875"/>
              <a:gd name="connsiteX4-959" fmla="*/ 1155622 w 1946874"/>
              <a:gd name="connsiteY4-960" fmla="*/ 572201 h 1985875"/>
              <a:gd name="connsiteX5-961" fmla="*/ 1351965 w 1946874"/>
              <a:gd name="connsiteY5-962" fmla="*/ 375858 h 1985875"/>
              <a:gd name="connsiteX6-963" fmla="*/ 1901727 w 1946874"/>
              <a:gd name="connsiteY6-964" fmla="*/ 1924167 h 1985875"/>
              <a:gd name="connsiteX7-965" fmla="*/ 1054644 w 1946874"/>
              <a:gd name="connsiteY7-966" fmla="*/ 1486600 h 1985875"/>
              <a:gd name="connsiteX8-967" fmla="*/ 1037816 w 1946874"/>
              <a:gd name="connsiteY8-968" fmla="*/ 1144403 h 1985875"/>
              <a:gd name="connsiteX9-969" fmla="*/ 1088304 w 1946874"/>
              <a:gd name="connsiteY9-970" fmla="*/ 757325 h 1985875"/>
              <a:gd name="connsiteX10-971" fmla="*/ 920009 w 1946874"/>
              <a:gd name="connsiteY10-972" fmla="*/ 611470 h 1985875"/>
              <a:gd name="connsiteX11-973" fmla="*/ 729276 w 1946874"/>
              <a:gd name="connsiteY11-974" fmla="*/ 751715 h 1985875"/>
              <a:gd name="connsiteX12-975" fmla="*/ 740495 w 1946874"/>
              <a:gd name="connsiteY12-976" fmla="*/ 1161232 h 1985875"/>
              <a:gd name="connsiteX13-977" fmla="*/ 785374 w 1946874"/>
              <a:gd name="connsiteY13-978" fmla="*/ 1509040 h 1985875"/>
              <a:gd name="connsiteX14-979" fmla="*/ 0 w 1946874"/>
              <a:gd name="connsiteY14-980" fmla="*/ 1985875 h 1985875"/>
              <a:gd name="connsiteX15-981" fmla="*/ 437565 w 1946874"/>
              <a:gd name="connsiteY15-982" fmla="*/ 387077 h 1985875"/>
              <a:gd name="connsiteX16-983" fmla="*/ 650738 w 1946874"/>
              <a:gd name="connsiteY16-984" fmla="*/ 611470 h 1985875"/>
              <a:gd name="connsiteX17-985" fmla="*/ 813423 w 1946874"/>
              <a:gd name="connsiteY17-986" fmla="*/ 499274 h 1985875"/>
              <a:gd name="connsiteX18-987" fmla="*/ 790984 w 1946874"/>
              <a:gd name="connsiteY18-988" fmla="*/ 0 h 1985875"/>
              <a:gd name="connsiteX0-989" fmla="*/ 790984 w 1946874"/>
              <a:gd name="connsiteY0-990" fmla="*/ 0 h 1985875"/>
              <a:gd name="connsiteX1-991" fmla="*/ 790984 w 1946874"/>
              <a:gd name="connsiteY1-992" fmla="*/ 0 h 1985875"/>
              <a:gd name="connsiteX2-993" fmla="*/ 1026596 w 1946874"/>
              <a:gd name="connsiteY2-994" fmla="*/ 5610 h 1985875"/>
              <a:gd name="connsiteX3-995" fmla="*/ 1020986 w 1946874"/>
              <a:gd name="connsiteY3-996" fmla="*/ 493664 h 1985875"/>
              <a:gd name="connsiteX4-997" fmla="*/ 1155622 w 1946874"/>
              <a:gd name="connsiteY4-998" fmla="*/ 572201 h 1985875"/>
              <a:gd name="connsiteX5-999" fmla="*/ 1351965 w 1946874"/>
              <a:gd name="connsiteY5-1000" fmla="*/ 375858 h 1985875"/>
              <a:gd name="connsiteX6-1001" fmla="*/ 1901727 w 1946874"/>
              <a:gd name="connsiteY6-1002" fmla="*/ 1924167 h 1985875"/>
              <a:gd name="connsiteX7-1003" fmla="*/ 1054644 w 1946874"/>
              <a:gd name="connsiteY7-1004" fmla="*/ 1486600 h 1985875"/>
              <a:gd name="connsiteX8-1005" fmla="*/ 1037816 w 1946874"/>
              <a:gd name="connsiteY8-1006" fmla="*/ 1144403 h 1985875"/>
              <a:gd name="connsiteX9-1007" fmla="*/ 1088304 w 1946874"/>
              <a:gd name="connsiteY9-1008" fmla="*/ 757325 h 1985875"/>
              <a:gd name="connsiteX10-1009" fmla="*/ 920009 w 1946874"/>
              <a:gd name="connsiteY10-1010" fmla="*/ 611470 h 1985875"/>
              <a:gd name="connsiteX11-1011" fmla="*/ 729276 w 1946874"/>
              <a:gd name="connsiteY11-1012" fmla="*/ 751715 h 1985875"/>
              <a:gd name="connsiteX12-1013" fmla="*/ 740495 w 1946874"/>
              <a:gd name="connsiteY12-1014" fmla="*/ 1161232 h 1985875"/>
              <a:gd name="connsiteX13-1015" fmla="*/ 785374 w 1946874"/>
              <a:gd name="connsiteY13-1016" fmla="*/ 1509040 h 1985875"/>
              <a:gd name="connsiteX14-1017" fmla="*/ 0 w 1946874"/>
              <a:gd name="connsiteY14-1018" fmla="*/ 1985875 h 1985875"/>
              <a:gd name="connsiteX15-1019" fmla="*/ 437565 w 1946874"/>
              <a:gd name="connsiteY15-1020" fmla="*/ 387077 h 1985875"/>
              <a:gd name="connsiteX16-1021" fmla="*/ 650738 w 1946874"/>
              <a:gd name="connsiteY16-1022" fmla="*/ 611470 h 1985875"/>
              <a:gd name="connsiteX17-1023" fmla="*/ 813423 w 1946874"/>
              <a:gd name="connsiteY17-1024" fmla="*/ 499274 h 1985875"/>
              <a:gd name="connsiteX18-1025" fmla="*/ 790984 w 1946874"/>
              <a:gd name="connsiteY18-1026" fmla="*/ 0 h 1985875"/>
              <a:gd name="connsiteX0-1027" fmla="*/ 790984 w 1946874"/>
              <a:gd name="connsiteY0-1028" fmla="*/ 0 h 1985875"/>
              <a:gd name="connsiteX1-1029" fmla="*/ 790984 w 1946874"/>
              <a:gd name="connsiteY1-1030" fmla="*/ 0 h 1985875"/>
              <a:gd name="connsiteX2-1031" fmla="*/ 1026596 w 1946874"/>
              <a:gd name="connsiteY2-1032" fmla="*/ 5610 h 1985875"/>
              <a:gd name="connsiteX3-1033" fmla="*/ 1020986 w 1946874"/>
              <a:gd name="connsiteY3-1034" fmla="*/ 493664 h 1985875"/>
              <a:gd name="connsiteX4-1035" fmla="*/ 1155622 w 1946874"/>
              <a:gd name="connsiteY4-1036" fmla="*/ 572201 h 1985875"/>
              <a:gd name="connsiteX5-1037" fmla="*/ 1351965 w 1946874"/>
              <a:gd name="connsiteY5-1038" fmla="*/ 375858 h 1985875"/>
              <a:gd name="connsiteX6-1039" fmla="*/ 1901727 w 1946874"/>
              <a:gd name="connsiteY6-1040" fmla="*/ 1924167 h 1985875"/>
              <a:gd name="connsiteX7-1041" fmla="*/ 1054644 w 1946874"/>
              <a:gd name="connsiteY7-1042" fmla="*/ 1486600 h 1985875"/>
              <a:gd name="connsiteX8-1043" fmla="*/ 1037816 w 1946874"/>
              <a:gd name="connsiteY8-1044" fmla="*/ 1144403 h 1985875"/>
              <a:gd name="connsiteX9-1045" fmla="*/ 1088304 w 1946874"/>
              <a:gd name="connsiteY9-1046" fmla="*/ 757325 h 1985875"/>
              <a:gd name="connsiteX10-1047" fmla="*/ 920009 w 1946874"/>
              <a:gd name="connsiteY10-1048" fmla="*/ 611470 h 1985875"/>
              <a:gd name="connsiteX11-1049" fmla="*/ 729276 w 1946874"/>
              <a:gd name="connsiteY11-1050" fmla="*/ 751715 h 1985875"/>
              <a:gd name="connsiteX12-1051" fmla="*/ 740495 w 1946874"/>
              <a:gd name="connsiteY12-1052" fmla="*/ 1161232 h 1985875"/>
              <a:gd name="connsiteX13-1053" fmla="*/ 785374 w 1946874"/>
              <a:gd name="connsiteY13-1054" fmla="*/ 1509040 h 1985875"/>
              <a:gd name="connsiteX14-1055" fmla="*/ 0 w 1946874"/>
              <a:gd name="connsiteY14-1056" fmla="*/ 1985875 h 1985875"/>
              <a:gd name="connsiteX15-1057" fmla="*/ 420736 w 1946874"/>
              <a:gd name="connsiteY15-1058" fmla="*/ 375858 h 1985875"/>
              <a:gd name="connsiteX16-1059" fmla="*/ 650738 w 1946874"/>
              <a:gd name="connsiteY16-1060" fmla="*/ 611470 h 1985875"/>
              <a:gd name="connsiteX17-1061" fmla="*/ 813423 w 1946874"/>
              <a:gd name="connsiteY17-1062" fmla="*/ 499274 h 1985875"/>
              <a:gd name="connsiteX18-1063" fmla="*/ 790984 w 1946874"/>
              <a:gd name="connsiteY18-1064" fmla="*/ 0 h 1985875"/>
              <a:gd name="connsiteX0-1065" fmla="*/ 790984 w 1946874"/>
              <a:gd name="connsiteY0-1066" fmla="*/ 0 h 1985875"/>
              <a:gd name="connsiteX1-1067" fmla="*/ 790984 w 1946874"/>
              <a:gd name="connsiteY1-1068" fmla="*/ 0 h 1985875"/>
              <a:gd name="connsiteX2-1069" fmla="*/ 1026596 w 1946874"/>
              <a:gd name="connsiteY2-1070" fmla="*/ 5610 h 1985875"/>
              <a:gd name="connsiteX3-1071" fmla="*/ 1020986 w 1946874"/>
              <a:gd name="connsiteY3-1072" fmla="*/ 493664 h 1985875"/>
              <a:gd name="connsiteX4-1073" fmla="*/ 1155622 w 1946874"/>
              <a:gd name="connsiteY4-1074" fmla="*/ 572201 h 1985875"/>
              <a:gd name="connsiteX5-1075" fmla="*/ 1351965 w 1946874"/>
              <a:gd name="connsiteY5-1076" fmla="*/ 375858 h 1985875"/>
              <a:gd name="connsiteX6-1077" fmla="*/ 1901727 w 1946874"/>
              <a:gd name="connsiteY6-1078" fmla="*/ 1924167 h 1985875"/>
              <a:gd name="connsiteX7-1079" fmla="*/ 1054644 w 1946874"/>
              <a:gd name="connsiteY7-1080" fmla="*/ 1486600 h 1985875"/>
              <a:gd name="connsiteX8-1081" fmla="*/ 1037816 w 1946874"/>
              <a:gd name="connsiteY8-1082" fmla="*/ 1144403 h 1985875"/>
              <a:gd name="connsiteX9-1083" fmla="*/ 1088304 w 1946874"/>
              <a:gd name="connsiteY9-1084" fmla="*/ 757325 h 1985875"/>
              <a:gd name="connsiteX10-1085" fmla="*/ 920009 w 1946874"/>
              <a:gd name="connsiteY10-1086" fmla="*/ 611470 h 1985875"/>
              <a:gd name="connsiteX11-1087" fmla="*/ 729276 w 1946874"/>
              <a:gd name="connsiteY11-1088" fmla="*/ 751715 h 1985875"/>
              <a:gd name="connsiteX12-1089" fmla="*/ 740495 w 1946874"/>
              <a:gd name="connsiteY12-1090" fmla="*/ 1161232 h 1985875"/>
              <a:gd name="connsiteX13-1091" fmla="*/ 785374 w 1946874"/>
              <a:gd name="connsiteY13-1092" fmla="*/ 1509040 h 1985875"/>
              <a:gd name="connsiteX14-1093" fmla="*/ 0 w 1946874"/>
              <a:gd name="connsiteY14-1094" fmla="*/ 1985875 h 1985875"/>
              <a:gd name="connsiteX15-1095" fmla="*/ 420736 w 1946874"/>
              <a:gd name="connsiteY15-1096" fmla="*/ 375858 h 1985875"/>
              <a:gd name="connsiteX16-1097" fmla="*/ 650738 w 1946874"/>
              <a:gd name="connsiteY16-1098" fmla="*/ 611470 h 1985875"/>
              <a:gd name="connsiteX17-1099" fmla="*/ 813423 w 1946874"/>
              <a:gd name="connsiteY17-1100" fmla="*/ 499274 h 1985875"/>
              <a:gd name="connsiteX18-1101" fmla="*/ 790984 w 1946874"/>
              <a:gd name="connsiteY18-1102" fmla="*/ 0 h 1985875"/>
              <a:gd name="connsiteX0-1103" fmla="*/ 858302 w 2014192"/>
              <a:gd name="connsiteY0-1104" fmla="*/ 0 h 1958316"/>
              <a:gd name="connsiteX1-1105" fmla="*/ 858302 w 2014192"/>
              <a:gd name="connsiteY1-1106" fmla="*/ 0 h 1958316"/>
              <a:gd name="connsiteX2-1107" fmla="*/ 1093914 w 2014192"/>
              <a:gd name="connsiteY2-1108" fmla="*/ 5610 h 1958316"/>
              <a:gd name="connsiteX3-1109" fmla="*/ 1088304 w 2014192"/>
              <a:gd name="connsiteY3-1110" fmla="*/ 493664 h 1958316"/>
              <a:gd name="connsiteX4-1111" fmla="*/ 1222940 w 2014192"/>
              <a:gd name="connsiteY4-1112" fmla="*/ 572201 h 1958316"/>
              <a:gd name="connsiteX5-1113" fmla="*/ 1419283 w 2014192"/>
              <a:gd name="connsiteY5-1114" fmla="*/ 375858 h 1958316"/>
              <a:gd name="connsiteX6-1115" fmla="*/ 1969045 w 2014192"/>
              <a:gd name="connsiteY6-1116" fmla="*/ 1924167 h 1958316"/>
              <a:gd name="connsiteX7-1117" fmla="*/ 1121962 w 2014192"/>
              <a:gd name="connsiteY7-1118" fmla="*/ 1486600 h 1958316"/>
              <a:gd name="connsiteX8-1119" fmla="*/ 1105134 w 2014192"/>
              <a:gd name="connsiteY8-1120" fmla="*/ 1144403 h 1958316"/>
              <a:gd name="connsiteX9-1121" fmla="*/ 1155622 w 2014192"/>
              <a:gd name="connsiteY9-1122" fmla="*/ 757325 h 1958316"/>
              <a:gd name="connsiteX10-1123" fmla="*/ 987327 w 2014192"/>
              <a:gd name="connsiteY10-1124" fmla="*/ 611470 h 1958316"/>
              <a:gd name="connsiteX11-1125" fmla="*/ 796594 w 2014192"/>
              <a:gd name="connsiteY11-1126" fmla="*/ 751715 h 1958316"/>
              <a:gd name="connsiteX12-1127" fmla="*/ 807813 w 2014192"/>
              <a:gd name="connsiteY12-1128" fmla="*/ 1161232 h 1958316"/>
              <a:gd name="connsiteX13-1129" fmla="*/ 852692 w 2014192"/>
              <a:gd name="connsiteY13-1130" fmla="*/ 1509040 h 1958316"/>
              <a:gd name="connsiteX14-1131" fmla="*/ 0 w 2014192"/>
              <a:gd name="connsiteY14-1132" fmla="*/ 1952216 h 1958316"/>
              <a:gd name="connsiteX15-1133" fmla="*/ 488054 w 2014192"/>
              <a:gd name="connsiteY15-1134" fmla="*/ 375858 h 1958316"/>
              <a:gd name="connsiteX16-1135" fmla="*/ 718056 w 2014192"/>
              <a:gd name="connsiteY16-1136" fmla="*/ 611470 h 1958316"/>
              <a:gd name="connsiteX17-1137" fmla="*/ 880741 w 2014192"/>
              <a:gd name="connsiteY17-1138" fmla="*/ 499274 h 1958316"/>
              <a:gd name="connsiteX18-1139" fmla="*/ 858302 w 2014192"/>
              <a:gd name="connsiteY18-1140" fmla="*/ 0 h 1958316"/>
              <a:gd name="connsiteX0-1141" fmla="*/ 947503 w 2103393"/>
              <a:gd name="connsiteY0-1142" fmla="*/ 0 h 1958316"/>
              <a:gd name="connsiteX1-1143" fmla="*/ 947503 w 2103393"/>
              <a:gd name="connsiteY1-1144" fmla="*/ 0 h 1958316"/>
              <a:gd name="connsiteX2-1145" fmla="*/ 1183115 w 2103393"/>
              <a:gd name="connsiteY2-1146" fmla="*/ 5610 h 1958316"/>
              <a:gd name="connsiteX3-1147" fmla="*/ 1177505 w 2103393"/>
              <a:gd name="connsiteY3-1148" fmla="*/ 493664 h 1958316"/>
              <a:gd name="connsiteX4-1149" fmla="*/ 1312141 w 2103393"/>
              <a:gd name="connsiteY4-1150" fmla="*/ 572201 h 1958316"/>
              <a:gd name="connsiteX5-1151" fmla="*/ 1508484 w 2103393"/>
              <a:gd name="connsiteY5-1152" fmla="*/ 375858 h 1958316"/>
              <a:gd name="connsiteX6-1153" fmla="*/ 2058246 w 2103393"/>
              <a:gd name="connsiteY6-1154" fmla="*/ 1924167 h 1958316"/>
              <a:gd name="connsiteX7-1155" fmla="*/ 1211163 w 2103393"/>
              <a:gd name="connsiteY7-1156" fmla="*/ 1486600 h 1958316"/>
              <a:gd name="connsiteX8-1157" fmla="*/ 1194335 w 2103393"/>
              <a:gd name="connsiteY8-1158" fmla="*/ 1144403 h 1958316"/>
              <a:gd name="connsiteX9-1159" fmla="*/ 1244823 w 2103393"/>
              <a:gd name="connsiteY9-1160" fmla="*/ 757325 h 1958316"/>
              <a:gd name="connsiteX10-1161" fmla="*/ 1076528 w 2103393"/>
              <a:gd name="connsiteY10-1162" fmla="*/ 611470 h 1958316"/>
              <a:gd name="connsiteX11-1163" fmla="*/ 885795 w 2103393"/>
              <a:gd name="connsiteY11-1164" fmla="*/ 751715 h 1958316"/>
              <a:gd name="connsiteX12-1165" fmla="*/ 897014 w 2103393"/>
              <a:gd name="connsiteY12-1166" fmla="*/ 1161232 h 1958316"/>
              <a:gd name="connsiteX13-1167" fmla="*/ 941893 w 2103393"/>
              <a:gd name="connsiteY13-1168" fmla="*/ 1509040 h 1958316"/>
              <a:gd name="connsiteX14-1169" fmla="*/ 89201 w 2103393"/>
              <a:gd name="connsiteY14-1170" fmla="*/ 1952216 h 1958316"/>
              <a:gd name="connsiteX15-1171" fmla="*/ 577255 w 2103393"/>
              <a:gd name="connsiteY15-1172" fmla="*/ 375858 h 1958316"/>
              <a:gd name="connsiteX16-1173" fmla="*/ 807257 w 2103393"/>
              <a:gd name="connsiteY16-1174" fmla="*/ 611470 h 1958316"/>
              <a:gd name="connsiteX17-1175" fmla="*/ 969942 w 2103393"/>
              <a:gd name="connsiteY17-1176" fmla="*/ 499274 h 1958316"/>
              <a:gd name="connsiteX18-1177" fmla="*/ 947503 w 2103393"/>
              <a:gd name="connsiteY18-1178" fmla="*/ 0 h 1958316"/>
              <a:gd name="connsiteX0-1179" fmla="*/ 947503 w 2103393"/>
              <a:gd name="connsiteY0-1180" fmla="*/ 0 h 1958316"/>
              <a:gd name="connsiteX1-1181" fmla="*/ 947503 w 2103393"/>
              <a:gd name="connsiteY1-1182" fmla="*/ 0 h 1958316"/>
              <a:gd name="connsiteX2-1183" fmla="*/ 1183115 w 2103393"/>
              <a:gd name="connsiteY2-1184" fmla="*/ 5610 h 1958316"/>
              <a:gd name="connsiteX3-1185" fmla="*/ 1177505 w 2103393"/>
              <a:gd name="connsiteY3-1186" fmla="*/ 493664 h 1958316"/>
              <a:gd name="connsiteX4-1187" fmla="*/ 1312141 w 2103393"/>
              <a:gd name="connsiteY4-1188" fmla="*/ 572201 h 1958316"/>
              <a:gd name="connsiteX5-1189" fmla="*/ 1508484 w 2103393"/>
              <a:gd name="connsiteY5-1190" fmla="*/ 375858 h 1958316"/>
              <a:gd name="connsiteX6-1191" fmla="*/ 2058246 w 2103393"/>
              <a:gd name="connsiteY6-1192" fmla="*/ 1924167 h 1958316"/>
              <a:gd name="connsiteX7-1193" fmla="*/ 1211163 w 2103393"/>
              <a:gd name="connsiteY7-1194" fmla="*/ 1486600 h 1958316"/>
              <a:gd name="connsiteX8-1195" fmla="*/ 1194335 w 2103393"/>
              <a:gd name="connsiteY8-1196" fmla="*/ 1144403 h 1958316"/>
              <a:gd name="connsiteX9-1197" fmla="*/ 1244823 w 2103393"/>
              <a:gd name="connsiteY9-1198" fmla="*/ 757325 h 1958316"/>
              <a:gd name="connsiteX10-1199" fmla="*/ 1076528 w 2103393"/>
              <a:gd name="connsiteY10-1200" fmla="*/ 611470 h 1958316"/>
              <a:gd name="connsiteX11-1201" fmla="*/ 885795 w 2103393"/>
              <a:gd name="connsiteY11-1202" fmla="*/ 751715 h 1958316"/>
              <a:gd name="connsiteX12-1203" fmla="*/ 897014 w 2103393"/>
              <a:gd name="connsiteY12-1204" fmla="*/ 1161232 h 1958316"/>
              <a:gd name="connsiteX13-1205" fmla="*/ 941893 w 2103393"/>
              <a:gd name="connsiteY13-1206" fmla="*/ 1509040 h 1958316"/>
              <a:gd name="connsiteX14-1207" fmla="*/ 89201 w 2103393"/>
              <a:gd name="connsiteY14-1208" fmla="*/ 1952216 h 1958316"/>
              <a:gd name="connsiteX15-1209" fmla="*/ 577255 w 2103393"/>
              <a:gd name="connsiteY15-1210" fmla="*/ 375858 h 1958316"/>
              <a:gd name="connsiteX16-1211" fmla="*/ 807257 w 2103393"/>
              <a:gd name="connsiteY16-1212" fmla="*/ 611470 h 1958316"/>
              <a:gd name="connsiteX17-1213" fmla="*/ 969942 w 2103393"/>
              <a:gd name="connsiteY17-1214" fmla="*/ 499274 h 1958316"/>
              <a:gd name="connsiteX18-1215" fmla="*/ 947503 w 2103393"/>
              <a:gd name="connsiteY18-1216" fmla="*/ 0 h 1958316"/>
              <a:gd name="connsiteX0-1217" fmla="*/ 947503 w 2103393"/>
              <a:gd name="connsiteY0-1218" fmla="*/ 0 h 1958316"/>
              <a:gd name="connsiteX1-1219" fmla="*/ 947503 w 2103393"/>
              <a:gd name="connsiteY1-1220" fmla="*/ 0 h 1958316"/>
              <a:gd name="connsiteX2-1221" fmla="*/ 1183115 w 2103393"/>
              <a:gd name="connsiteY2-1222" fmla="*/ 5610 h 1958316"/>
              <a:gd name="connsiteX3-1223" fmla="*/ 1177505 w 2103393"/>
              <a:gd name="connsiteY3-1224" fmla="*/ 493664 h 1958316"/>
              <a:gd name="connsiteX4-1225" fmla="*/ 1312141 w 2103393"/>
              <a:gd name="connsiteY4-1226" fmla="*/ 572201 h 1958316"/>
              <a:gd name="connsiteX5-1227" fmla="*/ 1508484 w 2103393"/>
              <a:gd name="connsiteY5-1228" fmla="*/ 375858 h 1958316"/>
              <a:gd name="connsiteX6-1229" fmla="*/ 2058246 w 2103393"/>
              <a:gd name="connsiteY6-1230" fmla="*/ 1924167 h 1958316"/>
              <a:gd name="connsiteX7-1231" fmla="*/ 1211163 w 2103393"/>
              <a:gd name="connsiteY7-1232" fmla="*/ 1486600 h 1958316"/>
              <a:gd name="connsiteX8-1233" fmla="*/ 1194335 w 2103393"/>
              <a:gd name="connsiteY8-1234" fmla="*/ 1144403 h 1958316"/>
              <a:gd name="connsiteX9-1235" fmla="*/ 1244823 w 2103393"/>
              <a:gd name="connsiteY9-1236" fmla="*/ 757325 h 1958316"/>
              <a:gd name="connsiteX10-1237" fmla="*/ 1076528 w 2103393"/>
              <a:gd name="connsiteY10-1238" fmla="*/ 611470 h 1958316"/>
              <a:gd name="connsiteX11-1239" fmla="*/ 885795 w 2103393"/>
              <a:gd name="connsiteY11-1240" fmla="*/ 751715 h 1958316"/>
              <a:gd name="connsiteX12-1241" fmla="*/ 897014 w 2103393"/>
              <a:gd name="connsiteY12-1242" fmla="*/ 1161232 h 1958316"/>
              <a:gd name="connsiteX13-1243" fmla="*/ 930674 w 2103393"/>
              <a:gd name="connsiteY13-1244" fmla="*/ 1480991 h 1958316"/>
              <a:gd name="connsiteX14-1245" fmla="*/ 89201 w 2103393"/>
              <a:gd name="connsiteY14-1246" fmla="*/ 1952216 h 1958316"/>
              <a:gd name="connsiteX15-1247" fmla="*/ 577255 w 2103393"/>
              <a:gd name="connsiteY15-1248" fmla="*/ 375858 h 1958316"/>
              <a:gd name="connsiteX16-1249" fmla="*/ 807257 w 2103393"/>
              <a:gd name="connsiteY16-1250" fmla="*/ 611470 h 1958316"/>
              <a:gd name="connsiteX17-1251" fmla="*/ 969942 w 2103393"/>
              <a:gd name="connsiteY17-1252" fmla="*/ 499274 h 1958316"/>
              <a:gd name="connsiteX18-1253" fmla="*/ 947503 w 2103393"/>
              <a:gd name="connsiteY18-1254" fmla="*/ 0 h 1958316"/>
              <a:gd name="connsiteX0-1255" fmla="*/ 947503 w 2103393"/>
              <a:gd name="connsiteY0-1256" fmla="*/ 0 h 1958316"/>
              <a:gd name="connsiteX1-1257" fmla="*/ 947503 w 2103393"/>
              <a:gd name="connsiteY1-1258" fmla="*/ 0 h 1958316"/>
              <a:gd name="connsiteX2-1259" fmla="*/ 1183115 w 2103393"/>
              <a:gd name="connsiteY2-1260" fmla="*/ 5610 h 1958316"/>
              <a:gd name="connsiteX3-1261" fmla="*/ 1177505 w 2103393"/>
              <a:gd name="connsiteY3-1262" fmla="*/ 493664 h 1958316"/>
              <a:gd name="connsiteX4-1263" fmla="*/ 1312141 w 2103393"/>
              <a:gd name="connsiteY4-1264" fmla="*/ 572201 h 1958316"/>
              <a:gd name="connsiteX5-1265" fmla="*/ 1508484 w 2103393"/>
              <a:gd name="connsiteY5-1266" fmla="*/ 375858 h 1958316"/>
              <a:gd name="connsiteX6-1267" fmla="*/ 2058246 w 2103393"/>
              <a:gd name="connsiteY6-1268" fmla="*/ 1924167 h 1958316"/>
              <a:gd name="connsiteX7-1269" fmla="*/ 1211163 w 2103393"/>
              <a:gd name="connsiteY7-1270" fmla="*/ 1486600 h 1958316"/>
              <a:gd name="connsiteX8-1271" fmla="*/ 1194335 w 2103393"/>
              <a:gd name="connsiteY8-1272" fmla="*/ 1144403 h 1958316"/>
              <a:gd name="connsiteX9-1273" fmla="*/ 1244823 w 2103393"/>
              <a:gd name="connsiteY9-1274" fmla="*/ 757325 h 1958316"/>
              <a:gd name="connsiteX10-1275" fmla="*/ 1076528 w 2103393"/>
              <a:gd name="connsiteY10-1276" fmla="*/ 611470 h 1958316"/>
              <a:gd name="connsiteX11-1277" fmla="*/ 885795 w 2103393"/>
              <a:gd name="connsiteY11-1278" fmla="*/ 751715 h 1958316"/>
              <a:gd name="connsiteX12-1279" fmla="*/ 897014 w 2103393"/>
              <a:gd name="connsiteY12-1280" fmla="*/ 1161232 h 1958316"/>
              <a:gd name="connsiteX13-1281" fmla="*/ 930674 w 2103393"/>
              <a:gd name="connsiteY13-1282" fmla="*/ 1480991 h 1958316"/>
              <a:gd name="connsiteX14-1283" fmla="*/ 89201 w 2103393"/>
              <a:gd name="connsiteY14-1284" fmla="*/ 1952216 h 1958316"/>
              <a:gd name="connsiteX15-1285" fmla="*/ 577255 w 2103393"/>
              <a:gd name="connsiteY15-1286" fmla="*/ 375858 h 1958316"/>
              <a:gd name="connsiteX16-1287" fmla="*/ 807257 w 2103393"/>
              <a:gd name="connsiteY16-1288" fmla="*/ 611470 h 1958316"/>
              <a:gd name="connsiteX17-1289" fmla="*/ 969942 w 2103393"/>
              <a:gd name="connsiteY17-1290" fmla="*/ 499274 h 1958316"/>
              <a:gd name="connsiteX18-1291" fmla="*/ 947503 w 2103393"/>
              <a:gd name="connsiteY18-1292" fmla="*/ 0 h 1958316"/>
              <a:gd name="connsiteX0-1293" fmla="*/ 947503 w 2103393"/>
              <a:gd name="connsiteY0-1294" fmla="*/ 0 h 1958316"/>
              <a:gd name="connsiteX1-1295" fmla="*/ 947503 w 2103393"/>
              <a:gd name="connsiteY1-1296" fmla="*/ 0 h 1958316"/>
              <a:gd name="connsiteX2-1297" fmla="*/ 1183115 w 2103393"/>
              <a:gd name="connsiteY2-1298" fmla="*/ 5610 h 1958316"/>
              <a:gd name="connsiteX3-1299" fmla="*/ 1177505 w 2103393"/>
              <a:gd name="connsiteY3-1300" fmla="*/ 493664 h 1958316"/>
              <a:gd name="connsiteX4-1301" fmla="*/ 1312141 w 2103393"/>
              <a:gd name="connsiteY4-1302" fmla="*/ 572201 h 1958316"/>
              <a:gd name="connsiteX5-1303" fmla="*/ 1508484 w 2103393"/>
              <a:gd name="connsiteY5-1304" fmla="*/ 375858 h 1958316"/>
              <a:gd name="connsiteX6-1305" fmla="*/ 2058246 w 2103393"/>
              <a:gd name="connsiteY6-1306" fmla="*/ 1924167 h 1958316"/>
              <a:gd name="connsiteX7-1307" fmla="*/ 1211163 w 2103393"/>
              <a:gd name="connsiteY7-1308" fmla="*/ 1486600 h 1958316"/>
              <a:gd name="connsiteX8-1309" fmla="*/ 1194335 w 2103393"/>
              <a:gd name="connsiteY8-1310" fmla="*/ 1144403 h 1958316"/>
              <a:gd name="connsiteX9-1311" fmla="*/ 1244823 w 2103393"/>
              <a:gd name="connsiteY9-1312" fmla="*/ 757325 h 1958316"/>
              <a:gd name="connsiteX10-1313" fmla="*/ 1076528 w 2103393"/>
              <a:gd name="connsiteY10-1314" fmla="*/ 611470 h 1958316"/>
              <a:gd name="connsiteX11-1315" fmla="*/ 885795 w 2103393"/>
              <a:gd name="connsiteY11-1316" fmla="*/ 751715 h 1958316"/>
              <a:gd name="connsiteX12-1317" fmla="*/ 897014 w 2103393"/>
              <a:gd name="connsiteY12-1318" fmla="*/ 1161232 h 1958316"/>
              <a:gd name="connsiteX13-1319" fmla="*/ 930674 w 2103393"/>
              <a:gd name="connsiteY13-1320" fmla="*/ 1480991 h 1958316"/>
              <a:gd name="connsiteX14-1321" fmla="*/ 89201 w 2103393"/>
              <a:gd name="connsiteY14-1322" fmla="*/ 1952216 h 1958316"/>
              <a:gd name="connsiteX15-1323" fmla="*/ 577255 w 2103393"/>
              <a:gd name="connsiteY15-1324" fmla="*/ 375858 h 1958316"/>
              <a:gd name="connsiteX16-1325" fmla="*/ 807257 w 2103393"/>
              <a:gd name="connsiteY16-1326" fmla="*/ 611470 h 1958316"/>
              <a:gd name="connsiteX17-1327" fmla="*/ 969942 w 2103393"/>
              <a:gd name="connsiteY17-1328" fmla="*/ 499274 h 1958316"/>
              <a:gd name="connsiteX18-1329" fmla="*/ 947503 w 2103393"/>
              <a:gd name="connsiteY18-1330" fmla="*/ 0 h 1958316"/>
              <a:gd name="connsiteX0-1331" fmla="*/ 947503 w 2103393"/>
              <a:gd name="connsiteY0-1332" fmla="*/ 0 h 1958316"/>
              <a:gd name="connsiteX1-1333" fmla="*/ 947503 w 2103393"/>
              <a:gd name="connsiteY1-1334" fmla="*/ 0 h 1958316"/>
              <a:gd name="connsiteX2-1335" fmla="*/ 1183115 w 2103393"/>
              <a:gd name="connsiteY2-1336" fmla="*/ 5610 h 1958316"/>
              <a:gd name="connsiteX3-1337" fmla="*/ 1177505 w 2103393"/>
              <a:gd name="connsiteY3-1338" fmla="*/ 493664 h 1958316"/>
              <a:gd name="connsiteX4-1339" fmla="*/ 1312141 w 2103393"/>
              <a:gd name="connsiteY4-1340" fmla="*/ 572201 h 1958316"/>
              <a:gd name="connsiteX5-1341" fmla="*/ 1508484 w 2103393"/>
              <a:gd name="connsiteY5-1342" fmla="*/ 375858 h 1958316"/>
              <a:gd name="connsiteX6-1343" fmla="*/ 2058246 w 2103393"/>
              <a:gd name="connsiteY6-1344" fmla="*/ 1924167 h 1958316"/>
              <a:gd name="connsiteX7-1345" fmla="*/ 1211163 w 2103393"/>
              <a:gd name="connsiteY7-1346" fmla="*/ 1486600 h 1958316"/>
              <a:gd name="connsiteX8-1347" fmla="*/ 1194335 w 2103393"/>
              <a:gd name="connsiteY8-1348" fmla="*/ 1144403 h 1958316"/>
              <a:gd name="connsiteX9-1349" fmla="*/ 1244823 w 2103393"/>
              <a:gd name="connsiteY9-1350" fmla="*/ 757325 h 1958316"/>
              <a:gd name="connsiteX10-1351" fmla="*/ 1076528 w 2103393"/>
              <a:gd name="connsiteY10-1352" fmla="*/ 611470 h 1958316"/>
              <a:gd name="connsiteX11-1353" fmla="*/ 885795 w 2103393"/>
              <a:gd name="connsiteY11-1354" fmla="*/ 751715 h 1958316"/>
              <a:gd name="connsiteX12-1355" fmla="*/ 897014 w 2103393"/>
              <a:gd name="connsiteY12-1356" fmla="*/ 1161232 h 1958316"/>
              <a:gd name="connsiteX13-1357" fmla="*/ 930674 w 2103393"/>
              <a:gd name="connsiteY13-1358" fmla="*/ 1480991 h 1958316"/>
              <a:gd name="connsiteX14-1359" fmla="*/ 89201 w 2103393"/>
              <a:gd name="connsiteY14-1360" fmla="*/ 1952216 h 1958316"/>
              <a:gd name="connsiteX15-1361" fmla="*/ 577255 w 2103393"/>
              <a:gd name="connsiteY15-1362" fmla="*/ 375858 h 1958316"/>
              <a:gd name="connsiteX16-1363" fmla="*/ 807257 w 2103393"/>
              <a:gd name="connsiteY16-1364" fmla="*/ 611470 h 1958316"/>
              <a:gd name="connsiteX17-1365" fmla="*/ 969942 w 2103393"/>
              <a:gd name="connsiteY17-1366" fmla="*/ 499274 h 1958316"/>
              <a:gd name="connsiteX18-1367" fmla="*/ 947503 w 2103393"/>
              <a:gd name="connsiteY18-1368" fmla="*/ 0 h 1958316"/>
              <a:gd name="connsiteX0-1369" fmla="*/ 947503 w 2103393"/>
              <a:gd name="connsiteY0-1370" fmla="*/ 0 h 1958316"/>
              <a:gd name="connsiteX1-1371" fmla="*/ 947503 w 2103393"/>
              <a:gd name="connsiteY1-1372" fmla="*/ 0 h 1958316"/>
              <a:gd name="connsiteX2-1373" fmla="*/ 1183115 w 2103393"/>
              <a:gd name="connsiteY2-1374" fmla="*/ 5610 h 1958316"/>
              <a:gd name="connsiteX3-1375" fmla="*/ 1177505 w 2103393"/>
              <a:gd name="connsiteY3-1376" fmla="*/ 493664 h 1958316"/>
              <a:gd name="connsiteX4-1377" fmla="*/ 1312141 w 2103393"/>
              <a:gd name="connsiteY4-1378" fmla="*/ 572201 h 1958316"/>
              <a:gd name="connsiteX5-1379" fmla="*/ 1508484 w 2103393"/>
              <a:gd name="connsiteY5-1380" fmla="*/ 375858 h 1958316"/>
              <a:gd name="connsiteX6-1381" fmla="*/ 2058246 w 2103393"/>
              <a:gd name="connsiteY6-1382" fmla="*/ 1924167 h 1958316"/>
              <a:gd name="connsiteX7-1383" fmla="*/ 1211163 w 2103393"/>
              <a:gd name="connsiteY7-1384" fmla="*/ 1486600 h 1958316"/>
              <a:gd name="connsiteX8-1385" fmla="*/ 1194335 w 2103393"/>
              <a:gd name="connsiteY8-1386" fmla="*/ 1144403 h 1958316"/>
              <a:gd name="connsiteX9-1387" fmla="*/ 1244823 w 2103393"/>
              <a:gd name="connsiteY9-1388" fmla="*/ 757325 h 1958316"/>
              <a:gd name="connsiteX10-1389" fmla="*/ 1076528 w 2103393"/>
              <a:gd name="connsiteY10-1390" fmla="*/ 611470 h 1958316"/>
              <a:gd name="connsiteX11-1391" fmla="*/ 885795 w 2103393"/>
              <a:gd name="connsiteY11-1392" fmla="*/ 751715 h 1958316"/>
              <a:gd name="connsiteX12-1393" fmla="*/ 897014 w 2103393"/>
              <a:gd name="connsiteY12-1394" fmla="*/ 1161232 h 1958316"/>
              <a:gd name="connsiteX13-1395" fmla="*/ 930674 w 2103393"/>
              <a:gd name="connsiteY13-1396" fmla="*/ 1480991 h 1958316"/>
              <a:gd name="connsiteX14-1397" fmla="*/ 89201 w 2103393"/>
              <a:gd name="connsiteY14-1398" fmla="*/ 1952216 h 1958316"/>
              <a:gd name="connsiteX15-1399" fmla="*/ 577255 w 2103393"/>
              <a:gd name="connsiteY15-1400" fmla="*/ 375858 h 1958316"/>
              <a:gd name="connsiteX16-1401" fmla="*/ 807257 w 2103393"/>
              <a:gd name="connsiteY16-1402" fmla="*/ 611470 h 1958316"/>
              <a:gd name="connsiteX17-1403" fmla="*/ 969942 w 2103393"/>
              <a:gd name="connsiteY17-1404" fmla="*/ 499274 h 1958316"/>
              <a:gd name="connsiteX18-1405" fmla="*/ 947503 w 2103393"/>
              <a:gd name="connsiteY18-1406" fmla="*/ 0 h 1958316"/>
              <a:gd name="connsiteX0-1407" fmla="*/ 947503 w 2103393"/>
              <a:gd name="connsiteY0-1408" fmla="*/ 0 h 1958316"/>
              <a:gd name="connsiteX1-1409" fmla="*/ 947503 w 2103393"/>
              <a:gd name="connsiteY1-1410" fmla="*/ 0 h 1958316"/>
              <a:gd name="connsiteX2-1411" fmla="*/ 1183115 w 2103393"/>
              <a:gd name="connsiteY2-1412" fmla="*/ 5610 h 1958316"/>
              <a:gd name="connsiteX3-1413" fmla="*/ 1177505 w 2103393"/>
              <a:gd name="connsiteY3-1414" fmla="*/ 493664 h 1958316"/>
              <a:gd name="connsiteX4-1415" fmla="*/ 1312141 w 2103393"/>
              <a:gd name="connsiteY4-1416" fmla="*/ 572201 h 1958316"/>
              <a:gd name="connsiteX5-1417" fmla="*/ 1508484 w 2103393"/>
              <a:gd name="connsiteY5-1418" fmla="*/ 375858 h 1958316"/>
              <a:gd name="connsiteX6-1419" fmla="*/ 2058246 w 2103393"/>
              <a:gd name="connsiteY6-1420" fmla="*/ 1924167 h 1958316"/>
              <a:gd name="connsiteX7-1421" fmla="*/ 1211163 w 2103393"/>
              <a:gd name="connsiteY7-1422" fmla="*/ 1486600 h 1958316"/>
              <a:gd name="connsiteX8-1423" fmla="*/ 1194335 w 2103393"/>
              <a:gd name="connsiteY8-1424" fmla="*/ 1144403 h 1958316"/>
              <a:gd name="connsiteX9-1425" fmla="*/ 1244823 w 2103393"/>
              <a:gd name="connsiteY9-1426" fmla="*/ 757325 h 1958316"/>
              <a:gd name="connsiteX10-1427" fmla="*/ 1076528 w 2103393"/>
              <a:gd name="connsiteY10-1428" fmla="*/ 611470 h 1958316"/>
              <a:gd name="connsiteX11-1429" fmla="*/ 885795 w 2103393"/>
              <a:gd name="connsiteY11-1430" fmla="*/ 751715 h 1958316"/>
              <a:gd name="connsiteX12-1431" fmla="*/ 897014 w 2103393"/>
              <a:gd name="connsiteY12-1432" fmla="*/ 1161232 h 1958316"/>
              <a:gd name="connsiteX13-1433" fmla="*/ 891405 w 2103393"/>
              <a:gd name="connsiteY13-1434" fmla="*/ 1509040 h 1958316"/>
              <a:gd name="connsiteX14-1435" fmla="*/ 89201 w 2103393"/>
              <a:gd name="connsiteY14-1436" fmla="*/ 1952216 h 1958316"/>
              <a:gd name="connsiteX15-1437" fmla="*/ 577255 w 2103393"/>
              <a:gd name="connsiteY15-1438" fmla="*/ 375858 h 1958316"/>
              <a:gd name="connsiteX16-1439" fmla="*/ 807257 w 2103393"/>
              <a:gd name="connsiteY16-1440" fmla="*/ 611470 h 1958316"/>
              <a:gd name="connsiteX17-1441" fmla="*/ 969942 w 2103393"/>
              <a:gd name="connsiteY17-1442" fmla="*/ 499274 h 1958316"/>
              <a:gd name="connsiteX18-1443" fmla="*/ 947503 w 2103393"/>
              <a:gd name="connsiteY18-1444" fmla="*/ 0 h 1958316"/>
              <a:gd name="connsiteX0-1445" fmla="*/ 947503 w 2103393"/>
              <a:gd name="connsiteY0-1446" fmla="*/ 0 h 1958316"/>
              <a:gd name="connsiteX1-1447" fmla="*/ 947503 w 2103393"/>
              <a:gd name="connsiteY1-1448" fmla="*/ 0 h 1958316"/>
              <a:gd name="connsiteX2-1449" fmla="*/ 1183115 w 2103393"/>
              <a:gd name="connsiteY2-1450" fmla="*/ 5610 h 1958316"/>
              <a:gd name="connsiteX3-1451" fmla="*/ 1177505 w 2103393"/>
              <a:gd name="connsiteY3-1452" fmla="*/ 493664 h 1958316"/>
              <a:gd name="connsiteX4-1453" fmla="*/ 1312141 w 2103393"/>
              <a:gd name="connsiteY4-1454" fmla="*/ 572201 h 1958316"/>
              <a:gd name="connsiteX5-1455" fmla="*/ 1508484 w 2103393"/>
              <a:gd name="connsiteY5-1456" fmla="*/ 375858 h 1958316"/>
              <a:gd name="connsiteX6-1457" fmla="*/ 2058246 w 2103393"/>
              <a:gd name="connsiteY6-1458" fmla="*/ 1924167 h 1958316"/>
              <a:gd name="connsiteX7-1459" fmla="*/ 1211163 w 2103393"/>
              <a:gd name="connsiteY7-1460" fmla="*/ 1486600 h 1958316"/>
              <a:gd name="connsiteX8-1461" fmla="*/ 1194335 w 2103393"/>
              <a:gd name="connsiteY8-1462" fmla="*/ 1144403 h 1958316"/>
              <a:gd name="connsiteX9-1463" fmla="*/ 1244823 w 2103393"/>
              <a:gd name="connsiteY9-1464" fmla="*/ 757325 h 1958316"/>
              <a:gd name="connsiteX10-1465" fmla="*/ 1076528 w 2103393"/>
              <a:gd name="connsiteY10-1466" fmla="*/ 611470 h 1958316"/>
              <a:gd name="connsiteX11-1467" fmla="*/ 885795 w 2103393"/>
              <a:gd name="connsiteY11-1468" fmla="*/ 751715 h 1958316"/>
              <a:gd name="connsiteX12-1469" fmla="*/ 897014 w 2103393"/>
              <a:gd name="connsiteY12-1470" fmla="*/ 1161232 h 1958316"/>
              <a:gd name="connsiteX13-1471" fmla="*/ 891405 w 2103393"/>
              <a:gd name="connsiteY13-1472" fmla="*/ 1509040 h 1958316"/>
              <a:gd name="connsiteX14-1473" fmla="*/ 89201 w 2103393"/>
              <a:gd name="connsiteY14-1474" fmla="*/ 1952216 h 1958316"/>
              <a:gd name="connsiteX15-1475" fmla="*/ 577255 w 2103393"/>
              <a:gd name="connsiteY15-1476" fmla="*/ 375858 h 1958316"/>
              <a:gd name="connsiteX16-1477" fmla="*/ 807257 w 2103393"/>
              <a:gd name="connsiteY16-1478" fmla="*/ 611470 h 1958316"/>
              <a:gd name="connsiteX17-1479" fmla="*/ 969942 w 2103393"/>
              <a:gd name="connsiteY17-1480" fmla="*/ 499274 h 1958316"/>
              <a:gd name="connsiteX18-1481" fmla="*/ 947503 w 2103393"/>
              <a:gd name="connsiteY18-1482" fmla="*/ 0 h 1958316"/>
              <a:gd name="connsiteX0-1483" fmla="*/ 947503 w 2103393"/>
              <a:gd name="connsiteY0-1484" fmla="*/ 0 h 1958316"/>
              <a:gd name="connsiteX1-1485" fmla="*/ 947503 w 2103393"/>
              <a:gd name="connsiteY1-1486" fmla="*/ 0 h 1958316"/>
              <a:gd name="connsiteX2-1487" fmla="*/ 1183115 w 2103393"/>
              <a:gd name="connsiteY2-1488" fmla="*/ 5610 h 1958316"/>
              <a:gd name="connsiteX3-1489" fmla="*/ 1177505 w 2103393"/>
              <a:gd name="connsiteY3-1490" fmla="*/ 493664 h 1958316"/>
              <a:gd name="connsiteX4-1491" fmla="*/ 1312141 w 2103393"/>
              <a:gd name="connsiteY4-1492" fmla="*/ 572201 h 1958316"/>
              <a:gd name="connsiteX5-1493" fmla="*/ 1508484 w 2103393"/>
              <a:gd name="connsiteY5-1494" fmla="*/ 375858 h 1958316"/>
              <a:gd name="connsiteX6-1495" fmla="*/ 2058246 w 2103393"/>
              <a:gd name="connsiteY6-1496" fmla="*/ 1924167 h 1958316"/>
              <a:gd name="connsiteX7-1497" fmla="*/ 1211163 w 2103393"/>
              <a:gd name="connsiteY7-1498" fmla="*/ 1486600 h 1958316"/>
              <a:gd name="connsiteX8-1499" fmla="*/ 1194335 w 2103393"/>
              <a:gd name="connsiteY8-1500" fmla="*/ 1144403 h 1958316"/>
              <a:gd name="connsiteX9-1501" fmla="*/ 1244823 w 2103393"/>
              <a:gd name="connsiteY9-1502" fmla="*/ 757325 h 1958316"/>
              <a:gd name="connsiteX10-1503" fmla="*/ 1076528 w 2103393"/>
              <a:gd name="connsiteY10-1504" fmla="*/ 611470 h 1958316"/>
              <a:gd name="connsiteX11-1505" fmla="*/ 885795 w 2103393"/>
              <a:gd name="connsiteY11-1506" fmla="*/ 751715 h 1958316"/>
              <a:gd name="connsiteX12-1507" fmla="*/ 897014 w 2103393"/>
              <a:gd name="connsiteY12-1508" fmla="*/ 1161232 h 1958316"/>
              <a:gd name="connsiteX13-1509" fmla="*/ 891405 w 2103393"/>
              <a:gd name="connsiteY13-1510" fmla="*/ 1509040 h 1958316"/>
              <a:gd name="connsiteX14-1511" fmla="*/ 89201 w 2103393"/>
              <a:gd name="connsiteY14-1512" fmla="*/ 1952216 h 1958316"/>
              <a:gd name="connsiteX15-1513" fmla="*/ 577255 w 2103393"/>
              <a:gd name="connsiteY15-1514" fmla="*/ 375858 h 1958316"/>
              <a:gd name="connsiteX16-1515" fmla="*/ 807257 w 2103393"/>
              <a:gd name="connsiteY16-1516" fmla="*/ 611470 h 1958316"/>
              <a:gd name="connsiteX17-1517" fmla="*/ 969942 w 2103393"/>
              <a:gd name="connsiteY17-1518" fmla="*/ 499274 h 1958316"/>
              <a:gd name="connsiteX18-1519" fmla="*/ 947503 w 2103393"/>
              <a:gd name="connsiteY18-1520" fmla="*/ 0 h 1958316"/>
              <a:gd name="connsiteX0-1521" fmla="*/ 947503 w 2103393"/>
              <a:gd name="connsiteY0-1522" fmla="*/ 0 h 1958316"/>
              <a:gd name="connsiteX1-1523" fmla="*/ 947503 w 2103393"/>
              <a:gd name="connsiteY1-1524" fmla="*/ 0 h 1958316"/>
              <a:gd name="connsiteX2-1525" fmla="*/ 1183115 w 2103393"/>
              <a:gd name="connsiteY2-1526" fmla="*/ 5610 h 1958316"/>
              <a:gd name="connsiteX3-1527" fmla="*/ 1177505 w 2103393"/>
              <a:gd name="connsiteY3-1528" fmla="*/ 493664 h 1958316"/>
              <a:gd name="connsiteX4-1529" fmla="*/ 1312141 w 2103393"/>
              <a:gd name="connsiteY4-1530" fmla="*/ 572201 h 1958316"/>
              <a:gd name="connsiteX5-1531" fmla="*/ 1508484 w 2103393"/>
              <a:gd name="connsiteY5-1532" fmla="*/ 375858 h 1958316"/>
              <a:gd name="connsiteX6-1533" fmla="*/ 2058246 w 2103393"/>
              <a:gd name="connsiteY6-1534" fmla="*/ 1924167 h 1958316"/>
              <a:gd name="connsiteX7-1535" fmla="*/ 1211163 w 2103393"/>
              <a:gd name="connsiteY7-1536" fmla="*/ 1486600 h 1958316"/>
              <a:gd name="connsiteX8-1537" fmla="*/ 1194335 w 2103393"/>
              <a:gd name="connsiteY8-1538" fmla="*/ 1144403 h 1958316"/>
              <a:gd name="connsiteX9-1539" fmla="*/ 1244823 w 2103393"/>
              <a:gd name="connsiteY9-1540" fmla="*/ 757325 h 1958316"/>
              <a:gd name="connsiteX10-1541" fmla="*/ 1076528 w 2103393"/>
              <a:gd name="connsiteY10-1542" fmla="*/ 611470 h 1958316"/>
              <a:gd name="connsiteX11-1543" fmla="*/ 885795 w 2103393"/>
              <a:gd name="connsiteY11-1544" fmla="*/ 751715 h 1958316"/>
              <a:gd name="connsiteX12-1545" fmla="*/ 897014 w 2103393"/>
              <a:gd name="connsiteY12-1546" fmla="*/ 1161232 h 1958316"/>
              <a:gd name="connsiteX13-1547" fmla="*/ 891405 w 2103393"/>
              <a:gd name="connsiteY13-1548" fmla="*/ 1509040 h 1958316"/>
              <a:gd name="connsiteX14-1549" fmla="*/ 89201 w 2103393"/>
              <a:gd name="connsiteY14-1550" fmla="*/ 1952216 h 1958316"/>
              <a:gd name="connsiteX15-1551" fmla="*/ 577255 w 2103393"/>
              <a:gd name="connsiteY15-1552" fmla="*/ 375858 h 1958316"/>
              <a:gd name="connsiteX16-1553" fmla="*/ 807257 w 2103393"/>
              <a:gd name="connsiteY16-1554" fmla="*/ 611470 h 1958316"/>
              <a:gd name="connsiteX17-1555" fmla="*/ 969942 w 2103393"/>
              <a:gd name="connsiteY17-1556" fmla="*/ 499274 h 1958316"/>
              <a:gd name="connsiteX18-1557" fmla="*/ 947503 w 2103393"/>
              <a:gd name="connsiteY18-1558" fmla="*/ 0 h 1958316"/>
              <a:gd name="connsiteX0-1559" fmla="*/ 947503 w 2103393"/>
              <a:gd name="connsiteY0-1560" fmla="*/ 0 h 1958316"/>
              <a:gd name="connsiteX1-1561" fmla="*/ 947503 w 2103393"/>
              <a:gd name="connsiteY1-1562" fmla="*/ 0 h 1958316"/>
              <a:gd name="connsiteX2-1563" fmla="*/ 1183115 w 2103393"/>
              <a:gd name="connsiteY2-1564" fmla="*/ 5610 h 1958316"/>
              <a:gd name="connsiteX3-1565" fmla="*/ 1177505 w 2103393"/>
              <a:gd name="connsiteY3-1566" fmla="*/ 493664 h 1958316"/>
              <a:gd name="connsiteX4-1567" fmla="*/ 1312141 w 2103393"/>
              <a:gd name="connsiteY4-1568" fmla="*/ 572201 h 1958316"/>
              <a:gd name="connsiteX5-1569" fmla="*/ 1508484 w 2103393"/>
              <a:gd name="connsiteY5-1570" fmla="*/ 375858 h 1958316"/>
              <a:gd name="connsiteX6-1571" fmla="*/ 2058246 w 2103393"/>
              <a:gd name="connsiteY6-1572" fmla="*/ 1924167 h 1958316"/>
              <a:gd name="connsiteX7-1573" fmla="*/ 1211163 w 2103393"/>
              <a:gd name="connsiteY7-1574" fmla="*/ 1486600 h 1958316"/>
              <a:gd name="connsiteX8-1575" fmla="*/ 1194335 w 2103393"/>
              <a:gd name="connsiteY8-1576" fmla="*/ 1144403 h 1958316"/>
              <a:gd name="connsiteX9-1577" fmla="*/ 1244823 w 2103393"/>
              <a:gd name="connsiteY9-1578" fmla="*/ 757325 h 1958316"/>
              <a:gd name="connsiteX10-1579" fmla="*/ 1076528 w 2103393"/>
              <a:gd name="connsiteY10-1580" fmla="*/ 611470 h 1958316"/>
              <a:gd name="connsiteX11-1581" fmla="*/ 885795 w 2103393"/>
              <a:gd name="connsiteY11-1582" fmla="*/ 751715 h 1958316"/>
              <a:gd name="connsiteX12-1583" fmla="*/ 897014 w 2103393"/>
              <a:gd name="connsiteY12-1584" fmla="*/ 1161232 h 1958316"/>
              <a:gd name="connsiteX13-1585" fmla="*/ 891405 w 2103393"/>
              <a:gd name="connsiteY13-1586" fmla="*/ 1509040 h 1958316"/>
              <a:gd name="connsiteX14-1587" fmla="*/ 89201 w 2103393"/>
              <a:gd name="connsiteY14-1588" fmla="*/ 1952216 h 1958316"/>
              <a:gd name="connsiteX15-1589" fmla="*/ 577255 w 2103393"/>
              <a:gd name="connsiteY15-1590" fmla="*/ 375858 h 1958316"/>
              <a:gd name="connsiteX16-1591" fmla="*/ 807257 w 2103393"/>
              <a:gd name="connsiteY16-1592" fmla="*/ 611470 h 1958316"/>
              <a:gd name="connsiteX17-1593" fmla="*/ 969942 w 2103393"/>
              <a:gd name="connsiteY17-1594" fmla="*/ 499274 h 1958316"/>
              <a:gd name="connsiteX18-1595" fmla="*/ 947503 w 2103393"/>
              <a:gd name="connsiteY18-1596" fmla="*/ 0 h 1958316"/>
              <a:gd name="connsiteX0-1597" fmla="*/ 947503 w 2103393"/>
              <a:gd name="connsiteY0-1598" fmla="*/ 0 h 1958316"/>
              <a:gd name="connsiteX1-1599" fmla="*/ 947503 w 2103393"/>
              <a:gd name="connsiteY1-1600" fmla="*/ 0 h 1958316"/>
              <a:gd name="connsiteX2-1601" fmla="*/ 1183115 w 2103393"/>
              <a:gd name="connsiteY2-1602" fmla="*/ 5610 h 1958316"/>
              <a:gd name="connsiteX3-1603" fmla="*/ 1177505 w 2103393"/>
              <a:gd name="connsiteY3-1604" fmla="*/ 493664 h 1958316"/>
              <a:gd name="connsiteX4-1605" fmla="*/ 1312141 w 2103393"/>
              <a:gd name="connsiteY4-1606" fmla="*/ 572201 h 1958316"/>
              <a:gd name="connsiteX5-1607" fmla="*/ 1508484 w 2103393"/>
              <a:gd name="connsiteY5-1608" fmla="*/ 375858 h 1958316"/>
              <a:gd name="connsiteX6-1609" fmla="*/ 2058246 w 2103393"/>
              <a:gd name="connsiteY6-1610" fmla="*/ 1924167 h 1958316"/>
              <a:gd name="connsiteX7-1611" fmla="*/ 1211163 w 2103393"/>
              <a:gd name="connsiteY7-1612" fmla="*/ 1486600 h 1958316"/>
              <a:gd name="connsiteX8-1613" fmla="*/ 1194335 w 2103393"/>
              <a:gd name="connsiteY8-1614" fmla="*/ 1144403 h 1958316"/>
              <a:gd name="connsiteX9-1615" fmla="*/ 1244823 w 2103393"/>
              <a:gd name="connsiteY9-1616" fmla="*/ 757325 h 1958316"/>
              <a:gd name="connsiteX10-1617" fmla="*/ 1076528 w 2103393"/>
              <a:gd name="connsiteY10-1618" fmla="*/ 611470 h 1958316"/>
              <a:gd name="connsiteX11-1619" fmla="*/ 885795 w 2103393"/>
              <a:gd name="connsiteY11-1620" fmla="*/ 751715 h 1958316"/>
              <a:gd name="connsiteX12-1621" fmla="*/ 897014 w 2103393"/>
              <a:gd name="connsiteY12-1622" fmla="*/ 1161232 h 1958316"/>
              <a:gd name="connsiteX13-1623" fmla="*/ 891405 w 2103393"/>
              <a:gd name="connsiteY13-1624" fmla="*/ 1509040 h 1958316"/>
              <a:gd name="connsiteX14-1625" fmla="*/ 89201 w 2103393"/>
              <a:gd name="connsiteY14-1626" fmla="*/ 1952216 h 1958316"/>
              <a:gd name="connsiteX15-1627" fmla="*/ 577255 w 2103393"/>
              <a:gd name="connsiteY15-1628" fmla="*/ 375858 h 1958316"/>
              <a:gd name="connsiteX16-1629" fmla="*/ 807257 w 2103393"/>
              <a:gd name="connsiteY16-1630" fmla="*/ 611470 h 1958316"/>
              <a:gd name="connsiteX17-1631" fmla="*/ 969942 w 2103393"/>
              <a:gd name="connsiteY17-1632" fmla="*/ 499274 h 1958316"/>
              <a:gd name="connsiteX18-1633" fmla="*/ 947503 w 2103393"/>
              <a:gd name="connsiteY18-1634" fmla="*/ 0 h 1958316"/>
              <a:gd name="connsiteX0-1635" fmla="*/ 947503 w 2103393"/>
              <a:gd name="connsiteY0-1636" fmla="*/ 0 h 1958316"/>
              <a:gd name="connsiteX1-1637" fmla="*/ 947503 w 2103393"/>
              <a:gd name="connsiteY1-1638" fmla="*/ 0 h 1958316"/>
              <a:gd name="connsiteX2-1639" fmla="*/ 1183115 w 2103393"/>
              <a:gd name="connsiteY2-1640" fmla="*/ 5610 h 1958316"/>
              <a:gd name="connsiteX3-1641" fmla="*/ 1177505 w 2103393"/>
              <a:gd name="connsiteY3-1642" fmla="*/ 493664 h 1958316"/>
              <a:gd name="connsiteX4-1643" fmla="*/ 1312141 w 2103393"/>
              <a:gd name="connsiteY4-1644" fmla="*/ 572201 h 1958316"/>
              <a:gd name="connsiteX5-1645" fmla="*/ 1508484 w 2103393"/>
              <a:gd name="connsiteY5-1646" fmla="*/ 375858 h 1958316"/>
              <a:gd name="connsiteX6-1647" fmla="*/ 2058246 w 2103393"/>
              <a:gd name="connsiteY6-1648" fmla="*/ 1924167 h 1958316"/>
              <a:gd name="connsiteX7-1649" fmla="*/ 1211163 w 2103393"/>
              <a:gd name="connsiteY7-1650" fmla="*/ 1486600 h 1958316"/>
              <a:gd name="connsiteX8-1651" fmla="*/ 1194335 w 2103393"/>
              <a:gd name="connsiteY8-1652" fmla="*/ 1144403 h 1958316"/>
              <a:gd name="connsiteX9-1653" fmla="*/ 1244823 w 2103393"/>
              <a:gd name="connsiteY9-1654" fmla="*/ 757325 h 1958316"/>
              <a:gd name="connsiteX10-1655" fmla="*/ 1076528 w 2103393"/>
              <a:gd name="connsiteY10-1656" fmla="*/ 611470 h 1958316"/>
              <a:gd name="connsiteX11-1657" fmla="*/ 885795 w 2103393"/>
              <a:gd name="connsiteY11-1658" fmla="*/ 751715 h 1958316"/>
              <a:gd name="connsiteX12-1659" fmla="*/ 897014 w 2103393"/>
              <a:gd name="connsiteY12-1660" fmla="*/ 1161232 h 1958316"/>
              <a:gd name="connsiteX13-1661" fmla="*/ 891405 w 2103393"/>
              <a:gd name="connsiteY13-1662" fmla="*/ 1509040 h 1958316"/>
              <a:gd name="connsiteX14-1663" fmla="*/ 89201 w 2103393"/>
              <a:gd name="connsiteY14-1664" fmla="*/ 1952216 h 1958316"/>
              <a:gd name="connsiteX15-1665" fmla="*/ 577255 w 2103393"/>
              <a:gd name="connsiteY15-1666" fmla="*/ 375858 h 1958316"/>
              <a:gd name="connsiteX16-1667" fmla="*/ 807257 w 2103393"/>
              <a:gd name="connsiteY16-1668" fmla="*/ 611470 h 1958316"/>
              <a:gd name="connsiteX17-1669" fmla="*/ 969942 w 2103393"/>
              <a:gd name="connsiteY17-1670" fmla="*/ 499274 h 1958316"/>
              <a:gd name="connsiteX18-1671" fmla="*/ 947503 w 2103393"/>
              <a:gd name="connsiteY18-1672" fmla="*/ 0 h 1958316"/>
              <a:gd name="connsiteX0-1673" fmla="*/ 947503 w 2103393"/>
              <a:gd name="connsiteY0-1674" fmla="*/ 0 h 1958316"/>
              <a:gd name="connsiteX1-1675" fmla="*/ 947503 w 2103393"/>
              <a:gd name="connsiteY1-1676" fmla="*/ 0 h 1958316"/>
              <a:gd name="connsiteX2-1677" fmla="*/ 1183115 w 2103393"/>
              <a:gd name="connsiteY2-1678" fmla="*/ 5610 h 1958316"/>
              <a:gd name="connsiteX3-1679" fmla="*/ 1177505 w 2103393"/>
              <a:gd name="connsiteY3-1680" fmla="*/ 493664 h 1958316"/>
              <a:gd name="connsiteX4-1681" fmla="*/ 1312141 w 2103393"/>
              <a:gd name="connsiteY4-1682" fmla="*/ 572201 h 1958316"/>
              <a:gd name="connsiteX5-1683" fmla="*/ 1508484 w 2103393"/>
              <a:gd name="connsiteY5-1684" fmla="*/ 375858 h 1958316"/>
              <a:gd name="connsiteX6-1685" fmla="*/ 2058246 w 2103393"/>
              <a:gd name="connsiteY6-1686" fmla="*/ 1924167 h 1958316"/>
              <a:gd name="connsiteX7-1687" fmla="*/ 1211163 w 2103393"/>
              <a:gd name="connsiteY7-1688" fmla="*/ 1486600 h 1958316"/>
              <a:gd name="connsiteX8-1689" fmla="*/ 1194335 w 2103393"/>
              <a:gd name="connsiteY8-1690" fmla="*/ 1144403 h 1958316"/>
              <a:gd name="connsiteX9-1691" fmla="*/ 1244823 w 2103393"/>
              <a:gd name="connsiteY9-1692" fmla="*/ 757325 h 1958316"/>
              <a:gd name="connsiteX10-1693" fmla="*/ 1076528 w 2103393"/>
              <a:gd name="connsiteY10-1694" fmla="*/ 611470 h 1958316"/>
              <a:gd name="connsiteX11-1695" fmla="*/ 885795 w 2103393"/>
              <a:gd name="connsiteY11-1696" fmla="*/ 751715 h 1958316"/>
              <a:gd name="connsiteX12-1697" fmla="*/ 919453 w 2103393"/>
              <a:gd name="connsiteY12-1698" fmla="*/ 1189281 h 1958316"/>
              <a:gd name="connsiteX13-1699" fmla="*/ 891405 w 2103393"/>
              <a:gd name="connsiteY13-1700" fmla="*/ 1509040 h 1958316"/>
              <a:gd name="connsiteX14-1701" fmla="*/ 89201 w 2103393"/>
              <a:gd name="connsiteY14-1702" fmla="*/ 1952216 h 1958316"/>
              <a:gd name="connsiteX15-1703" fmla="*/ 577255 w 2103393"/>
              <a:gd name="connsiteY15-1704" fmla="*/ 375858 h 1958316"/>
              <a:gd name="connsiteX16-1705" fmla="*/ 807257 w 2103393"/>
              <a:gd name="connsiteY16-1706" fmla="*/ 611470 h 1958316"/>
              <a:gd name="connsiteX17-1707" fmla="*/ 969942 w 2103393"/>
              <a:gd name="connsiteY17-1708" fmla="*/ 499274 h 1958316"/>
              <a:gd name="connsiteX18-1709" fmla="*/ 947503 w 2103393"/>
              <a:gd name="connsiteY18-1710" fmla="*/ 0 h 1958316"/>
              <a:gd name="connsiteX0-1711" fmla="*/ 947503 w 2103393"/>
              <a:gd name="connsiteY0-1712" fmla="*/ 0 h 1958316"/>
              <a:gd name="connsiteX1-1713" fmla="*/ 947503 w 2103393"/>
              <a:gd name="connsiteY1-1714" fmla="*/ 0 h 1958316"/>
              <a:gd name="connsiteX2-1715" fmla="*/ 1183115 w 2103393"/>
              <a:gd name="connsiteY2-1716" fmla="*/ 5610 h 1958316"/>
              <a:gd name="connsiteX3-1717" fmla="*/ 1177505 w 2103393"/>
              <a:gd name="connsiteY3-1718" fmla="*/ 493664 h 1958316"/>
              <a:gd name="connsiteX4-1719" fmla="*/ 1312141 w 2103393"/>
              <a:gd name="connsiteY4-1720" fmla="*/ 572201 h 1958316"/>
              <a:gd name="connsiteX5-1721" fmla="*/ 1508484 w 2103393"/>
              <a:gd name="connsiteY5-1722" fmla="*/ 375858 h 1958316"/>
              <a:gd name="connsiteX6-1723" fmla="*/ 2058246 w 2103393"/>
              <a:gd name="connsiteY6-1724" fmla="*/ 1924167 h 1958316"/>
              <a:gd name="connsiteX7-1725" fmla="*/ 1211163 w 2103393"/>
              <a:gd name="connsiteY7-1726" fmla="*/ 1486600 h 1958316"/>
              <a:gd name="connsiteX8-1727" fmla="*/ 1194335 w 2103393"/>
              <a:gd name="connsiteY8-1728" fmla="*/ 1144403 h 1958316"/>
              <a:gd name="connsiteX9-1729" fmla="*/ 1244823 w 2103393"/>
              <a:gd name="connsiteY9-1730" fmla="*/ 757325 h 1958316"/>
              <a:gd name="connsiteX10-1731" fmla="*/ 1076528 w 2103393"/>
              <a:gd name="connsiteY10-1732" fmla="*/ 611470 h 1958316"/>
              <a:gd name="connsiteX11-1733" fmla="*/ 885795 w 2103393"/>
              <a:gd name="connsiteY11-1734" fmla="*/ 751715 h 1958316"/>
              <a:gd name="connsiteX12-1735" fmla="*/ 919453 w 2103393"/>
              <a:gd name="connsiteY12-1736" fmla="*/ 1189281 h 1958316"/>
              <a:gd name="connsiteX13-1737" fmla="*/ 891405 w 2103393"/>
              <a:gd name="connsiteY13-1738" fmla="*/ 1509040 h 1958316"/>
              <a:gd name="connsiteX14-1739" fmla="*/ 89201 w 2103393"/>
              <a:gd name="connsiteY14-1740" fmla="*/ 1952216 h 1958316"/>
              <a:gd name="connsiteX15-1741" fmla="*/ 577255 w 2103393"/>
              <a:gd name="connsiteY15-1742" fmla="*/ 375858 h 1958316"/>
              <a:gd name="connsiteX16-1743" fmla="*/ 807257 w 2103393"/>
              <a:gd name="connsiteY16-1744" fmla="*/ 611470 h 1958316"/>
              <a:gd name="connsiteX17-1745" fmla="*/ 969942 w 2103393"/>
              <a:gd name="connsiteY17-1746" fmla="*/ 499274 h 1958316"/>
              <a:gd name="connsiteX18-1747" fmla="*/ 947503 w 2103393"/>
              <a:gd name="connsiteY18-1748" fmla="*/ 0 h 1958316"/>
              <a:gd name="connsiteX0-1749" fmla="*/ 947503 w 2103393"/>
              <a:gd name="connsiteY0-1750" fmla="*/ 0 h 1958316"/>
              <a:gd name="connsiteX1-1751" fmla="*/ 947503 w 2103393"/>
              <a:gd name="connsiteY1-1752" fmla="*/ 0 h 1958316"/>
              <a:gd name="connsiteX2-1753" fmla="*/ 1183115 w 2103393"/>
              <a:gd name="connsiteY2-1754" fmla="*/ 5610 h 1958316"/>
              <a:gd name="connsiteX3-1755" fmla="*/ 1177505 w 2103393"/>
              <a:gd name="connsiteY3-1756" fmla="*/ 493664 h 1958316"/>
              <a:gd name="connsiteX4-1757" fmla="*/ 1312141 w 2103393"/>
              <a:gd name="connsiteY4-1758" fmla="*/ 572201 h 1958316"/>
              <a:gd name="connsiteX5-1759" fmla="*/ 1508484 w 2103393"/>
              <a:gd name="connsiteY5-1760" fmla="*/ 375858 h 1958316"/>
              <a:gd name="connsiteX6-1761" fmla="*/ 2058246 w 2103393"/>
              <a:gd name="connsiteY6-1762" fmla="*/ 1924167 h 1958316"/>
              <a:gd name="connsiteX7-1763" fmla="*/ 1211163 w 2103393"/>
              <a:gd name="connsiteY7-1764" fmla="*/ 1486600 h 1958316"/>
              <a:gd name="connsiteX8-1765" fmla="*/ 1194335 w 2103393"/>
              <a:gd name="connsiteY8-1766" fmla="*/ 1144403 h 1958316"/>
              <a:gd name="connsiteX9-1767" fmla="*/ 1244823 w 2103393"/>
              <a:gd name="connsiteY9-1768" fmla="*/ 757325 h 1958316"/>
              <a:gd name="connsiteX10-1769" fmla="*/ 1076528 w 2103393"/>
              <a:gd name="connsiteY10-1770" fmla="*/ 611470 h 1958316"/>
              <a:gd name="connsiteX11-1771" fmla="*/ 885795 w 2103393"/>
              <a:gd name="connsiteY11-1772" fmla="*/ 751715 h 1958316"/>
              <a:gd name="connsiteX12-1773" fmla="*/ 919453 w 2103393"/>
              <a:gd name="connsiteY12-1774" fmla="*/ 1189281 h 1958316"/>
              <a:gd name="connsiteX13-1775" fmla="*/ 891405 w 2103393"/>
              <a:gd name="connsiteY13-1776" fmla="*/ 1509040 h 1958316"/>
              <a:gd name="connsiteX14-1777" fmla="*/ 89201 w 2103393"/>
              <a:gd name="connsiteY14-1778" fmla="*/ 1952216 h 1958316"/>
              <a:gd name="connsiteX15-1779" fmla="*/ 577255 w 2103393"/>
              <a:gd name="connsiteY15-1780" fmla="*/ 375858 h 1958316"/>
              <a:gd name="connsiteX16-1781" fmla="*/ 807257 w 2103393"/>
              <a:gd name="connsiteY16-1782" fmla="*/ 611470 h 1958316"/>
              <a:gd name="connsiteX17-1783" fmla="*/ 969942 w 2103393"/>
              <a:gd name="connsiteY17-1784" fmla="*/ 499274 h 1958316"/>
              <a:gd name="connsiteX18-1785" fmla="*/ 947503 w 2103393"/>
              <a:gd name="connsiteY18-1786" fmla="*/ 0 h 1958316"/>
              <a:gd name="connsiteX0-1787" fmla="*/ 947503 w 2103393"/>
              <a:gd name="connsiteY0-1788" fmla="*/ 0 h 1958316"/>
              <a:gd name="connsiteX1-1789" fmla="*/ 947503 w 2103393"/>
              <a:gd name="connsiteY1-1790" fmla="*/ 0 h 1958316"/>
              <a:gd name="connsiteX2-1791" fmla="*/ 1183115 w 2103393"/>
              <a:gd name="connsiteY2-1792" fmla="*/ 5610 h 1958316"/>
              <a:gd name="connsiteX3-1793" fmla="*/ 1177505 w 2103393"/>
              <a:gd name="connsiteY3-1794" fmla="*/ 493664 h 1958316"/>
              <a:gd name="connsiteX4-1795" fmla="*/ 1312141 w 2103393"/>
              <a:gd name="connsiteY4-1796" fmla="*/ 572201 h 1958316"/>
              <a:gd name="connsiteX5-1797" fmla="*/ 1508484 w 2103393"/>
              <a:gd name="connsiteY5-1798" fmla="*/ 375858 h 1958316"/>
              <a:gd name="connsiteX6-1799" fmla="*/ 2058246 w 2103393"/>
              <a:gd name="connsiteY6-1800" fmla="*/ 1924167 h 1958316"/>
              <a:gd name="connsiteX7-1801" fmla="*/ 1211163 w 2103393"/>
              <a:gd name="connsiteY7-1802" fmla="*/ 1486600 h 1958316"/>
              <a:gd name="connsiteX8-1803" fmla="*/ 1227994 w 2103393"/>
              <a:gd name="connsiteY8-1804" fmla="*/ 1194891 h 1958316"/>
              <a:gd name="connsiteX9-1805" fmla="*/ 1244823 w 2103393"/>
              <a:gd name="connsiteY9-1806" fmla="*/ 757325 h 1958316"/>
              <a:gd name="connsiteX10-1807" fmla="*/ 1076528 w 2103393"/>
              <a:gd name="connsiteY10-1808" fmla="*/ 611470 h 1958316"/>
              <a:gd name="connsiteX11-1809" fmla="*/ 885795 w 2103393"/>
              <a:gd name="connsiteY11-1810" fmla="*/ 751715 h 1958316"/>
              <a:gd name="connsiteX12-1811" fmla="*/ 919453 w 2103393"/>
              <a:gd name="connsiteY12-1812" fmla="*/ 1189281 h 1958316"/>
              <a:gd name="connsiteX13-1813" fmla="*/ 891405 w 2103393"/>
              <a:gd name="connsiteY13-1814" fmla="*/ 1509040 h 1958316"/>
              <a:gd name="connsiteX14-1815" fmla="*/ 89201 w 2103393"/>
              <a:gd name="connsiteY14-1816" fmla="*/ 1952216 h 1958316"/>
              <a:gd name="connsiteX15-1817" fmla="*/ 577255 w 2103393"/>
              <a:gd name="connsiteY15-1818" fmla="*/ 375858 h 1958316"/>
              <a:gd name="connsiteX16-1819" fmla="*/ 807257 w 2103393"/>
              <a:gd name="connsiteY16-1820" fmla="*/ 611470 h 1958316"/>
              <a:gd name="connsiteX17-1821" fmla="*/ 969942 w 2103393"/>
              <a:gd name="connsiteY17-1822" fmla="*/ 499274 h 1958316"/>
              <a:gd name="connsiteX18-1823" fmla="*/ 947503 w 2103393"/>
              <a:gd name="connsiteY18-1824" fmla="*/ 0 h 1958316"/>
              <a:gd name="connsiteX0-1825" fmla="*/ 947503 w 2103393"/>
              <a:gd name="connsiteY0-1826" fmla="*/ 0 h 1958316"/>
              <a:gd name="connsiteX1-1827" fmla="*/ 947503 w 2103393"/>
              <a:gd name="connsiteY1-1828" fmla="*/ 0 h 1958316"/>
              <a:gd name="connsiteX2-1829" fmla="*/ 1183115 w 2103393"/>
              <a:gd name="connsiteY2-1830" fmla="*/ 5610 h 1958316"/>
              <a:gd name="connsiteX3-1831" fmla="*/ 1177505 w 2103393"/>
              <a:gd name="connsiteY3-1832" fmla="*/ 493664 h 1958316"/>
              <a:gd name="connsiteX4-1833" fmla="*/ 1312141 w 2103393"/>
              <a:gd name="connsiteY4-1834" fmla="*/ 572201 h 1958316"/>
              <a:gd name="connsiteX5-1835" fmla="*/ 1508484 w 2103393"/>
              <a:gd name="connsiteY5-1836" fmla="*/ 375858 h 1958316"/>
              <a:gd name="connsiteX6-1837" fmla="*/ 2058246 w 2103393"/>
              <a:gd name="connsiteY6-1838" fmla="*/ 1924167 h 1958316"/>
              <a:gd name="connsiteX7-1839" fmla="*/ 1211163 w 2103393"/>
              <a:gd name="connsiteY7-1840" fmla="*/ 1486600 h 1958316"/>
              <a:gd name="connsiteX8-1841" fmla="*/ 1227994 w 2103393"/>
              <a:gd name="connsiteY8-1842" fmla="*/ 1194891 h 1958316"/>
              <a:gd name="connsiteX9-1843" fmla="*/ 1244823 w 2103393"/>
              <a:gd name="connsiteY9-1844" fmla="*/ 757325 h 1958316"/>
              <a:gd name="connsiteX10-1845" fmla="*/ 1076528 w 2103393"/>
              <a:gd name="connsiteY10-1846" fmla="*/ 611470 h 1958316"/>
              <a:gd name="connsiteX11-1847" fmla="*/ 885795 w 2103393"/>
              <a:gd name="connsiteY11-1848" fmla="*/ 751715 h 1958316"/>
              <a:gd name="connsiteX12-1849" fmla="*/ 919453 w 2103393"/>
              <a:gd name="connsiteY12-1850" fmla="*/ 1189281 h 1958316"/>
              <a:gd name="connsiteX13-1851" fmla="*/ 891405 w 2103393"/>
              <a:gd name="connsiteY13-1852" fmla="*/ 1509040 h 1958316"/>
              <a:gd name="connsiteX14-1853" fmla="*/ 89201 w 2103393"/>
              <a:gd name="connsiteY14-1854" fmla="*/ 1952216 h 1958316"/>
              <a:gd name="connsiteX15-1855" fmla="*/ 577255 w 2103393"/>
              <a:gd name="connsiteY15-1856" fmla="*/ 375858 h 1958316"/>
              <a:gd name="connsiteX16-1857" fmla="*/ 807257 w 2103393"/>
              <a:gd name="connsiteY16-1858" fmla="*/ 611470 h 1958316"/>
              <a:gd name="connsiteX17-1859" fmla="*/ 969942 w 2103393"/>
              <a:gd name="connsiteY17-1860" fmla="*/ 499274 h 1958316"/>
              <a:gd name="connsiteX18-1861" fmla="*/ 947503 w 2103393"/>
              <a:gd name="connsiteY18-1862" fmla="*/ 0 h 1958316"/>
              <a:gd name="connsiteX0-1863" fmla="*/ 947503 w 2103393"/>
              <a:gd name="connsiteY0-1864" fmla="*/ 0 h 1959848"/>
              <a:gd name="connsiteX1-1865" fmla="*/ 947503 w 2103393"/>
              <a:gd name="connsiteY1-1866" fmla="*/ 0 h 1959848"/>
              <a:gd name="connsiteX2-1867" fmla="*/ 1183115 w 2103393"/>
              <a:gd name="connsiteY2-1868" fmla="*/ 5610 h 1959848"/>
              <a:gd name="connsiteX3-1869" fmla="*/ 1177505 w 2103393"/>
              <a:gd name="connsiteY3-1870" fmla="*/ 493664 h 1959848"/>
              <a:gd name="connsiteX4-1871" fmla="*/ 1312141 w 2103393"/>
              <a:gd name="connsiteY4-1872" fmla="*/ 572201 h 1959848"/>
              <a:gd name="connsiteX5-1873" fmla="*/ 1508484 w 2103393"/>
              <a:gd name="connsiteY5-1874" fmla="*/ 375858 h 1959848"/>
              <a:gd name="connsiteX6-1875" fmla="*/ 2058246 w 2103393"/>
              <a:gd name="connsiteY6-1876" fmla="*/ 1924167 h 1959848"/>
              <a:gd name="connsiteX7-1877" fmla="*/ 1211163 w 2103393"/>
              <a:gd name="connsiteY7-1878" fmla="*/ 1486600 h 1959848"/>
              <a:gd name="connsiteX8-1879" fmla="*/ 1227994 w 2103393"/>
              <a:gd name="connsiteY8-1880" fmla="*/ 1194891 h 1959848"/>
              <a:gd name="connsiteX9-1881" fmla="*/ 1244823 w 2103393"/>
              <a:gd name="connsiteY9-1882" fmla="*/ 757325 h 1959848"/>
              <a:gd name="connsiteX10-1883" fmla="*/ 1076528 w 2103393"/>
              <a:gd name="connsiteY10-1884" fmla="*/ 611470 h 1959848"/>
              <a:gd name="connsiteX11-1885" fmla="*/ 885795 w 2103393"/>
              <a:gd name="connsiteY11-1886" fmla="*/ 751715 h 1959848"/>
              <a:gd name="connsiteX12-1887" fmla="*/ 919453 w 2103393"/>
              <a:gd name="connsiteY12-1888" fmla="*/ 1189281 h 1959848"/>
              <a:gd name="connsiteX13-1889" fmla="*/ 891405 w 2103393"/>
              <a:gd name="connsiteY13-1890" fmla="*/ 1509040 h 1959848"/>
              <a:gd name="connsiteX14-1891" fmla="*/ 89201 w 2103393"/>
              <a:gd name="connsiteY14-1892" fmla="*/ 1952216 h 1959848"/>
              <a:gd name="connsiteX15-1893" fmla="*/ 577255 w 2103393"/>
              <a:gd name="connsiteY15-1894" fmla="*/ 375858 h 1959848"/>
              <a:gd name="connsiteX16-1895" fmla="*/ 807257 w 2103393"/>
              <a:gd name="connsiteY16-1896" fmla="*/ 611470 h 1959848"/>
              <a:gd name="connsiteX17-1897" fmla="*/ 969942 w 2103393"/>
              <a:gd name="connsiteY17-1898" fmla="*/ 499274 h 1959848"/>
              <a:gd name="connsiteX18-1899" fmla="*/ 947503 w 2103393"/>
              <a:gd name="connsiteY18-1900" fmla="*/ 0 h 1959848"/>
              <a:gd name="connsiteX0-1901" fmla="*/ 947503 w 2103393"/>
              <a:gd name="connsiteY0-1902" fmla="*/ 0 h 1959848"/>
              <a:gd name="connsiteX1-1903" fmla="*/ 947503 w 2103393"/>
              <a:gd name="connsiteY1-1904" fmla="*/ 0 h 1959848"/>
              <a:gd name="connsiteX2-1905" fmla="*/ 1183115 w 2103393"/>
              <a:gd name="connsiteY2-1906" fmla="*/ 5610 h 1959848"/>
              <a:gd name="connsiteX3-1907" fmla="*/ 1177505 w 2103393"/>
              <a:gd name="connsiteY3-1908" fmla="*/ 493664 h 1959848"/>
              <a:gd name="connsiteX4-1909" fmla="*/ 1312141 w 2103393"/>
              <a:gd name="connsiteY4-1910" fmla="*/ 572201 h 1959848"/>
              <a:gd name="connsiteX5-1911" fmla="*/ 1508484 w 2103393"/>
              <a:gd name="connsiteY5-1912" fmla="*/ 375858 h 1959848"/>
              <a:gd name="connsiteX6-1913" fmla="*/ 2058246 w 2103393"/>
              <a:gd name="connsiteY6-1914" fmla="*/ 1924167 h 1959848"/>
              <a:gd name="connsiteX7-1915" fmla="*/ 1211163 w 2103393"/>
              <a:gd name="connsiteY7-1916" fmla="*/ 1486600 h 1959848"/>
              <a:gd name="connsiteX8-1917" fmla="*/ 1222384 w 2103393"/>
              <a:gd name="connsiteY8-1918" fmla="*/ 1178062 h 1959848"/>
              <a:gd name="connsiteX9-1919" fmla="*/ 1244823 w 2103393"/>
              <a:gd name="connsiteY9-1920" fmla="*/ 757325 h 1959848"/>
              <a:gd name="connsiteX10-1921" fmla="*/ 1076528 w 2103393"/>
              <a:gd name="connsiteY10-1922" fmla="*/ 611470 h 1959848"/>
              <a:gd name="connsiteX11-1923" fmla="*/ 885795 w 2103393"/>
              <a:gd name="connsiteY11-1924" fmla="*/ 751715 h 1959848"/>
              <a:gd name="connsiteX12-1925" fmla="*/ 919453 w 2103393"/>
              <a:gd name="connsiteY12-1926" fmla="*/ 1189281 h 1959848"/>
              <a:gd name="connsiteX13-1927" fmla="*/ 891405 w 2103393"/>
              <a:gd name="connsiteY13-1928" fmla="*/ 1509040 h 1959848"/>
              <a:gd name="connsiteX14-1929" fmla="*/ 89201 w 2103393"/>
              <a:gd name="connsiteY14-1930" fmla="*/ 1952216 h 1959848"/>
              <a:gd name="connsiteX15-1931" fmla="*/ 577255 w 2103393"/>
              <a:gd name="connsiteY15-1932" fmla="*/ 375858 h 1959848"/>
              <a:gd name="connsiteX16-1933" fmla="*/ 807257 w 2103393"/>
              <a:gd name="connsiteY16-1934" fmla="*/ 611470 h 1959848"/>
              <a:gd name="connsiteX17-1935" fmla="*/ 969942 w 2103393"/>
              <a:gd name="connsiteY17-1936" fmla="*/ 499274 h 1959848"/>
              <a:gd name="connsiteX18-1937" fmla="*/ 947503 w 2103393"/>
              <a:gd name="connsiteY18-1938" fmla="*/ 0 h 1959848"/>
              <a:gd name="connsiteX0-1939" fmla="*/ 947503 w 2103393"/>
              <a:gd name="connsiteY0-1940" fmla="*/ 0 h 1959848"/>
              <a:gd name="connsiteX1-1941" fmla="*/ 947503 w 2103393"/>
              <a:gd name="connsiteY1-1942" fmla="*/ 0 h 1959848"/>
              <a:gd name="connsiteX2-1943" fmla="*/ 1183115 w 2103393"/>
              <a:gd name="connsiteY2-1944" fmla="*/ 5610 h 1959848"/>
              <a:gd name="connsiteX3-1945" fmla="*/ 1177505 w 2103393"/>
              <a:gd name="connsiteY3-1946" fmla="*/ 493664 h 1959848"/>
              <a:gd name="connsiteX4-1947" fmla="*/ 1312141 w 2103393"/>
              <a:gd name="connsiteY4-1948" fmla="*/ 572201 h 1959848"/>
              <a:gd name="connsiteX5-1949" fmla="*/ 1508484 w 2103393"/>
              <a:gd name="connsiteY5-1950" fmla="*/ 375858 h 1959848"/>
              <a:gd name="connsiteX6-1951" fmla="*/ 2058246 w 2103393"/>
              <a:gd name="connsiteY6-1952" fmla="*/ 1924167 h 1959848"/>
              <a:gd name="connsiteX7-1953" fmla="*/ 1211163 w 2103393"/>
              <a:gd name="connsiteY7-1954" fmla="*/ 1486600 h 1959848"/>
              <a:gd name="connsiteX8-1955" fmla="*/ 1205554 w 2103393"/>
              <a:gd name="connsiteY8-1956" fmla="*/ 1200502 h 1959848"/>
              <a:gd name="connsiteX9-1957" fmla="*/ 1244823 w 2103393"/>
              <a:gd name="connsiteY9-1958" fmla="*/ 757325 h 1959848"/>
              <a:gd name="connsiteX10-1959" fmla="*/ 1076528 w 2103393"/>
              <a:gd name="connsiteY10-1960" fmla="*/ 611470 h 1959848"/>
              <a:gd name="connsiteX11-1961" fmla="*/ 885795 w 2103393"/>
              <a:gd name="connsiteY11-1962" fmla="*/ 751715 h 1959848"/>
              <a:gd name="connsiteX12-1963" fmla="*/ 919453 w 2103393"/>
              <a:gd name="connsiteY12-1964" fmla="*/ 1189281 h 1959848"/>
              <a:gd name="connsiteX13-1965" fmla="*/ 891405 w 2103393"/>
              <a:gd name="connsiteY13-1966" fmla="*/ 1509040 h 1959848"/>
              <a:gd name="connsiteX14-1967" fmla="*/ 89201 w 2103393"/>
              <a:gd name="connsiteY14-1968" fmla="*/ 1952216 h 1959848"/>
              <a:gd name="connsiteX15-1969" fmla="*/ 577255 w 2103393"/>
              <a:gd name="connsiteY15-1970" fmla="*/ 375858 h 1959848"/>
              <a:gd name="connsiteX16-1971" fmla="*/ 807257 w 2103393"/>
              <a:gd name="connsiteY16-1972" fmla="*/ 611470 h 1959848"/>
              <a:gd name="connsiteX17-1973" fmla="*/ 969942 w 2103393"/>
              <a:gd name="connsiteY17-1974" fmla="*/ 499274 h 1959848"/>
              <a:gd name="connsiteX18-1975" fmla="*/ 947503 w 2103393"/>
              <a:gd name="connsiteY18-1976" fmla="*/ 0 h 1959848"/>
              <a:gd name="connsiteX0-1977" fmla="*/ 947503 w 2103393"/>
              <a:gd name="connsiteY0-1978" fmla="*/ 0 h 1959848"/>
              <a:gd name="connsiteX1-1979" fmla="*/ 947503 w 2103393"/>
              <a:gd name="connsiteY1-1980" fmla="*/ 0 h 1959848"/>
              <a:gd name="connsiteX2-1981" fmla="*/ 1183115 w 2103393"/>
              <a:gd name="connsiteY2-1982" fmla="*/ 5610 h 1959848"/>
              <a:gd name="connsiteX3-1983" fmla="*/ 1177505 w 2103393"/>
              <a:gd name="connsiteY3-1984" fmla="*/ 493664 h 1959848"/>
              <a:gd name="connsiteX4-1985" fmla="*/ 1312141 w 2103393"/>
              <a:gd name="connsiteY4-1986" fmla="*/ 572201 h 1959848"/>
              <a:gd name="connsiteX5-1987" fmla="*/ 1508484 w 2103393"/>
              <a:gd name="connsiteY5-1988" fmla="*/ 375858 h 1959848"/>
              <a:gd name="connsiteX6-1989" fmla="*/ 2058246 w 2103393"/>
              <a:gd name="connsiteY6-1990" fmla="*/ 1924167 h 1959848"/>
              <a:gd name="connsiteX7-1991" fmla="*/ 1211163 w 2103393"/>
              <a:gd name="connsiteY7-1992" fmla="*/ 1486600 h 1959848"/>
              <a:gd name="connsiteX8-1993" fmla="*/ 1205554 w 2103393"/>
              <a:gd name="connsiteY8-1994" fmla="*/ 1200502 h 1959848"/>
              <a:gd name="connsiteX9-1995" fmla="*/ 1244823 w 2103393"/>
              <a:gd name="connsiteY9-1996" fmla="*/ 757325 h 1959848"/>
              <a:gd name="connsiteX10-1997" fmla="*/ 1076528 w 2103393"/>
              <a:gd name="connsiteY10-1998" fmla="*/ 611470 h 1959848"/>
              <a:gd name="connsiteX11-1999" fmla="*/ 885795 w 2103393"/>
              <a:gd name="connsiteY11-2000" fmla="*/ 751715 h 1959848"/>
              <a:gd name="connsiteX12-2001" fmla="*/ 919453 w 2103393"/>
              <a:gd name="connsiteY12-2002" fmla="*/ 1189281 h 1959848"/>
              <a:gd name="connsiteX13-2003" fmla="*/ 891405 w 2103393"/>
              <a:gd name="connsiteY13-2004" fmla="*/ 1509040 h 1959848"/>
              <a:gd name="connsiteX14-2005" fmla="*/ 89201 w 2103393"/>
              <a:gd name="connsiteY14-2006" fmla="*/ 1952216 h 1959848"/>
              <a:gd name="connsiteX15-2007" fmla="*/ 577255 w 2103393"/>
              <a:gd name="connsiteY15-2008" fmla="*/ 375858 h 1959848"/>
              <a:gd name="connsiteX16-2009" fmla="*/ 807257 w 2103393"/>
              <a:gd name="connsiteY16-2010" fmla="*/ 611470 h 1959848"/>
              <a:gd name="connsiteX17-2011" fmla="*/ 969942 w 2103393"/>
              <a:gd name="connsiteY17-2012" fmla="*/ 499274 h 1959848"/>
              <a:gd name="connsiteX18-2013" fmla="*/ 947503 w 2103393"/>
              <a:gd name="connsiteY18-2014" fmla="*/ 0 h 1959848"/>
              <a:gd name="connsiteX0-2015" fmla="*/ 947503 w 2103393"/>
              <a:gd name="connsiteY0-2016" fmla="*/ 0 h 1959848"/>
              <a:gd name="connsiteX1-2017" fmla="*/ 947503 w 2103393"/>
              <a:gd name="connsiteY1-2018" fmla="*/ 0 h 1959848"/>
              <a:gd name="connsiteX2-2019" fmla="*/ 1183115 w 2103393"/>
              <a:gd name="connsiteY2-2020" fmla="*/ 5610 h 1959848"/>
              <a:gd name="connsiteX3-2021" fmla="*/ 1177505 w 2103393"/>
              <a:gd name="connsiteY3-2022" fmla="*/ 493664 h 1959848"/>
              <a:gd name="connsiteX4-2023" fmla="*/ 1312141 w 2103393"/>
              <a:gd name="connsiteY4-2024" fmla="*/ 572201 h 1959848"/>
              <a:gd name="connsiteX5-2025" fmla="*/ 1508484 w 2103393"/>
              <a:gd name="connsiteY5-2026" fmla="*/ 375858 h 1959848"/>
              <a:gd name="connsiteX6-2027" fmla="*/ 2058246 w 2103393"/>
              <a:gd name="connsiteY6-2028" fmla="*/ 1924167 h 1959848"/>
              <a:gd name="connsiteX7-2029" fmla="*/ 1211163 w 2103393"/>
              <a:gd name="connsiteY7-2030" fmla="*/ 1486600 h 1959848"/>
              <a:gd name="connsiteX8-2031" fmla="*/ 1205554 w 2103393"/>
              <a:gd name="connsiteY8-2032" fmla="*/ 1200502 h 1959848"/>
              <a:gd name="connsiteX9-2033" fmla="*/ 1244823 w 2103393"/>
              <a:gd name="connsiteY9-2034" fmla="*/ 757325 h 1959848"/>
              <a:gd name="connsiteX10-2035" fmla="*/ 1076528 w 2103393"/>
              <a:gd name="connsiteY10-2036" fmla="*/ 611470 h 1959848"/>
              <a:gd name="connsiteX11-2037" fmla="*/ 885795 w 2103393"/>
              <a:gd name="connsiteY11-2038" fmla="*/ 751715 h 1959848"/>
              <a:gd name="connsiteX12-2039" fmla="*/ 919453 w 2103393"/>
              <a:gd name="connsiteY12-2040" fmla="*/ 1189281 h 1959848"/>
              <a:gd name="connsiteX13-2041" fmla="*/ 891405 w 2103393"/>
              <a:gd name="connsiteY13-2042" fmla="*/ 1509040 h 1959848"/>
              <a:gd name="connsiteX14-2043" fmla="*/ 89201 w 2103393"/>
              <a:gd name="connsiteY14-2044" fmla="*/ 1952216 h 1959848"/>
              <a:gd name="connsiteX15-2045" fmla="*/ 577255 w 2103393"/>
              <a:gd name="connsiteY15-2046" fmla="*/ 375858 h 1959848"/>
              <a:gd name="connsiteX16-2047" fmla="*/ 807257 w 2103393"/>
              <a:gd name="connsiteY16-2048" fmla="*/ 611470 h 1959848"/>
              <a:gd name="connsiteX17-2049" fmla="*/ 969942 w 2103393"/>
              <a:gd name="connsiteY17-2050" fmla="*/ 499274 h 1959848"/>
              <a:gd name="connsiteX18-2051" fmla="*/ 947503 w 2103393"/>
              <a:gd name="connsiteY18-2052" fmla="*/ 0 h 1959848"/>
              <a:gd name="connsiteX0-2053" fmla="*/ 947503 w 2103393"/>
              <a:gd name="connsiteY0-2054" fmla="*/ 0 h 1959848"/>
              <a:gd name="connsiteX1-2055" fmla="*/ 947503 w 2103393"/>
              <a:gd name="connsiteY1-2056" fmla="*/ 0 h 1959848"/>
              <a:gd name="connsiteX2-2057" fmla="*/ 1183115 w 2103393"/>
              <a:gd name="connsiteY2-2058" fmla="*/ 5610 h 1959848"/>
              <a:gd name="connsiteX3-2059" fmla="*/ 1177505 w 2103393"/>
              <a:gd name="connsiteY3-2060" fmla="*/ 493664 h 1959848"/>
              <a:gd name="connsiteX4-2061" fmla="*/ 1312141 w 2103393"/>
              <a:gd name="connsiteY4-2062" fmla="*/ 572201 h 1959848"/>
              <a:gd name="connsiteX5-2063" fmla="*/ 1508484 w 2103393"/>
              <a:gd name="connsiteY5-2064" fmla="*/ 375858 h 1959848"/>
              <a:gd name="connsiteX6-2065" fmla="*/ 2058246 w 2103393"/>
              <a:gd name="connsiteY6-2066" fmla="*/ 1924167 h 1959848"/>
              <a:gd name="connsiteX7-2067" fmla="*/ 1211163 w 2103393"/>
              <a:gd name="connsiteY7-2068" fmla="*/ 1486600 h 1959848"/>
              <a:gd name="connsiteX8-2069" fmla="*/ 1205554 w 2103393"/>
              <a:gd name="connsiteY8-2070" fmla="*/ 1200502 h 1959848"/>
              <a:gd name="connsiteX9-2071" fmla="*/ 1244823 w 2103393"/>
              <a:gd name="connsiteY9-2072" fmla="*/ 757325 h 1959848"/>
              <a:gd name="connsiteX10-2073" fmla="*/ 1076528 w 2103393"/>
              <a:gd name="connsiteY10-2074" fmla="*/ 611470 h 1959848"/>
              <a:gd name="connsiteX11-2075" fmla="*/ 885795 w 2103393"/>
              <a:gd name="connsiteY11-2076" fmla="*/ 751715 h 1959848"/>
              <a:gd name="connsiteX12-2077" fmla="*/ 919453 w 2103393"/>
              <a:gd name="connsiteY12-2078" fmla="*/ 1189281 h 1959848"/>
              <a:gd name="connsiteX13-2079" fmla="*/ 891405 w 2103393"/>
              <a:gd name="connsiteY13-2080" fmla="*/ 1509040 h 1959848"/>
              <a:gd name="connsiteX14-2081" fmla="*/ 89201 w 2103393"/>
              <a:gd name="connsiteY14-2082" fmla="*/ 1952216 h 1959848"/>
              <a:gd name="connsiteX15-2083" fmla="*/ 577255 w 2103393"/>
              <a:gd name="connsiteY15-2084" fmla="*/ 375858 h 1959848"/>
              <a:gd name="connsiteX16-2085" fmla="*/ 807257 w 2103393"/>
              <a:gd name="connsiteY16-2086" fmla="*/ 611470 h 1959848"/>
              <a:gd name="connsiteX17-2087" fmla="*/ 969942 w 2103393"/>
              <a:gd name="connsiteY17-2088" fmla="*/ 499274 h 1959848"/>
              <a:gd name="connsiteX18-2089" fmla="*/ 947503 w 2103393"/>
              <a:gd name="connsiteY18-2090" fmla="*/ 0 h 1959848"/>
              <a:gd name="connsiteX0-2091" fmla="*/ 947503 w 2103393"/>
              <a:gd name="connsiteY0-2092" fmla="*/ 0 h 1959848"/>
              <a:gd name="connsiteX1-2093" fmla="*/ 947503 w 2103393"/>
              <a:gd name="connsiteY1-2094" fmla="*/ 0 h 1959848"/>
              <a:gd name="connsiteX2-2095" fmla="*/ 1183115 w 2103393"/>
              <a:gd name="connsiteY2-2096" fmla="*/ 5610 h 1959848"/>
              <a:gd name="connsiteX3-2097" fmla="*/ 1177505 w 2103393"/>
              <a:gd name="connsiteY3-2098" fmla="*/ 493664 h 1959848"/>
              <a:gd name="connsiteX4-2099" fmla="*/ 1312141 w 2103393"/>
              <a:gd name="connsiteY4-2100" fmla="*/ 572201 h 1959848"/>
              <a:gd name="connsiteX5-2101" fmla="*/ 1508484 w 2103393"/>
              <a:gd name="connsiteY5-2102" fmla="*/ 375858 h 1959848"/>
              <a:gd name="connsiteX6-2103" fmla="*/ 2058246 w 2103393"/>
              <a:gd name="connsiteY6-2104" fmla="*/ 1924167 h 1959848"/>
              <a:gd name="connsiteX7-2105" fmla="*/ 1211163 w 2103393"/>
              <a:gd name="connsiteY7-2106" fmla="*/ 1486600 h 1959848"/>
              <a:gd name="connsiteX8-2107" fmla="*/ 1205554 w 2103393"/>
              <a:gd name="connsiteY8-2108" fmla="*/ 1200502 h 1959848"/>
              <a:gd name="connsiteX9-2109" fmla="*/ 1244823 w 2103393"/>
              <a:gd name="connsiteY9-2110" fmla="*/ 757325 h 1959848"/>
              <a:gd name="connsiteX10-2111" fmla="*/ 1076528 w 2103393"/>
              <a:gd name="connsiteY10-2112" fmla="*/ 611470 h 1959848"/>
              <a:gd name="connsiteX11-2113" fmla="*/ 885795 w 2103393"/>
              <a:gd name="connsiteY11-2114" fmla="*/ 751715 h 1959848"/>
              <a:gd name="connsiteX12-2115" fmla="*/ 919453 w 2103393"/>
              <a:gd name="connsiteY12-2116" fmla="*/ 1189281 h 1959848"/>
              <a:gd name="connsiteX13-2117" fmla="*/ 891405 w 2103393"/>
              <a:gd name="connsiteY13-2118" fmla="*/ 1509040 h 1959848"/>
              <a:gd name="connsiteX14-2119" fmla="*/ 89201 w 2103393"/>
              <a:gd name="connsiteY14-2120" fmla="*/ 1952216 h 1959848"/>
              <a:gd name="connsiteX15-2121" fmla="*/ 577255 w 2103393"/>
              <a:gd name="connsiteY15-2122" fmla="*/ 375858 h 1959848"/>
              <a:gd name="connsiteX16-2123" fmla="*/ 807257 w 2103393"/>
              <a:gd name="connsiteY16-2124" fmla="*/ 611470 h 1959848"/>
              <a:gd name="connsiteX17-2125" fmla="*/ 969942 w 2103393"/>
              <a:gd name="connsiteY17-2126" fmla="*/ 499274 h 1959848"/>
              <a:gd name="connsiteX18-2127" fmla="*/ 947503 w 2103393"/>
              <a:gd name="connsiteY18-2128" fmla="*/ 0 h 1959848"/>
              <a:gd name="connsiteX0-2129" fmla="*/ 947503 w 2103393"/>
              <a:gd name="connsiteY0-2130" fmla="*/ 0 h 1959848"/>
              <a:gd name="connsiteX1-2131" fmla="*/ 947503 w 2103393"/>
              <a:gd name="connsiteY1-2132" fmla="*/ 0 h 1959848"/>
              <a:gd name="connsiteX2-2133" fmla="*/ 1183115 w 2103393"/>
              <a:gd name="connsiteY2-2134" fmla="*/ 5610 h 1959848"/>
              <a:gd name="connsiteX3-2135" fmla="*/ 1177505 w 2103393"/>
              <a:gd name="connsiteY3-2136" fmla="*/ 493664 h 1959848"/>
              <a:gd name="connsiteX4-2137" fmla="*/ 1312141 w 2103393"/>
              <a:gd name="connsiteY4-2138" fmla="*/ 572201 h 1959848"/>
              <a:gd name="connsiteX5-2139" fmla="*/ 1508484 w 2103393"/>
              <a:gd name="connsiteY5-2140" fmla="*/ 375858 h 1959848"/>
              <a:gd name="connsiteX6-2141" fmla="*/ 2058246 w 2103393"/>
              <a:gd name="connsiteY6-2142" fmla="*/ 1924167 h 1959848"/>
              <a:gd name="connsiteX7-2143" fmla="*/ 1211163 w 2103393"/>
              <a:gd name="connsiteY7-2144" fmla="*/ 1486600 h 1959848"/>
              <a:gd name="connsiteX8-2145" fmla="*/ 1205554 w 2103393"/>
              <a:gd name="connsiteY8-2146" fmla="*/ 1200502 h 1959848"/>
              <a:gd name="connsiteX9-2147" fmla="*/ 1244823 w 2103393"/>
              <a:gd name="connsiteY9-2148" fmla="*/ 757325 h 1959848"/>
              <a:gd name="connsiteX10-2149" fmla="*/ 1076528 w 2103393"/>
              <a:gd name="connsiteY10-2150" fmla="*/ 611470 h 1959848"/>
              <a:gd name="connsiteX11-2151" fmla="*/ 885795 w 2103393"/>
              <a:gd name="connsiteY11-2152" fmla="*/ 751715 h 1959848"/>
              <a:gd name="connsiteX12-2153" fmla="*/ 919453 w 2103393"/>
              <a:gd name="connsiteY12-2154" fmla="*/ 1189281 h 1959848"/>
              <a:gd name="connsiteX13-2155" fmla="*/ 891405 w 2103393"/>
              <a:gd name="connsiteY13-2156" fmla="*/ 1509040 h 1959848"/>
              <a:gd name="connsiteX14-2157" fmla="*/ 89201 w 2103393"/>
              <a:gd name="connsiteY14-2158" fmla="*/ 1952216 h 1959848"/>
              <a:gd name="connsiteX15-2159" fmla="*/ 577255 w 2103393"/>
              <a:gd name="connsiteY15-2160" fmla="*/ 375858 h 1959848"/>
              <a:gd name="connsiteX16-2161" fmla="*/ 807257 w 2103393"/>
              <a:gd name="connsiteY16-2162" fmla="*/ 611470 h 1959848"/>
              <a:gd name="connsiteX17-2163" fmla="*/ 969942 w 2103393"/>
              <a:gd name="connsiteY17-2164" fmla="*/ 499274 h 1959848"/>
              <a:gd name="connsiteX18-2165" fmla="*/ 947503 w 2103393"/>
              <a:gd name="connsiteY18-2166" fmla="*/ 0 h 1959848"/>
              <a:gd name="connsiteX0-2167" fmla="*/ 947503 w 2103393"/>
              <a:gd name="connsiteY0-2168" fmla="*/ 0 h 1961617"/>
              <a:gd name="connsiteX1-2169" fmla="*/ 947503 w 2103393"/>
              <a:gd name="connsiteY1-2170" fmla="*/ 0 h 1961617"/>
              <a:gd name="connsiteX2-2171" fmla="*/ 1183115 w 2103393"/>
              <a:gd name="connsiteY2-2172" fmla="*/ 5610 h 1961617"/>
              <a:gd name="connsiteX3-2173" fmla="*/ 1177505 w 2103393"/>
              <a:gd name="connsiteY3-2174" fmla="*/ 493664 h 1961617"/>
              <a:gd name="connsiteX4-2175" fmla="*/ 1312141 w 2103393"/>
              <a:gd name="connsiteY4-2176" fmla="*/ 572201 h 1961617"/>
              <a:gd name="connsiteX5-2177" fmla="*/ 1508484 w 2103393"/>
              <a:gd name="connsiteY5-2178" fmla="*/ 375858 h 1961617"/>
              <a:gd name="connsiteX6-2179" fmla="*/ 2058246 w 2103393"/>
              <a:gd name="connsiteY6-2180" fmla="*/ 1924167 h 1961617"/>
              <a:gd name="connsiteX7-2181" fmla="*/ 1244822 w 2103393"/>
              <a:gd name="connsiteY7-2182" fmla="*/ 1514649 h 1961617"/>
              <a:gd name="connsiteX8-2183" fmla="*/ 1205554 w 2103393"/>
              <a:gd name="connsiteY8-2184" fmla="*/ 1200502 h 1961617"/>
              <a:gd name="connsiteX9-2185" fmla="*/ 1244823 w 2103393"/>
              <a:gd name="connsiteY9-2186" fmla="*/ 757325 h 1961617"/>
              <a:gd name="connsiteX10-2187" fmla="*/ 1076528 w 2103393"/>
              <a:gd name="connsiteY10-2188" fmla="*/ 611470 h 1961617"/>
              <a:gd name="connsiteX11-2189" fmla="*/ 885795 w 2103393"/>
              <a:gd name="connsiteY11-2190" fmla="*/ 751715 h 1961617"/>
              <a:gd name="connsiteX12-2191" fmla="*/ 919453 w 2103393"/>
              <a:gd name="connsiteY12-2192" fmla="*/ 1189281 h 1961617"/>
              <a:gd name="connsiteX13-2193" fmla="*/ 891405 w 2103393"/>
              <a:gd name="connsiteY13-2194" fmla="*/ 1509040 h 1961617"/>
              <a:gd name="connsiteX14-2195" fmla="*/ 89201 w 2103393"/>
              <a:gd name="connsiteY14-2196" fmla="*/ 1952216 h 1961617"/>
              <a:gd name="connsiteX15-2197" fmla="*/ 577255 w 2103393"/>
              <a:gd name="connsiteY15-2198" fmla="*/ 375858 h 1961617"/>
              <a:gd name="connsiteX16-2199" fmla="*/ 807257 w 2103393"/>
              <a:gd name="connsiteY16-2200" fmla="*/ 611470 h 1961617"/>
              <a:gd name="connsiteX17-2201" fmla="*/ 969942 w 2103393"/>
              <a:gd name="connsiteY17-2202" fmla="*/ 499274 h 1961617"/>
              <a:gd name="connsiteX18-2203" fmla="*/ 947503 w 2103393"/>
              <a:gd name="connsiteY18-2204" fmla="*/ 0 h 1961617"/>
              <a:gd name="connsiteX0-2205" fmla="*/ 947503 w 2103393"/>
              <a:gd name="connsiteY0-2206" fmla="*/ 0 h 1961617"/>
              <a:gd name="connsiteX1-2207" fmla="*/ 947503 w 2103393"/>
              <a:gd name="connsiteY1-2208" fmla="*/ 0 h 1961617"/>
              <a:gd name="connsiteX2-2209" fmla="*/ 1183115 w 2103393"/>
              <a:gd name="connsiteY2-2210" fmla="*/ 5610 h 1961617"/>
              <a:gd name="connsiteX3-2211" fmla="*/ 1177505 w 2103393"/>
              <a:gd name="connsiteY3-2212" fmla="*/ 493664 h 1961617"/>
              <a:gd name="connsiteX4-2213" fmla="*/ 1312141 w 2103393"/>
              <a:gd name="connsiteY4-2214" fmla="*/ 572201 h 1961617"/>
              <a:gd name="connsiteX5-2215" fmla="*/ 1508484 w 2103393"/>
              <a:gd name="connsiteY5-2216" fmla="*/ 375858 h 1961617"/>
              <a:gd name="connsiteX6-2217" fmla="*/ 2058246 w 2103393"/>
              <a:gd name="connsiteY6-2218" fmla="*/ 1924167 h 1961617"/>
              <a:gd name="connsiteX7-2219" fmla="*/ 1244822 w 2103393"/>
              <a:gd name="connsiteY7-2220" fmla="*/ 1514649 h 1961617"/>
              <a:gd name="connsiteX8-2221" fmla="*/ 1205554 w 2103393"/>
              <a:gd name="connsiteY8-2222" fmla="*/ 1200502 h 1961617"/>
              <a:gd name="connsiteX9-2223" fmla="*/ 1244823 w 2103393"/>
              <a:gd name="connsiteY9-2224" fmla="*/ 757325 h 1961617"/>
              <a:gd name="connsiteX10-2225" fmla="*/ 1076528 w 2103393"/>
              <a:gd name="connsiteY10-2226" fmla="*/ 611470 h 1961617"/>
              <a:gd name="connsiteX11-2227" fmla="*/ 885795 w 2103393"/>
              <a:gd name="connsiteY11-2228" fmla="*/ 751715 h 1961617"/>
              <a:gd name="connsiteX12-2229" fmla="*/ 919453 w 2103393"/>
              <a:gd name="connsiteY12-2230" fmla="*/ 1189281 h 1961617"/>
              <a:gd name="connsiteX13-2231" fmla="*/ 891405 w 2103393"/>
              <a:gd name="connsiteY13-2232" fmla="*/ 1509040 h 1961617"/>
              <a:gd name="connsiteX14-2233" fmla="*/ 89201 w 2103393"/>
              <a:gd name="connsiteY14-2234" fmla="*/ 1952216 h 1961617"/>
              <a:gd name="connsiteX15-2235" fmla="*/ 577255 w 2103393"/>
              <a:gd name="connsiteY15-2236" fmla="*/ 375858 h 1961617"/>
              <a:gd name="connsiteX16-2237" fmla="*/ 807257 w 2103393"/>
              <a:gd name="connsiteY16-2238" fmla="*/ 611470 h 1961617"/>
              <a:gd name="connsiteX17-2239" fmla="*/ 969942 w 2103393"/>
              <a:gd name="connsiteY17-2240" fmla="*/ 499274 h 1961617"/>
              <a:gd name="connsiteX18-2241" fmla="*/ 947503 w 2103393"/>
              <a:gd name="connsiteY18-2242" fmla="*/ 0 h 1961617"/>
              <a:gd name="connsiteX0-2243" fmla="*/ 947503 w 2103393"/>
              <a:gd name="connsiteY0-2244" fmla="*/ 0 h 1963064"/>
              <a:gd name="connsiteX1-2245" fmla="*/ 947503 w 2103393"/>
              <a:gd name="connsiteY1-2246" fmla="*/ 0 h 1963064"/>
              <a:gd name="connsiteX2-2247" fmla="*/ 1183115 w 2103393"/>
              <a:gd name="connsiteY2-2248" fmla="*/ 5610 h 1963064"/>
              <a:gd name="connsiteX3-2249" fmla="*/ 1177505 w 2103393"/>
              <a:gd name="connsiteY3-2250" fmla="*/ 493664 h 1963064"/>
              <a:gd name="connsiteX4-2251" fmla="*/ 1312141 w 2103393"/>
              <a:gd name="connsiteY4-2252" fmla="*/ 572201 h 1963064"/>
              <a:gd name="connsiteX5-2253" fmla="*/ 1508484 w 2103393"/>
              <a:gd name="connsiteY5-2254" fmla="*/ 375858 h 1963064"/>
              <a:gd name="connsiteX6-2255" fmla="*/ 2058246 w 2103393"/>
              <a:gd name="connsiteY6-2256" fmla="*/ 1924167 h 1963064"/>
              <a:gd name="connsiteX7-2257" fmla="*/ 1244822 w 2103393"/>
              <a:gd name="connsiteY7-2258" fmla="*/ 1514649 h 1963064"/>
              <a:gd name="connsiteX8-2259" fmla="*/ 1205554 w 2103393"/>
              <a:gd name="connsiteY8-2260" fmla="*/ 1200502 h 1963064"/>
              <a:gd name="connsiteX9-2261" fmla="*/ 1244823 w 2103393"/>
              <a:gd name="connsiteY9-2262" fmla="*/ 757325 h 1963064"/>
              <a:gd name="connsiteX10-2263" fmla="*/ 1076528 w 2103393"/>
              <a:gd name="connsiteY10-2264" fmla="*/ 611470 h 1963064"/>
              <a:gd name="connsiteX11-2265" fmla="*/ 885795 w 2103393"/>
              <a:gd name="connsiteY11-2266" fmla="*/ 751715 h 1963064"/>
              <a:gd name="connsiteX12-2267" fmla="*/ 919453 w 2103393"/>
              <a:gd name="connsiteY12-2268" fmla="*/ 1189281 h 1963064"/>
              <a:gd name="connsiteX13-2269" fmla="*/ 891405 w 2103393"/>
              <a:gd name="connsiteY13-2270" fmla="*/ 1509040 h 1963064"/>
              <a:gd name="connsiteX14-2271" fmla="*/ 89201 w 2103393"/>
              <a:gd name="connsiteY14-2272" fmla="*/ 1952216 h 1963064"/>
              <a:gd name="connsiteX15-2273" fmla="*/ 577255 w 2103393"/>
              <a:gd name="connsiteY15-2274" fmla="*/ 375858 h 1963064"/>
              <a:gd name="connsiteX16-2275" fmla="*/ 807257 w 2103393"/>
              <a:gd name="connsiteY16-2276" fmla="*/ 611470 h 1963064"/>
              <a:gd name="connsiteX17-2277" fmla="*/ 969942 w 2103393"/>
              <a:gd name="connsiteY17-2278" fmla="*/ 499274 h 1963064"/>
              <a:gd name="connsiteX18-2279" fmla="*/ 947503 w 2103393"/>
              <a:gd name="connsiteY18-2280" fmla="*/ 0 h 1963064"/>
              <a:gd name="connsiteX0-2281" fmla="*/ 947503 w 2103393"/>
              <a:gd name="connsiteY0-2282" fmla="*/ 0 h 1964995"/>
              <a:gd name="connsiteX1-2283" fmla="*/ 947503 w 2103393"/>
              <a:gd name="connsiteY1-2284" fmla="*/ 0 h 1964995"/>
              <a:gd name="connsiteX2-2285" fmla="*/ 1183115 w 2103393"/>
              <a:gd name="connsiteY2-2286" fmla="*/ 5610 h 1964995"/>
              <a:gd name="connsiteX3-2287" fmla="*/ 1177505 w 2103393"/>
              <a:gd name="connsiteY3-2288" fmla="*/ 493664 h 1964995"/>
              <a:gd name="connsiteX4-2289" fmla="*/ 1312141 w 2103393"/>
              <a:gd name="connsiteY4-2290" fmla="*/ 572201 h 1964995"/>
              <a:gd name="connsiteX5-2291" fmla="*/ 1508484 w 2103393"/>
              <a:gd name="connsiteY5-2292" fmla="*/ 375858 h 1964995"/>
              <a:gd name="connsiteX6-2293" fmla="*/ 2058246 w 2103393"/>
              <a:gd name="connsiteY6-2294" fmla="*/ 1924167 h 1964995"/>
              <a:gd name="connsiteX7-2295" fmla="*/ 1244822 w 2103393"/>
              <a:gd name="connsiteY7-2296" fmla="*/ 1514649 h 1964995"/>
              <a:gd name="connsiteX8-2297" fmla="*/ 1205554 w 2103393"/>
              <a:gd name="connsiteY8-2298" fmla="*/ 1200502 h 1964995"/>
              <a:gd name="connsiteX9-2299" fmla="*/ 1244823 w 2103393"/>
              <a:gd name="connsiteY9-2300" fmla="*/ 757325 h 1964995"/>
              <a:gd name="connsiteX10-2301" fmla="*/ 1076528 w 2103393"/>
              <a:gd name="connsiteY10-2302" fmla="*/ 611470 h 1964995"/>
              <a:gd name="connsiteX11-2303" fmla="*/ 885795 w 2103393"/>
              <a:gd name="connsiteY11-2304" fmla="*/ 751715 h 1964995"/>
              <a:gd name="connsiteX12-2305" fmla="*/ 919453 w 2103393"/>
              <a:gd name="connsiteY12-2306" fmla="*/ 1189281 h 1964995"/>
              <a:gd name="connsiteX13-2307" fmla="*/ 891405 w 2103393"/>
              <a:gd name="connsiteY13-2308" fmla="*/ 1509040 h 1964995"/>
              <a:gd name="connsiteX14-2309" fmla="*/ 89201 w 2103393"/>
              <a:gd name="connsiteY14-2310" fmla="*/ 1952216 h 1964995"/>
              <a:gd name="connsiteX15-2311" fmla="*/ 577255 w 2103393"/>
              <a:gd name="connsiteY15-2312" fmla="*/ 375858 h 1964995"/>
              <a:gd name="connsiteX16-2313" fmla="*/ 807257 w 2103393"/>
              <a:gd name="connsiteY16-2314" fmla="*/ 611470 h 1964995"/>
              <a:gd name="connsiteX17-2315" fmla="*/ 969942 w 2103393"/>
              <a:gd name="connsiteY17-2316" fmla="*/ 499274 h 1964995"/>
              <a:gd name="connsiteX18-2317" fmla="*/ 947503 w 2103393"/>
              <a:gd name="connsiteY18-2318" fmla="*/ 0 h 1964995"/>
              <a:gd name="connsiteX0-2319" fmla="*/ 947503 w 2103393"/>
              <a:gd name="connsiteY0-2320" fmla="*/ 13781 h 1978776"/>
              <a:gd name="connsiteX1-2321" fmla="*/ 947503 w 2103393"/>
              <a:gd name="connsiteY1-2322" fmla="*/ 13781 h 1978776"/>
              <a:gd name="connsiteX2-2323" fmla="*/ 1183115 w 2103393"/>
              <a:gd name="connsiteY2-2324" fmla="*/ 19391 h 1978776"/>
              <a:gd name="connsiteX3-2325" fmla="*/ 1177505 w 2103393"/>
              <a:gd name="connsiteY3-2326" fmla="*/ 507445 h 1978776"/>
              <a:gd name="connsiteX4-2327" fmla="*/ 1312141 w 2103393"/>
              <a:gd name="connsiteY4-2328" fmla="*/ 585982 h 1978776"/>
              <a:gd name="connsiteX5-2329" fmla="*/ 1508484 w 2103393"/>
              <a:gd name="connsiteY5-2330" fmla="*/ 389639 h 1978776"/>
              <a:gd name="connsiteX6-2331" fmla="*/ 2058246 w 2103393"/>
              <a:gd name="connsiteY6-2332" fmla="*/ 1937948 h 1978776"/>
              <a:gd name="connsiteX7-2333" fmla="*/ 1244822 w 2103393"/>
              <a:gd name="connsiteY7-2334" fmla="*/ 1528430 h 1978776"/>
              <a:gd name="connsiteX8-2335" fmla="*/ 1205554 w 2103393"/>
              <a:gd name="connsiteY8-2336" fmla="*/ 1214283 h 1978776"/>
              <a:gd name="connsiteX9-2337" fmla="*/ 1244823 w 2103393"/>
              <a:gd name="connsiteY9-2338" fmla="*/ 771106 h 1978776"/>
              <a:gd name="connsiteX10-2339" fmla="*/ 1076528 w 2103393"/>
              <a:gd name="connsiteY10-2340" fmla="*/ 625251 h 1978776"/>
              <a:gd name="connsiteX11-2341" fmla="*/ 885795 w 2103393"/>
              <a:gd name="connsiteY11-2342" fmla="*/ 765496 h 1978776"/>
              <a:gd name="connsiteX12-2343" fmla="*/ 919453 w 2103393"/>
              <a:gd name="connsiteY12-2344" fmla="*/ 1203062 h 1978776"/>
              <a:gd name="connsiteX13-2345" fmla="*/ 891405 w 2103393"/>
              <a:gd name="connsiteY13-2346" fmla="*/ 1522821 h 1978776"/>
              <a:gd name="connsiteX14-2347" fmla="*/ 89201 w 2103393"/>
              <a:gd name="connsiteY14-2348" fmla="*/ 1965997 h 1978776"/>
              <a:gd name="connsiteX15-2349" fmla="*/ 577255 w 2103393"/>
              <a:gd name="connsiteY15-2350" fmla="*/ 389639 h 1978776"/>
              <a:gd name="connsiteX16-2351" fmla="*/ 807257 w 2103393"/>
              <a:gd name="connsiteY16-2352" fmla="*/ 625251 h 1978776"/>
              <a:gd name="connsiteX17-2353" fmla="*/ 969942 w 2103393"/>
              <a:gd name="connsiteY17-2354" fmla="*/ 513055 h 1978776"/>
              <a:gd name="connsiteX18-2355" fmla="*/ 947503 w 2103393"/>
              <a:gd name="connsiteY18-2356" fmla="*/ 13781 h 1978776"/>
              <a:gd name="connsiteX0-2357" fmla="*/ 964333 w 2103393"/>
              <a:gd name="connsiteY0-2358" fmla="*/ 55026 h 1980752"/>
              <a:gd name="connsiteX1-2359" fmla="*/ 947503 w 2103393"/>
              <a:gd name="connsiteY1-2360" fmla="*/ 15757 h 1980752"/>
              <a:gd name="connsiteX2-2361" fmla="*/ 1183115 w 2103393"/>
              <a:gd name="connsiteY2-2362" fmla="*/ 21367 h 1980752"/>
              <a:gd name="connsiteX3-2363" fmla="*/ 1177505 w 2103393"/>
              <a:gd name="connsiteY3-2364" fmla="*/ 509421 h 1980752"/>
              <a:gd name="connsiteX4-2365" fmla="*/ 1312141 w 2103393"/>
              <a:gd name="connsiteY4-2366" fmla="*/ 587958 h 1980752"/>
              <a:gd name="connsiteX5-2367" fmla="*/ 1508484 w 2103393"/>
              <a:gd name="connsiteY5-2368" fmla="*/ 391615 h 1980752"/>
              <a:gd name="connsiteX6-2369" fmla="*/ 2058246 w 2103393"/>
              <a:gd name="connsiteY6-2370" fmla="*/ 1939924 h 1980752"/>
              <a:gd name="connsiteX7-2371" fmla="*/ 1244822 w 2103393"/>
              <a:gd name="connsiteY7-2372" fmla="*/ 1530406 h 1980752"/>
              <a:gd name="connsiteX8-2373" fmla="*/ 1205554 w 2103393"/>
              <a:gd name="connsiteY8-2374" fmla="*/ 1216259 h 1980752"/>
              <a:gd name="connsiteX9-2375" fmla="*/ 1244823 w 2103393"/>
              <a:gd name="connsiteY9-2376" fmla="*/ 773082 h 1980752"/>
              <a:gd name="connsiteX10-2377" fmla="*/ 1076528 w 2103393"/>
              <a:gd name="connsiteY10-2378" fmla="*/ 627227 h 1980752"/>
              <a:gd name="connsiteX11-2379" fmla="*/ 885795 w 2103393"/>
              <a:gd name="connsiteY11-2380" fmla="*/ 767472 h 1980752"/>
              <a:gd name="connsiteX12-2381" fmla="*/ 919453 w 2103393"/>
              <a:gd name="connsiteY12-2382" fmla="*/ 1205038 h 1980752"/>
              <a:gd name="connsiteX13-2383" fmla="*/ 891405 w 2103393"/>
              <a:gd name="connsiteY13-2384" fmla="*/ 1524797 h 1980752"/>
              <a:gd name="connsiteX14-2385" fmla="*/ 89201 w 2103393"/>
              <a:gd name="connsiteY14-2386" fmla="*/ 1967973 h 1980752"/>
              <a:gd name="connsiteX15-2387" fmla="*/ 577255 w 2103393"/>
              <a:gd name="connsiteY15-2388" fmla="*/ 391615 h 1980752"/>
              <a:gd name="connsiteX16-2389" fmla="*/ 807257 w 2103393"/>
              <a:gd name="connsiteY16-2390" fmla="*/ 627227 h 1980752"/>
              <a:gd name="connsiteX17-2391" fmla="*/ 969942 w 2103393"/>
              <a:gd name="connsiteY17-2392" fmla="*/ 515031 h 1980752"/>
              <a:gd name="connsiteX18-2393" fmla="*/ 964333 w 2103393"/>
              <a:gd name="connsiteY18-2394" fmla="*/ 55026 h 1980752"/>
              <a:gd name="connsiteX0-2395" fmla="*/ 913845 w 2103393"/>
              <a:gd name="connsiteY0-2396" fmla="*/ 72662 h 1981559"/>
              <a:gd name="connsiteX1-2397" fmla="*/ 947503 w 2103393"/>
              <a:gd name="connsiteY1-2398" fmla="*/ 16564 h 1981559"/>
              <a:gd name="connsiteX2-2399" fmla="*/ 1183115 w 2103393"/>
              <a:gd name="connsiteY2-2400" fmla="*/ 22174 h 1981559"/>
              <a:gd name="connsiteX3-2401" fmla="*/ 1177505 w 2103393"/>
              <a:gd name="connsiteY3-2402" fmla="*/ 510228 h 1981559"/>
              <a:gd name="connsiteX4-2403" fmla="*/ 1312141 w 2103393"/>
              <a:gd name="connsiteY4-2404" fmla="*/ 588765 h 1981559"/>
              <a:gd name="connsiteX5-2405" fmla="*/ 1508484 w 2103393"/>
              <a:gd name="connsiteY5-2406" fmla="*/ 392422 h 1981559"/>
              <a:gd name="connsiteX6-2407" fmla="*/ 2058246 w 2103393"/>
              <a:gd name="connsiteY6-2408" fmla="*/ 1940731 h 1981559"/>
              <a:gd name="connsiteX7-2409" fmla="*/ 1244822 w 2103393"/>
              <a:gd name="connsiteY7-2410" fmla="*/ 1531213 h 1981559"/>
              <a:gd name="connsiteX8-2411" fmla="*/ 1205554 w 2103393"/>
              <a:gd name="connsiteY8-2412" fmla="*/ 1217066 h 1981559"/>
              <a:gd name="connsiteX9-2413" fmla="*/ 1244823 w 2103393"/>
              <a:gd name="connsiteY9-2414" fmla="*/ 773889 h 1981559"/>
              <a:gd name="connsiteX10-2415" fmla="*/ 1076528 w 2103393"/>
              <a:gd name="connsiteY10-2416" fmla="*/ 628034 h 1981559"/>
              <a:gd name="connsiteX11-2417" fmla="*/ 885795 w 2103393"/>
              <a:gd name="connsiteY11-2418" fmla="*/ 768279 h 1981559"/>
              <a:gd name="connsiteX12-2419" fmla="*/ 919453 w 2103393"/>
              <a:gd name="connsiteY12-2420" fmla="*/ 1205845 h 1981559"/>
              <a:gd name="connsiteX13-2421" fmla="*/ 891405 w 2103393"/>
              <a:gd name="connsiteY13-2422" fmla="*/ 1525604 h 1981559"/>
              <a:gd name="connsiteX14-2423" fmla="*/ 89201 w 2103393"/>
              <a:gd name="connsiteY14-2424" fmla="*/ 1968780 h 1981559"/>
              <a:gd name="connsiteX15-2425" fmla="*/ 577255 w 2103393"/>
              <a:gd name="connsiteY15-2426" fmla="*/ 392422 h 1981559"/>
              <a:gd name="connsiteX16-2427" fmla="*/ 807257 w 2103393"/>
              <a:gd name="connsiteY16-2428" fmla="*/ 628034 h 1981559"/>
              <a:gd name="connsiteX17-2429" fmla="*/ 969942 w 2103393"/>
              <a:gd name="connsiteY17-2430" fmla="*/ 515838 h 1981559"/>
              <a:gd name="connsiteX18-2431" fmla="*/ 913845 w 2103393"/>
              <a:gd name="connsiteY18-2432" fmla="*/ 72662 h 1981559"/>
              <a:gd name="connsiteX0-2433" fmla="*/ 913845 w 2103393"/>
              <a:gd name="connsiteY0-2434" fmla="*/ 103017 h 2011914"/>
              <a:gd name="connsiteX1-2435" fmla="*/ 1003601 w 2103393"/>
              <a:gd name="connsiteY1-2436" fmla="*/ 2040 h 2011914"/>
              <a:gd name="connsiteX2-2437" fmla="*/ 1183115 w 2103393"/>
              <a:gd name="connsiteY2-2438" fmla="*/ 52529 h 2011914"/>
              <a:gd name="connsiteX3-2439" fmla="*/ 1177505 w 2103393"/>
              <a:gd name="connsiteY3-2440" fmla="*/ 540583 h 2011914"/>
              <a:gd name="connsiteX4-2441" fmla="*/ 1312141 w 2103393"/>
              <a:gd name="connsiteY4-2442" fmla="*/ 619120 h 2011914"/>
              <a:gd name="connsiteX5-2443" fmla="*/ 1508484 w 2103393"/>
              <a:gd name="connsiteY5-2444" fmla="*/ 422777 h 2011914"/>
              <a:gd name="connsiteX6-2445" fmla="*/ 2058246 w 2103393"/>
              <a:gd name="connsiteY6-2446" fmla="*/ 1971086 h 2011914"/>
              <a:gd name="connsiteX7-2447" fmla="*/ 1244822 w 2103393"/>
              <a:gd name="connsiteY7-2448" fmla="*/ 1561568 h 2011914"/>
              <a:gd name="connsiteX8-2449" fmla="*/ 1205554 w 2103393"/>
              <a:gd name="connsiteY8-2450" fmla="*/ 1247421 h 2011914"/>
              <a:gd name="connsiteX9-2451" fmla="*/ 1244823 w 2103393"/>
              <a:gd name="connsiteY9-2452" fmla="*/ 804244 h 2011914"/>
              <a:gd name="connsiteX10-2453" fmla="*/ 1076528 w 2103393"/>
              <a:gd name="connsiteY10-2454" fmla="*/ 658389 h 2011914"/>
              <a:gd name="connsiteX11-2455" fmla="*/ 885795 w 2103393"/>
              <a:gd name="connsiteY11-2456" fmla="*/ 798634 h 2011914"/>
              <a:gd name="connsiteX12-2457" fmla="*/ 919453 w 2103393"/>
              <a:gd name="connsiteY12-2458" fmla="*/ 1236200 h 2011914"/>
              <a:gd name="connsiteX13-2459" fmla="*/ 891405 w 2103393"/>
              <a:gd name="connsiteY13-2460" fmla="*/ 1555959 h 2011914"/>
              <a:gd name="connsiteX14-2461" fmla="*/ 89201 w 2103393"/>
              <a:gd name="connsiteY14-2462" fmla="*/ 1999135 h 2011914"/>
              <a:gd name="connsiteX15-2463" fmla="*/ 577255 w 2103393"/>
              <a:gd name="connsiteY15-2464" fmla="*/ 422777 h 2011914"/>
              <a:gd name="connsiteX16-2465" fmla="*/ 807257 w 2103393"/>
              <a:gd name="connsiteY16-2466" fmla="*/ 658389 h 2011914"/>
              <a:gd name="connsiteX17-2467" fmla="*/ 969942 w 2103393"/>
              <a:gd name="connsiteY17-2468" fmla="*/ 546193 h 2011914"/>
              <a:gd name="connsiteX18-2469" fmla="*/ 913845 w 2103393"/>
              <a:gd name="connsiteY18-2470" fmla="*/ 103017 h 2011914"/>
              <a:gd name="connsiteX0-2471" fmla="*/ 930675 w 2103393"/>
              <a:gd name="connsiteY0-2472" fmla="*/ 67702 h 2010258"/>
              <a:gd name="connsiteX1-2473" fmla="*/ 1003601 w 2103393"/>
              <a:gd name="connsiteY1-2474" fmla="*/ 384 h 2010258"/>
              <a:gd name="connsiteX2-2475" fmla="*/ 1183115 w 2103393"/>
              <a:gd name="connsiteY2-2476" fmla="*/ 50873 h 2010258"/>
              <a:gd name="connsiteX3-2477" fmla="*/ 1177505 w 2103393"/>
              <a:gd name="connsiteY3-2478" fmla="*/ 538927 h 2010258"/>
              <a:gd name="connsiteX4-2479" fmla="*/ 1312141 w 2103393"/>
              <a:gd name="connsiteY4-2480" fmla="*/ 617464 h 2010258"/>
              <a:gd name="connsiteX5-2481" fmla="*/ 1508484 w 2103393"/>
              <a:gd name="connsiteY5-2482" fmla="*/ 421121 h 2010258"/>
              <a:gd name="connsiteX6-2483" fmla="*/ 2058246 w 2103393"/>
              <a:gd name="connsiteY6-2484" fmla="*/ 1969430 h 2010258"/>
              <a:gd name="connsiteX7-2485" fmla="*/ 1244822 w 2103393"/>
              <a:gd name="connsiteY7-2486" fmla="*/ 1559912 h 2010258"/>
              <a:gd name="connsiteX8-2487" fmla="*/ 1205554 w 2103393"/>
              <a:gd name="connsiteY8-2488" fmla="*/ 1245765 h 2010258"/>
              <a:gd name="connsiteX9-2489" fmla="*/ 1244823 w 2103393"/>
              <a:gd name="connsiteY9-2490" fmla="*/ 802588 h 2010258"/>
              <a:gd name="connsiteX10-2491" fmla="*/ 1076528 w 2103393"/>
              <a:gd name="connsiteY10-2492" fmla="*/ 656733 h 2010258"/>
              <a:gd name="connsiteX11-2493" fmla="*/ 885795 w 2103393"/>
              <a:gd name="connsiteY11-2494" fmla="*/ 796978 h 2010258"/>
              <a:gd name="connsiteX12-2495" fmla="*/ 919453 w 2103393"/>
              <a:gd name="connsiteY12-2496" fmla="*/ 1234544 h 2010258"/>
              <a:gd name="connsiteX13-2497" fmla="*/ 891405 w 2103393"/>
              <a:gd name="connsiteY13-2498" fmla="*/ 1554303 h 2010258"/>
              <a:gd name="connsiteX14-2499" fmla="*/ 89201 w 2103393"/>
              <a:gd name="connsiteY14-2500" fmla="*/ 1997479 h 2010258"/>
              <a:gd name="connsiteX15-2501" fmla="*/ 577255 w 2103393"/>
              <a:gd name="connsiteY15-2502" fmla="*/ 421121 h 2010258"/>
              <a:gd name="connsiteX16-2503" fmla="*/ 807257 w 2103393"/>
              <a:gd name="connsiteY16-2504" fmla="*/ 656733 h 2010258"/>
              <a:gd name="connsiteX17-2505" fmla="*/ 969942 w 2103393"/>
              <a:gd name="connsiteY17-2506" fmla="*/ 544537 h 2010258"/>
              <a:gd name="connsiteX18-2507" fmla="*/ 930675 w 2103393"/>
              <a:gd name="connsiteY18-2508" fmla="*/ 67702 h 2010258"/>
              <a:gd name="connsiteX0-2509" fmla="*/ 930675 w 2103393"/>
              <a:gd name="connsiteY0-2510" fmla="*/ 69239 h 2011795"/>
              <a:gd name="connsiteX1-2511" fmla="*/ 1183115 w 2103393"/>
              <a:gd name="connsiteY1-2512" fmla="*/ 52410 h 2011795"/>
              <a:gd name="connsiteX2-2513" fmla="*/ 1177505 w 2103393"/>
              <a:gd name="connsiteY2-2514" fmla="*/ 540464 h 2011795"/>
              <a:gd name="connsiteX3-2515" fmla="*/ 1312141 w 2103393"/>
              <a:gd name="connsiteY3-2516" fmla="*/ 619001 h 2011795"/>
              <a:gd name="connsiteX4-2517" fmla="*/ 1508484 w 2103393"/>
              <a:gd name="connsiteY4-2518" fmla="*/ 422658 h 2011795"/>
              <a:gd name="connsiteX5-2519" fmla="*/ 2058246 w 2103393"/>
              <a:gd name="connsiteY5-2520" fmla="*/ 1970967 h 2011795"/>
              <a:gd name="connsiteX6-2521" fmla="*/ 1244822 w 2103393"/>
              <a:gd name="connsiteY6-2522" fmla="*/ 1561449 h 2011795"/>
              <a:gd name="connsiteX7-2523" fmla="*/ 1205554 w 2103393"/>
              <a:gd name="connsiteY7-2524" fmla="*/ 1247302 h 2011795"/>
              <a:gd name="connsiteX8-2525" fmla="*/ 1244823 w 2103393"/>
              <a:gd name="connsiteY8-2526" fmla="*/ 804125 h 2011795"/>
              <a:gd name="connsiteX9-2527" fmla="*/ 1076528 w 2103393"/>
              <a:gd name="connsiteY9-2528" fmla="*/ 658270 h 2011795"/>
              <a:gd name="connsiteX10-2529" fmla="*/ 885795 w 2103393"/>
              <a:gd name="connsiteY10-2530" fmla="*/ 798515 h 2011795"/>
              <a:gd name="connsiteX11-2531" fmla="*/ 919453 w 2103393"/>
              <a:gd name="connsiteY11-2532" fmla="*/ 1236081 h 2011795"/>
              <a:gd name="connsiteX12-2533" fmla="*/ 891405 w 2103393"/>
              <a:gd name="connsiteY12-2534" fmla="*/ 1555840 h 2011795"/>
              <a:gd name="connsiteX13-2535" fmla="*/ 89201 w 2103393"/>
              <a:gd name="connsiteY13-2536" fmla="*/ 1999016 h 2011795"/>
              <a:gd name="connsiteX14-2537" fmla="*/ 577255 w 2103393"/>
              <a:gd name="connsiteY14-2538" fmla="*/ 422658 h 2011795"/>
              <a:gd name="connsiteX15-2539" fmla="*/ 807257 w 2103393"/>
              <a:gd name="connsiteY15-2540" fmla="*/ 658270 h 2011795"/>
              <a:gd name="connsiteX16-2541" fmla="*/ 969942 w 2103393"/>
              <a:gd name="connsiteY16-2542" fmla="*/ 546074 h 2011795"/>
              <a:gd name="connsiteX17-2543" fmla="*/ 930675 w 2103393"/>
              <a:gd name="connsiteY17-2544" fmla="*/ 69239 h 2011795"/>
              <a:gd name="connsiteX0-2545" fmla="*/ 930675 w 2103393"/>
              <a:gd name="connsiteY0-2546" fmla="*/ 63795 h 2006351"/>
              <a:gd name="connsiteX1-2547" fmla="*/ 1183115 w 2103393"/>
              <a:gd name="connsiteY1-2548" fmla="*/ 46966 h 2006351"/>
              <a:gd name="connsiteX2-2549" fmla="*/ 1177505 w 2103393"/>
              <a:gd name="connsiteY2-2550" fmla="*/ 535020 h 2006351"/>
              <a:gd name="connsiteX3-2551" fmla="*/ 1312141 w 2103393"/>
              <a:gd name="connsiteY3-2552" fmla="*/ 613557 h 2006351"/>
              <a:gd name="connsiteX4-2553" fmla="*/ 1508484 w 2103393"/>
              <a:gd name="connsiteY4-2554" fmla="*/ 417214 h 2006351"/>
              <a:gd name="connsiteX5-2555" fmla="*/ 2058246 w 2103393"/>
              <a:gd name="connsiteY5-2556" fmla="*/ 1965523 h 2006351"/>
              <a:gd name="connsiteX6-2557" fmla="*/ 1244822 w 2103393"/>
              <a:gd name="connsiteY6-2558" fmla="*/ 1556005 h 2006351"/>
              <a:gd name="connsiteX7-2559" fmla="*/ 1205554 w 2103393"/>
              <a:gd name="connsiteY7-2560" fmla="*/ 1241858 h 2006351"/>
              <a:gd name="connsiteX8-2561" fmla="*/ 1244823 w 2103393"/>
              <a:gd name="connsiteY8-2562" fmla="*/ 798681 h 2006351"/>
              <a:gd name="connsiteX9-2563" fmla="*/ 1076528 w 2103393"/>
              <a:gd name="connsiteY9-2564" fmla="*/ 652826 h 2006351"/>
              <a:gd name="connsiteX10-2565" fmla="*/ 885795 w 2103393"/>
              <a:gd name="connsiteY10-2566" fmla="*/ 793071 h 2006351"/>
              <a:gd name="connsiteX11-2567" fmla="*/ 919453 w 2103393"/>
              <a:gd name="connsiteY11-2568" fmla="*/ 1230637 h 2006351"/>
              <a:gd name="connsiteX12-2569" fmla="*/ 891405 w 2103393"/>
              <a:gd name="connsiteY12-2570" fmla="*/ 1550396 h 2006351"/>
              <a:gd name="connsiteX13-2571" fmla="*/ 89201 w 2103393"/>
              <a:gd name="connsiteY13-2572" fmla="*/ 1993572 h 2006351"/>
              <a:gd name="connsiteX14-2573" fmla="*/ 577255 w 2103393"/>
              <a:gd name="connsiteY14-2574" fmla="*/ 417214 h 2006351"/>
              <a:gd name="connsiteX15-2575" fmla="*/ 807257 w 2103393"/>
              <a:gd name="connsiteY15-2576" fmla="*/ 652826 h 2006351"/>
              <a:gd name="connsiteX16-2577" fmla="*/ 969942 w 2103393"/>
              <a:gd name="connsiteY16-2578" fmla="*/ 540630 h 2006351"/>
              <a:gd name="connsiteX17-2579" fmla="*/ 930675 w 2103393"/>
              <a:gd name="connsiteY17-2580" fmla="*/ 63795 h 2006351"/>
              <a:gd name="connsiteX0-2581" fmla="*/ 930675 w 2103393"/>
              <a:gd name="connsiteY0-2582" fmla="*/ 51191 h 2016186"/>
              <a:gd name="connsiteX1-2583" fmla="*/ 1183115 w 2103393"/>
              <a:gd name="connsiteY1-2584" fmla="*/ 56801 h 2016186"/>
              <a:gd name="connsiteX2-2585" fmla="*/ 1177505 w 2103393"/>
              <a:gd name="connsiteY2-2586" fmla="*/ 544855 h 2016186"/>
              <a:gd name="connsiteX3-2587" fmla="*/ 1312141 w 2103393"/>
              <a:gd name="connsiteY3-2588" fmla="*/ 623392 h 2016186"/>
              <a:gd name="connsiteX4-2589" fmla="*/ 1508484 w 2103393"/>
              <a:gd name="connsiteY4-2590" fmla="*/ 427049 h 2016186"/>
              <a:gd name="connsiteX5-2591" fmla="*/ 2058246 w 2103393"/>
              <a:gd name="connsiteY5-2592" fmla="*/ 1975358 h 2016186"/>
              <a:gd name="connsiteX6-2593" fmla="*/ 1244822 w 2103393"/>
              <a:gd name="connsiteY6-2594" fmla="*/ 1565840 h 2016186"/>
              <a:gd name="connsiteX7-2595" fmla="*/ 1205554 w 2103393"/>
              <a:gd name="connsiteY7-2596" fmla="*/ 1251693 h 2016186"/>
              <a:gd name="connsiteX8-2597" fmla="*/ 1244823 w 2103393"/>
              <a:gd name="connsiteY8-2598" fmla="*/ 808516 h 2016186"/>
              <a:gd name="connsiteX9-2599" fmla="*/ 1076528 w 2103393"/>
              <a:gd name="connsiteY9-2600" fmla="*/ 662661 h 2016186"/>
              <a:gd name="connsiteX10-2601" fmla="*/ 885795 w 2103393"/>
              <a:gd name="connsiteY10-2602" fmla="*/ 802906 h 2016186"/>
              <a:gd name="connsiteX11-2603" fmla="*/ 919453 w 2103393"/>
              <a:gd name="connsiteY11-2604" fmla="*/ 1240472 h 2016186"/>
              <a:gd name="connsiteX12-2605" fmla="*/ 891405 w 2103393"/>
              <a:gd name="connsiteY12-2606" fmla="*/ 1560231 h 2016186"/>
              <a:gd name="connsiteX13-2607" fmla="*/ 89201 w 2103393"/>
              <a:gd name="connsiteY13-2608" fmla="*/ 2003407 h 2016186"/>
              <a:gd name="connsiteX14-2609" fmla="*/ 577255 w 2103393"/>
              <a:gd name="connsiteY14-2610" fmla="*/ 427049 h 2016186"/>
              <a:gd name="connsiteX15-2611" fmla="*/ 807257 w 2103393"/>
              <a:gd name="connsiteY15-2612" fmla="*/ 662661 h 2016186"/>
              <a:gd name="connsiteX16-2613" fmla="*/ 969942 w 2103393"/>
              <a:gd name="connsiteY16-2614" fmla="*/ 550465 h 2016186"/>
              <a:gd name="connsiteX17-2615" fmla="*/ 930675 w 2103393"/>
              <a:gd name="connsiteY17-2616" fmla="*/ 51191 h 2016186"/>
              <a:gd name="connsiteX0-2617" fmla="*/ 930675 w 2103393"/>
              <a:gd name="connsiteY0-2618" fmla="*/ 47103 h 2012098"/>
              <a:gd name="connsiteX1-2619" fmla="*/ 1183115 w 2103393"/>
              <a:gd name="connsiteY1-2620" fmla="*/ 52713 h 2012098"/>
              <a:gd name="connsiteX2-2621" fmla="*/ 1177505 w 2103393"/>
              <a:gd name="connsiteY2-2622" fmla="*/ 540767 h 2012098"/>
              <a:gd name="connsiteX3-2623" fmla="*/ 1312141 w 2103393"/>
              <a:gd name="connsiteY3-2624" fmla="*/ 619304 h 2012098"/>
              <a:gd name="connsiteX4-2625" fmla="*/ 1508484 w 2103393"/>
              <a:gd name="connsiteY4-2626" fmla="*/ 422961 h 2012098"/>
              <a:gd name="connsiteX5-2627" fmla="*/ 2058246 w 2103393"/>
              <a:gd name="connsiteY5-2628" fmla="*/ 1971270 h 2012098"/>
              <a:gd name="connsiteX6-2629" fmla="*/ 1244822 w 2103393"/>
              <a:gd name="connsiteY6-2630" fmla="*/ 1561752 h 2012098"/>
              <a:gd name="connsiteX7-2631" fmla="*/ 1205554 w 2103393"/>
              <a:gd name="connsiteY7-2632" fmla="*/ 1247605 h 2012098"/>
              <a:gd name="connsiteX8-2633" fmla="*/ 1244823 w 2103393"/>
              <a:gd name="connsiteY8-2634" fmla="*/ 804428 h 2012098"/>
              <a:gd name="connsiteX9-2635" fmla="*/ 1076528 w 2103393"/>
              <a:gd name="connsiteY9-2636" fmla="*/ 658573 h 2012098"/>
              <a:gd name="connsiteX10-2637" fmla="*/ 885795 w 2103393"/>
              <a:gd name="connsiteY10-2638" fmla="*/ 798818 h 2012098"/>
              <a:gd name="connsiteX11-2639" fmla="*/ 919453 w 2103393"/>
              <a:gd name="connsiteY11-2640" fmla="*/ 1236384 h 2012098"/>
              <a:gd name="connsiteX12-2641" fmla="*/ 891405 w 2103393"/>
              <a:gd name="connsiteY12-2642" fmla="*/ 1556143 h 2012098"/>
              <a:gd name="connsiteX13-2643" fmla="*/ 89201 w 2103393"/>
              <a:gd name="connsiteY13-2644" fmla="*/ 1999319 h 2012098"/>
              <a:gd name="connsiteX14-2645" fmla="*/ 577255 w 2103393"/>
              <a:gd name="connsiteY14-2646" fmla="*/ 422961 h 2012098"/>
              <a:gd name="connsiteX15-2647" fmla="*/ 807257 w 2103393"/>
              <a:gd name="connsiteY15-2648" fmla="*/ 658573 h 2012098"/>
              <a:gd name="connsiteX16-2649" fmla="*/ 969942 w 2103393"/>
              <a:gd name="connsiteY16-2650" fmla="*/ 546377 h 2012098"/>
              <a:gd name="connsiteX17-2651" fmla="*/ 930675 w 2103393"/>
              <a:gd name="connsiteY17-2652" fmla="*/ 47103 h 2012098"/>
              <a:gd name="connsiteX0-2653" fmla="*/ 930675 w 2103393"/>
              <a:gd name="connsiteY0-2654" fmla="*/ 47103 h 2012098"/>
              <a:gd name="connsiteX1-2655" fmla="*/ 1183115 w 2103393"/>
              <a:gd name="connsiteY1-2656" fmla="*/ 52713 h 2012098"/>
              <a:gd name="connsiteX2-2657" fmla="*/ 1177505 w 2103393"/>
              <a:gd name="connsiteY2-2658" fmla="*/ 540767 h 2012098"/>
              <a:gd name="connsiteX3-2659" fmla="*/ 1312141 w 2103393"/>
              <a:gd name="connsiteY3-2660" fmla="*/ 619304 h 2012098"/>
              <a:gd name="connsiteX4-2661" fmla="*/ 1508484 w 2103393"/>
              <a:gd name="connsiteY4-2662" fmla="*/ 422961 h 2012098"/>
              <a:gd name="connsiteX5-2663" fmla="*/ 2058246 w 2103393"/>
              <a:gd name="connsiteY5-2664" fmla="*/ 1971270 h 2012098"/>
              <a:gd name="connsiteX6-2665" fmla="*/ 1244822 w 2103393"/>
              <a:gd name="connsiteY6-2666" fmla="*/ 1561752 h 2012098"/>
              <a:gd name="connsiteX7-2667" fmla="*/ 1205554 w 2103393"/>
              <a:gd name="connsiteY7-2668" fmla="*/ 1247605 h 2012098"/>
              <a:gd name="connsiteX8-2669" fmla="*/ 1244823 w 2103393"/>
              <a:gd name="connsiteY8-2670" fmla="*/ 804428 h 2012098"/>
              <a:gd name="connsiteX9-2671" fmla="*/ 1076528 w 2103393"/>
              <a:gd name="connsiteY9-2672" fmla="*/ 658573 h 2012098"/>
              <a:gd name="connsiteX10-2673" fmla="*/ 885795 w 2103393"/>
              <a:gd name="connsiteY10-2674" fmla="*/ 798818 h 2012098"/>
              <a:gd name="connsiteX11-2675" fmla="*/ 919453 w 2103393"/>
              <a:gd name="connsiteY11-2676" fmla="*/ 1236384 h 2012098"/>
              <a:gd name="connsiteX12-2677" fmla="*/ 891405 w 2103393"/>
              <a:gd name="connsiteY12-2678" fmla="*/ 1556143 h 2012098"/>
              <a:gd name="connsiteX13-2679" fmla="*/ 89201 w 2103393"/>
              <a:gd name="connsiteY13-2680" fmla="*/ 1999319 h 2012098"/>
              <a:gd name="connsiteX14-2681" fmla="*/ 577255 w 2103393"/>
              <a:gd name="connsiteY14-2682" fmla="*/ 422961 h 2012098"/>
              <a:gd name="connsiteX15-2683" fmla="*/ 807257 w 2103393"/>
              <a:gd name="connsiteY15-2684" fmla="*/ 658573 h 2012098"/>
              <a:gd name="connsiteX16-2685" fmla="*/ 969942 w 2103393"/>
              <a:gd name="connsiteY16-2686" fmla="*/ 546377 h 2012098"/>
              <a:gd name="connsiteX17-2687" fmla="*/ 930675 w 2103393"/>
              <a:gd name="connsiteY17-2688" fmla="*/ 47103 h 2012098"/>
              <a:gd name="connsiteX0-2689" fmla="*/ 930675 w 2103393"/>
              <a:gd name="connsiteY0-2690" fmla="*/ 24191 h 2051098"/>
              <a:gd name="connsiteX1-2691" fmla="*/ 1183115 w 2103393"/>
              <a:gd name="connsiteY1-2692" fmla="*/ 91713 h 2051098"/>
              <a:gd name="connsiteX2-2693" fmla="*/ 1177505 w 2103393"/>
              <a:gd name="connsiteY2-2694" fmla="*/ 579767 h 2051098"/>
              <a:gd name="connsiteX3-2695" fmla="*/ 1312141 w 2103393"/>
              <a:gd name="connsiteY3-2696" fmla="*/ 658304 h 2051098"/>
              <a:gd name="connsiteX4-2697" fmla="*/ 1508484 w 2103393"/>
              <a:gd name="connsiteY4-2698" fmla="*/ 461961 h 2051098"/>
              <a:gd name="connsiteX5-2699" fmla="*/ 2058246 w 2103393"/>
              <a:gd name="connsiteY5-2700" fmla="*/ 2010270 h 2051098"/>
              <a:gd name="connsiteX6-2701" fmla="*/ 1244822 w 2103393"/>
              <a:gd name="connsiteY6-2702" fmla="*/ 1600752 h 2051098"/>
              <a:gd name="connsiteX7-2703" fmla="*/ 1205554 w 2103393"/>
              <a:gd name="connsiteY7-2704" fmla="*/ 1286605 h 2051098"/>
              <a:gd name="connsiteX8-2705" fmla="*/ 1244823 w 2103393"/>
              <a:gd name="connsiteY8-2706" fmla="*/ 843428 h 2051098"/>
              <a:gd name="connsiteX9-2707" fmla="*/ 1076528 w 2103393"/>
              <a:gd name="connsiteY9-2708" fmla="*/ 697573 h 2051098"/>
              <a:gd name="connsiteX10-2709" fmla="*/ 885795 w 2103393"/>
              <a:gd name="connsiteY10-2710" fmla="*/ 837818 h 2051098"/>
              <a:gd name="connsiteX11-2711" fmla="*/ 919453 w 2103393"/>
              <a:gd name="connsiteY11-2712" fmla="*/ 1275384 h 2051098"/>
              <a:gd name="connsiteX12-2713" fmla="*/ 891405 w 2103393"/>
              <a:gd name="connsiteY12-2714" fmla="*/ 1595143 h 2051098"/>
              <a:gd name="connsiteX13-2715" fmla="*/ 89201 w 2103393"/>
              <a:gd name="connsiteY13-2716" fmla="*/ 2038319 h 2051098"/>
              <a:gd name="connsiteX14-2717" fmla="*/ 577255 w 2103393"/>
              <a:gd name="connsiteY14-2718" fmla="*/ 461961 h 2051098"/>
              <a:gd name="connsiteX15-2719" fmla="*/ 807257 w 2103393"/>
              <a:gd name="connsiteY15-2720" fmla="*/ 697573 h 2051098"/>
              <a:gd name="connsiteX16-2721" fmla="*/ 969942 w 2103393"/>
              <a:gd name="connsiteY16-2722" fmla="*/ 585377 h 2051098"/>
              <a:gd name="connsiteX17-2723" fmla="*/ 930675 w 2103393"/>
              <a:gd name="connsiteY17-2724" fmla="*/ 24191 h 2051098"/>
              <a:gd name="connsiteX0-2725" fmla="*/ 930675 w 2103393"/>
              <a:gd name="connsiteY0-2726" fmla="*/ 51153 h 2078060"/>
              <a:gd name="connsiteX1-2727" fmla="*/ 1190398 w 2103393"/>
              <a:gd name="connsiteY1-2728" fmla="*/ 49480 h 2078060"/>
              <a:gd name="connsiteX2-2729" fmla="*/ 1177505 w 2103393"/>
              <a:gd name="connsiteY2-2730" fmla="*/ 606729 h 2078060"/>
              <a:gd name="connsiteX3-2731" fmla="*/ 1312141 w 2103393"/>
              <a:gd name="connsiteY3-2732" fmla="*/ 685266 h 2078060"/>
              <a:gd name="connsiteX4-2733" fmla="*/ 1508484 w 2103393"/>
              <a:gd name="connsiteY4-2734" fmla="*/ 488923 h 2078060"/>
              <a:gd name="connsiteX5-2735" fmla="*/ 2058246 w 2103393"/>
              <a:gd name="connsiteY5-2736" fmla="*/ 2037232 h 2078060"/>
              <a:gd name="connsiteX6-2737" fmla="*/ 1244822 w 2103393"/>
              <a:gd name="connsiteY6-2738" fmla="*/ 1627714 h 2078060"/>
              <a:gd name="connsiteX7-2739" fmla="*/ 1205554 w 2103393"/>
              <a:gd name="connsiteY7-2740" fmla="*/ 1313567 h 2078060"/>
              <a:gd name="connsiteX8-2741" fmla="*/ 1244823 w 2103393"/>
              <a:gd name="connsiteY8-2742" fmla="*/ 870390 h 2078060"/>
              <a:gd name="connsiteX9-2743" fmla="*/ 1076528 w 2103393"/>
              <a:gd name="connsiteY9-2744" fmla="*/ 724535 h 2078060"/>
              <a:gd name="connsiteX10-2745" fmla="*/ 885795 w 2103393"/>
              <a:gd name="connsiteY10-2746" fmla="*/ 864780 h 2078060"/>
              <a:gd name="connsiteX11-2747" fmla="*/ 919453 w 2103393"/>
              <a:gd name="connsiteY11-2748" fmla="*/ 1302346 h 2078060"/>
              <a:gd name="connsiteX12-2749" fmla="*/ 891405 w 2103393"/>
              <a:gd name="connsiteY12-2750" fmla="*/ 1622105 h 2078060"/>
              <a:gd name="connsiteX13-2751" fmla="*/ 89201 w 2103393"/>
              <a:gd name="connsiteY13-2752" fmla="*/ 2065281 h 2078060"/>
              <a:gd name="connsiteX14-2753" fmla="*/ 577255 w 2103393"/>
              <a:gd name="connsiteY14-2754" fmla="*/ 488923 h 2078060"/>
              <a:gd name="connsiteX15-2755" fmla="*/ 807257 w 2103393"/>
              <a:gd name="connsiteY15-2756" fmla="*/ 724535 h 2078060"/>
              <a:gd name="connsiteX16-2757" fmla="*/ 969942 w 2103393"/>
              <a:gd name="connsiteY16-2758" fmla="*/ 612339 h 2078060"/>
              <a:gd name="connsiteX17-2759" fmla="*/ 930675 w 2103393"/>
              <a:gd name="connsiteY17-2760" fmla="*/ 51153 h 2078060"/>
              <a:gd name="connsiteX0-2761" fmla="*/ 930675 w 2103393"/>
              <a:gd name="connsiteY0-2762" fmla="*/ 57180 h 2084087"/>
              <a:gd name="connsiteX1-2763" fmla="*/ 1190398 w 2103393"/>
              <a:gd name="connsiteY1-2764" fmla="*/ 55507 h 2084087"/>
              <a:gd name="connsiteX2-2765" fmla="*/ 1177505 w 2103393"/>
              <a:gd name="connsiteY2-2766" fmla="*/ 612756 h 2084087"/>
              <a:gd name="connsiteX3-2767" fmla="*/ 1312141 w 2103393"/>
              <a:gd name="connsiteY3-2768" fmla="*/ 691293 h 2084087"/>
              <a:gd name="connsiteX4-2769" fmla="*/ 1508484 w 2103393"/>
              <a:gd name="connsiteY4-2770" fmla="*/ 494950 h 2084087"/>
              <a:gd name="connsiteX5-2771" fmla="*/ 2058246 w 2103393"/>
              <a:gd name="connsiteY5-2772" fmla="*/ 2043259 h 2084087"/>
              <a:gd name="connsiteX6-2773" fmla="*/ 1244822 w 2103393"/>
              <a:gd name="connsiteY6-2774" fmla="*/ 1633741 h 2084087"/>
              <a:gd name="connsiteX7-2775" fmla="*/ 1205554 w 2103393"/>
              <a:gd name="connsiteY7-2776" fmla="*/ 1319594 h 2084087"/>
              <a:gd name="connsiteX8-2777" fmla="*/ 1244823 w 2103393"/>
              <a:gd name="connsiteY8-2778" fmla="*/ 876417 h 2084087"/>
              <a:gd name="connsiteX9-2779" fmla="*/ 1076528 w 2103393"/>
              <a:gd name="connsiteY9-2780" fmla="*/ 730562 h 2084087"/>
              <a:gd name="connsiteX10-2781" fmla="*/ 885795 w 2103393"/>
              <a:gd name="connsiteY10-2782" fmla="*/ 870807 h 2084087"/>
              <a:gd name="connsiteX11-2783" fmla="*/ 919453 w 2103393"/>
              <a:gd name="connsiteY11-2784" fmla="*/ 1308373 h 2084087"/>
              <a:gd name="connsiteX12-2785" fmla="*/ 891405 w 2103393"/>
              <a:gd name="connsiteY12-2786" fmla="*/ 1628132 h 2084087"/>
              <a:gd name="connsiteX13-2787" fmla="*/ 89201 w 2103393"/>
              <a:gd name="connsiteY13-2788" fmla="*/ 2071308 h 2084087"/>
              <a:gd name="connsiteX14-2789" fmla="*/ 577255 w 2103393"/>
              <a:gd name="connsiteY14-2790" fmla="*/ 494950 h 2084087"/>
              <a:gd name="connsiteX15-2791" fmla="*/ 807257 w 2103393"/>
              <a:gd name="connsiteY15-2792" fmla="*/ 730562 h 2084087"/>
              <a:gd name="connsiteX16-2793" fmla="*/ 969942 w 2103393"/>
              <a:gd name="connsiteY16-2794" fmla="*/ 618366 h 2084087"/>
              <a:gd name="connsiteX17-2795" fmla="*/ 930675 w 2103393"/>
              <a:gd name="connsiteY17-2796" fmla="*/ 57180 h 2084087"/>
              <a:gd name="connsiteX0-2797" fmla="*/ 930675 w 2103393"/>
              <a:gd name="connsiteY0-2798" fmla="*/ 65797 h 2092704"/>
              <a:gd name="connsiteX1-2799" fmla="*/ 1190398 w 2103393"/>
              <a:gd name="connsiteY1-2800" fmla="*/ 64124 h 2092704"/>
              <a:gd name="connsiteX2-2801" fmla="*/ 1177505 w 2103393"/>
              <a:gd name="connsiteY2-2802" fmla="*/ 621373 h 2092704"/>
              <a:gd name="connsiteX3-2803" fmla="*/ 1312141 w 2103393"/>
              <a:gd name="connsiteY3-2804" fmla="*/ 699910 h 2092704"/>
              <a:gd name="connsiteX4-2805" fmla="*/ 1508484 w 2103393"/>
              <a:gd name="connsiteY4-2806" fmla="*/ 503567 h 2092704"/>
              <a:gd name="connsiteX5-2807" fmla="*/ 2058246 w 2103393"/>
              <a:gd name="connsiteY5-2808" fmla="*/ 2051876 h 2092704"/>
              <a:gd name="connsiteX6-2809" fmla="*/ 1244822 w 2103393"/>
              <a:gd name="connsiteY6-2810" fmla="*/ 1642358 h 2092704"/>
              <a:gd name="connsiteX7-2811" fmla="*/ 1205554 w 2103393"/>
              <a:gd name="connsiteY7-2812" fmla="*/ 1328211 h 2092704"/>
              <a:gd name="connsiteX8-2813" fmla="*/ 1244823 w 2103393"/>
              <a:gd name="connsiteY8-2814" fmla="*/ 885034 h 2092704"/>
              <a:gd name="connsiteX9-2815" fmla="*/ 1076528 w 2103393"/>
              <a:gd name="connsiteY9-2816" fmla="*/ 739179 h 2092704"/>
              <a:gd name="connsiteX10-2817" fmla="*/ 885795 w 2103393"/>
              <a:gd name="connsiteY10-2818" fmla="*/ 879424 h 2092704"/>
              <a:gd name="connsiteX11-2819" fmla="*/ 919453 w 2103393"/>
              <a:gd name="connsiteY11-2820" fmla="*/ 1316990 h 2092704"/>
              <a:gd name="connsiteX12-2821" fmla="*/ 891405 w 2103393"/>
              <a:gd name="connsiteY12-2822" fmla="*/ 1636749 h 2092704"/>
              <a:gd name="connsiteX13-2823" fmla="*/ 89201 w 2103393"/>
              <a:gd name="connsiteY13-2824" fmla="*/ 2079925 h 2092704"/>
              <a:gd name="connsiteX14-2825" fmla="*/ 577255 w 2103393"/>
              <a:gd name="connsiteY14-2826" fmla="*/ 503567 h 2092704"/>
              <a:gd name="connsiteX15-2827" fmla="*/ 807257 w 2103393"/>
              <a:gd name="connsiteY15-2828" fmla="*/ 739179 h 2092704"/>
              <a:gd name="connsiteX16-2829" fmla="*/ 969942 w 2103393"/>
              <a:gd name="connsiteY16-2830" fmla="*/ 626983 h 2092704"/>
              <a:gd name="connsiteX17-2831" fmla="*/ 930675 w 2103393"/>
              <a:gd name="connsiteY17-2832" fmla="*/ 65797 h 2092704"/>
              <a:gd name="connsiteX0-2833" fmla="*/ 930675 w 2103393"/>
              <a:gd name="connsiteY0-2834" fmla="*/ 65797 h 2092704"/>
              <a:gd name="connsiteX1-2835" fmla="*/ 1190398 w 2103393"/>
              <a:gd name="connsiteY1-2836" fmla="*/ 64124 h 2092704"/>
              <a:gd name="connsiteX2-2837" fmla="*/ 1177505 w 2103393"/>
              <a:gd name="connsiteY2-2838" fmla="*/ 621373 h 2092704"/>
              <a:gd name="connsiteX3-2839" fmla="*/ 1312141 w 2103393"/>
              <a:gd name="connsiteY3-2840" fmla="*/ 699910 h 2092704"/>
              <a:gd name="connsiteX4-2841" fmla="*/ 1508484 w 2103393"/>
              <a:gd name="connsiteY4-2842" fmla="*/ 503567 h 2092704"/>
              <a:gd name="connsiteX5-2843" fmla="*/ 2058246 w 2103393"/>
              <a:gd name="connsiteY5-2844" fmla="*/ 2051876 h 2092704"/>
              <a:gd name="connsiteX6-2845" fmla="*/ 1244822 w 2103393"/>
              <a:gd name="connsiteY6-2846" fmla="*/ 1642358 h 2092704"/>
              <a:gd name="connsiteX7-2847" fmla="*/ 1205554 w 2103393"/>
              <a:gd name="connsiteY7-2848" fmla="*/ 1328211 h 2092704"/>
              <a:gd name="connsiteX8-2849" fmla="*/ 1244823 w 2103393"/>
              <a:gd name="connsiteY8-2850" fmla="*/ 885034 h 2092704"/>
              <a:gd name="connsiteX9-2851" fmla="*/ 1076528 w 2103393"/>
              <a:gd name="connsiteY9-2852" fmla="*/ 739179 h 2092704"/>
              <a:gd name="connsiteX10-2853" fmla="*/ 885795 w 2103393"/>
              <a:gd name="connsiteY10-2854" fmla="*/ 879424 h 2092704"/>
              <a:gd name="connsiteX11-2855" fmla="*/ 919453 w 2103393"/>
              <a:gd name="connsiteY11-2856" fmla="*/ 1316990 h 2092704"/>
              <a:gd name="connsiteX12-2857" fmla="*/ 891405 w 2103393"/>
              <a:gd name="connsiteY12-2858" fmla="*/ 1636749 h 2092704"/>
              <a:gd name="connsiteX13-2859" fmla="*/ 89201 w 2103393"/>
              <a:gd name="connsiteY13-2860" fmla="*/ 2079925 h 2092704"/>
              <a:gd name="connsiteX14-2861" fmla="*/ 577255 w 2103393"/>
              <a:gd name="connsiteY14-2862" fmla="*/ 503567 h 2092704"/>
              <a:gd name="connsiteX15-2863" fmla="*/ 807257 w 2103393"/>
              <a:gd name="connsiteY15-2864" fmla="*/ 739179 h 2092704"/>
              <a:gd name="connsiteX16-2865" fmla="*/ 969942 w 2103393"/>
              <a:gd name="connsiteY16-2866" fmla="*/ 626983 h 2092704"/>
              <a:gd name="connsiteX17-2867" fmla="*/ 930675 w 2103393"/>
              <a:gd name="connsiteY17-2868" fmla="*/ 65797 h 2092704"/>
              <a:gd name="connsiteX0-2869" fmla="*/ 930675 w 2103393"/>
              <a:gd name="connsiteY0-2870" fmla="*/ 73853 h 2100760"/>
              <a:gd name="connsiteX1-2871" fmla="*/ 1190398 w 2103393"/>
              <a:gd name="connsiteY1-2872" fmla="*/ 72180 h 2100760"/>
              <a:gd name="connsiteX2-2873" fmla="*/ 1177505 w 2103393"/>
              <a:gd name="connsiteY2-2874" fmla="*/ 629429 h 2100760"/>
              <a:gd name="connsiteX3-2875" fmla="*/ 1312141 w 2103393"/>
              <a:gd name="connsiteY3-2876" fmla="*/ 707966 h 2100760"/>
              <a:gd name="connsiteX4-2877" fmla="*/ 1508484 w 2103393"/>
              <a:gd name="connsiteY4-2878" fmla="*/ 511623 h 2100760"/>
              <a:gd name="connsiteX5-2879" fmla="*/ 2058246 w 2103393"/>
              <a:gd name="connsiteY5-2880" fmla="*/ 2059932 h 2100760"/>
              <a:gd name="connsiteX6-2881" fmla="*/ 1244822 w 2103393"/>
              <a:gd name="connsiteY6-2882" fmla="*/ 1650414 h 2100760"/>
              <a:gd name="connsiteX7-2883" fmla="*/ 1205554 w 2103393"/>
              <a:gd name="connsiteY7-2884" fmla="*/ 1336267 h 2100760"/>
              <a:gd name="connsiteX8-2885" fmla="*/ 1244823 w 2103393"/>
              <a:gd name="connsiteY8-2886" fmla="*/ 893090 h 2100760"/>
              <a:gd name="connsiteX9-2887" fmla="*/ 1076528 w 2103393"/>
              <a:gd name="connsiteY9-2888" fmla="*/ 747235 h 2100760"/>
              <a:gd name="connsiteX10-2889" fmla="*/ 885795 w 2103393"/>
              <a:gd name="connsiteY10-2890" fmla="*/ 887480 h 2100760"/>
              <a:gd name="connsiteX11-2891" fmla="*/ 919453 w 2103393"/>
              <a:gd name="connsiteY11-2892" fmla="*/ 1325046 h 2100760"/>
              <a:gd name="connsiteX12-2893" fmla="*/ 891405 w 2103393"/>
              <a:gd name="connsiteY12-2894" fmla="*/ 1644805 h 2100760"/>
              <a:gd name="connsiteX13-2895" fmla="*/ 89201 w 2103393"/>
              <a:gd name="connsiteY13-2896" fmla="*/ 2087981 h 2100760"/>
              <a:gd name="connsiteX14-2897" fmla="*/ 577255 w 2103393"/>
              <a:gd name="connsiteY14-2898" fmla="*/ 511623 h 2100760"/>
              <a:gd name="connsiteX15-2899" fmla="*/ 807257 w 2103393"/>
              <a:gd name="connsiteY15-2900" fmla="*/ 747235 h 2100760"/>
              <a:gd name="connsiteX16-2901" fmla="*/ 969942 w 2103393"/>
              <a:gd name="connsiteY16-2902" fmla="*/ 635039 h 2100760"/>
              <a:gd name="connsiteX17-2903" fmla="*/ 930675 w 2103393"/>
              <a:gd name="connsiteY17-2904" fmla="*/ 73853 h 2100760"/>
              <a:gd name="connsiteX0-2905" fmla="*/ 930675 w 2103393"/>
              <a:gd name="connsiteY0-2906" fmla="*/ 77953 h 2104860"/>
              <a:gd name="connsiteX1-2907" fmla="*/ 1190398 w 2103393"/>
              <a:gd name="connsiteY1-2908" fmla="*/ 76280 h 2104860"/>
              <a:gd name="connsiteX2-2909" fmla="*/ 1177505 w 2103393"/>
              <a:gd name="connsiteY2-2910" fmla="*/ 633529 h 2104860"/>
              <a:gd name="connsiteX3-2911" fmla="*/ 1312141 w 2103393"/>
              <a:gd name="connsiteY3-2912" fmla="*/ 712066 h 2104860"/>
              <a:gd name="connsiteX4-2913" fmla="*/ 1508484 w 2103393"/>
              <a:gd name="connsiteY4-2914" fmla="*/ 515723 h 2104860"/>
              <a:gd name="connsiteX5-2915" fmla="*/ 2058246 w 2103393"/>
              <a:gd name="connsiteY5-2916" fmla="*/ 2064032 h 2104860"/>
              <a:gd name="connsiteX6-2917" fmla="*/ 1244822 w 2103393"/>
              <a:gd name="connsiteY6-2918" fmla="*/ 1654514 h 2104860"/>
              <a:gd name="connsiteX7-2919" fmla="*/ 1205554 w 2103393"/>
              <a:gd name="connsiteY7-2920" fmla="*/ 1340367 h 2104860"/>
              <a:gd name="connsiteX8-2921" fmla="*/ 1244823 w 2103393"/>
              <a:gd name="connsiteY8-2922" fmla="*/ 897190 h 2104860"/>
              <a:gd name="connsiteX9-2923" fmla="*/ 1076528 w 2103393"/>
              <a:gd name="connsiteY9-2924" fmla="*/ 751335 h 2104860"/>
              <a:gd name="connsiteX10-2925" fmla="*/ 885795 w 2103393"/>
              <a:gd name="connsiteY10-2926" fmla="*/ 891580 h 2104860"/>
              <a:gd name="connsiteX11-2927" fmla="*/ 919453 w 2103393"/>
              <a:gd name="connsiteY11-2928" fmla="*/ 1329146 h 2104860"/>
              <a:gd name="connsiteX12-2929" fmla="*/ 891405 w 2103393"/>
              <a:gd name="connsiteY12-2930" fmla="*/ 1648905 h 2104860"/>
              <a:gd name="connsiteX13-2931" fmla="*/ 89201 w 2103393"/>
              <a:gd name="connsiteY13-2932" fmla="*/ 2092081 h 2104860"/>
              <a:gd name="connsiteX14-2933" fmla="*/ 577255 w 2103393"/>
              <a:gd name="connsiteY14-2934" fmla="*/ 515723 h 2104860"/>
              <a:gd name="connsiteX15-2935" fmla="*/ 807257 w 2103393"/>
              <a:gd name="connsiteY15-2936" fmla="*/ 751335 h 2104860"/>
              <a:gd name="connsiteX16-2937" fmla="*/ 969942 w 2103393"/>
              <a:gd name="connsiteY16-2938" fmla="*/ 639139 h 2104860"/>
              <a:gd name="connsiteX17-2939" fmla="*/ 930675 w 2103393"/>
              <a:gd name="connsiteY17-2940" fmla="*/ 77953 h 2104860"/>
              <a:gd name="connsiteX0-2941" fmla="*/ 930675 w 2103393"/>
              <a:gd name="connsiteY0-2942" fmla="*/ 71187 h 2098094"/>
              <a:gd name="connsiteX1-2943" fmla="*/ 1190398 w 2103393"/>
              <a:gd name="connsiteY1-2944" fmla="*/ 69514 h 2098094"/>
              <a:gd name="connsiteX2-2945" fmla="*/ 1177505 w 2103393"/>
              <a:gd name="connsiteY2-2946" fmla="*/ 626763 h 2098094"/>
              <a:gd name="connsiteX3-2947" fmla="*/ 1312141 w 2103393"/>
              <a:gd name="connsiteY3-2948" fmla="*/ 705300 h 2098094"/>
              <a:gd name="connsiteX4-2949" fmla="*/ 1508484 w 2103393"/>
              <a:gd name="connsiteY4-2950" fmla="*/ 508957 h 2098094"/>
              <a:gd name="connsiteX5-2951" fmla="*/ 2058246 w 2103393"/>
              <a:gd name="connsiteY5-2952" fmla="*/ 2057266 h 2098094"/>
              <a:gd name="connsiteX6-2953" fmla="*/ 1244822 w 2103393"/>
              <a:gd name="connsiteY6-2954" fmla="*/ 1647748 h 2098094"/>
              <a:gd name="connsiteX7-2955" fmla="*/ 1205554 w 2103393"/>
              <a:gd name="connsiteY7-2956" fmla="*/ 1333601 h 2098094"/>
              <a:gd name="connsiteX8-2957" fmla="*/ 1244823 w 2103393"/>
              <a:gd name="connsiteY8-2958" fmla="*/ 890424 h 2098094"/>
              <a:gd name="connsiteX9-2959" fmla="*/ 1076528 w 2103393"/>
              <a:gd name="connsiteY9-2960" fmla="*/ 744569 h 2098094"/>
              <a:gd name="connsiteX10-2961" fmla="*/ 885795 w 2103393"/>
              <a:gd name="connsiteY10-2962" fmla="*/ 884814 h 2098094"/>
              <a:gd name="connsiteX11-2963" fmla="*/ 919453 w 2103393"/>
              <a:gd name="connsiteY11-2964" fmla="*/ 1322380 h 2098094"/>
              <a:gd name="connsiteX12-2965" fmla="*/ 891405 w 2103393"/>
              <a:gd name="connsiteY12-2966" fmla="*/ 1642139 h 2098094"/>
              <a:gd name="connsiteX13-2967" fmla="*/ 89201 w 2103393"/>
              <a:gd name="connsiteY13-2968" fmla="*/ 2085315 h 2098094"/>
              <a:gd name="connsiteX14-2969" fmla="*/ 577255 w 2103393"/>
              <a:gd name="connsiteY14-2970" fmla="*/ 508957 h 2098094"/>
              <a:gd name="connsiteX15-2971" fmla="*/ 807257 w 2103393"/>
              <a:gd name="connsiteY15-2972" fmla="*/ 744569 h 2098094"/>
              <a:gd name="connsiteX16-2973" fmla="*/ 969942 w 2103393"/>
              <a:gd name="connsiteY16-2974" fmla="*/ 632373 h 2098094"/>
              <a:gd name="connsiteX17-2975" fmla="*/ 930675 w 2103393"/>
              <a:gd name="connsiteY17-2976" fmla="*/ 71187 h 2098094"/>
              <a:gd name="connsiteX0-2977" fmla="*/ 930675 w 2103393"/>
              <a:gd name="connsiteY0-2978" fmla="*/ 75207 h 2102114"/>
              <a:gd name="connsiteX1-2979" fmla="*/ 1190398 w 2103393"/>
              <a:gd name="connsiteY1-2980" fmla="*/ 73534 h 2102114"/>
              <a:gd name="connsiteX2-2981" fmla="*/ 1177505 w 2103393"/>
              <a:gd name="connsiteY2-2982" fmla="*/ 630783 h 2102114"/>
              <a:gd name="connsiteX3-2983" fmla="*/ 1312141 w 2103393"/>
              <a:gd name="connsiteY3-2984" fmla="*/ 709320 h 2102114"/>
              <a:gd name="connsiteX4-2985" fmla="*/ 1508484 w 2103393"/>
              <a:gd name="connsiteY4-2986" fmla="*/ 512977 h 2102114"/>
              <a:gd name="connsiteX5-2987" fmla="*/ 2058246 w 2103393"/>
              <a:gd name="connsiteY5-2988" fmla="*/ 2061286 h 2102114"/>
              <a:gd name="connsiteX6-2989" fmla="*/ 1244822 w 2103393"/>
              <a:gd name="connsiteY6-2990" fmla="*/ 1651768 h 2102114"/>
              <a:gd name="connsiteX7-2991" fmla="*/ 1205554 w 2103393"/>
              <a:gd name="connsiteY7-2992" fmla="*/ 1337621 h 2102114"/>
              <a:gd name="connsiteX8-2993" fmla="*/ 1244823 w 2103393"/>
              <a:gd name="connsiteY8-2994" fmla="*/ 894444 h 2102114"/>
              <a:gd name="connsiteX9-2995" fmla="*/ 1076528 w 2103393"/>
              <a:gd name="connsiteY9-2996" fmla="*/ 748589 h 2102114"/>
              <a:gd name="connsiteX10-2997" fmla="*/ 885795 w 2103393"/>
              <a:gd name="connsiteY10-2998" fmla="*/ 888834 h 2102114"/>
              <a:gd name="connsiteX11-2999" fmla="*/ 919453 w 2103393"/>
              <a:gd name="connsiteY11-3000" fmla="*/ 1326400 h 2102114"/>
              <a:gd name="connsiteX12-3001" fmla="*/ 891405 w 2103393"/>
              <a:gd name="connsiteY12-3002" fmla="*/ 1646159 h 2102114"/>
              <a:gd name="connsiteX13-3003" fmla="*/ 89201 w 2103393"/>
              <a:gd name="connsiteY13-3004" fmla="*/ 2089335 h 2102114"/>
              <a:gd name="connsiteX14-3005" fmla="*/ 577255 w 2103393"/>
              <a:gd name="connsiteY14-3006" fmla="*/ 512977 h 2102114"/>
              <a:gd name="connsiteX15-3007" fmla="*/ 807257 w 2103393"/>
              <a:gd name="connsiteY15-3008" fmla="*/ 748589 h 2102114"/>
              <a:gd name="connsiteX16-3009" fmla="*/ 969942 w 2103393"/>
              <a:gd name="connsiteY16-3010" fmla="*/ 636393 h 2102114"/>
              <a:gd name="connsiteX17-3011" fmla="*/ 930675 w 2103393"/>
              <a:gd name="connsiteY17-3012" fmla="*/ 75207 h 210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5" name="Freeform 48"/>
          <p:cNvSpPr>
            <a:spLocks noChangeAspect="1"/>
          </p:cNvSpPr>
          <p:nvPr/>
        </p:nvSpPr>
        <p:spPr>
          <a:xfrm>
            <a:off x="4216752" y="1145694"/>
            <a:ext cx="417227" cy="347473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6" name="Freeform 49"/>
          <p:cNvSpPr>
            <a:spLocks noChangeAspect="1"/>
          </p:cNvSpPr>
          <p:nvPr/>
        </p:nvSpPr>
        <p:spPr>
          <a:xfrm>
            <a:off x="5569228" y="1134013"/>
            <a:ext cx="370839" cy="370839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-1" fmla="*/ 1054645 w 3259303"/>
              <a:gd name="connsiteY0-2" fmla="*/ 0 h 3225645"/>
              <a:gd name="connsiteX1-3" fmla="*/ 1469772 w 3259303"/>
              <a:gd name="connsiteY1-4" fmla="*/ 5610 h 3225645"/>
              <a:gd name="connsiteX2-5" fmla="*/ 1682945 w 3259303"/>
              <a:gd name="connsiteY2-6" fmla="*/ 718057 h 3225645"/>
              <a:gd name="connsiteX3-7" fmla="*/ 2417830 w 3259303"/>
              <a:gd name="connsiteY3-8" fmla="*/ 544153 h 3225645"/>
              <a:gd name="connsiteX4-9" fmla="*/ 3259303 w 3259303"/>
              <a:gd name="connsiteY4-10" fmla="*/ 1811971 h 3225645"/>
              <a:gd name="connsiteX5-11" fmla="*/ 2311244 w 3259303"/>
              <a:gd name="connsiteY5-12" fmla="*/ 3091009 h 3225645"/>
              <a:gd name="connsiteX6-13" fmla="*/ 622689 w 3259303"/>
              <a:gd name="connsiteY6-14" fmla="*/ 2647834 h 3225645"/>
              <a:gd name="connsiteX7-15" fmla="*/ 398297 w 3259303"/>
              <a:gd name="connsiteY7-16" fmla="*/ 3225645 h 3225645"/>
              <a:gd name="connsiteX8-17" fmla="*/ 0 w 3259303"/>
              <a:gd name="connsiteY8-18" fmla="*/ 3220035 h 3225645"/>
              <a:gd name="connsiteX9-19" fmla="*/ 218783 w 3259303"/>
              <a:gd name="connsiteY9-20" fmla="*/ 2311245 h 3225645"/>
              <a:gd name="connsiteX10-21" fmla="*/ 1593187 w 3259303"/>
              <a:gd name="connsiteY10-22" fmla="*/ 1974656 h 3225645"/>
              <a:gd name="connsiteX11-23" fmla="*/ 1250989 w 3259303"/>
              <a:gd name="connsiteY11-24" fmla="*/ 942450 h 3225645"/>
              <a:gd name="connsiteX12-25" fmla="*/ 1054645 w 3259303"/>
              <a:gd name="connsiteY12-26" fmla="*/ 0 h 3225645"/>
              <a:gd name="connsiteX0-27" fmla="*/ 1054645 w 3259303"/>
              <a:gd name="connsiteY0-28" fmla="*/ 0 h 3242475"/>
              <a:gd name="connsiteX1-29" fmla="*/ 1469772 w 3259303"/>
              <a:gd name="connsiteY1-30" fmla="*/ 22440 h 3242475"/>
              <a:gd name="connsiteX2-31" fmla="*/ 1682945 w 3259303"/>
              <a:gd name="connsiteY2-32" fmla="*/ 734887 h 3242475"/>
              <a:gd name="connsiteX3-33" fmla="*/ 2417830 w 3259303"/>
              <a:gd name="connsiteY3-34" fmla="*/ 560983 h 3242475"/>
              <a:gd name="connsiteX4-35" fmla="*/ 3259303 w 3259303"/>
              <a:gd name="connsiteY4-36" fmla="*/ 1828801 h 3242475"/>
              <a:gd name="connsiteX5-37" fmla="*/ 2311244 w 3259303"/>
              <a:gd name="connsiteY5-38" fmla="*/ 3107839 h 3242475"/>
              <a:gd name="connsiteX6-39" fmla="*/ 622689 w 3259303"/>
              <a:gd name="connsiteY6-40" fmla="*/ 2664664 h 3242475"/>
              <a:gd name="connsiteX7-41" fmla="*/ 398297 w 3259303"/>
              <a:gd name="connsiteY7-42" fmla="*/ 3242475 h 3242475"/>
              <a:gd name="connsiteX8-43" fmla="*/ 0 w 3259303"/>
              <a:gd name="connsiteY8-44" fmla="*/ 3236865 h 3242475"/>
              <a:gd name="connsiteX9-45" fmla="*/ 218783 w 3259303"/>
              <a:gd name="connsiteY9-46" fmla="*/ 2328075 h 3242475"/>
              <a:gd name="connsiteX10-47" fmla="*/ 1593187 w 3259303"/>
              <a:gd name="connsiteY10-48" fmla="*/ 1991486 h 3242475"/>
              <a:gd name="connsiteX11-49" fmla="*/ 1250989 w 3259303"/>
              <a:gd name="connsiteY11-50" fmla="*/ 959280 h 3242475"/>
              <a:gd name="connsiteX12-51" fmla="*/ 1054645 w 3259303"/>
              <a:gd name="connsiteY12-52" fmla="*/ 0 h 3242475"/>
              <a:gd name="connsiteX0-53" fmla="*/ 1054645 w 3259303"/>
              <a:gd name="connsiteY0-54" fmla="*/ 0 h 3242475"/>
              <a:gd name="connsiteX1-55" fmla="*/ 1464162 w 3259303"/>
              <a:gd name="connsiteY1-56" fmla="*/ 1 h 3242475"/>
              <a:gd name="connsiteX2-57" fmla="*/ 1682945 w 3259303"/>
              <a:gd name="connsiteY2-58" fmla="*/ 734887 h 3242475"/>
              <a:gd name="connsiteX3-59" fmla="*/ 2417830 w 3259303"/>
              <a:gd name="connsiteY3-60" fmla="*/ 560983 h 3242475"/>
              <a:gd name="connsiteX4-61" fmla="*/ 3259303 w 3259303"/>
              <a:gd name="connsiteY4-62" fmla="*/ 1828801 h 3242475"/>
              <a:gd name="connsiteX5-63" fmla="*/ 2311244 w 3259303"/>
              <a:gd name="connsiteY5-64" fmla="*/ 3107839 h 3242475"/>
              <a:gd name="connsiteX6-65" fmla="*/ 622689 w 3259303"/>
              <a:gd name="connsiteY6-66" fmla="*/ 2664664 h 3242475"/>
              <a:gd name="connsiteX7-67" fmla="*/ 398297 w 3259303"/>
              <a:gd name="connsiteY7-68" fmla="*/ 3242475 h 3242475"/>
              <a:gd name="connsiteX8-69" fmla="*/ 0 w 3259303"/>
              <a:gd name="connsiteY8-70" fmla="*/ 3236865 h 3242475"/>
              <a:gd name="connsiteX9-71" fmla="*/ 218783 w 3259303"/>
              <a:gd name="connsiteY9-72" fmla="*/ 2328075 h 3242475"/>
              <a:gd name="connsiteX10-73" fmla="*/ 1593187 w 3259303"/>
              <a:gd name="connsiteY10-74" fmla="*/ 1991486 h 3242475"/>
              <a:gd name="connsiteX11-75" fmla="*/ 1250989 w 3259303"/>
              <a:gd name="connsiteY11-76" fmla="*/ 959280 h 3242475"/>
              <a:gd name="connsiteX12-77" fmla="*/ 1054645 w 3259303"/>
              <a:gd name="connsiteY12-78" fmla="*/ 0 h 3242475"/>
              <a:gd name="connsiteX0-79" fmla="*/ 1065864 w 3259303"/>
              <a:gd name="connsiteY0-80" fmla="*/ 5609 h 3242474"/>
              <a:gd name="connsiteX1-81" fmla="*/ 1464162 w 3259303"/>
              <a:gd name="connsiteY1-82" fmla="*/ 0 h 3242474"/>
              <a:gd name="connsiteX2-83" fmla="*/ 1682945 w 3259303"/>
              <a:gd name="connsiteY2-84" fmla="*/ 734886 h 3242474"/>
              <a:gd name="connsiteX3-85" fmla="*/ 2417830 w 3259303"/>
              <a:gd name="connsiteY3-86" fmla="*/ 560982 h 3242474"/>
              <a:gd name="connsiteX4-87" fmla="*/ 3259303 w 3259303"/>
              <a:gd name="connsiteY4-88" fmla="*/ 1828800 h 3242474"/>
              <a:gd name="connsiteX5-89" fmla="*/ 2311244 w 3259303"/>
              <a:gd name="connsiteY5-90" fmla="*/ 3107838 h 3242474"/>
              <a:gd name="connsiteX6-91" fmla="*/ 622689 w 3259303"/>
              <a:gd name="connsiteY6-92" fmla="*/ 2664663 h 3242474"/>
              <a:gd name="connsiteX7-93" fmla="*/ 398297 w 3259303"/>
              <a:gd name="connsiteY7-94" fmla="*/ 3242474 h 3242474"/>
              <a:gd name="connsiteX8-95" fmla="*/ 0 w 3259303"/>
              <a:gd name="connsiteY8-96" fmla="*/ 3236864 h 3242474"/>
              <a:gd name="connsiteX9-97" fmla="*/ 218783 w 3259303"/>
              <a:gd name="connsiteY9-98" fmla="*/ 2328074 h 3242474"/>
              <a:gd name="connsiteX10-99" fmla="*/ 1593187 w 3259303"/>
              <a:gd name="connsiteY10-100" fmla="*/ 1991485 h 3242474"/>
              <a:gd name="connsiteX11-101" fmla="*/ 1250989 w 3259303"/>
              <a:gd name="connsiteY11-102" fmla="*/ 959279 h 3242474"/>
              <a:gd name="connsiteX12-103" fmla="*/ 1065864 w 3259303"/>
              <a:gd name="connsiteY12-104" fmla="*/ 5609 h 3242474"/>
              <a:gd name="connsiteX0-105" fmla="*/ 1065864 w 3259303"/>
              <a:gd name="connsiteY0-106" fmla="*/ 16828 h 3242474"/>
              <a:gd name="connsiteX1-107" fmla="*/ 1464162 w 3259303"/>
              <a:gd name="connsiteY1-108" fmla="*/ 0 h 3242474"/>
              <a:gd name="connsiteX2-109" fmla="*/ 1682945 w 3259303"/>
              <a:gd name="connsiteY2-110" fmla="*/ 734886 h 3242474"/>
              <a:gd name="connsiteX3-111" fmla="*/ 2417830 w 3259303"/>
              <a:gd name="connsiteY3-112" fmla="*/ 560982 h 3242474"/>
              <a:gd name="connsiteX4-113" fmla="*/ 3259303 w 3259303"/>
              <a:gd name="connsiteY4-114" fmla="*/ 1828800 h 3242474"/>
              <a:gd name="connsiteX5-115" fmla="*/ 2311244 w 3259303"/>
              <a:gd name="connsiteY5-116" fmla="*/ 3107838 h 3242474"/>
              <a:gd name="connsiteX6-117" fmla="*/ 622689 w 3259303"/>
              <a:gd name="connsiteY6-118" fmla="*/ 2664663 h 3242474"/>
              <a:gd name="connsiteX7-119" fmla="*/ 398297 w 3259303"/>
              <a:gd name="connsiteY7-120" fmla="*/ 3242474 h 3242474"/>
              <a:gd name="connsiteX8-121" fmla="*/ 0 w 3259303"/>
              <a:gd name="connsiteY8-122" fmla="*/ 3236864 h 3242474"/>
              <a:gd name="connsiteX9-123" fmla="*/ 218783 w 3259303"/>
              <a:gd name="connsiteY9-124" fmla="*/ 2328074 h 3242474"/>
              <a:gd name="connsiteX10-125" fmla="*/ 1593187 w 3259303"/>
              <a:gd name="connsiteY10-126" fmla="*/ 1991485 h 3242474"/>
              <a:gd name="connsiteX11-127" fmla="*/ 1250989 w 3259303"/>
              <a:gd name="connsiteY11-128" fmla="*/ 959279 h 3242474"/>
              <a:gd name="connsiteX12-129" fmla="*/ 1065864 w 3259303"/>
              <a:gd name="connsiteY12-130" fmla="*/ 16828 h 3242474"/>
              <a:gd name="connsiteX0-131" fmla="*/ 1065864 w 3259303"/>
              <a:gd name="connsiteY0-132" fmla="*/ 16828 h 3242474"/>
              <a:gd name="connsiteX1-133" fmla="*/ 1464162 w 3259303"/>
              <a:gd name="connsiteY1-134" fmla="*/ 0 h 3242474"/>
              <a:gd name="connsiteX2-135" fmla="*/ 1682945 w 3259303"/>
              <a:gd name="connsiteY2-136" fmla="*/ 734886 h 3242474"/>
              <a:gd name="connsiteX3-137" fmla="*/ 2417830 w 3259303"/>
              <a:gd name="connsiteY3-138" fmla="*/ 560982 h 3242474"/>
              <a:gd name="connsiteX4-139" fmla="*/ 3259303 w 3259303"/>
              <a:gd name="connsiteY4-140" fmla="*/ 1828800 h 3242474"/>
              <a:gd name="connsiteX5-141" fmla="*/ 2311244 w 3259303"/>
              <a:gd name="connsiteY5-142" fmla="*/ 3107838 h 3242474"/>
              <a:gd name="connsiteX6-143" fmla="*/ 622689 w 3259303"/>
              <a:gd name="connsiteY6-144" fmla="*/ 2664663 h 3242474"/>
              <a:gd name="connsiteX7-145" fmla="*/ 398297 w 3259303"/>
              <a:gd name="connsiteY7-146" fmla="*/ 3242474 h 3242474"/>
              <a:gd name="connsiteX8-147" fmla="*/ 0 w 3259303"/>
              <a:gd name="connsiteY8-148" fmla="*/ 3236864 h 3242474"/>
              <a:gd name="connsiteX9-149" fmla="*/ 218783 w 3259303"/>
              <a:gd name="connsiteY9-150" fmla="*/ 2328074 h 3242474"/>
              <a:gd name="connsiteX10-151" fmla="*/ 1593187 w 3259303"/>
              <a:gd name="connsiteY10-152" fmla="*/ 1991485 h 3242474"/>
              <a:gd name="connsiteX11-153" fmla="*/ 1250989 w 3259303"/>
              <a:gd name="connsiteY11-154" fmla="*/ 959279 h 3242474"/>
              <a:gd name="connsiteX12-155" fmla="*/ 1065864 w 3259303"/>
              <a:gd name="connsiteY12-156" fmla="*/ 16828 h 3242474"/>
              <a:gd name="connsiteX0-157" fmla="*/ 1065864 w 3259303"/>
              <a:gd name="connsiteY0-158" fmla="*/ 16828 h 3242474"/>
              <a:gd name="connsiteX1-159" fmla="*/ 1464162 w 3259303"/>
              <a:gd name="connsiteY1-160" fmla="*/ 0 h 3242474"/>
              <a:gd name="connsiteX2-161" fmla="*/ 1682945 w 3259303"/>
              <a:gd name="connsiteY2-162" fmla="*/ 734886 h 3242474"/>
              <a:gd name="connsiteX3-163" fmla="*/ 2417830 w 3259303"/>
              <a:gd name="connsiteY3-164" fmla="*/ 560982 h 3242474"/>
              <a:gd name="connsiteX4-165" fmla="*/ 3259303 w 3259303"/>
              <a:gd name="connsiteY4-166" fmla="*/ 1828800 h 3242474"/>
              <a:gd name="connsiteX5-167" fmla="*/ 2311244 w 3259303"/>
              <a:gd name="connsiteY5-168" fmla="*/ 3107838 h 3242474"/>
              <a:gd name="connsiteX6-169" fmla="*/ 622689 w 3259303"/>
              <a:gd name="connsiteY6-170" fmla="*/ 2664663 h 3242474"/>
              <a:gd name="connsiteX7-171" fmla="*/ 398297 w 3259303"/>
              <a:gd name="connsiteY7-172" fmla="*/ 3242474 h 3242474"/>
              <a:gd name="connsiteX8-173" fmla="*/ 0 w 3259303"/>
              <a:gd name="connsiteY8-174" fmla="*/ 3236864 h 3242474"/>
              <a:gd name="connsiteX9-175" fmla="*/ 218783 w 3259303"/>
              <a:gd name="connsiteY9-176" fmla="*/ 2328074 h 3242474"/>
              <a:gd name="connsiteX10-177" fmla="*/ 1593187 w 3259303"/>
              <a:gd name="connsiteY10-178" fmla="*/ 1991485 h 3242474"/>
              <a:gd name="connsiteX11-179" fmla="*/ 1250989 w 3259303"/>
              <a:gd name="connsiteY11-180" fmla="*/ 959279 h 3242474"/>
              <a:gd name="connsiteX12-181" fmla="*/ 1065864 w 3259303"/>
              <a:gd name="connsiteY12-182" fmla="*/ 16828 h 3242474"/>
              <a:gd name="connsiteX0-183" fmla="*/ 1065864 w 3259303"/>
              <a:gd name="connsiteY0-184" fmla="*/ 16828 h 3242474"/>
              <a:gd name="connsiteX1-185" fmla="*/ 1464162 w 3259303"/>
              <a:gd name="connsiteY1-186" fmla="*/ 0 h 3242474"/>
              <a:gd name="connsiteX2-187" fmla="*/ 1682945 w 3259303"/>
              <a:gd name="connsiteY2-188" fmla="*/ 734886 h 3242474"/>
              <a:gd name="connsiteX3-189" fmla="*/ 2417830 w 3259303"/>
              <a:gd name="connsiteY3-190" fmla="*/ 560982 h 3242474"/>
              <a:gd name="connsiteX4-191" fmla="*/ 3259303 w 3259303"/>
              <a:gd name="connsiteY4-192" fmla="*/ 1828800 h 3242474"/>
              <a:gd name="connsiteX5-193" fmla="*/ 2311244 w 3259303"/>
              <a:gd name="connsiteY5-194" fmla="*/ 3107838 h 3242474"/>
              <a:gd name="connsiteX6-195" fmla="*/ 622689 w 3259303"/>
              <a:gd name="connsiteY6-196" fmla="*/ 2664663 h 3242474"/>
              <a:gd name="connsiteX7-197" fmla="*/ 398297 w 3259303"/>
              <a:gd name="connsiteY7-198" fmla="*/ 3242474 h 3242474"/>
              <a:gd name="connsiteX8-199" fmla="*/ 0 w 3259303"/>
              <a:gd name="connsiteY8-200" fmla="*/ 3236864 h 3242474"/>
              <a:gd name="connsiteX9-201" fmla="*/ 218783 w 3259303"/>
              <a:gd name="connsiteY9-202" fmla="*/ 2328074 h 3242474"/>
              <a:gd name="connsiteX10-203" fmla="*/ 1593187 w 3259303"/>
              <a:gd name="connsiteY10-204" fmla="*/ 1991485 h 3242474"/>
              <a:gd name="connsiteX11-205" fmla="*/ 1250989 w 3259303"/>
              <a:gd name="connsiteY11-206" fmla="*/ 959279 h 3242474"/>
              <a:gd name="connsiteX12-207" fmla="*/ 1065864 w 3259303"/>
              <a:gd name="connsiteY12-208" fmla="*/ 16828 h 3242474"/>
              <a:gd name="connsiteX0-209" fmla="*/ 1065864 w 3259303"/>
              <a:gd name="connsiteY0-210" fmla="*/ 16828 h 3242474"/>
              <a:gd name="connsiteX1-211" fmla="*/ 1464162 w 3259303"/>
              <a:gd name="connsiteY1-212" fmla="*/ 0 h 3242474"/>
              <a:gd name="connsiteX2-213" fmla="*/ 1682945 w 3259303"/>
              <a:gd name="connsiteY2-214" fmla="*/ 734886 h 3242474"/>
              <a:gd name="connsiteX3-215" fmla="*/ 2417830 w 3259303"/>
              <a:gd name="connsiteY3-216" fmla="*/ 560982 h 3242474"/>
              <a:gd name="connsiteX4-217" fmla="*/ 3259303 w 3259303"/>
              <a:gd name="connsiteY4-218" fmla="*/ 1828800 h 3242474"/>
              <a:gd name="connsiteX5-219" fmla="*/ 2311244 w 3259303"/>
              <a:gd name="connsiteY5-220" fmla="*/ 3107838 h 3242474"/>
              <a:gd name="connsiteX6-221" fmla="*/ 622689 w 3259303"/>
              <a:gd name="connsiteY6-222" fmla="*/ 2664663 h 3242474"/>
              <a:gd name="connsiteX7-223" fmla="*/ 398297 w 3259303"/>
              <a:gd name="connsiteY7-224" fmla="*/ 3242474 h 3242474"/>
              <a:gd name="connsiteX8-225" fmla="*/ 0 w 3259303"/>
              <a:gd name="connsiteY8-226" fmla="*/ 3236864 h 3242474"/>
              <a:gd name="connsiteX9-227" fmla="*/ 218783 w 3259303"/>
              <a:gd name="connsiteY9-228" fmla="*/ 2328074 h 3242474"/>
              <a:gd name="connsiteX10-229" fmla="*/ 1593187 w 3259303"/>
              <a:gd name="connsiteY10-230" fmla="*/ 1991485 h 3242474"/>
              <a:gd name="connsiteX11-231" fmla="*/ 1250989 w 3259303"/>
              <a:gd name="connsiteY11-232" fmla="*/ 959279 h 3242474"/>
              <a:gd name="connsiteX12-233" fmla="*/ 1065864 w 3259303"/>
              <a:gd name="connsiteY12-234" fmla="*/ 16828 h 3242474"/>
              <a:gd name="connsiteX0-235" fmla="*/ 1065864 w 3259303"/>
              <a:gd name="connsiteY0-236" fmla="*/ 16828 h 3242474"/>
              <a:gd name="connsiteX1-237" fmla="*/ 1464162 w 3259303"/>
              <a:gd name="connsiteY1-238" fmla="*/ 0 h 3242474"/>
              <a:gd name="connsiteX2-239" fmla="*/ 1682945 w 3259303"/>
              <a:gd name="connsiteY2-240" fmla="*/ 734886 h 3242474"/>
              <a:gd name="connsiteX3-241" fmla="*/ 2417830 w 3259303"/>
              <a:gd name="connsiteY3-242" fmla="*/ 560982 h 3242474"/>
              <a:gd name="connsiteX4-243" fmla="*/ 3259303 w 3259303"/>
              <a:gd name="connsiteY4-244" fmla="*/ 1828800 h 3242474"/>
              <a:gd name="connsiteX5-245" fmla="*/ 2311244 w 3259303"/>
              <a:gd name="connsiteY5-246" fmla="*/ 3107838 h 3242474"/>
              <a:gd name="connsiteX6-247" fmla="*/ 622689 w 3259303"/>
              <a:gd name="connsiteY6-248" fmla="*/ 2664663 h 3242474"/>
              <a:gd name="connsiteX7-249" fmla="*/ 398297 w 3259303"/>
              <a:gd name="connsiteY7-250" fmla="*/ 3242474 h 3242474"/>
              <a:gd name="connsiteX8-251" fmla="*/ 0 w 3259303"/>
              <a:gd name="connsiteY8-252" fmla="*/ 3236864 h 3242474"/>
              <a:gd name="connsiteX9-253" fmla="*/ 218783 w 3259303"/>
              <a:gd name="connsiteY9-254" fmla="*/ 2328074 h 3242474"/>
              <a:gd name="connsiteX10-255" fmla="*/ 1593187 w 3259303"/>
              <a:gd name="connsiteY10-256" fmla="*/ 1991485 h 3242474"/>
              <a:gd name="connsiteX11-257" fmla="*/ 1250989 w 3259303"/>
              <a:gd name="connsiteY11-258" fmla="*/ 959279 h 3242474"/>
              <a:gd name="connsiteX12-259" fmla="*/ 1065864 w 3259303"/>
              <a:gd name="connsiteY12-260" fmla="*/ 16828 h 3242474"/>
              <a:gd name="connsiteX0-261" fmla="*/ 1065864 w 3259303"/>
              <a:gd name="connsiteY0-262" fmla="*/ 16828 h 3242474"/>
              <a:gd name="connsiteX1-263" fmla="*/ 1464162 w 3259303"/>
              <a:gd name="connsiteY1-264" fmla="*/ 0 h 3242474"/>
              <a:gd name="connsiteX2-265" fmla="*/ 1682945 w 3259303"/>
              <a:gd name="connsiteY2-266" fmla="*/ 734886 h 3242474"/>
              <a:gd name="connsiteX3-267" fmla="*/ 2417830 w 3259303"/>
              <a:gd name="connsiteY3-268" fmla="*/ 560982 h 3242474"/>
              <a:gd name="connsiteX4-269" fmla="*/ 3259303 w 3259303"/>
              <a:gd name="connsiteY4-270" fmla="*/ 1828800 h 3242474"/>
              <a:gd name="connsiteX5-271" fmla="*/ 2311244 w 3259303"/>
              <a:gd name="connsiteY5-272" fmla="*/ 3107838 h 3242474"/>
              <a:gd name="connsiteX6-273" fmla="*/ 622689 w 3259303"/>
              <a:gd name="connsiteY6-274" fmla="*/ 2664663 h 3242474"/>
              <a:gd name="connsiteX7-275" fmla="*/ 398297 w 3259303"/>
              <a:gd name="connsiteY7-276" fmla="*/ 3242474 h 3242474"/>
              <a:gd name="connsiteX8-277" fmla="*/ 0 w 3259303"/>
              <a:gd name="connsiteY8-278" fmla="*/ 3236864 h 3242474"/>
              <a:gd name="connsiteX9-279" fmla="*/ 218783 w 3259303"/>
              <a:gd name="connsiteY9-280" fmla="*/ 2328074 h 3242474"/>
              <a:gd name="connsiteX10-281" fmla="*/ 1593187 w 3259303"/>
              <a:gd name="connsiteY10-282" fmla="*/ 1991485 h 3242474"/>
              <a:gd name="connsiteX11-283" fmla="*/ 1250989 w 3259303"/>
              <a:gd name="connsiteY11-284" fmla="*/ 959279 h 3242474"/>
              <a:gd name="connsiteX12-285" fmla="*/ 1065864 w 3259303"/>
              <a:gd name="connsiteY12-286" fmla="*/ 16828 h 3242474"/>
              <a:gd name="connsiteX0-287" fmla="*/ 1065864 w 3259303"/>
              <a:gd name="connsiteY0-288" fmla="*/ 16828 h 3242474"/>
              <a:gd name="connsiteX1-289" fmla="*/ 1464162 w 3259303"/>
              <a:gd name="connsiteY1-290" fmla="*/ 0 h 3242474"/>
              <a:gd name="connsiteX2-291" fmla="*/ 1682945 w 3259303"/>
              <a:gd name="connsiteY2-292" fmla="*/ 734886 h 3242474"/>
              <a:gd name="connsiteX3-293" fmla="*/ 2417830 w 3259303"/>
              <a:gd name="connsiteY3-294" fmla="*/ 560982 h 3242474"/>
              <a:gd name="connsiteX4-295" fmla="*/ 3259303 w 3259303"/>
              <a:gd name="connsiteY4-296" fmla="*/ 1828800 h 3242474"/>
              <a:gd name="connsiteX5-297" fmla="*/ 2311244 w 3259303"/>
              <a:gd name="connsiteY5-298" fmla="*/ 3107838 h 3242474"/>
              <a:gd name="connsiteX6-299" fmla="*/ 622689 w 3259303"/>
              <a:gd name="connsiteY6-300" fmla="*/ 2664663 h 3242474"/>
              <a:gd name="connsiteX7-301" fmla="*/ 398297 w 3259303"/>
              <a:gd name="connsiteY7-302" fmla="*/ 3242474 h 3242474"/>
              <a:gd name="connsiteX8-303" fmla="*/ 0 w 3259303"/>
              <a:gd name="connsiteY8-304" fmla="*/ 3236864 h 3242474"/>
              <a:gd name="connsiteX9-305" fmla="*/ 218783 w 3259303"/>
              <a:gd name="connsiteY9-306" fmla="*/ 2328074 h 3242474"/>
              <a:gd name="connsiteX10-307" fmla="*/ 1593187 w 3259303"/>
              <a:gd name="connsiteY10-308" fmla="*/ 1991485 h 3242474"/>
              <a:gd name="connsiteX11-309" fmla="*/ 1250989 w 3259303"/>
              <a:gd name="connsiteY11-310" fmla="*/ 959279 h 3242474"/>
              <a:gd name="connsiteX12-311" fmla="*/ 1065864 w 3259303"/>
              <a:gd name="connsiteY12-312" fmla="*/ 16828 h 3242474"/>
              <a:gd name="connsiteX0-313" fmla="*/ 1065864 w 3259303"/>
              <a:gd name="connsiteY0-314" fmla="*/ 16828 h 3242474"/>
              <a:gd name="connsiteX1-315" fmla="*/ 1464162 w 3259303"/>
              <a:gd name="connsiteY1-316" fmla="*/ 0 h 3242474"/>
              <a:gd name="connsiteX2-317" fmla="*/ 1682945 w 3259303"/>
              <a:gd name="connsiteY2-318" fmla="*/ 734886 h 3242474"/>
              <a:gd name="connsiteX3-319" fmla="*/ 2417830 w 3259303"/>
              <a:gd name="connsiteY3-320" fmla="*/ 560982 h 3242474"/>
              <a:gd name="connsiteX4-321" fmla="*/ 3259303 w 3259303"/>
              <a:gd name="connsiteY4-322" fmla="*/ 1828800 h 3242474"/>
              <a:gd name="connsiteX5-323" fmla="*/ 2311244 w 3259303"/>
              <a:gd name="connsiteY5-324" fmla="*/ 3107838 h 3242474"/>
              <a:gd name="connsiteX6-325" fmla="*/ 622689 w 3259303"/>
              <a:gd name="connsiteY6-326" fmla="*/ 2664663 h 3242474"/>
              <a:gd name="connsiteX7-327" fmla="*/ 398297 w 3259303"/>
              <a:gd name="connsiteY7-328" fmla="*/ 3242474 h 3242474"/>
              <a:gd name="connsiteX8-329" fmla="*/ 0 w 3259303"/>
              <a:gd name="connsiteY8-330" fmla="*/ 3236864 h 3242474"/>
              <a:gd name="connsiteX9-331" fmla="*/ 218783 w 3259303"/>
              <a:gd name="connsiteY9-332" fmla="*/ 2328074 h 3242474"/>
              <a:gd name="connsiteX10-333" fmla="*/ 1593187 w 3259303"/>
              <a:gd name="connsiteY10-334" fmla="*/ 1991485 h 3242474"/>
              <a:gd name="connsiteX11-335" fmla="*/ 1250989 w 3259303"/>
              <a:gd name="connsiteY11-336" fmla="*/ 959279 h 3242474"/>
              <a:gd name="connsiteX12-337" fmla="*/ 1065864 w 3259303"/>
              <a:gd name="connsiteY12-338" fmla="*/ 16828 h 3242474"/>
              <a:gd name="connsiteX0-339" fmla="*/ 1065864 w 3259303"/>
              <a:gd name="connsiteY0-340" fmla="*/ 16828 h 3242474"/>
              <a:gd name="connsiteX1-341" fmla="*/ 1464162 w 3259303"/>
              <a:gd name="connsiteY1-342" fmla="*/ 0 h 3242474"/>
              <a:gd name="connsiteX2-343" fmla="*/ 1682945 w 3259303"/>
              <a:gd name="connsiteY2-344" fmla="*/ 734886 h 3242474"/>
              <a:gd name="connsiteX3-345" fmla="*/ 2417830 w 3259303"/>
              <a:gd name="connsiteY3-346" fmla="*/ 560982 h 3242474"/>
              <a:gd name="connsiteX4-347" fmla="*/ 3259303 w 3259303"/>
              <a:gd name="connsiteY4-348" fmla="*/ 1828800 h 3242474"/>
              <a:gd name="connsiteX5-349" fmla="*/ 2311244 w 3259303"/>
              <a:gd name="connsiteY5-350" fmla="*/ 3107838 h 3242474"/>
              <a:gd name="connsiteX6-351" fmla="*/ 622689 w 3259303"/>
              <a:gd name="connsiteY6-352" fmla="*/ 2664663 h 3242474"/>
              <a:gd name="connsiteX7-353" fmla="*/ 398297 w 3259303"/>
              <a:gd name="connsiteY7-354" fmla="*/ 3242474 h 3242474"/>
              <a:gd name="connsiteX8-355" fmla="*/ 0 w 3259303"/>
              <a:gd name="connsiteY8-356" fmla="*/ 3236864 h 3242474"/>
              <a:gd name="connsiteX9-357" fmla="*/ 218783 w 3259303"/>
              <a:gd name="connsiteY9-358" fmla="*/ 2328074 h 3242474"/>
              <a:gd name="connsiteX10-359" fmla="*/ 1593187 w 3259303"/>
              <a:gd name="connsiteY10-360" fmla="*/ 1991485 h 3242474"/>
              <a:gd name="connsiteX11-361" fmla="*/ 1250989 w 3259303"/>
              <a:gd name="connsiteY11-362" fmla="*/ 959279 h 3242474"/>
              <a:gd name="connsiteX12-363" fmla="*/ 1065864 w 3259303"/>
              <a:gd name="connsiteY12-364" fmla="*/ 16828 h 3242474"/>
              <a:gd name="connsiteX0-365" fmla="*/ 1065864 w 3259303"/>
              <a:gd name="connsiteY0-366" fmla="*/ 16828 h 3242474"/>
              <a:gd name="connsiteX1-367" fmla="*/ 1464162 w 3259303"/>
              <a:gd name="connsiteY1-368" fmla="*/ 0 h 3242474"/>
              <a:gd name="connsiteX2-369" fmla="*/ 1682945 w 3259303"/>
              <a:gd name="connsiteY2-370" fmla="*/ 734886 h 3242474"/>
              <a:gd name="connsiteX3-371" fmla="*/ 2417830 w 3259303"/>
              <a:gd name="connsiteY3-372" fmla="*/ 560982 h 3242474"/>
              <a:gd name="connsiteX4-373" fmla="*/ 3259303 w 3259303"/>
              <a:gd name="connsiteY4-374" fmla="*/ 1828800 h 3242474"/>
              <a:gd name="connsiteX5-375" fmla="*/ 2311244 w 3259303"/>
              <a:gd name="connsiteY5-376" fmla="*/ 3107838 h 3242474"/>
              <a:gd name="connsiteX6-377" fmla="*/ 622689 w 3259303"/>
              <a:gd name="connsiteY6-378" fmla="*/ 2664663 h 3242474"/>
              <a:gd name="connsiteX7-379" fmla="*/ 398297 w 3259303"/>
              <a:gd name="connsiteY7-380" fmla="*/ 3242474 h 3242474"/>
              <a:gd name="connsiteX8-381" fmla="*/ 0 w 3259303"/>
              <a:gd name="connsiteY8-382" fmla="*/ 3236864 h 3242474"/>
              <a:gd name="connsiteX9-383" fmla="*/ 218783 w 3259303"/>
              <a:gd name="connsiteY9-384" fmla="*/ 2328074 h 3242474"/>
              <a:gd name="connsiteX10-385" fmla="*/ 1593187 w 3259303"/>
              <a:gd name="connsiteY10-386" fmla="*/ 1991485 h 3242474"/>
              <a:gd name="connsiteX11-387" fmla="*/ 1250989 w 3259303"/>
              <a:gd name="connsiteY11-388" fmla="*/ 959279 h 3242474"/>
              <a:gd name="connsiteX12-389" fmla="*/ 1065864 w 3259303"/>
              <a:gd name="connsiteY12-390" fmla="*/ 16828 h 3242474"/>
              <a:gd name="connsiteX0-391" fmla="*/ 1065864 w 3259303"/>
              <a:gd name="connsiteY0-392" fmla="*/ 16828 h 3242474"/>
              <a:gd name="connsiteX1-393" fmla="*/ 1464162 w 3259303"/>
              <a:gd name="connsiteY1-394" fmla="*/ 0 h 3242474"/>
              <a:gd name="connsiteX2-395" fmla="*/ 1682945 w 3259303"/>
              <a:gd name="connsiteY2-396" fmla="*/ 734886 h 3242474"/>
              <a:gd name="connsiteX3-397" fmla="*/ 2417830 w 3259303"/>
              <a:gd name="connsiteY3-398" fmla="*/ 560982 h 3242474"/>
              <a:gd name="connsiteX4-399" fmla="*/ 3259303 w 3259303"/>
              <a:gd name="connsiteY4-400" fmla="*/ 1828800 h 3242474"/>
              <a:gd name="connsiteX5-401" fmla="*/ 2311244 w 3259303"/>
              <a:gd name="connsiteY5-402" fmla="*/ 3107838 h 3242474"/>
              <a:gd name="connsiteX6-403" fmla="*/ 622689 w 3259303"/>
              <a:gd name="connsiteY6-404" fmla="*/ 2664663 h 3242474"/>
              <a:gd name="connsiteX7-405" fmla="*/ 398297 w 3259303"/>
              <a:gd name="connsiteY7-406" fmla="*/ 3242474 h 3242474"/>
              <a:gd name="connsiteX8-407" fmla="*/ 0 w 3259303"/>
              <a:gd name="connsiteY8-408" fmla="*/ 3236864 h 3242474"/>
              <a:gd name="connsiteX9-409" fmla="*/ 437566 w 3259303"/>
              <a:gd name="connsiteY9-410" fmla="*/ 2260757 h 3242474"/>
              <a:gd name="connsiteX10-411" fmla="*/ 1593187 w 3259303"/>
              <a:gd name="connsiteY10-412" fmla="*/ 1991485 h 3242474"/>
              <a:gd name="connsiteX11-413" fmla="*/ 1250989 w 3259303"/>
              <a:gd name="connsiteY11-414" fmla="*/ 959279 h 3242474"/>
              <a:gd name="connsiteX12-415" fmla="*/ 1065864 w 3259303"/>
              <a:gd name="connsiteY12-416" fmla="*/ 16828 h 3242474"/>
              <a:gd name="connsiteX0-417" fmla="*/ 1065864 w 3259303"/>
              <a:gd name="connsiteY0-418" fmla="*/ 16828 h 3242474"/>
              <a:gd name="connsiteX1-419" fmla="*/ 1464162 w 3259303"/>
              <a:gd name="connsiteY1-420" fmla="*/ 0 h 3242474"/>
              <a:gd name="connsiteX2-421" fmla="*/ 1682945 w 3259303"/>
              <a:gd name="connsiteY2-422" fmla="*/ 734886 h 3242474"/>
              <a:gd name="connsiteX3-423" fmla="*/ 2417830 w 3259303"/>
              <a:gd name="connsiteY3-424" fmla="*/ 560982 h 3242474"/>
              <a:gd name="connsiteX4-425" fmla="*/ 3259303 w 3259303"/>
              <a:gd name="connsiteY4-426" fmla="*/ 1828800 h 3242474"/>
              <a:gd name="connsiteX5-427" fmla="*/ 2311244 w 3259303"/>
              <a:gd name="connsiteY5-428" fmla="*/ 3107838 h 3242474"/>
              <a:gd name="connsiteX6-429" fmla="*/ 622689 w 3259303"/>
              <a:gd name="connsiteY6-430" fmla="*/ 2664663 h 3242474"/>
              <a:gd name="connsiteX7-431" fmla="*/ 398297 w 3259303"/>
              <a:gd name="connsiteY7-432" fmla="*/ 3242474 h 3242474"/>
              <a:gd name="connsiteX8-433" fmla="*/ 0 w 3259303"/>
              <a:gd name="connsiteY8-434" fmla="*/ 3236864 h 3242474"/>
              <a:gd name="connsiteX9-435" fmla="*/ 437566 w 3259303"/>
              <a:gd name="connsiteY9-436" fmla="*/ 2260757 h 3242474"/>
              <a:gd name="connsiteX10-437" fmla="*/ 1593187 w 3259303"/>
              <a:gd name="connsiteY10-438" fmla="*/ 1991485 h 3242474"/>
              <a:gd name="connsiteX11-439" fmla="*/ 1250989 w 3259303"/>
              <a:gd name="connsiteY11-440" fmla="*/ 959279 h 3242474"/>
              <a:gd name="connsiteX12-441" fmla="*/ 1065864 w 3259303"/>
              <a:gd name="connsiteY12-442" fmla="*/ 16828 h 3242474"/>
              <a:gd name="connsiteX0-443" fmla="*/ 1065864 w 3259303"/>
              <a:gd name="connsiteY0-444" fmla="*/ 16828 h 3242474"/>
              <a:gd name="connsiteX1-445" fmla="*/ 1464162 w 3259303"/>
              <a:gd name="connsiteY1-446" fmla="*/ 0 h 3242474"/>
              <a:gd name="connsiteX2-447" fmla="*/ 1682945 w 3259303"/>
              <a:gd name="connsiteY2-448" fmla="*/ 734886 h 3242474"/>
              <a:gd name="connsiteX3-449" fmla="*/ 2417830 w 3259303"/>
              <a:gd name="connsiteY3-450" fmla="*/ 560982 h 3242474"/>
              <a:gd name="connsiteX4-451" fmla="*/ 3259303 w 3259303"/>
              <a:gd name="connsiteY4-452" fmla="*/ 1828800 h 3242474"/>
              <a:gd name="connsiteX5-453" fmla="*/ 2311244 w 3259303"/>
              <a:gd name="connsiteY5-454" fmla="*/ 3107838 h 3242474"/>
              <a:gd name="connsiteX6-455" fmla="*/ 622689 w 3259303"/>
              <a:gd name="connsiteY6-456" fmla="*/ 2664663 h 3242474"/>
              <a:gd name="connsiteX7-457" fmla="*/ 398297 w 3259303"/>
              <a:gd name="connsiteY7-458" fmla="*/ 3242474 h 3242474"/>
              <a:gd name="connsiteX8-459" fmla="*/ 0 w 3259303"/>
              <a:gd name="connsiteY8-460" fmla="*/ 3236864 h 3242474"/>
              <a:gd name="connsiteX9-461" fmla="*/ 448785 w 3259303"/>
              <a:gd name="connsiteY9-462" fmla="*/ 2232708 h 3242474"/>
              <a:gd name="connsiteX10-463" fmla="*/ 1593187 w 3259303"/>
              <a:gd name="connsiteY10-464" fmla="*/ 1991485 h 3242474"/>
              <a:gd name="connsiteX11-465" fmla="*/ 1250989 w 3259303"/>
              <a:gd name="connsiteY11-466" fmla="*/ 959279 h 3242474"/>
              <a:gd name="connsiteX12-467" fmla="*/ 1065864 w 3259303"/>
              <a:gd name="connsiteY12-468" fmla="*/ 16828 h 3242474"/>
              <a:gd name="connsiteX0-469" fmla="*/ 1065864 w 3259303"/>
              <a:gd name="connsiteY0-470" fmla="*/ 16828 h 3242474"/>
              <a:gd name="connsiteX1-471" fmla="*/ 1464162 w 3259303"/>
              <a:gd name="connsiteY1-472" fmla="*/ 0 h 3242474"/>
              <a:gd name="connsiteX2-473" fmla="*/ 1682945 w 3259303"/>
              <a:gd name="connsiteY2-474" fmla="*/ 734886 h 3242474"/>
              <a:gd name="connsiteX3-475" fmla="*/ 2417830 w 3259303"/>
              <a:gd name="connsiteY3-476" fmla="*/ 560982 h 3242474"/>
              <a:gd name="connsiteX4-477" fmla="*/ 3259303 w 3259303"/>
              <a:gd name="connsiteY4-478" fmla="*/ 1828800 h 3242474"/>
              <a:gd name="connsiteX5-479" fmla="*/ 2311244 w 3259303"/>
              <a:gd name="connsiteY5-480" fmla="*/ 3107838 h 3242474"/>
              <a:gd name="connsiteX6-481" fmla="*/ 622689 w 3259303"/>
              <a:gd name="connsiteY6-482" fmla="*/ 2664663 h 3242474"/>
              <a:gd name="connsiteX7-483" fmla="*/ 398297 w 3259303"/>
              <a:gd name="connsiteY7-484" fmla="*/ 3242474 h 3242474"/>
              <a:gd name="connsiteX8-485" fmla="*/ 0 w 3259303"/>
              <a:gd name="connsiteY8-486" fmla="*/ 3236864 h 3242474"/>
              <a:gd name="connsiteX9-487" fmla="*/ 448785 w 3259303"/>
              <a:gd name="connsiteY9-488" fmla="*/ 2232708 h 3242474"/>
              <a:gd name="connsiteX10-489" fmla="*/ 1593187 w 3259303"/>
              <a:gd name="connsiteY10-490" fmla="*/ 1991485 h 3242474"/>
              <a:gd name="connsiteX11-491" fmla="*/ 1250989 w 3259303"/>
              <a:gd name="connsiteY11-492" fmla="*/ 959279 h 3242474"/>
              <a:gd name="connsiteX12-493" fmla="*/ 1065864 w 3259303"/>
              <a:gd name="connsiteY12-494" fmla="*/ 16828 h 3242474"/>
              <a:gd name="connsiteX0-495" fmla="*/ 1065864 w 3259303"/>
              <a:gd name="connsiteY0-496" fmla="*/ 16828 h 3242474"/>
              <a:gd name="connsiteX1-497" fmla="*/ 1464162 w 3259303"/>
              <a:gd name="connsiteY1-498" fmla="*/ 0 h 3242474"/>
              <a:gd name="connsiteX2-499" fmla="*/ 1682945 w 3259303"/>
              <a:gd name="connsiteY2-500" fmla="*/ 734886 h 3242474"/>
              <a:gd name="connsiteX3-501" fmla="*/ 2417830 w 3259303"/>
              <a:gd name="connsiteY3-502" fmla="*/ 560982 h 3242474"/>
              <a:gd name="connsiteX4-503" fmla="*/ 3259303 w 3259303"/>
              <a:gd name="connsiteY4-504" fmla="*/ 1828800 h 3242474"/>
              <a:gd name="connsiteX5-505" fmla="*/ 2311244 w 3259303"/>
              <a:gd name="connsiteY5-506" fmla="*/ 3107838 h 3242474"/>
              <a:gd name="connsiteX6-507" fmla="*/ 622689 w 3259303"/>
              <a:gd name="connsiteY6-508" fmla="*/ 2664663 h 3242474"/>
              <a:gd name="connsiteX7-509" fmla="*/ 398297 w 3259303"/>
              <a:gd name="connsiteY7-510" fmla="*/ 3242474 h 3242474"/>
              <a:gd name="connsiteX8-511" fmla="*/ 0 w 3259303"/>
              <a:gd name="connsiteY8-512" fmla="*/ 3236864 h 3242474"/>
              <a:gd name="connsiteX9-513" fmla="*/ 448785 w 3259303"/>
              <a:gd name="connsiteY9-514" fmla="*/ 2232708 h 3242474"/>
              <a:gd name="connsiteX10-515" fmla="*/ 1593187 w 3259303"/>
              <a:gd name="connsiteY10-516" fmla="*/ 1991485 h 3242474"/>
              <a:gd name="connsiteX11-517" fmla="*/ 1250989 w 3259303"/>
              <a:gd name="connsiteY11-518" fmla="*/ 959279 h 3242474"/>
              <a:gd name="connsiteX12-519" fmla="*/ 1065864 w 3259303"/>
              <a:gd name="connsiteY12-520" fmla="*/ 16828 h 3242474"/>
              <a:gd name="connsiteX0-521" fmla="*/ 1065864 w 3259303"/>
              <a:gd name="connsiteY0-522" fmla="*/ 16828 h 3242474"/>
              <a:gd name="connsiteX1-523" fmla="*/ 1464162 w 3259303"/>
              <a:gd name="connsiteY1-524" fmla="*/ 0 h 3242474"/>
              <a:gd name="connsiteX2-525" fmla="*/ 1682945 w 3259303"/>
              <a:gd name="connsiteY2-526" fmla="*/ 734886 h 3242474"/>
              <a:gd name="connsiteX3-527" fmla="*/ 2417830 w 3259303"/>
              <a:gd name="connsiteY3-528" fmla="*/ 560982 h 3242474"/>
              <a:gd name="connsiteX4-529" fmla="*/ 3259303 w 3259303"/>
              <a:gd name="connsiteY4-530" fmla="*/ 1828800 h 3242474"/>
              <a:gd name="connsiteX5-531" fmla="*/ 2311244 w 3259303"/>
              <a:gd name="connsiteY5-532" fmla="*/ 3107838 h 3242474"/>
              <a:gd name="connsiteX6-533" fmla="*/ 622689 w 3259303"/>
              <a:gd name="connsiteY6-534" fmla="*/ 2664663 h 3242474"/>
              <a:gd name="connsiteX7-535" fmla="*/ 398297 w 3259303"/>
              <a:gd name="connsiteY7-536" fmla="*/ 3242474 h 3242474"/>
              <a:gd name="connsiteX8-537" fmla="*/ 0 w 3259303"/>
              <a:gd name="connsiteY8-538" fmla="*/ 3236864 h 3242474"/>
              <a:gd name="connsiteX9-539" fmla="*/ 448785 w 3259303"/>
              <a:gd name="connsiteY9-540" fmla="*/ 2232708 h 3242474"/>
              <a:gd name="connsiteX10-541" fmla="*/ 1593187 w 3259303"/>
              <a:gd name="connsiteY10-542" fmla="*/ 1991485 h 3242474"/>
              <a:gd name="connsiteX11-543" fmla="*/ 1250989 w 3259303"/>
              <a:gd name="connsiteY11-544" fmla="*/ 959279 h 3242474"/>
              <a:gd name="connsiteX12-545" fmla="*/ 1065864 w 3259303"/>
              <a:gd name="connsiteY12-546" fmla="*/ 16828 h 3242474"/>
              <a:gd name="connsiteX0-547" fmla="*/ 1065864 w 3259303"/>
              <a:gd name="connsiteY0-548" fmla="*/ 16828 h 3242474"/>
              <a:gd name="connsiteX1-549" fmla="*/ 1464162 w 3259303"/>
              <a:gd name="connsiteY1-550" fmla="*/ 0 h 3242474"/>
              <a:gd name="connsiteX2-551" fmla="*/ 1682945 w 3259303"/>
              <a:gd name="connsiteY2-552" fmla="*/ 734886 h 3242474"/>
              <a:gd name="connsiteX3-553" fmla="*/ 2417830 w 3259303"/>
              <a:gd name="connsiteY3-554" fmla="*/ 560982 h 3242474"/>
              <a:gd name="connsiteX4-555" fmla="*/ 3259303 w 3259303"/>
              <a:gd name="connsiteY4-556" fmla="*/ 1828800 h 3242474"/>
              <a:gd name="connsiteX5-557" fmla="*/ 2311244 w 3259303"/>
              <a:gd name="connsiteY5-558" fmla="*/ 3107838 h 3242474"/>
              <a:gd name="connsiteX6-559" fmla="*/ 622689 w 3259303"/>
              <a:gd name="connsiteY6-560" fmla="*/ 2664663 h 3242474"/>
              <a:gd name="connsiteX7-561" fmla="*/ 398297 w 3259303"/>
              <a:gd name="connsiteY7-562" fmla="*/ 3242474 h 3242474"/>
              <a:gd name="connsiteX8-563" fmla="*/ 0 w 3259303"/>
              <a:gd name="connsiteY8-564" fmla="*/ 3236864 h 3242474"/>
              <a:gd name="connsiteX9-565" fmla="*/ 448785 w 3259303"/>
              <a:gd name="connsiteY9-566" fmla="*/ 2232708 h 3242474"/>
              <a:gd name="connsiteX10-567" fmla="*/ 1593187 w 3259303"/>
              <a:gd name="connsiteY10-568" fmla="*/ 1991485 h 3242474"/>
              <a:gd name="connsiteX11-569" fmla="*/ 1250989 w 3259303"/>
              <a:gd name="connsiteY11-570" fmla="*/ 959279 h 3242474"/>
              <a:gd name="connsiteX12-571" fmla="*/ 1065864 w 3259303"/>
              <a:gd name="connsiteY12-572" fmla="*/ 16828 h 3242474"/>
              <a:gd name="connsiteX0-573" fmla="*/ 1065864 w 3259303"/>
              <a:gd name="connsiteY0-574" fmla="*/ 16828 h 3242474"/>
              <a:gd name="connsiteX1-575" fmla="*/ 1464162 w 3259303"/>
              <a:gd name="connsiteY1-576" fmla="*/ 0 h 3242474"/>
              <a:gd name="connsiteX2-577" fmla="*/ 1682945 w 3259303"/>
              <a:gd name="connsiteY2-578" fmla="*/ 734886 h 3242474"/>
              <a:gd name="connsiteX3-579" fmla="*/ 2417830 w 3259303"/>
              <a:gd name="connsiteY3-580" fmla="*/ 560982 h 3242474"/>
              <a:gd name="connsiteX4-581" fmla="*/ 3259303 w 3259303"/>
              <a:gd name="connsiteY4-582" fmla="*/ 1828800 h 3242474"/>
              <a:gd name="connsiteX5-583" fmla="*/ 2311244 w 3259303"/>
              <a:gd name="connsiteY5-584" fmla="*/ 3107838 h 3242474"/>
              <a:gd name="connsiteX6-585" fmla="*/ 622689 w 3259303"/>
              <a:gd name="connsiteY6-586" fmla="*/ 2664663 h 3242474"/>
              <a:gd name="connsiteX7-587" fmla="*/ 398297 w 3259303"/>
              <a:gd name="connsiteY7-588" fmla="*/ 3242474 h 3242474"/>
              <a:gd name="connsiteX8-589" fmla="*/ 0 w 3259303"/>
              <a:gd name="connsiteY8-590" fmla="*/ 3236864 h 3242474"/>
              <a:gd name="connsiteX9-591" fmla="*/ 448785 w 3259303"/>
              <a:gd name="connsiteY9-592" fmla="*/ 2232708 h 3242474"/>
              <a:gd name="connsiteX10-593" fmla="*/ 1593187 w 3259303"/>
              <a:gd name="connsiteY10-594" fmla="*/ 1991485 h 3242474"/>
              <a:gd name="connsiteX11-595" fmla="*/ 1250989 w 3259303"/>
              <a:gd name="connsiteY11-596" fmla="*/ 959279 h 3242474"/>
              <a:gd name="connsiteX12-597" fmla="*/ 1065864 w 3259303"/>
              <a:gd name="connsiteY12-598" fmla="*/ 16828 h 3242474"/>
              <a:gd name="connsiteX0-599" fmla="*/ 1065864 w 3259303"/>
              <a:gd name="connsiteY0-600" fmla="*/ 16828 h 3242474"/>
              <a:gd name="connsiteX1-601" fmla="*/ 1464162 w 3259303"/>
              <a:gd name="connsiteY1-602" fmla="*/ 0 h 3242474"/>
              <a:gd name="connsiteX2-603" fmla="*/ 1682945 w 3259303"/>
              <a:gd name="connsiteY2-604" fmla="*/ 734886 h 3242474"/>
              <a:gd name="connsiteX3-605" fmla="*/ 2417830 w 3259303"/>
              <a:gd name="connsiteY3-606" fmla="*/ 560982 h 3242474"/>
              <a:gd name="connsiteX4-607" fmla="*/ 3259303 w 3259303"/>
              <a:gd name="connsiteY4-608" fmla="*/ 1828800 h 3242474"/>
              <a:gd name="connsiteX5-609" fmla="*/ 2311244 w 3259303"/>
              <a:gd name="connsiteY5-610" fmla="*/ 3107838 h 3242474"/>
              <a:gd name="connsiteX6-611" fmla="*/ 622689 w 3259303"/>
              <a:gd name="connsiteY6-612" fmla="*/ 2664663 h 3242474"/>
              <a:gd name="connsiteX7-613" fmla="*/ 398297 w 3259303"/>
              <a:gd name="connsiteY7-614" fmla="*/ 3242474 h 3242474"/>
              <a:gd name="connsiteX8-615" fmla="*/ 0 w 3259303"/>
              <a:gd name="connsiteY8-616" fmla="*/ 3236864 h 3242474"/>
              <a:gd name="connsiteX9-617" fmla="*/ 448785 w 3259303"/>
              <a:gd name="connsiteY9-618" fmla="*/ 2232708 h 3242474"/>
              <a:gd name="connsiteX10-619" fmla="*/ 1576358 w 3259303"/>
              <a:gd name="connsiteY10-620" fmla="*/ 1991485 h 3242474"/>
              <a:gd name="connsiteX11-621" fmla="*/ 1250989 w 3259303"/>
              <a:gd name="connsiteY11-622" fmla="*/ 959279 h 3242474"/>
              <a:gd name="connsiteX12-623" fmla="*/ 1065864 w 3259303"/>
              <a:gd name="connsiteY12-624" fmla="*/ 16828 h 3242474"/>
              <a:gd name="connsiteX0-625" fmla="*/ 1065864 w 3259303"/>
              <a:gd name="connsiteY0-626" fmla="*/ 16828 h 3242474"/>
              <a:gd name="connsiteX1-627" fmla="*/ 1464162 w 3259303"/>
              <a:gd name="connsiteY1-628" fmla="*/ 0 h 3242474"/>
              <a:gd name="connsiteX2-629" fmla="*/ 1682945 w 3259303"/>
              <a:gd name="connsiteY2-630" fmla="*/ 734886 h 3242474"/>
              <a:gd name="connsiteX3-631" fmla="*/ 2417830 w 3259303"/>
              <a:gd name="connsiteY3-632" fmla="*/ 560982 h 3242474"/>
              <a:gd name="connsiteX4-633" fmla="*/ 3259303 w 3259303"/>
              <a:gd name="connsiteY4-634" fmla="*/ 1828800 h 3242474"/>
              <a:gd name="connsiteX5-635" fmla="*/ 2311244 w 3259303"/>
              <a:gd name="connsiteY5-636" fmla="*/ 3107838 h 3242474"/>
              <a:gd name="connsiteX6-637" fmla="*/ 622689 w 3259303"/>
              <a:gd name="connsiteY6-638" fmla="*/ 2664663 h 3242474"/>
              <a:gd name="connsiteX7-639" fmla="*/ 398297 w 3259303"/>
              <a:gd name="connsiteY7-640" fmla="*/ 3242474 h 3242474"/>
              <a:gd name="connsiteX8-641" fmla="*/ 0 w 3259303"/>
              <a:gd name="connsiteY8-642" fmla="*/ 3236864 h 3242474"/>
              <a:gd name="connsiteX9-643" fmla="*/ 448785 w 3259303"/>
              <a:gd name="connsiteY9-644" fmla="*/ 2232708 h 3242474"/>
              <a:gd name="connsiteX10-645" fmla="*/ 1576358 w 3259303"/>
              <a:gd name="connsiteY10-646" fmla="*/ 1991485 h 3242474"/>
              <a:gd name="connsiteX11-647" fmla="*/ 1250989 w 3259303"/>
              <a:gd name="connsiteY11-648" fmla="*/ 959279 h 3242474"/>
              <a:gd name="connsiteX12-649" fmla="*/ 1065864 w 3259303"/>
              <a:gd name="connsiteY12-650" fmla="*/ 16828 h 3242474"/>
              <a:gd name="connsiteX0-651" fmla="*/ 1004156 w 3197595"/>
              <a:gd name="connsiteY0-652" fmla="*/ 16828 h 3242474"/>
              <a:gd name="connsiteX1-653" fmla="*/ 1402454 w 3197595"/>
              <a:gd name="connsiteY1-654" fmla="*/ 0 h 3242474"/>
              <a:gd name="connsiteX2-655" fmla="*/ 1621237 w 3197595"/>
              <a:gd name="connsiteY2-656" fmla="*/ 734886 h 3242474"/>
              <a:gd name="connsiteX3-657" fmla="*/ 2356122 w 3197595"/>
              <a:gd name="connsiteY3-658" fmla="*/ 560982 h 3242474"/>
              <a:gd name="connsiteX4-659" fmla="*/ 3197595 w 3197595"/>
              <a:gd name="connsiteY4-660" fmla="*/ 1828800 h 3242474"/>
              <a:gd name="connsiteX5-661" fmla="*/ 2249536 w 3197595"/>
              <a:gd name="connsiteY5-662" fmla="*/ 3107838 h 3242474"/>
              <a:gd name="connsiteX6-663" fmla="*/ 560981 w 3197595"/>
              <a:gd name="connsiteY6-664" fmla="*/ 2664663 h 3242474"/>
              <a:gd name="connsiteX7-665" fmla="*/ 336589 w 3197595"/>
              <a:gd name="connsiteY7-666" fmla="*/ 3242474 h 3242474"/>
              <a:gd name="connsiteX8-667" fmla="*/ 0 w 3197595"/>
              <a:gd name="connsiteY8-668" fmla="*/ 3236864 h 3242474"/>
              <a:gd name="connsiteX9-669" fmla="*/ 387077 w 3197595"/>
              <a:gd name="connsiteY9-670" fmla="*/ 2232708 h 3242474"/>
              <a:gd name="connsiteX10-671" fmla="*/ 1514650 w 3197595"/>
              <a:gd name="connsiteY10-672" fmla="*/ 1991485 h 3242474"/>
              <a:gd name="connsiteX11-673" fmla="*/ 1189281 w 3197595"/>
              <a:gd name="connsiteY11-674" fmla="*/ 959279 h 3242474"/>
              <a:gd name="connsiteX12-675" fmla="*/ 1004156 w 3197595"/>
              <a:gd name="connsiteY12-676" fmla="*/ 16828 h 3242474"/>
              <a:gd name="connsiteX0-677" fmla="*/ 1011476 w 3204915"/>
              <a:gd name="connsiteY0-678" fmla="*/ 16828 h 3242474"/>
              <a:gd name="connsiteX1-679" fmla="*/ 1409774 w 3204915"/>
              <a:gd name="connsiteY1-680" fmla="*/ 0 h 3242474"/>
              <a:gd name="connsiteX2-681" fmla="*/ 1628557 w 3204915"/>
              <a:gd name="connsiteY2-682" fmla="*/ 734886 h 3242474"/>
              <a:gd name="connsiteX3-683" fmla="*/ 2363442 w 3204915"/>
              <a:gd name="connsiteY3-684" fmla="*/ 560982 h 3242474"/>
              <a:gd name="connsiteX4-685" fmla="*/ 3204915 w 3204915"/>
              <a:gd name="connsiteY4-686" fmla="*/ 1828800 h 3242474"/>
              <a:gd name="connsiteX5-687" fmla="*/ 2256856 w 3204915"/>
              <a:gd name="connsiteY5-688" fmla="*/ 3107838 h 3242474"/>
              <a:gd name="connsiteX6-689" fmla="*/ 568301 w 3204915"/>
              <a:gd name="connsiteY6-690" fmla="*/ 2664663 h 3242474"/>
              <a:gd name="connsiteX7-691" fmla="*/ 343909 w 3204915"/>
              <a:gd name="connsiteY7-692" fmla="*/ 3242474 h 3242474"/>
              <a:gd name="connsiteX8-693" fmla="*/ 7320 w 3204915"/>
              <a:gd name="connsiteY8-694" fmla="*/ 3236864 h 3242474"/>
              <a:gd name="connsiteX9-695" fmla="*/ 394397 w 3204915"/>
              <a:gd name="connsiteY9-696" fmla="*/ 2232708 h 3242474"/>
              <a:gd name="connsiteX10-697" fmla="*/ 1521970 w 3204915"/>
              <a:gd name="connsiteY10-698" fmla="*/ 1991485 h 3242474"/>
              <a:gd name="connsiteX11-699" fmla="*/ 1196601 w 3204915"/>
              <a:gd name="connsiteY11-700" fmla="*/ 959279 h 3242474"/>
              <a:gd name="connsiteX12-701" fmla="*/ 1011476 w 3204915"/>
              <a:gd name="connsiteY12-702" fmla="*/ 16828 h 3242474"/>
              <a:gd name="connsiteX0-703" fmla="*/ 1007292 w 3200731"/>
              <a:gd name="connsiteY0-704" fmla="*/ 16828 h 3242474"/>
              <a:gd name="connsiteX1-705" fmla="*/ 1405590 w 3200731"/>
              <a:gd name="connsiteY1-706" fmla="*/ 0 h 3242474"/>
              <a:gd name="connsiteX2-707" fmla="*/ 1624373 w 3200731"/>
              <a:gd name="connsiteY2-708" fmla="*/ 734886 h 3242474"/>
              <a:gd name="connsiteX3-709" fmla="*/ 2359258 w 3200731"/>
              <a:gd name="connsiteY3-710" fmla="*/ 560982 h 3242474"/>
              <a:gd name="connsiteX4-711" fmla="*/ 3200731 w 3200731"/>
              <a:gd name="connsiteY4-712" fmla="*/ 1828800 h 3242474"/>
              <a:gd name="connsiteX5-713" fmla="*/ 2252672 w 3200731"/>
              <a:gd name="connsiteY5-714" fmla="*/ 3107838 h 3242474"/>
              <a:gd name="connsiteX6-715" fmla="*/ 564117 w 3200731"/>
              <a:gd name="connsiteY6-716" fmla="*/ 2664663 h 3242474"/>
              <a:gd name="connsiteX7-717" fmla="*/ 339725 w 3200731"/>
              <a:gd name="connsiteY7-718" fmla="*/ 3242474 h 3242474"/>
              <a:gd name="connsiteX8-719" fmla="*/ 3136 w 3200731"/>
              <a:gd name="connsiteY8-720" fmla="*/ 3236864 h 3242474"/>
              <a:gd name="connsiteX9-721" fmla="*/ 390213 w 3200731"/>
              <a:gd name="connsiteY9-722" fmla="*/ 2232708 h 3242474"/>
              <a:gd name="connsiteX10-723" fmla="*/ 1517786 w 3200731"/>
              <a:gd name="connsiteY10-724" fmla="*/ 1991485 h 3242474"/>
              <a:gd name="connsiteX11-725" fmla="*/ 1192417 w 3200731"/>
              <a:gd name="connsiteY11-726" fmla="*/ 959279 h 3242474"/>
              <a:gd name="connsiteX12-727" fmla="*/ 1007292 w 3200731"/>
              <a:gd name="connsiteY12-728" fmla="*/ 16828 h 3242474"/>
              <a:gd name="connsiteX0-729" fmla="*/ 1051443 w 3244882"/>
              <a:gd name="connsiteY0-730" fmla="*/ 16828 h 3242474"/>
              <a:gd name="connsiteX1-731" fmla="*/ 1449741 w 3244882"/>
              <a:gd name="connsiteY1-732" fmla="*/ 0 h 3242474"/>
              <a:gd name="connsiteX2-733" fmla="*/ 1668524 w 3244882"/>
              <a:gd name="connsiteY2-734" fmla="*/ 734886 h 3242474"/>
              <a:gd name="connsiteX3-735" fmla="*/ 2403409 w 3244882"/>
              <a:gd name="connsiteY3-736" fmla="*/ 560982 h 3242474"/>
              <a:gd name="connsiteX4-737" fmla="*/ 3244882 w 3244882"/>
              <a:gd name="connsiteY4-738" fmla="*/ 1828800 h 3242474"/>
              <a:gd name="connsiteX5-739" fmla="*/ 2296823 w 3244882"/>
              <a:gd name="connsiteY5-740" fmla="*/ 3107838 h 3242474"/>
              <a:gd name="connsiteX6-741" fmla="*/ 608268 w 3244882"/>
              <a:gd name="connsiteY6-742" fmla="*/ 2664663 h 3242474"/>
              <a:gd name="connsiteX7-743" fmla="*/ 383876 w 3244882"/>
              <a:gd name="connsiteY7-744" fmla="*/ 3242474 h 3242474"/>
              <a:gd name="connsiteX8-745" fmla="*/ 2408 w 3244882"/>
              <a:gd name="connsiteY8-746" fmla="*/ 3236864 h 3242474"/>
              <a:gd name="connsiteX9-747" fmla="*/ 434364 w 3244882"/>
              <a:gd name="connsiteY9-748" fmla="*/ 2232708 h 3242474"/>
              <a:gd name="connsiteX10-749" fmla="*/ 1561937 w 3244882"/>
              <a:gd name="connsiteY10-750" fmla="*/ 1991485 h 3242474"/>
              <a:gd name="connsiteX11-751" fmla="*/ 1236568 w 3244882"/>
              <a:gd name="connsiteY11-752" fmla="*/ 959279 h 3242474"/>
              <a:gd name="connsiteX12-753" fmla="*/ 1051443 w 3244882"/>
              <a:gd name="connsiteY12-754" fmla="*/ 16828 h 3242474"/>
              <a:gd name="connsiteX0-755" fmla="*/ 1049313 w 3242752"/>
              <a:gd name="connsiteY0-756" fmla="*/ 16828 h 3242474"/>
              <a:gd name="connsiteX1-757" fmla="*/ 1447611 w 3242752"/>
              <a:gd name="connsiteY1-758" fmla="*/ 0 h 3242474"/>
              <a:gd name="connsiteX2-759" fmla="*/ 1666394 w 3242752"/>
              <a:gd name="connsiteY2-760" fmla="*/ 734886 h 3242474"/>
              <a:gd name="connsiteX3-761" fmla="*/ 2401279 w 3242752"/>
              <a:gd name="connsiteY3-762" fmla="*/ 560982 h 3242474"/>
              <a:gd name="connsiteX4-763" fmla="*/ 3242752 w 3242752"/>
              <a:gd name="connsiteY4-764" fmla="*/ 1828800 h 3242474"/>
              <a:gd name="connsiteX5-765" fmla="*/ 2294693 w 3242752"/>
              <a:gd name="connsiteY5-766" fmla="*/ 3107838 h 3242474"/>
              <a:gd name="connsiteX6-767" fmla="*/ 606138 w 3242752"/>
              <a:gd name="connsiteY6-768" fmla="*/ 2664663 h 3242474"/>
              <a:gd name="connsiteX7-769" fmla="*/ 381746 w 3242752"/>
              <a:gd name="connsiteY7-770" fmla="*/ 3242474 h 3242474"/>
              <a:gd name="connsiteX8-771" fmla="*/ 278 w 3242752"/>
              <a:gd name="connsiteY8-772" fmla="*/ 3236864 h 3242474"/>
              <a:gd name="connsiteX9-773" fmla="*/ 432234 w 3242752"/>
              <a:gd name="connsiteY9-774" fmla="*/ 2232708 h 3242474"/>
              <a:gd name="connsiteX10-775" fmla="*/ 1559807 w 3242752"/>
              <a:gd name="connsiteY10-776" fmla="*/ 1991485 h 3242474"/>
              <a:gd name="connsiteX11-777" fmla="*/ 1234438 w 3242752"/>
              <a:gd name="connsiteY11-778" fmla="*/ 959279 h 3242474"/>
              <a:gd name="connsiteX12-779" fmla="*/ 1049313 w 3242752"/>
              <a:gd name="connsiteY12-780" fmla="*/ 16828 h 3242474"/>
              <a:gd name="connsiteX0-781" fmla="*/ 1049035 w 3242474"/>
              <a:gd name="connsiteY0-782" fmla="*/ 16828 h 3242474"/>
              <a:gd name="connsiteX1-783" fmla="*/ 1447333 w 3242474"/>
              <a:gd name="connsiteY1-784" fmla="*/ 0 h 3242474"/>
              <a:gd name="connsiteX2-785" fmla="*/ 1666116 w 3242474"/>
              <a:gd name="connsiteY2-786" fmla="*/ 734886 h 3242474"/>
              <a:gd name="connsiteX3-787" fmla="*/ 2401001 w 3242474"/>
              <a:gd name="connsiteY3-788" fmla="*/ 560982 h 3242474"/>
              <a:gd name="connsiteX4-789" fmla="*/ 3242474 w 3242474"/>
              <a:gd name="connsiteY4-790" fmla="*/ 1828800 h 3242474"/>
              <a:gd name="connsiteX5-791" fmla="*/ 2294415 w 3242474"/>
              <a:gd name="connsiteY5-792" fmla="*/ 3107838 h 3242474"/>
              <a:gd name="connsiteX6-793" fmla="*/ 605860 w 3242474"/>
              <a:gd name="connsiteY6-794" fmla="*/ 2664663 h 3242474"/>
              <a:gd name="connsiteX7-795" fmla="*/ 381468 w 3242474"/>
              <a:gd name="connsiteY7-796" fmla="*/ 3242474 h 3242474"/>
              <a:gd name="connsiteX8-797" fmla="*/ 0 w 3242474"/>
              <a:gd name="connsiteY8-798" fmla="*/ 3236864 h 3242474"/>
              <a:gd name="connsiteX9-799" fmla="*/ 431956 w 3242474"/>
              <a:gd name="connsiteY9-800" fmla="*/ 2232708 h 3242474"/>
              <a:gd name="connsiteX10-801" fmla="*/ 1559529 w 3242474"/>
              <a:gd name="connsiteY10-802" fmla="*/ 1991485 h 3242474"/>
              <a:gd name="connsiteX11-803" fmla="*/ 1234160 w 3242474"/>
              <a:gd name="connsiteY11-804" fmla="*/ 959279 h 3242474"/>
              <a:gd name="connsiteX12-805" fmla="*/ 1049035 w 3242474"/>
              <a:gd name="connsiteY12-806" fmla="*/ 16828 h 3242474"/>
              <a:gd name="connsiteX0-807" fmla="*/ 1049035 w 3242474"/>
              <a:gd name="connsiteY0-808" fmla="*/ 16828 h 3242474"/>
              <a:gd name="connsiteX1-809" fmla="*/ 1447333 w 3242474"/>
              <a:gd name="connsiteY1-810" fmla="*/ 0 h 3242474"/>
              <a:gd name="connsiteX2-811" fmla="*/ 1666116 w 3242474"/>
              <a:gd name="connsiteY2-812" fmla="*/ 734886 h 3242474"/>
              <a:gd name="connsiteX3-813" fmla="*/ 2401001 w 3242474"/>
              <a:gd name="connsiteY3-814" fmla="*/ 560982 h 3242474"/>
              <a:gd name="connsiteX4-815" fmla="*/ 3242474 w 3242474"/>
              <a:gd name="connsiteY4-816" fmla="*/ 1828800 h 3242474"/>
              <a:gd name="connsiteX5-817" fmla="*/ 2294415 w 3242474"/>
              <a:gd name="connsiteY5-818" fmla="*/ 3107838 h 3242474"/>
              <a:gd name="connsiteX6-819" fmla="*/ 605860 w 3242474"/>
              <a:gd name="connsiteY6-820" fmla="*/ 2664663 h 3242474"/>
              <a:gd name="connsiteX7-821" fmla="*/ 381468 w 3242474"/>
              <a:gd name="connsiteY7-822" fmla="*/ 3242474 h 3242474"/>
              <a:gd name="connsiteX8-823" fmla="*/ 0 w 3242474"/>
              <a:gd name="connsiteY8-824" fmla="*/ 3236864 h 3242474"/>
              <a:gd name="connsiteX9-825" fmla="*/ 431956 w 3242474"/>
              <a:gd name="connsiteY9-826" fmla="*/ 2232708 h 3242474"/>
              <a:gd name="connsiteX10-827" fmla="*/ 1559529 w 3242474"/>
              <a:gd name="connsiteY10-828" fmla="*/ 1991485 h 3242474"/>
              <a:gd name="connsiteX11-829" fmla="*/ 1234160 w 3242474"/>
              <a:gd name="connsiteY11-830" fmla="*/ 959279 h 3242474"/>
              <a:gd name="connsiteX12-831" fmla="*/ 1049035 w 3242474"/>
              <a:gd name="connsiteY12-832" fmla="*/ 16828 h 3242474"/>
              <a:gd name="connsiteX0-833" fmla="*/ 1049035 w 3242474"/>
              <a:gd name="connsiteY0-834" fmla="*/ 16828 h 3242474"/>
              <a:gd name="connsiteX1-835" fmla="*/ 1447333 w 3242474"/>
              <a:gd name="connsiteY1-836" fmla="*/ 0 h 3242474"/>
              <a:gd name="connsiteX2-837" fmla="*/ 1666116 w 3242474"/>
              <a:gd name="connsiteY2-838" fmla="*/ 734886 h 3242474"/>
              <a:gd name="connsiteX3-839" fmla="*/ 2401001 w 3242474"/>
              <a:gd name="connsiteY3-840" fmla="*/ 560982 h 3242474"/>
              <a:gd name="connsiteX4-841" fmla="*/ 3242474 w 3242474"/>
              <a:gd name="connsiteY4-842" fmla="*/ 1828800 h 3242474"/>
              <a:gd name="connsiteX5-843" fmla="*/ 2294415 w 3242474"/>
              <a:gd name="connsiteY5-844" fmla="*/ 3107838 h 3242474"/>
              <a:gd name="connsiteX6-845" fmla="*/ 605860 w 3242474"/>
              <a:gd name="connsiteY6-846" fmla="*/ 2664663 h 3242474"/>
              <a:gd name="connsiteX7-847" fmla="*/ 381468 w 3242474"/>
              <a:gd name="connsiteY7-848" fmla="*/ 3242474 h 3242474"/>
              <a:gd name="connsiteX8-849" fmla="*/ 0 w 3242474"/>
              <a:gd name="connsiteY8-850" fmla="*/ 3236864 h 3242474"/>
              <a:gd name="connsiteX9-851" fmla="*/ 431956 w 3242474"/>
              <a:gd name="connsiteY9-852" fmla="*/ 2232708 h 3242474"/>
              <a:gd name="connsiteX10-853" fmla="*/ 1559529 w 3242474"/>
              <a:gd name="connsiteY10-854" fmla="*/ 1991485 h 3242474"/>
              <a:gd name="connsiteX11-855" fmla="*/ 1234160 w 3242474"/>
              <a:gd name="connsiteY11-856" fmla="*/ 959279 h 3242474"/>
              <a:gd name="connsiteX12-857" fmla="*/ 1049035 w 3242474"/>
              <a:gd name="connsiteY12-858" fmla="*/ 16828 h 3242474"/>
              <a:gd name="connsiteX0-859" fmla="*/ 1049035 w 3242474"/>
              <a:gd name="connsiteY0-860" fmla="*/ 16828 h 3242474"/>
              <a:gd name="connsiteX1-861" fmla="*/ 1447333 w 3242474"/>
              <a:gd name="connsiteY1-862" fmla="*/ 0 h 3242474"/>
              <a:gd name="connsiteX2-863" fmla="*/ 1666116 w 3242474"/>
              <a:gd name="connsiteY2-864" fmla="*/ 734886 h 3242474"/>
              <a:gd name="connsiteX3-865" fmla="*/ 2401001 w 3242474"/>
              <a:gd name="connsiteY3-866" fmla="*/ 560982 h 3242474"/>
              <a:gd name="connsiteX4-867" fmla="*/ 3242474 w 3242474"/>
              <a:gd name="connsiteY4-868" fmla="*/ 1828800 h 3242474"/>
              <a:gd name="connsiteX5-869" fmla="*/ 2294415 w 3242474"/>
              <a:gd name="connsiteY5-870" fmla="*/ 3107838 h 3242474"/>
              <a:gd name="connsiteX6-871" fmla="*/ 605860 w 3242474"/>
              <a:gd name="connsiteY6-872" fmla="*/ 2664663 h 3242474"/>
              <a:gd name="connsiteX7-873" fmla="*/ 381468 w 3242474"/>
              <a:gd name="connsiteY7-874" fmla="*/ 3242474 h 3242474"/>
              <a:gd name="connsiteX8-875" fmla="*/ 0 w 3242474"/>
              <a:gd name="connsiteY8-876" fmla="*/ 3236864 h 3242474"/>
              <a:gd name="connsiteX9-877" fmla="*/ 431956 w 3242474"/>
              <a:gd name="connsiteY9-878" fmla="*/ 2232708 h 3242474"/>
              <a:gd name="connsiteX10-879" fmla="*/ 1559529 w 3242474"/>
              <a:gd name="connsiteY10-880" fmla="*/ 1991485 h 3242474"/>
              <a:gd name="connsiteX11-881" fmla="*/ 1234160 w 3242474"/>
              <a:gd name="connsiteY11-882" fmla="*/ 959279 h 3242474"/>
              <a:gd name="connsiteX12-883" fmla="*/ 1049035 w 3242474"/>
              <a:gd name="connsiteY12-884" fmla="*/ 16828 h 3242474"/>
              <a:gd name="connsiteX0-885" fmla="*/ 1049035 w 3242474"/>
              <a:gd name="connsiteY0-886" fmla="*/ 16828 h 3242474"/>
              <a:gd name="connsiteX1-887" fmla="*/ 1447333 w 3242474"/>
              <a:gd name="connsiteY1-888" fmla="*/ 0 h 3242474"/>
              <a:gd name="connsiteX2-889" fmla="*/ 1666116 w 3242474"/>
              <a:gd name="connsiteY2-890" fmla="*/ 734886 h 3242474"/>
              <a:gd name="connsiteX3-891" fmla="*/ 2401001 w 3242474"/>
              <a:gd name="connsiteY3-892" fmla="*/ 560982 h 3242474"/>
              <a:gd name="connsiteX4-893" fmla="*/ 3242474 w 3242474"/>
              <a:gd name="connsiteY4-894" fmla="*/ 1828800 h 3242474"/>
              <a:gd name="connsiteX5-895" fmla="*/ 2300025 w 3242474"/>
              <a:gd name="connsiteY5-896" fmla="*/ 3046130 h 3242474"/>
              <a:gd name="connsiteX6-897" fmla="*/ 605860 w 3242474"/>
              <a:gd name="connsiteY6-898" fmla="*/ 2664663 h 3242474"/>
              <a:gd name="connsiteX7-899" fmla="*/ 381468 w 3242474"/>
              <a:gd name="connsiteY7-900" fmla="*/ 3242474 h 3242474"/>
              <a:gd name="connsiteX8-901" fmla="*/ 0 w 3242474"/>
              <a:gd name="connsiteY8-902" fmla="*/ 3236864 h 3242474"/>
              <a:gd name="connsiteX9-903" fmla="*/ 431956 w 3242474"/>
              <a:gd name="connsiteY9-904" fmla="*/ 2232708 h 3242474"/>
              <a:gd name="connsiteX10-905" fmla="*/ 1559529 w 3242474"/>
              <a:gd name="connsiteY10-906" fmla="*/ 1991485 h 3242474"/>
              <a:gd name="connsiteX11-907" fmla="*/ 1234160 w 3242474"/>
              <a:gd name="connsiteY11-908" fmla="*/ 959279 h 3242474"/>
              <a:gd name="connsiteX12-909" fmla="*/ 1049035 w 3242474"/>
              <a:gd name="connsiteY12-910" fmla="*/ 16828 h 3242474"/>
              <a:gd name="connsiteX0-911" fmla="*/ 1049035 w 3242474"/>
              <a:gd name="connsiteY0-912" fmla="*/ 16828 h 3242474"/>
              <a:gd name="connsiteX1-913" fmla="*/ 1447333 w 3242474"/>
              <a:gd name="connsiteY1-914" fmla="*/ 0 h 3242474"/>
              <a:gd name="connsiteX2-915" fmla="*/ 1666116 w 3242474"/>
              <a:gd name="connsiteY2-916" fmla="*/ 734886 h 3242474"/>
              <a:gd name="connsiteX3-917" fmla="*/ 2401001 w 3242474"/>
              <a:gd name="connsiteY3-918" fmla="*/ 560982 h 3242474"/>
              <a:gd name="connsiteX4-919" fmla="*/ 3242474 w 3242474"/>
              <a:gd name="connsiteY4-920" fmla="*/ 1828800 h 3242474"/>
              <a:gd name="connsiteX5-921" fmla="*/ 2300025 w 3242474"/>
              <a:gd name="connsiteY5-922" fmla="*/ 3046130 h 3242474"/>
              <a:gd name="connsiteX6-923" fmla="*/ 605860 w 3242474"/>
              <a:gd name="connsiteY6-924" fmla="*/ 2664663 h 3242474"/>
              <a:gd name="connsiteX7-925" fmla="*/ 381468 w 3242474"/>
              <a:gd name="connsiteY7-926" fmla="*/ 3242474 h 3242474"/>
              <a:gd name="connsiteX8-927" fmla="*/ 0 w 3242474"/>
              <a:gd name="connsiteY8-928" fmla="*/ 3236864 h 3242474"/>
              <a:gd name="connsiteX9-929" fmla="*/ 431956 w 3242474"/>
              <a:gd name="connsiteY9-930" fmla="*/ 2232708 h 3242474"/>
              <a:gd name="connsiteX10-931" fmla="*/ 1559529 w 3242474"/>
              <a:gd name="connsiteY10-932" fmla="*/ 1991485 h 3242474"/>
              <a:gd name="connsiteX11-933" fmla="*/ 1234160 w 3242474"/>
              <a:gd name="connsiteY11-934" fmla="*/ 959279 h 3242474"/>
              <a:gd name="connsiteX12-935" fmla="*/ 1049035 w 3242474"/>
              <a:gd name="connsiteY12-936" fmla="*/ 16828 h 3242474"/>
              <a:gd name="connsiteX0-937" fmla="*/ 1049035 w 3242474"/>
              <a:gd name="connsiteY0-938" fmla="*/ 16828 h 3242474"/>
              <a:gd name="connsiteX1-939" fmla="*/ 1447333 w 3242474"/>
              <a:gd name="connsiteY1-940" fmla="*/ 0 h 3242474"/>
              <a:gd name="connsiteX2-941" fmla="*/ 1666116 w 3242474"/>
              <a:gd name="connsiteY2-942" fmla="*/ 734886 h 3242474"/>
              <a:gd name="connsiteX3-943" fmla="*/ 2401001 w 3242474"/>
              <a:gd name="connsiteY3-944" fmla="*/ 560982 h 3242474"/>
              <a:gd name="connsiteX4-945" fmla="*/ 3242474 w 3242474"/>
              <a:gd name="connsiteY4-946" fmla="*/ 1828800 h 3242474"/>
              <a:gd name="connsiteX5-947" fmla="*/ 2300025 w 3242474"/>
              <a:gd name="connsiteY5-948" fmla="*/ 3046130 h 3242474"/>
              <a:gd name="connsiteX6-949" fmla="*/ 605860 w 3242474"/>
              <a:gd name="connsiteY6-950" fmla="*/ 2664663 h 3242474"/>
              <a:gd name="connsiteX7-951" fmla="*/ 381468 w 3242474"/>
              <a:gd name="connsiteY7-952" fmla="*/ 3242474 h 3242474"/>
              <a:gd name="connsiteX8-953" fmla="*/ 0 w 3242474"/>
              <a:gd name="connsiteY8-954" fmla="*/ 3236864 h 3242474"/>
              <a:gd name="connsiteX9-955" fmla="*/ 431956 w 3242474"/>
              <a:gd name="connsiteY9-956" fmla="*/ 2232708 h 3242474"/>
              <a:gd name="connsiteX10-957" fmla="*/ 1559529 w 3242474"/>
              <a:gd name="connsiteY10-958" fmla="*/ 1991485 h 3242474"/>
              <a:gd name="connsiteX11-959" fmla="*/ 1234160 w 3242474"/>
              <a:gd name="connsiteY11-960" fmla="*/ 959279 h 3242474"/>
              <a:gd name="connsiteX12-961" fmla="*/ 1049035 w 3242474"/>
              <a:gd name="connsiteY12-962" fmla="*/ 16828 h 3242474"/>
              <a:gd name="connsiteX0-963" fmla="*/ 1049035 w 3242474"/>
              <a:gd name="connsiteY0-964" fmla="*/ 16828 h 3242474"/>
              <a:gd name="connsiteX1-965" fmla="*/ 1447333 w 3242474"/>
              <a:gd name="connsiteY1-966" fmla="*/ 0 h 3242474"/>
              <a:gd name="connsiteX2-967" fmla="*/ 1666116 w 3242474"/>
              <a:gd name="connsiteY2-968" fmla="*/ 734886 h 3242474"/>
              <a:gd name="connsiteX3-969" fmla="*/ 2401001 w 3242474"/>
              <a:gd name="connsiteY3-970" fmla="*/ 560982 h 3242474"/>
              <a:gd name="connsiteX4-971" fmla="*/ 3242474 w 3242474"/>
              <a:gd name="connsiteY4-972" fmla="*/ 1828800 h 3242474"/>
              <a:gd name="connsiteX5-973" fmla="*/ 2300025 w 3242474"/>
              <a:gd name="connsiteY5-974" fmla="*/ 3046130 h 3242474"/>
              <a:gd name="connsiteX6-975" fmla="*/ 605860 w 3242474"/>
              <a:gd name="connsiteY6-976" fmla="*/ 2664663 h 3242474"/>
              <a:gd name="connsiteX7-977" fmla="*/ 381468 w 3242474"/>
              <a:gd name="connsiteY7-978" fmla="*/ 3242474 h 3242474"/>
              <a:gd name="connsiteX8-979" fmla="*/ 0 w 3242474"/>
              <a:gd name="connsiteY8-980" fmla="*/ 3236864 h 3242474"/>
              <a:gd name="connsiteX9-981" fmla="*/ 431956 w 3242474"/>
              <a:gd name="connsiteY9-982" fmla="*/ 2232708 h 3242474"/>
              <a:gd name="connsiteX10-983" fmla="*/ 1559529 w 3242474"/>
              <a:gd name="connsiteY10-984" fmla="*/ 1991485 h 3242474"/>
              <a:gd name="connsiteX11-985" fmla="*/ 1234160 w 3242474"/>
              <a:gd name="connsiteY11-986" fmla="*/ 959279 h 3242474"/>
              <a:gd name="connsiteX12-987" fmla="*/ 1049035 w 3242474"/>
              <a:gd name="connsiteY12-988" fmla="*/ 16828 h 3242474"/>
              <a:gd name="connsiteX0-989" fmla="*/ 1049035 w 3186376"/>
              <a:gd name="connsiteY0-990" fmla="*/ 16828 h 3242474"/>
              <a:gd name="connsiteX1-991" fmla="*/ 1447333 w 3186376"/>
              <a:gd name="connsiteY1-992" fmla="*/ 0 h 3242474"/>
              <a:gd name="connsiteX2-993" fmla="*/ 1666116 w 3186376"/>
              <a:gd name="connsiteY2-994" fmla="*/ 734886 h 3242474"/>
              <a:gd name="connsiteX3-995" fmla="*/ 2401001 w 3186376"/>
              <a:gd name="connsiteY3-996" fmla="*/ 560982 h 3242474"/>
              <a:gd name="connsiteX4-997" fmla="*/ 3186376 w 3186376"/>
              <a:gd name="connsiteY4-998" fmla="*/ 1828800 h 3242474"/>
              <a:gd name="connsiteX5-999" fmla="*/ 2300025 w 3186376"/>
              <a:gd name="connsiteY5-1000" fmla="*/ 3046130 h 3242474"/>
              <a:gd name="connsiteX6-1001" fmla="*/ 605860 w 3186376"/>
              <a:gd name="connsiteY6-1002" fmla="*/ 2664663 h 3242474"/>
              <a:gd name="connsiteX7-1003" fmla="*/ 381468 w 3186376"/>
              <a:gd name="connsiteY7-1004" fmla="*/ 3242474 h 3242474"/>
              <a:gd name="connsiteX8-1005" fmla="*/ 0 w 3186376"/>
              <a:gd name="connsiteY8-1006" fmla="*/ 3236864 h 3242474"/>
              <a:gd name="connsiteX9-1007" fmla="*/ 431956 w 3186376"/>
              <a:gd name="connsiteY9-1008" fmla="*/ 2232708 h 3242474"/>
              <a:gd name="connsiteX10-1009" fmla="*/ 1559529 w 3186376"/>
              <a:gd name="connsiteY10-1010" fmla="*/ 1991485 h 3242474"/>
              <a:gd name="connsiteX11-1011" fmla="*/ 1234160 w 3186376"/>
              <a:gd name="connsiteY11-1012" fmla="*/ 959279 h 3242474"/>
              <a:gd name="connsiteX12-1013" fmla="*/ 1049035 w 3186376"/>
              <a:gd name="connsiteY12-1014" fmla="*/ 16828 h 3242474"/>
              <a:gd name="connsiteX0-1015" fmla="*/ 1049035 w 3186376"/>
              <a:gd name="connsiteY0-1016" fmla="*/ 16828 h 3242474"/>
              <a:gd name="connsiteX1-1017" fmla="*/ 1447333 w 3186376"/>
              <a:gd name="connsiteY1-1018" fmla="*/ 0 h 3242474"/>
              <a:gd name="connsiteX2-1019" fmla="*/ 1666116 w 3186376"/>
              <a:gd name="connsiteY2-1020" fmla="*/ 734886 h 3242474"/>
              <a:gd name="connsiteX3-1021" fmla="*/ 2401001 w 3186376"/>
              <a:gd name="connsiteY3-1022" fmla="*/ 560982 h 3242474"/>
              <a:gd name="connsiteX4-1023" fmla="*/ 3186376 w 3186376"/>
              <a:gd name="connsiteY4-1024" fmla="*/ 1828800 h 3242474"/>
              <a:gd name="connsiteX5-1025" fmla="*/ 2300025 w 3186376"/>
              <a:gd name="connsiteY5-1026" fmla="*/ 3046130 h 3242474"/>
              <a:gd name="connsiteX6-1027" fmla="*/ 605860 w 3186376"/>
              <a:gd name="connsiteY6-1028" fmla="*/ 2664663 h 3242474"/>
              <a:gd name="connsiteX7-1029" fmla="*/ 381468 w 3186376"/>
              <a:gd name="connsiteY7-1030" fmla="*/ 3242474 h 3242474"/>
              <a:gd name="connsiteX8-1031" fmla="*/ 0 w 3186376"/>
              <a:gd name="connsiteY8-1032" fmla="*/ 3236864 h 3242474"/>
              <a:gd name="connsiteX9-1033" fmla="*/ 431956 w 3186376"/>
              <a:gd name="connsiteY9-1034" fmla="*/ 2232708 h 3242474"/>
              <a:gd name="connsiteX10-1035" fmla="*/ 1559529 w 3186376"/>
              <a:gd name="connsiteY10-1036" fmla="*/ 1991485 h 3242474"/>
              <a:gd name="connsiteX11-1037" fmla="*/ 1234160 w 3186376"/>
              <a:gd name="connsiteY11-1038" fmla="*/ 959279 h 3242474"/>
              <a:gd name="connsiteX12-1039" fmla="*/ 1049035 w 3186376"/>
              <a:gd name="connsiteY12-1040" fmla="*/ 16828 h 3242474"/>
              <a:gd name="connsiteX0-1041" fmla="*/ 1049035 w 3186376"/>
              <a:gd name="connsiteY0-1042" fmla="*/ 16828 h 3242474"/>
              <a:gd name="connsiteX1-1043" fmla="*/ 1447333 w 3186376"/>
              <a:gd name="connsiteY1-1044" fmla="*/ 0 h 3242474"/>
              <a:gd name="connsiteX2-1045" fmla="*/ 1666116 w 3186376"/>
              <a:gd name="connsiteY2-1046" fmla="*/ 734886 h 3242474"/>
              <a:gd name="connsiteX3-1047" fmla="*/ 2401001 w 3186376"/>
              <a:gd name="connsiteY3-1048" fmla="*/ 560982 h 3242474"/>
              <a:gd name="connsiteX4-1049" fmla="*/ 3186376 w 3186376"/>
              <a:gd name="connsiteY4-1050" fmla="*/ 1828800 h 3242474"/>
              <a:gd name="connsiteX5-1051" fmla="*/ 2300025 w 3186376"/>
              <a:gd name="connsiteY5-1052" fmla="*/ 3046130 h 3242474"/>
              <a:gd name="connsiteX6-1053" fmla="*/ 605860 w 3186376"/>
              <a:gd name="connsiteY6-1054" fmla="*/ 2664663 h 3242474"/>
              <a:gd name="connsiteX7-1055" fmla="*/ 381468 w 3186376"/>
              <a:gd name="connsiteY7-1056" fmla="*/ 3242474 h 3242474"/>
              <a:gd name="connsiteX8-1057" fmla="*/ 0 w 3186376"/>
              <a:gd name="connsiteY8-1058" fmla="*/ 3236864 h 3242474"/>
              <a:gd name="connsiteX9-1059" fmla="*/ 431956 w 3186376"/>
              <a:gd name="connsiteY9-1060" fmla="*/ 2232708 h 3242474"/>
              <a:gd name="connsiteX10-1061" fmla="*/ 1559529 w 3186376"/>
              <a:gd name="connsiteY10-1062" fmla="*/ 1991485 h 3242474"/>
              <a:gd name="connsiteX11-1063" fmla="*/ 1234160 w 3186376"/>
              <a:gd name="connsiteY11-1064" fmla="*/ 959279 h 3242474"/>
              <a:gd name="connsiteX12-1065" fmla="*/ 1049035 w 3186376"/>
              <a:gd name="connsiteY12-1066" fmla="*/ 16828 h 3242474"/>
              <a:gd name="connsiteX0-1067" fmla="*/ 1049035 w 3203206"/>
              <a:gd name="connsiteY0-1068" fmla="*/ 16828 h 3242474"/>
              <a:gd name="connsiteX1-1069" fmla="*/ 1447333 w 3203206"/>
              <a:gd name="connsiteY1-1070" fmla="*/ 0 h 3242474"/>
              <a:gd name="connsiteX2-1071" fmla="*/ 1666116 w 3203206"/>
              <a:gd name="connsiteY2-1072" fmla="*/ 734886 h 3242474"/>
              <a:gd name="connsiteX3-1073" fmla="*/ 2401001 w 3203206"/>
              <a:gd name="connsiteY3-1074" fmla="*/ 560982 h 3242474"/>
              <a:gd name="connsiteX4-1075" fmla="*/ 3203206 w 3203206"/>
              <a:gd name="connsiteY4-1076" fmla="*/ 1823190 h 3242474"/>
              <a:gd name="connsiteX5-1077" fmla="*/ 2300025 w 3203206"/>
              <a:gd name="connsiteY5-1078" fmla="*/ 3046130 h 3242474"/>
              <a:gd name="connsiteX6-1079" fmla="*/ 605860 w 3203206"/>
              <a:gd name="connsiteY6-1080" fmla="*/ 2664663 h 3242474"/>
              <a:gd name="connsiteX7-1081" fmla="*/ 381468 w 3203206"/>
              <a:gd name="connsiteY7-1082" fmla="*/ 3242474 h 3242474"/>
              <a:gd name="connsiteX8-1083" fmla="*/ 0 w 3203206"/>
              <a:gd name="connsiteY8-1084" fmla="*/ 3236864 h 3242474"/>
              <a:gd name="connsiteX9-1085" fmla="*/ 431956 w 3203206"/>
              <a:gd name="connsiteY9-1086" fmla="*/ 2232708 h 3242474"/>
              <a:gd name="connsiteX10-1087" fmla="*/ 1559529 w 3203206"/>
              <a:gd name="connsiteY10-1088" fmla="*/ 1991485 h 3242474"/>
              <a:gd name="connsiteX11-1089" fmla="*/ 1234160 w 3203206"/>
              <a:gd name="connsiteY11-1090" fmla="*/ 959279 h 3242474"/>
              <a:gd name="connsiteX12-1091" fmla="*/ 1049035 w 3203206"/>
              <a:gd name="connsiteY12-1092" fmla="*/ 16828 h 3242474"/>
              <a:gd name="connsiteX0-1093" fmla="*/ 1049035 w 3203206"/>
              <a:gd name="connsiteY0-1094" fmla="*/ 16828 h 3242474"/>
              <a:gd name="connsiteX1-1095" fmla="*/ 1447333 w 3203206"/>
              <a:gd name="connsiteY1-1096" fmla="*/ 0 h 3242474"/>
              <a:gd name="connsiteX2-1097" fmla="*/ 1666116 w 3203206"/>
              <a:gd name="connsiteY2-1098" fmla="*/ 734886 h 3242474"/>
              <a:gd name="connsiteX3-1099" fmla="*/ 2401001 w 3203206"/>
              <a:gd name="connsiteY3-1100" fmla="*/ 560982 h 3242474"/>
              <a:gd name="connsiteX4-1101" fmla="*/ 3203206 w 3203206"/>
              <a:gd name="connsiteY4-1102" fmla="*/ 1823190 h 3242474"/>
              <a:gd name="connsiteX5-1103" fmla="*/ 2300025 w 3203206"/>
              <a:gd name="connsiteY5-1104" fmla="*/ 3046130 h 3242474"/>
              <a:gd name="connsiteX6-1105" fmla="*/ 605860 w 3203206"/>
              <a:gd name="connsiteY6-1106" fmla="*/ 2664663 h 3242474"/>
              <a:gd name="connsiteX7-1107" fmla="*/ 381468 w 3203206"/>
              <a:gd name="connsiteY7-1108" fmla="*/ 3242474 h 3242474"/>
              <a:gd name="connsiteX8-1109" fmla="*/ 0 w 3203206"/>
              <a:gd name="connsiteY8-1110" fmla="*/ 3236864 h 3242474"/>
              <a:gd name="connsiteX9-1111" fmla="*/ 431956 w 3203206"/>
              <a:gd name="connsiteY9-1112" fmla="*/ 2232708 h 3242474"/>
              <a:gd name="connsiteX10-1113" fmla="*/ 1559529 w 3203206"/>
              <a:gd name="connsiteY10-1114" fmla="*/ 1991485 h 3242474"/>
              <a:gd name="connsiteX11-1115" fmla="*/ 1234160 w 3203206"/>
              <a:gd name="connsiteY11-1116" fmla="*/ 959279 h 3242474"/>
              <a:gd name="connsiteX12-1117" fmla="*/ 1049035 w 3203206"/>
              <a:gd name="connsiteY12-1118" fmla="*/ 16828 h 3242474"/>
              <a:gd name="connsiteX0-1119" fmla="*/ 1049035 w 3203206"/>
              <a:gd name="connsiteY0-1120" fmla="*/ 16828 h 3242474"/>
              <a:gd name="connsiteX1-1121" fmla="*/ 1447333 w 3203206"/>
              <a:gd name="connsiteY1-1122" fmla="*/ 0 h 3242474"/>
              <a:gd name="connsiteX2-1123" fmla="*/ 1666116 w 3203206"/>
              <a:gd name="connsiteY2-1124" fmla="*/ 734886 h 3242474"/>
              <a:gd name="connsiteX3-1125" fmla="*/ 2401001 w 3203206"/>
              <a:gd name="connsiteY3-1126" fmla="*/ 560982 h 3242474"/>
              <a:gd name="connsiteX4-1127" fmla="*/ 3203206 w 3203206"/>
              <a:gd name="connsiteY4-1128" fmla="*/ 1823190 h 3242474"/>
              <a:gd name="connsiteX5-1129" fmla="*/ 2300025 w 3203206"/>
              <a:gd name="connsiteY5-1130" fmla="*/ 3046130 h 3242474"/>
              <a:gd name="connsiteX6-1131" fmla="*/ 605860 w 3203206"/>
              <a:gd name="connsiteY6-1132" fmla="*/ 2664663 h 3242474"/>
              <a:gd name="connsiteX7-1133" fmla="*/ 381468 w 3203206"/>
              <a:gd name="connsiteY7-1134" fmla="*/ 3242474 h 3242474"/>
              <a:gd name="connsiteX8-1135" fmla="*/ 0 w 3203206"/>
              <a:gd name="connsiteY8-1136" fmla="*/ 3236864 h 3242474"/>
              <a:gd name="connsiteX9-1137" fmla="*/ 431956 w 3203206"/>
              <a:gd name="connsiteY9-1138" fmla="*/ 2232708 h 3242474"/>
              <a:gd name="connsiteX10-1139" fmla="*/ 1559529 w 3203206"/>
              <a:gd name="connsiteY10-1140" fmla="*/ 1991485 h 3242474"/>
              <a:gd name="connsiteX11-1141" fmla="*/ 1234160 w 3203206"/>
              <a:gd name="connsiteY11-1142" fmla="*/ 959279 h 3242474"/>
              <a:gd name="connsiteX12-1143" fmla="*/ 1049035 w 3203206"/>
              <a:gd name="connsiteY12-1144" fmla="*/ 16828 h 3242474"/>
              <a:gd name="connsiteX0-1145" fmla="*/ 1049035 w 3175157"/>
              <a:gd name="connsiteY0-1146" fmla="*/ 16828 h 3242474"/>
              <a:gd name="connsiteX1-1147" fmla="*/ 1447333 w 3175157"/>
              <a:gd name="connsiteY1-1148" fmla="*/ 0 h 3242474"/>
              <a:gd name="connsiteX2-1149" fmla="*/ 1666116 w 3175157"/>
              <a:gd name="connsiteY2-1150" fmla="*/ 734886 h 3242474"/>
              <a:gd name="connsiteX3-1151" fmla="*/ 2401001 w 3175157"/>
              <a:gd name="connsiteY3-1152" fmla="*/ 560982 h 3242474"/>
              <a:gd name="connsiteX4-1153" fmla="*/ 3175157 w 3175157"/>
              <a:gd name="connsiteY4-1154" fmla="*/ 1834409 h 3242474"/>
              <a:gd name="connsiteX5-1155" fmla="*/ 2300025 w 3175157"/>
              <a:gd name="connsiteY5-1156" fmla="*/ 3046130 h 3242474"/>
              <a:gd name="connsiteX6-1157" fmla="*/ 605860 w 3175157"/>
              <a:gd name="connsiteY6-1158" fmla="*/ 2664663 h 3242474"/>
              <a:gd name="connsiteX7-1159" fmla="*/ 381468 w 3175157"/>
              <a:gd name="connsiteY7-1160" fmla="*/ 3242474 h 3242474"/>
              <a:gd name="connsiteX8-1161" fmla="*/ 0 w 3175157"/>
              <a:gd name="connsiteY8-1162" fmla="*/ 3236864 h 3242474"/>
              <a:gd name="connsiteX9-1163" fmla="*/ 431956 w 3175157"/>
              <a:gd name="connsiteY9-1164" fmla="*/ 2232708 h 3242474"/>
              <a:gd name="connsiteX10-1165" fmla="*/ 1559529 w 3175157"/>
              <a:gd name="connsiteY10-1166" fmla="*/ 1991485 h 3242474"/>
              <a:gd name="connsiteX11-1167" fmla="*/ 1234160 w 3175157"/>
              <a:gd name="connsiteY11-1168" fmla="*/ 959279 h 3242474"/>
              <a:gd name="connsiteX12-1169" fmla="*/ 1049035 w 3175157"/>
              <a:gd name="connsiteY12-1170" fmla="*/ 16828 h 3242474"/>
              <a:gd name="connsiteX0-1171" fmla="*/ 1049035 w 3175157"/>
              <a:gd name="connsiteY0-1172" fmla="*/ 16828 h 3242474"/>
              <a:gd name="connsiteX1-1173" fmla="*/ 1447333 w 3175157"/>
              <a:gd name="connsiteY1-1174" fmla="*/ 0 h 3242474"/>
              <a:gd name="connsiteX2-1175" fmla="*/ 1666116 w 3175157"/>
              <a:gd name="connsiteY2-1176" fmla="*/ 734886 h 3242474"/>
              <a:gd name="connsiteX3-1177" fmla="*/ 2401001 w 3175157"/>
              <a:gd name="connsiteY3-1178" fmla="*/ 560982 h 3242474"/>
              <a:gd name="connsiteX4-1179" fmla="*/ 3175157 w 3175157"/>
              <a:gd name="connsiteY4-1180" fmla="*/ 1834409 h 3242474"/>
              <a:gd name="connsiteX5-1181" fmla="*/ 2300025 w 3175157"/>
              <a:gd name="connsiteY5-1182" fmla="*/ 3046130 h 3242474"/>
              <a:gd name="connsiteX6-1183" fmla="*/ 605860 w 3175157"/>
              <a:gd name="connsiteY6-1184" fmla="*/ 2664663 h 3242474"/>
              <a:gd name="connsiteX7-1185" fmla="*/ 381468 w 3175157"/>
              <a:gd name="connsiteY7-1186" fmla="*/ 3242474 h 3242474"/>
              <a:gd name="connsiteX8-1187" fmla="*/ 0 w 3175157"/>
              <a:gd name="connsiteY8-1188" fmla="*/ 3236864 h 3242474"/>
              <a:gd name="connsiteX9-1189" fmla="*/ 431956 w 3175157"/>
              <a:gd name="connsiteY9-1190" fmla="*/ 2232708 h 3242474"/>
              <a:gd name="connsiteX10-1191" fmla="*/ 1559529 w 3175157"/>
              <a:gd name="connsiteY10-1192" fmla="*/ 1991485 h 3242474"/>
              <a:gd name="connsiteX11-1193" fmla="*/ 1234160 w 3175157"/>
              <a:gd name="connsiteY11-1194" fmla="*/ 959279 h 3242474"/>
              <a:gd name="connsiteX12-1195" fmla="*/ 1049035 w 3175157"/>
              <a:gd name="connsiteY12-1196" fmla="*/ 16828 h 3242474"/>
              <a:gd name="connsiteX0-1197" fmla="*/ 1049035 w 3175157"/>
              <a:gd name="connsiteY0-1198" fmla="*/ 16828 h 3242474"/>
              <a:gd name="connsiteX1-1199" fmla="*/ 1447333 w 3175157"/>
              <a:gd name="connsiteY1-1200" fmla="*/ 0 h 3242474"/>
              <a:gd name="connsiteX2-1201" fmla="*/ 1666116 w 3175157"/>
              <a:gd name="connsiteY2-1202" fmla="*/ 734886 h 3242474"/>
              <a:gd name="connsiteX3-1203" fmla="*/ 2401001 w 3175157"/>
              <a:gd name="connsiteY3-1204" fmla="*/ 560982 h 3242474"/>
              <a:gd name="connsiteX4-1205" fmla="*/ 3175157 w 3175157"/>
              <a:gd name="connsiteY4-1206" fmla="*/ 1834409 h 3242474"/>
              <a:gd name="connsiteX5-1207" fmla="*/ 2300025 w 3175157"/>
              <a:gd name="connsiteY5-1208" fmla="*/ 3046130 h 3242474"/>
              <a:gd name="connsiteX6-1209" fmla="*/ 605860 w 3175157"/>
              <a:gd name="connsiteY6-1210" fmla="*/ 2664663 h 3242474"/>
              <a:gd name="connsiteX7-1211" fmla="*/ 381468 w 3175157"/>
              <a:gd name="connsiteY7-1212" fmla="*/ 3242474 h 3242474"/>
              <a:gd name="connsiteX8-1213" fmla="*/ 0 w 3175157"/>
              <a:gd name="connsiteY8-1214" fmla="*/ 3236864 h 3242474"/>
              <a:gd name="connsiteX9-1215" fmla="*/ 431956 w 3175157"/>
              <a:gd name="connsiteY9-1216" fmla="*/ 2232708 h 3242474"/>
              <a:gd name="connsiteX10-1217" fmla="*/ 1559529 w 3175157"/>
              <a:gd name="connsiteY10-1218" fmla="*/ 1991485 h 3242474"/>
              <a:gd name="connsiteX11-1219" fmla="*/ 1234160 w 3175157"/>
              <a:gd name="connsiteY11-1220" fmla="*/ 959279 h 3242474"/>
              <a:gd name="connsiteX12-1221" fmla="*/ 1049035 w 3175157"/>
              <a:gd name="connsiteY12-1222" fmla="*/ 16828 h 3242474"/>
              <a:gd name="connsiteX0-1223" fmla="*/ 1049035 w 3175157"/>
              <a:gd name="connsiteY0-1224" fmla="*/ 16828 h 3242474"/>
              <a:gd name="connsiteX1-1225" fmla="*/ 1447333 w 3175157"/>
              <a:gd name="connsiteY1-1226" fmla="*/ 0 h 3242474"/>
              <a:gd name="connsiteX2-1227" fmla="*/ 1666116 w 3175157"/>
              <a:gd name="connsiteY2-1228" fmla="*/ 734886 h 3242474"/>
              <a:gd name="connsiteX3-1229" fmla="*/ 2401001 w 3175157"/>
              <a:gd name="connsiteY3-1230" fmla="*/ 560982 h 3242474"/>
              <a:gd name="connsiteX4-1231" fmla="*/ 3175157 w 3175157"/>
              <a:gd name="connsiteY4-1232" fmla="*/ 1834409 h 3242474"/>
              <a:gd name="connsiteX5-1233" fmla="*/ 2300025 w 3175157"/>
              <a:gd name="connsiteY5-1234" fmla="*/ 3046130 h 3242474"/>
              <a:gd name="connsiteX6-1235" fmla="*/ 605860 w 3175157"/>
              <a:gd name="connsiteY6-1236" fmla="*/ 2664663 h 3242474"/>
              <a:gd name="connsiteX7-1237" fmla="*/ 381468 w 3175157"/>
              <a:gd name="connsiteY7-1238" fmla="*/ 3242474 h 3242474"/>
              <a:gd name="connsiteX8-1239" fmla="*/ 0 w 3175157"/>
              <a:gd name="connsiteY8-1240" fmla="*/ 3236864 h 3242474"/>
              <a:gd name="connsiteX9-1241" fmla="*/ 431956 w 3175157"/>
              <a:gd name="connsiteY9-1242" fmla="*/ 2232708 h 3242474"/>
              <a:gd name="connsiteX10-1243" fmla="*/ 1559529 w 3175157"/>
              <a:gd name="connsiteY10-1244" fmla="*/ 1991485 h 3242474"/>
              <a:gd name="connsiteX11-1245" fmla="*/ 1234160 w 3175157"/>
              <a:gd name="connsiteY11-1246" fmla="*/ 959279 h 3242474"/>
              <a:gd name="connsiteX12-1247" fmla="*/ 1049035 w 3175157"/>
              <a:gd name="connsiteY12-1248" fmla="*/ 16828 h 3242474"/>
              <a:gd name="connsiteX0-1249" fmla="*/ 1049035 w 3175157"/>
              <a:gd name="connsiteY0-1250" fmla="*/ 16828 h 3242474"/>
              <a:gd name="connsiteX1-1251" fmla="*/ 1447333 w 3175157"/>
              <a:gd name="connsiteY1-1252" fmla="*/ 0 h 3242474"/>
              <a:gd name="connsiteX2-1253" fmla="*/ 1666116 w 3175157"/>
              <a:gd name="connsiteY2-1254" fmla="*/ 734886 h 3242474"/>
              <a:gd name="connsiteX3-1255" fmla="*/ 2401001 w 3175157"/>
              <a:gd name="connsiteY3-1256" fmla="*/ 560982 h 3242474"/>
              <a:gd name="connsiteX4-1257" fmla="*/ 3175157 w 3175157"/>
              <a:gd name="connsiteY4-1258" fmla="*/ 1834409 h 3242474"/>
              <a:gd name="connsiteX5-1259" fmla="*/ 2300025 w 3175157"/>
              <a:gd name="connsiteY5-1260" fmla="*/ 3046130 h 3242474"/>
              <a:gd name="connsiteX6-1261" fmla="*/ 605860 w 3175157"/>
              <a:gd name="connsiteY6-1262" fmla="*/ 2664663 h 3242474"/>
              <a:gd name="connsiteX7-1263" fmla="*/ 381468 w 3175157"/>
              <a:gd name="connsiteY7-1264" fmla="*/ 3242474 h 3242474"/>
              <a:gd name="connsiteX8-1265" fmla="*/ 0 w 3175157"/>
              <a:gd name="connsiteY8-1266" fmla="*/ 3236864 h 3242474"/>
              <a:gd name="connsiteX9-1267" fmla="*/ 431956 w 3175157"/>
              <a:gd name="connsiteY9-1268" fmla="*/ 2232708 h 3242474"/>
              <a:gd name="connsiteX10-1269" fmla="*/ 1559529 w 3175157"/>
              <a:gd name="connsiteY10-1270" fmla="*/ 1991485 h 3242474"/>
              <a:gd name="connsiteX11-1271" fmla="*/ 1234160 w 3175157"/>
              <a:gd name="connsiteY11-1272" fmla="*/ 959279 h 3242474"/>
              <a:gd name="connsiteX12-1273" fmla="*/ 1049035 w 3175157"/>
              <a:gd name="connsiteY12-1274" fmla="*/ 16828 h 3242474"/>
              <a:gd name="connsiteX0-1275" fmla="*/ 1049035 w 3175157"/>
              <a:gd name="connsiteY0-1276" fmla="*/ 16828 h 3242474"/>
              <a:gd name="connsiteX1-1277" fmla="*/ 1447333 w 3175157"/>
              <a:gd name="connsiteY1-1278" fmla="*/ 0 h 3242474"/>
              <a:gd name="connsiteX2-1279" fmla="*/ 1666116 w 3175157"/>
              <a:gd name="connsiteY2-1280" fmla="*/ 734886 h 3242474"/>
              <a:gd name="connsiteX3-1281" fmla="*/ 2401001 w 3175157"/>
              <a:gd name="connsiteY3-1282" fmla="*/ 560982 h 3242474"/>
              <a:gd name="connsiteX4-1283" fmla="*/ 3175157 w 3175157"/>
              <a:gd name="connsiteY4-1284" fmla="*/ 1834409 h 3242474"/>
              <a:gd name="connsiteX5-1285" fmla="*/ 2300025 w 3175157"/>
              <a:gd name="connsiteY5-1286" fmla="*/ 3046130 h 3242474"/>
              <a:gd name="connsiteX6-1287" fmla="*/ 605860 w 3175157"/>
              <a:gd name="connsiteY6-1288" fmla="*/ 2664663 h 3242474"/>
              <a:gd name="connsiteX7-1289" fmla="*/ 381468 w 3175157"/>
              <a:gd name="connsiteY7-1290" fmla="*/ 3242474 h 3242474"/>
              <a:gd name="connsiteX8-1291" fmla="*/ 0 w 3175157"/>
              <a:gd name="connsiteY8-1292" fmla="*/ 3236864 h 3242474"/>
              <a:gd name="connsiteX9-1293" fmla="*/ 431956 w 3175157"/>
              <a:gd name="connsiteY9-1294" fmla="*/ 2232708 h 3242474"/>
              <a:gd name="connsiteX10-1295" fmla="*/ 1559529 w 3175157"/>
              <a:gd name="connsiteY10-1296" fmla="*/ 1991485 h 3242474"/>
              <a:gd name="connsiteX11-1297" fmla="*/ 1234160 w 3175157"/>
              <a:gd name="connsiteY11-1298" fmla="*/ 959279 h 3242474"/>
              <a:gd name="connsiteX12-1299" fmla="*/ 1049035 w 3175157"/>
              <a:gd name="connsiteY12-1300" fmla="*/ 16828 h 3242474"/>
              <a:gd name="connsiteX0-1301" fmla="*/ 1049035 w 3175157"/>
              <a:gd name="connsiteY0-1302" fmla="*/ 16828 h 3242474"/>
              <a:gd name="connsiteX1-1303" fmla="*/ 1447333 w 3175157"/>
              <a:gd name="connsiteY1-1304" fmla="*/ 0 h 3242474"/>
              <a:gd name="connsiteX2-1305" fmla="*/ 1666116 w 3175157"/>
              <a:gd name="connsiteY2-1306" fmla="*/ 734886 h 3242474"/>
              <a:gd name="connsiteX3-1307" fmla="*/ 2401001 w 3175157"/>
              <a:gd name="connsiteY3-1308" fmla="*/ 560982 h 3242474"/>
              <a:gd name="connsiteX4-1309" fmla="*/ 3175157 w 3175157"/>
              <a:gd name="connsiteY4-1310" fmla="*/ 1834409 h 3242474"/>
              <a:gd name="connsiteX5-1311" fmla="*/ 2300025 w 3175157"/>
              <a:gd name="connsiteY5-1312" fmla="*/ 3046130 h 3242474"/>
              <a:gd name="connsiteX6-1313" fmla="*/ 605860 w 3175157"/>
              <a:gd name="connsiteY6-1314" fmla="*/ 2664663 h 3242474"/>
              <a:gd name="connsiteX7-1315" fmla="*/ 381468 w 3175157"/>
              <a:gd name="connsiteY7-1316" fmla="*/ 3242474 h 3242474"/>
              <a:gd name="connsiteX8-1317" fmla="*/ 0 w 3175157"/>
              <a:gd name="connsiteY8-1318" fmla="*/ 3236864 h 3242474"/>
              <a:gd name="connsiteX9-1319" fmla="*/ 431956 w 3175157"/>
              <a:gd name="connsiteY9-1320" fmla="*/ 2232708 h 3242474"/>
              <a:gd name="connsiteX10-1321" fmla="*/ 1559529 w 3175157"/>
              <a:gd name="connsiteY10-1322" fmla="*/ 1991485 h 3242474"/>
              <a:gd name="connsiteX11-1323" fmla="*/ 1234160 w 3175157"/>
              <a:gd name="connsiteY11-1324" fmla="*/ 959279 h 3242474"/>
              <a:gd name="connsiteX12-1325" fmla="*/ 1049035 w 3175157"/>
              <a:gd name="connsiteY12-1326" fmla="*/ 16828 h 3242474"/>
              <a:gd name="connsiteX0-1327" fmla="*/ 1049035 w 3175157"/>
              <a:gd name="connsiteY0-1328" fmla="*/ 16828 h 3242474"/>
              <a:gd name="connsiteX1-1329" fmla="*/ 1447333 w 3175157"/>
              <a:gd name="connsiteY1-1330" fmla="*/ 0 h 3242474"/>
              <a:gd name="connsiteX2-1331" fmla="*/ 1666116 w 3175157"/>
              <a:gd name="connsiteY2-1332" fmla="*/ 734886 h 3242474"/>
              <a:gd name="connsiteX3-1333" fmla="*/ 2401001 w 3175157"/>
              <a:gd name="connsiteY3-1334" fmla="*/ 560982 h 3242474"/>
              <a:gd name="connsiteX4-1335" fmla="*/ 3175157 w 3175157"/>
              <a:gd name="connsiteY4-1336" fmla="*/ 1834409 h 3242474"/>
              <a:gd name="connsiteX5-1337" fmla="*/ 2300025 w 3175157"/>
              <a:gd name="connsiteY5-1338" fmla="*/ 3046130 h 3242474"/>
              <a:gd name="connsiteX6-1339" fmla="*/ 605860 w 3175157"/>
              <a:gd name="connsiteY6-1340" fmla="*/ 2664663 h 3242474"/>
              <a:gd name="connsiteX7-1341" fmla="*/ 381468 w 3175157"/>
              <a:gd name="connsiteY7-1342" fmla="*/ 3242474 h 3242474"/>
              <a:gd name="connsiteX8-1343" fmla="*/ 0 w 3175157"/>
              <a:gd name="connsiteY8-1344" fmla="*/ 3236864 h 3242474"/>
              <a:gd name="connsiteX9-1345" fmla="*/ 431956 w 3175157"/>
              <a:gd name="connsiteY9-1346" fmla="*/ 2232708 h 3242474"/>
              <a:gd name="connsiteX10-1347" fmla="*/ 1559529 w 3175157"/>
              <a:gd name="connsiteY10-1348" fmla="*/ 1991485 h 3242474"/>
              <a:gd name="connsiteX11-1349" fmla="*/ 1234160 w 3175157"/>
              <a:gd name="connsiteY11-1350" fmla="*/ 959279 h 3242474"/>
              <a:gd name="connsiteX12-1351" fmla="*/ 1049035 w 3175157"/>
              <a:gd name="connsiteY12-1352" fmla="*/ 16828 h 3242474"/>
              <a:gd name="connsiteX0-1353" fmla="*/ 1049035 w 3175157"/>
              <a:gd name="connsiteY0-1354" fmla="*/ 16828 h 3242474"/>
              <a:gd name="connsiteX1-1355" fmla="*/ 1447333 w 3175157"/>
              <a:gd name="connsiteY1-1356" fmla="*/ 0 h 3242474"/>
              <a:gd name="connsiteX2-1357" fmla="*/ 1666116 w 3175157"/>
              <a:gd name="connsiteY2-1358" fmla="*/ 734886 h 3242474"/>
              <a:gd name="connsiteX3-1359" fmla="*/ 2401001 w 3175157"/>
              <a:gd name="connsiteY3-1360" fmla="*/ 560982 h 3242474"/>
              <a:gd name="connsiteX4-1361" fmla="*/ 3175157 w 3175157"/>
              <a:gd name="connsiteY4-1362" fmla="*/ 1834409 h 3242474"/>
              <a:gd name="connsiteX5-1363" fmla="*/ 2300025 w 3175157"/>
              <a:gd name="connsiteY5-1364" fmla="*/ 3046130 h 3242474"/>
              <a:gd name="connsiteX6-1365" fmla="*/ 605860 w 3175157"/>
              <a:gd name="connsiteY6-1366" fmla="*/ 2664663 h 3242474"/>
              <a:gd name="connsiteX7-1367" fmla="*/ 381468 w 3175157"/>
              <a:gd name="connsiteY7-1368" fmla="*/ 3242474 h 3242474"/>
              <a:gd name="connsiteX8-1369" fmla="*/ 0 w 3175157"/>
              <a:gd name="connsiteY8-1370" fmla="*/ 3236864 h 3242474"/>
              <a:gd name="connsiteX9-1371" fmla="*/ 431956 w 3175157"/>
              <a:gd name="connsiteY9-1372" fmla="*/ 2232708 h 3242474"/>
              <a:gd name="connsiteX10-1373" fmla="*/ 1559529 w 3175157"/>
              <a:gd name="connsiteY10-1374" fmla="*/ 1991485 h 3242474"/>
              <a:gd name="connsiteX11-1375" fmla="*/ 1234160 w 3175157"/>
              <a:gd name="connsiteY11-1376" fmla="*/ 959279 h 3242474"/>
              <a:gd name="connsiteX12-1377" fmla="*/ 1049035 w 3175157"/>
              <a:gd name="connsiteY12-1378" fmla="*/ 16828 h 3242474"/>
              <a:gd name="connsiteX0-1379" fmla="*/ 1049035 w 3175157"/>
              <a:gd name="connsiteY0-1380" fmla="*/ 16828 h 3242474"/>
              <a:gd name="connsiteX1-1381" fmla="*/ 1447333 w 3175157"/>
              <a:gd name="connsiteY1-1382" fmla="*/ 0 h 3242474"/>
              <a:gd name="connsiteX2-1383" fmla="*/ 1666116 w 3175157"/>
              <a:gd name="connsiteY2-1384" fmla="*/ 734886 h 3242474"/>
              <a:gd name="connsiteX3-1385" fmla="*/ 2401001 w 3175157"/>
              <a:gd name="connsiteY3-1386" fmla="*/ 560982 h 3242474"/>
              <a:gd name="connsiteX4-1387" fmla="*/ 3175157 w 3175157"/>
              <a:gd name="connsiteY4-1388" fmla="*/ 1834409 h 3242474"/>
              <a:gd name="connsiteX5-1389" fmla="*/ 2300025 w 3175157"/>
              <a:gd name="connsiteY5-1390" fmla="*/ 3046130 h 3242474"/>
              <a:gd name="connsiteX6-1391" fmla="*/ 605860 w 3175157"/>
              <a:gd name="connsiteY6-1392" fmla="*/ 2664663 h 3242474"/>
              <a:gd name="connsiteX7-1393" fmla="*/ 381468 w 3175157"/>
              <a:gd name="connsiteY7-1394" fmla="*/ 3242474 h 3242474"/>
              <a:gd name="connsiteX8-1395" fmla="*/ 0 w 3175157"/>
              <a:gd name="connsiteY8-1396" fmla="*/ 3236864 h 3242474"/>
              <a:gd name="connsiteX9-1397" fmla="*/ 431956 w 3175157"/>
              <a:gd name="connsiteY9-1398" fmla="*/ 2232708 h 3242474"/>
              <a:gd name="connsiteX10-1399" fmla="*/ 1559529 w 3175157"/>
              <a:gd name="connsiteY10-1400" fmla="*/ 1991485 h 3242474"/>
              <a:gd name="connsiteX11-1401" fmla="*/ 1234160 w 3175157"/>
              <a:gd name="connsiteY11-1402" fmla="*/ 959279 h 3242474"/>
              <a:gd name="connsiteX12-1403" fmla="*/ 1049035 w 3175157"/>
              <a:gd name="connsiteY12-1404" fmla="*/ 16828 h 3242474"/>
              <a:gd name="connsiteX0-1405" fmla="*/ 1049035 w 3175157"/>
              <a:gd name="connsiteY0-1406" fmla="*/ 16828 h 3242474"/>
              <a:gd name="connsiteX1-1407" fmla="*/ 1447333 w 3175157"/>
              <a:gd name="connsiteY1-1408" fmla="*/ 0 h 3242474"/>
              <a:gd name="connsiteX2-1409" fmla="*/ 1666116 w 3175157"/>
              <a:gd name="connsiteY2-1410" fmla="*/ 734886 h 3242474"/>
              <a:gd name="connsiteX3-1411" fmla="*/ 2401001 w 3175157"/>
              <a:gd name="connsiteY3-1412" fmla="*/ 560982 h 3242474"/>
              <a:gd name="connsiteX4-1413" fmla="*/ 3175157 w 3175157"/>
              <a:gd name="connsiteY4-1414" fmla="*/ 1834409 h 3242474"/>
              <a:gd name="connsiteX5-1415" fmla="*/ 2300025 w 3175157"/>
              <a:gd name="connsiteY5-1416" fmla="*/ 3046130 h 3242474"/>
              <a:gd name="connsiteX6-1417" fmla="*/ 605860 w 3175157"/>
              <a:gd name="connsiteY6-1418" fmla="*/ 2664663 h 3242474"/>
              <a:gd name="connsiteX7-1419" fmla="*/ 381468 w 3175157"/>
              <a:gd name="connsiteY7-1420" fmla="*/ 3242474 h 3242474"/>
              <a:gd name="connsiteX8-1421" fmla="*/ 0 w 3175157"/>
              <a:gd name="connsiteY8-1422" fmla="*/ 3236864 h 3242474"/>
              <a:gd name="connsiteX9-1423" fmla="*/ 431956 w 3175157"/>
              <a:gd name="connsiteY9-1424" fmla="*/ 2232708 h 3242474"/>
              <a:gd name="connsiteX10-1425" fmla="*/ 1559529 w 3175157"/>
              <a:gd name="connsiteY10-1426" fmla="*/ 1991485 h 3242474"/>
              <a:gd name="connsiteX11-1427" fmla="*/ 1234160 w 3175157"/>
              <a:gd name="connsiteY11-1428" fmla="*/ 959279 h 3242474"/>
              <a:gd name="connsiteX12-1429" fmla="*/ 1049035 w 3175157"/>
              <a:gd name="connsiteY12-1430" fmla="*/ 16828 h 3242474"/>
              <a:gd name="connsiteX0-1431" fmla="*/ 1049035 w 3175157"/>
              <a:gd name="connsiteY0-1432" fmla="*/ 16828 h 3242474"/>
              <a:gd name="connsiteX1-1433" fmla="*/ 1447333 w 3175157"/>
              <a:gd name="connsiteY1-1434" fmla="*/ 0 h 3242474"/>
              <a:gd name="connsiteX2-1435" fmla="*/ 1666116 w 3175157"/>
              <a:gd name="connsiteY2-1436" fmla="*/ 734886 h 3242474"/>
              <a:gd name="connsiteX3-1437" fmla="*/ 2401001 w 3175157"/>
              <a:gd name="connsiteY3-1438" fmla="*/ 560982 h 3242474"/>
              <a:gd name="connsiteX4-1439" fmla="*/ 3175157 w 3175157"/>
              <a:gd name="connsiteY4-1440" fmla="*/ 1834409 h 3242474"/>
              <a:gd name="connsiteX5-1441" fmla="*/ 2300025 w 3175157"/>
              <a:gd name="connsiteY5-1442" fmla="*/ 3046130 h 3242474"/>
              <a:gd name="connsiteX6-1443" fmla="*/ 605860 w 3175157"/>
              <a:gd name="connsiteY6-1444" fmla="*/ 2664663 h 3242474"/>
              <a:gd name="connsiteX7-1445" fmla="*/ 381468 w 3175157"/>
              <a:gd name="connsiteY7-1446" fmla="*/ 3242474 h 3242474"/>
              <a:gd name="connsiteX8-1447" fmla="*/ 0 w 3175157"/>
              <a:gd name="connsiteY8-1448" fmla="*/ 3236864 h 3242474"/>
              <a:gd name="connsiteX9-1449" fmla="*/ 516103 w 3175157"/>
              <a:gd name="connsiteY9-1450" fmla="*/ 2249538 h 3242474"/>
              <a:gd name="connsiteX10-1451" fmla="*/ 1559529 w 3175157"/>
              <a:gd name="connsiteY10-1452" fmla="*/ 1991485 h 3242474"/>
              <a:gd name="connsiteX11-1453" fmla="*/ 1234160 w 3175157"/>
              <a:gd name="connsiteY11-1454" fmla="*/ 959279 h 3242474"/>
              <a:gd name="connsiteX12-1455" fmla="*/ 1049035 w 3175157"/>
              <a:gd name="connsiteY12-1456" fmla="*/ 16828 h 3242474"/>
              <a:gd name="connsiteX0-1457" fmla="*/ 1049035 w 3175157"/>
              <a:gd name="connsiteY0-1458" fmla="*/ 16828 h 3242474"/>
              <a:gd name="connsiteX1-1459" fmla="*/ 1447333 w 3175157"/>
              <a:gd name="connsiteY1-1460" fmla="*/ 0 h 3242474"/>
              <a:gd name="connsiteX2-1461" fmla="*/ 1666116 w 3175157"/>
              <a:gd name="connsiteY2-1462" fmla="*/ 734886 h 3242474"/>
              <a:gd name="connsiteX3-1463" fmla="*/ 2401001 w 3175157"/>
              <a:gd name="connsiteY3-1464" fmla="*/ 560982 h 3242474"/>
              <a:gd name="connsiteX4-1465" fmla="*/ 3175157 w 3175157"/>
              <a:gd name="connsiteY4-1466" fmla="*/ 1834409 h 3242474"/>
              <a:gd name="connsiteX5-1467" fmla="*/ 2300025 w 3175157"/>
              <a:gd name="connsiteY5-1468" fmla="*/ 3046130 h 3242474"/>
              <a:gd name="connsiteX6-1469" fmla="*/ 605860 w 3175157"/>
              <a:gd name="connsiteY6-1470" fmla="*/ 2664663 h 3242474"/>
              <a:gd name="connsiteX7-1471" fmla="*/ 381468 w 3175157"/>
              <a:gd name="connsiteY7-1472" fmla="*/ 3242474 h 3242474"/>
              <a:gd name="connsiteX8-1473" fmla="*/ 0 w 3175157"/>
              <a:gd name="connsiteY8-1474" fmla="*/ 3236864 h 3242474"/>
              <a:gd name="connsiteX9-1475" fmla="*/ 516103 w 3175157"/>
              <a:gd name="connsiteY9-1476" fmla="*/ 2249538 h 3242474"/>
              <a:gd name="connsiteX10-1477" fmla="*/ 1559529 w 3175157"/>
              <a:gd name="connsiteY10-1478" fmla="*/ 1991485 h 3242474"/>
              <a:gd name="connsiteX11-1479" fmla="*/ 1234160 w 3175157"/>
              <a:gd name="connsiteY11-1480" fmla="*/ 959279 h 3242474"/>
              <a:gd name="connsiteX12-1481" fmla="*/ 1049035 w 3175157"/>
              <a:gd name="connsiteY12-1482" fmla="*/ 16828 h 3242474"/>
              <a:gd name="connsiteX0-1483" fmla="*/ 1049035 w 3175157"/>
              <a:gd name="connsiteY0-1484" fmla="*/ 16828 h 3242474"/>
              <a:gd name="connsiteX1-1485" fmla="*/ 1447333 w 3175157"/>
              <a:gd name="connsiteY1-1486" fmla="*/ 0 h 3242474"/>
              <a:gd name="connsiteX2-1487" fmla="*/ 1666116 w 3175157"/>
              <a:gd name="connsiteY2-1488" fmla="*/ 734886 h 3242474"/>
              <a:gd name="connsiteX3-1489" fmla="*/ 2401001 w 3175157"/>
              <a:gd name="connsiteY3-1490" fmla="*/ 560982 h 3242474"/>
              <a:gd name="connsiteX4-1491" fmla="*/ 3175157 w 3175157"/>
              <a:gd name="connsiteY4-1492" fmla="*/ 1834409 h 3242474"/>
              <a:gd name="connsiteX5-1493" fmla="*/ 2300025 w 3175157"/>
              <a:gd name="connsiteY5-1494" fmla="*/ 3046130 h 3242474"/>
              <a:gd name="connsiteX6-1495" fmla="*/ 605860 w 3175157"/>
              <a:gd name="connsiteY6-1496" fmla="*/ 2664663 h 3242474"/>
              <a:gd name="connsiteX7-1497" fmla="*/ 381468 w 3175157"/>
              <a:gd name="connsiteY7-1498" fmla="*/ 3242474 h 3242474"/>
              <a:gd name="connsiteX8-1499" fmla="*/ 0 w 3175157"/>
              <a:gd name="connsiteY8-1500" fmla="*/ 3236864 h 3242474"/>
              <a:gd name="connsiteX9-1501" fmla="*/ 516103 w 3175157"/>
              <a:gd name="connsiteY9-1502" fmla="*/ 2249538 h 3242474"/>
              <a:gd name="connsiteX10-1503" fmla="*/ 1559529 w 3175157"/>
              <a:gd name="connsiteY10-1504" fmla="*/ 1991485 h 3242474"/>
              <a:gd name="connsiteX11-1505" fmla="*/ 1234160 w 3175157"/>
              <a:gd name="connsiteY11-1506" fmla="*/ 959279 h 3242474"/>
              <a:gd name="connsiteX12-1507" fmla="*/ 1049035 w 3175157"/>
              <a:gd name="connsiteY12-1508" fmla="*/ 16828 h 3242474"/>
              <a:gd name="connsiteX0-1509" fmla="*/ 1049035 w 3175157"/>
              <a:gd name="connsiteY0-1510" fmla="*/ 16828 h 3242474"/>
              <a:gd name="connsiteX1-1511" fmla="*/ 1447333 w 3175157"/>
              <a:gd name="connsiteY1-1512" fmla="*/ 0 h 3242474"/>
              <a:gd name="connsiteX2-1513" fmla="*/ 1666116 w 3175157"/>
              <a:gd name="connsiteY2-1514" fmla="*/ 734886 h 3242474"/>
              <a:gd name="connsiteX3-1515" fmla="*/ 2401001 w 3175157"/>
              <a:gd name="connsiteY3-1516" fmla="*/ 560982 h 3242474"/>
              <a:gd name="connsiteX4-1517" fmla="*/ 3175157 w 3175157"/>
              <a:gd name="connsiteY4-1518" fmla="*/ 1834409 h 3242474"/>
              <a:gd name="connsiteX5-1519" fmla="*/ 2300025 w 3175157"/>
              <a:gd name="connsiteY5-1520" fmla="*/ 3046130 h 3242474"/>
              <a:gd name="connsiteX6-1521" fmla="*/ 605860 w 3175157"/>
              <a:gd name="connsiteY6-1522" fmla="*/ 2664663 h 3242474"/>
              <a:gd name="connsiteX7-1523" fmla="*/ 381468 w 3175157"/>
              <a:gd name="connsiteY7-1524" fmla="*/ 3242474 h 3242474"/>
              <a:gd name="connsiteX8-1525" fmla="*/ 0 w 3175157"/>
              <a:gd name="connsiteY8-1526" fmla="*/ 3236864 h 3242474"/>
              <a:gd name="connsiteX9-1527" fmla="*/ 516103 w 3175157"/>
              <a:gd name="connsiteY9-1528" fmla="*/ 2249538 h 3242474"/>
              <a:gd name="connsiteX10-1529" fmla="*/ 1559529 w 3175157"/>
              <a:gd name="connsiteY10-1530" fmla="*/ 1991485 h 3242474"/>
              <a:gd name="connsiteX11-1531" fmla="*/ 1234160 w 3175157"/>
              <a:gd name="connsiteY11-1532" fmla="*/ 959279 h 3242474"/>
              <a:gd name="connsiteX12-1533" fmla="*/ 1049035 w 3175157"/>
              <a:gd name="connsiteY12-1534" fmla="*/ 16828 h 3242474"/>
              <a:gd name="connsiteX0-1535" fmla="*/ 1049035 w 3203206"/>
              <a:gd name="connsiteY0-1536" fmla="*/ 16828 h 3242474"/>
              <a:gd name="connsiteX1-1537" fmla="*/ 1447333 w 3203206"/>
              <a:gd name="connsiteY1-1538" fmla="*/ 0 h 3242474"/>
              <a:gd name="connsiteX2-1539" fmla="*/ 1666116 w 3203206"/>
              <a:gd name="connsiteY2-1540" fmla="*/ 734886 h 3242474"/>
              <a:gd name="connsiteX3-1541" fmla="*/ 2401001 w 3203206"/>
              <a:gd name="connsiteY3-1542" fmla="*/ 560982 h 3242474"/>
              <a:gd name="connsiteX4-1543" fmla="*/ 3203206 w 3203206"/>
              <a:gd name="connsiteY4-1544" fmla="*/ 1834409 h 3242474"/>
              <a:gd name="connsiteX5-1545" fmla="*/ 2300025 w 3203206"/>
              <a:gd name="connsiteY5-1546" fmla="*/ 3046130 h 3242474"/>
              <a:gd name="connsiteX6-1547" fmla="*/ 605860 w 3203206"/>
              <a:gd name="connsiteY6-1548" fmla="*/ 2664663 h 3242474"/>
              <a:gd name="connsiteX7-1549" fmla="*/ 381468 w 3203206"/>
              <a:gd name="connsiteY7-1550" fmla="*/ 3242474 h 3242474"/>
              <a:gd name="connsiteX8-1551" fmla="*/ 0 w 3203206"/>
              <a:gd name="connsiteY8-1552" fmla="*/ 3236864 h 3242474"/>
              <a:gd name="connsiteX9-1553" fmla="*/ 516103 w 3203206"/>
              <a:gd name="connsiteY9-1554" fmla="*/ 2249538 h 3242474"/>
              <a:gd name="connsiteX10-1555" fmla="*/ 1559529 w 3203206"/>
              <a:gd name="connsiteY10-1556" fmla="*/ 1991485 h 3242474"/>
              <a:gd name="connsiteX11-1557" fmla="*/ 1234160 w 3203206"/>
              <a:gd name="connsiteY11-1558" fmla="*/ 959279 h 3242474"/>
              <a:gd name="connsiteX12-1559" fmla="*/ 1049035 w 3203206"/>
              <a:gd name="connsiteY12-1560" fmla="*/ 16828 h 3242474"/>
              <a:gd name="connsiteX0-1561" fmla="*/ 1049035 w 3203570"/>
              <a:gd name="connsiteY0-1562" fmla="*/ 16828 h 3242474"/>
              <a:gd name="connsiteX1-1563" fmla="*/ 1447333 w 3203570"/>
              <a:gd name="connsiteY1-1564" fmla="*/ 0 h 3242474"/>
              <a:gd name="connsiteX2-1565" fmla="*/ 1666116 w 3203570"/>
              <a:gd name="connsiteY2-1566" fmla="*/ 734886 h 3242474"/>
              <a:gd name="connsiteX3-1567" fmla="*/ 2401001 w 3203570"/>
              <a:gd name="connsiteY3-1568" fmla="*/ 560982 h 3242474"/>
              <a:gd name="connsiteX4-1569" fmla="*/ 3203206 w 3203570"/>
              <a:gd name="connsiteY4-1570" fmla="*/ 1834409 h 3242474"/>
              <a:gd name="connsiteX5-1571" fmla="*/ 2300025 w 3203570"/>
              <a:gd name="connsiteY5-1572" fmla="*/ 3046130 h 3242474"/>
              <a:gd name="connsiteX6-1573" fmla="*/ 605860 w 3203570"/>
              <a:gd name="connsiteY6-1574" fmla="*/ 2664663 h 3242474"/>
              <a:gd name="connsiteX7-1575" fmla="*/ 381468 w 3203570"/>
              <a:gd name="connsiteY7-1576" fmla="*/ 3242474 h 3242474"/>
              <a:gd name="connsiteX8-1577" fmla="*/ 0 w 3203570"/>
              <a:gd name="connsiteY8-1578" fmla="*/ 3236864 h 3242474"/>
              <a:gd name="connsiteX9-1579" fmla="*/ 516103 w 3203570"/>
              <a:gd name="connsiteY9-1580" fmla="*/ 2249538 h 3242474"/>
              <a:gd name="connsiteX10-1581" fmla="*/ 1559529 w 3203570"/>
              <a:gd name="connsiteY10-1582" fmla="*/ 1991485 h 3242474"/>
              <a:gd name="connsiteX11-1583" fmla="*/ 1234160 w 3203570"/>
              <a:gd name="connsiteY11-1584" fmla="*/ 959279 h 3242474"/>
              <a:gd name="connsiteX12-1585" fmla="*/ 1049035 w 3203570"/>
              <a:gd name="connsiteY12-1586" fmla="*/ 16828 h 3242474"/>
              <a:gd name="connsiteX0-1587" fmla="*/ 1049035 w 3203570"/>
              <a:gd name="connsiteY0-1588" fmla="*/ 16828 h 3242474"/>
              <a:gd name="connsiteX1-1589" fmla="*/ 1447333 w 3203570"/>
              <a:gd name="connsiteY1-1590" fmla="*/ 0 h 3242474"/>
              <a:gd name="connsiteX2-1591" fmla="*/ 1666116 w 3203570"/>
              <a:gd name="connsiteY2-1592" fmla="*/ 734886 h 3242474"/>
              <a:gd name="connsiteX3-1593" fmla="*/ 2401001 w 3203570"/>
              <a:gd name="connsiteY3-1594" fmla="*/ 560982 h 3242474"/>
              <a:gd name="connsiteX4-1595" fmla="*/ 3203206 w 3203570"/>
              <a:gd name="connsiteY4-1596" fmla="*/ 1834409 h 3242474"/>
              <a:gd name="connsiteX5-1597" fmla="*/ 2300025 w 3203570"/>
              <a:gd name="connsiteY5-1598" fmla="*/ 3046130 h 3242474"/>
              <a:gd name="connsiteX6-1599" fmla="*/ 605860 w 3203570"/>
              <a:gd name="connsiteY6-1600" fmla="*/ 2664663 h 3242474"/>
              <a:gd name="connsiteX7-1601" fmla="*/ 381468 w 3203570"/>
              <a:gd name="connsiteY7-1602" fmla="*/ 3242474 h 3242474"/>
              <a:gd name="connsiteX8-1603" fmla="*/ 0 w 3203570"/>
              <a:gd name="connsiteY8-1604" fmla="*/ 3236864 h 3242474"/>
              <a:gd name="connsiteX9-1605" fmla="*/ 516103 w 3203570"/>
              <a:gd name="connsiteY9-1606" fmla="*/ 2249538 h 3242474"/>
              <a:gd name="connsiteX10-1607" fmla="*/ 1559529 w 3203570"/>
              <a:gd name="connsiteY10-1608" fmla="*/ 1991485 h 3242474"/>
              <a:gd name="connsiteX11-1609" fmla="*/ 1234160 w 3203570"/>
              <a:gd name="connsiteY11-1610" fmla="*/ 959279 h 3242474"/>
              <a:gd name="connsiteX12-1611" fmla="*/ 1049035 w 3203570"/>
              <a:gd name="connsiteY12-1612" fmla="*/ 16828 h 3242474"/>
              <a:gd name="connsiteX0-1613" fmla="*/ 1049035 w 3203570"/>
              <a:gd name="connsiteY0-1614" fmla="*/ 16828 h 3242474"/>
              <a:gd name="connsiteX1-1615" fmla="*/ 1447333 w 3203570"/>
              <a:gd name="connsiteY1-1616" fmla="*/ 0 h 3242474"/>
              <a:gd name="connsiteX2-1617" fmla="*/ 1666116 w 3203570"/>
              <a:gd name="connsiteY2-1618" fmla="*/ 734886 h 3242474"/>
              <a:gd name="connsiteX3-1619" fmla="*/ 2401001 w 3203570"/>
              <a:gd name="connsiteY3-1620" fmla="*/ 560982 h 3242474"/>
              <a:gd name="connsiteX4-1621" fmla="*/ 3203206 w 3203570"/>
              <a:gd name="connsiteY4-1622" fmla="*/ 1834409 h 3242474"/>
              <a:gd name="connsiteX5-1623" fmla="*/ 2300025 w 3203570"/>
              <a:gd name="connsiteY5-1624" fmla="*/ 3046130 h 3242474"/>
              <a:gd name="connsiteX6-1625" fmla="*/ 605860 w 3203570"/>
              <a:gd name="connsiteY6-1626" fmla="*/ 2664663 h 3242474"/>
              <a:gd name="connsiteX7-1627" fmla="*/ 381468 w 3203570"/>
              <a:gd name="connsiteY7-1628" fmla="*/ 3242474 h 3242474"/>
              <a:gd name="connsiteX8-1629" fmla="*/ 0 w 3203570"/>
              <a:gd name="connsiteY8-1630" fmla="*/ 3236864 h 3242474"/>
              <a:gd name="connsiteX9-1631" fmla="*/ 516103 w 3203570"/>
              <a:gd name="connsiteY9-1632" fmla="*/ 2249538 h 3242474"/>
              <a:gd name="connsiteX10-1633" fmla="*/ 1559529 w 3203570"/>
              <a:gd name="connsiteY10-1634" fmla="*/ 1991485 h 3242474"/>
              <a:gd name="connsiteX11-1635" fmla="*/ 1234160 w 3203570"/>
              <a:gd name="connsiteY11-1636" fmla="*/ 959279 h 3242474"/>
              <a:gd name="connsiteX12-1637" fmla="*/ 1049035 w 3203570"/>
              <a:gd name="connsiteY12-1638" fmla="*/ 16828 h 3242474"/>
              <a:gd name="connsiteX0-1639" fmla="*/ 1049035 w 3203570"/>
              <a:gd name="connsiteY0-1640" fmla="*/ 16828 h 3242474"/>
              <a:gd name="connsiteX1-1641" fmla="*/ 1447333 w 3203570"/>
              <a:gd name="connsiteY1-1642" fmla="*/ 0 h 3242474"/>
              <a:gd name="connsiteX2-1643" fmla="*/ 1666116 w 3203570"/>
              <a:gd name="connsiteY2-1644" fmla="*/ 734886 h 3242474"/>
              <a:gd name="connsiteX3-1645" fmla="*/ 2401001 w 3203570"/>
              <a:gd name="connsiteY3-1646" fmla="*/ 560982 h 3242474"/>
              <a:gd name="connsiteX4-1647" fmla="*/ 3203206 w 3203570"/>
              <a:gd name="connsiteY4-1648" fmla="*/ 1834409 h 3242474"/>
              <a:gd name="connsiteX5-1649" fmla="*/ 2300025 w 3203570"/>
              <a:gd name="connsiteY5-1650" fmla="*/ 3046130 h 3242474"/>
              <a:gd name="connsiteX6-1651" fmla="*/ 605860 w 3203570"/>
              <a:gd name="connsiteY6-1652" fmla="*/ 2664663 h 3242474"/>
              <a:gd name="connsiteX7-1653" fmla="*/ 381468 w 3203570"/>
              <a:gd name="connsiteY7-1654" fmla="*/ 3242474 h 3242474"/>
              <a:gd name="connsiteX8-1655" fmla="*/ 0 w 3203570"/>
              <a:gd name="connsiteY8-1656" fmla="*/ 3236864 h 3242474"/>
              <a:gd name="connsiteX9-1657" fmla="*/ 516103 w 3203570"/>
              <a:gd name="connsiteY9-1658" fmla="*/ 2249538 h 3242474"/>
              <a:gd name="connsiteX10-1659" fmla="*/ 1559529 w 3203570"/>
              <a:gd name="connsiteY10-1660" fmla="*/ 1991485 h 3242474"/>
              <a:gd name="connsiteX11-1661" fmla="*/ 1234160 w 3203570"/>
              <a:gd name="connsiteY11-1662" fmla="*/ 959279 h 3242474"/>
              <a:gd name="connsiteX12-1663" fmla="*/ 1049035 w 3203570"/>
              <a:gd name="connsiteY12-1664" fmla="*/ 16828 h 3242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7" name="Freeform 50"/>
          <p:cNvSpPr>
            <a:spLocks noChangeAspect="1"/>
          </p:cNvSpPr>
          <p:nvPr/>
        </p:nvSpPr>
        <p:spPr>
          <a:xfrm>
            <a:off x="4876665" y="1143269"/>
            <a:ext cx="417227" cy="352324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8" name="Teardrop 9"/>
          <p:cNvSpPr>
            <a:spLocks noChangeAspect="1"/>
          </p:cNvSpPr>
          <p:nvPr/>
        </p:nvSpPr>
        <p:spPr>
          <a:xfrm rot="18900000">
            <a:off x="6234921" y="1949175"/>
            <a:ext cx="403891" cy="34471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9" name="Freeform 97"/>
          <p:cNvSpPr>
            <a:spLocks noChangeAspect="1"/>
          </p:cNvSpPr>
          <p:nvPr/>
        </p:nvSpPr>
        <p:spPr>
          <a:xfrm>
            <a:off x="6801962" y="1137268"/>
            <a:ext cx="487547" cy="36432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0" name="Donut 22"/>
          <p:cNvSpPr>
            <a:spLocks noChangeAspect="1"/>
          </p:cNvSpPr>
          <p:nvPr/>
        </p:nvSpPr>
        <p:spPr>
          <a:xfrm>
            <a:off x="8153800" y="1212579"/>
            <a:ext cx="417227" cy="213704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1" name="Freeform 99"/>
          <p:cNvSpPr>
            <a:spLocks noChangeAspect="1"/>
          </p:cNvSpPr>
          <p:nvPr/>
        </p:nvSpPr>
        <p:spPr>
          <a:xfrm>
            <a:off x="6283788" y="1127895"/>
            <a:ext cx="306154" cy="383072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2" name="Oval 10"/>
          <p:cNvSpPr/>
          <p:nvPr/>
        </p:nvSpPr>
        <p:spPr>
          <a:xfrm>
            <a:off x="7510313" y="1128696"/>
            <a:ext cx="383239" cy="381471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3" name="Freeform 101"/>
          <p:cNvSpPr/>
          <p:nvPr/>
        </p:nvSpPr>
        <p:spPr>
          <a:xfrm>
            <a:off x="8864997" y="1170190"/>
            <a:ext cx="224194" cy="29848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-1" fmla="*/ 143301 w 1910686"/>
              <a:gd name="connsiteY0-2" fmla="*/ 27296 h 3261815"/>
              <a:gd name="connsiteX1-3" fmla="*/ 0 w 1910686"/>
              <a:gd name="connsiteY1-4" fmla="*/ 1699146 h 3261815"/>
              <a:gd name="connsiteX2-5" fmla="*/ 436728 w 1910686"/>
              <a:gd name="connsiteY2-6" fmla="*/ 3261815 h 3261815"/>
              <a:gd name="connsiteX3-7" fmla="*/ 928047 w 1910686"/>
              <a:gd name="connsiteY3-8" fmla="*/ 1937982 h 3261815"/>
              <a:gd name="connsiteX4-9" fmla="*/ 1364776 w 1910686"/>
              <a:gd name="connsiteY4-10" fmla="*/ 3261815 h 3261815"/>
              <a:gd name="connsiteX5-11" fmla="*/ 1910686 w 1910686"/>
              <a:gd name="connsiteY5-12" fmla="*/ 1719618 h 3261815"/>
              <a:gd name="connsiteX6-13" fmla="*/ 1603612 w 1910686"/>
              <a:gd name="connsiteY6-14" fmla="*/ 0 h 3261815"/>
              <a:gd name="connsiteX7-15" fmla="*/ 1521725 w 1910686"/>
              <a:gd name="connsiteY7-16" fmla="*/ 13648 h 3261815"/>
              <a:gd name="connsiteX8-17" fmla="*/ 907576 w 1910686"/>
              <a:gd name="connsiteY8-18" fmla="*/ 156949 h 3261815"/>
              <a:gd name="connsiteX9-19" fmla="*/ 143301 w 1910686"/>
              <a:gd name="connsiteY9-20" fmla="*/ 27296 h 3261815"/>
              <a:gd name="connsiteX0-21" fmla="*/ 143301 w 1910686"/>
              <a:gd name="connsiteY0-22" fmla="*/ 27296 h 3261815"/>
              <a:gd name="connsiteX1-23" fmla="*/ 0 w 1910686"/>
              <a:gd name="connsiteY1-24" fmla="*/ 1699146 h 3261815"/>
              <a:gd name="connsiteX2-25" fmla="*/ 436728 w 1910686"/>
              <a:gd name="connsiteY2-26" fmla="*/ 3261815 h 3261815"/>
              <a:gd name="connsiteX3-27" fmla="*/ 928047 w 1910686"/>
              <a:gd name="connsiteY3-28" fmla="*/ 1937982 h 3261815"/>
              <a:gd name="connsiteX4-29" fmla="*/ 1364776 w 1910686"/>
              <a:gd name="connsiteY4-30" fmla="*/ 3261815 h 3261815"/>
              <a:gd name="connsiteX5-31" fmla="*/ 1910686 w 1910686"/>
              <a:gd name="connsiteY5-32" fmla="*/ 1719618 h 3261815"/>
              <a:gd name="connsiteX6-33" fmla="*/ 1603612 w 1910686"/>
              <a:gd name="connsiteY6-34" fmla="*/ 0 h 3261815"/>
              <a:gd name="connsiteX7-35" fmla="*/ 1521725 w 1910686"/>
              <a:gd name="connsiteY7-36" fmla="*/ 13648 h 3261815"/>
              <a:gd name="connsiteX8-37" fmla="*/ 907576 w 1910686"/>
              <a:gd name="connsiteY8-38" fmla="*/ 156949 h 3261815"/>
              <a:gd name="connsiteX9-39" fmla="*/ 143301 w 1910686"/>
              <a:gd name="connsiteY9-40" fmla="*/ 27296 h 3261815"/>
              <a:gd name="connsiteX0-41" fmla="*/ 326627 w 2094012"/>
              <a:gd name="connsiteY0-42" fmla="*/ 27296 h 3261815"/>
              <a:gd name="connsiteX1-43" fmla="*/ 183326 w 2094012"/>
              <a:gd name="connsiteY1-44" fmla="*/ 1699146 h 3261815"/>
              <a:gd name="connsiteX2-45" fmla="*/ 620054 w 2094012"/>
              <a:gd name="connsiteY2-46" fmla="*/ 3261815 h 3261815"/>
              <a:gd name="connsiteX3-47" fmla="*/ 1111373 w 2094012"/>
              <a:gd name="connsiteY3-48" fmla="*/ 1937982 h 3261815"/>
              <a:gd name="connsiteX4-49" fmla="*/ 1548102 w 2094012"/>
              <a:gd name="connsiteY4-50" fmla="*/ 3261815 h 3261815"/>
              <a:gd name="connsiteX5-51" fmla="*/ 2094012 w 2094012"/>
              <a:gd name="connsiteY5-52" fmla="*/ 1719618 h 3261815"/>
              <a:gd name="connsiteX6-53" fmla="*/ 1786938 w 2094012"/>
              <a:gd name="connsiteY6-54" fmla="*/ 0 h 3261815"/>
              <a:gd name="connsiteX7-55" fmla="*/ 1705051 w 2094012"/>
              <a:gd name="connsiteY7-56" fmla="*/ 13648 h 3261815"/>
              <a:gd name="connsiteX8-57" fmla="*/ 1090902 w 2094012"/>
              <a:gd name="connsiteY8-58" fmla="*/ 156949 h 3261815"/>
              <a:gd name="connsiteX9-59" fmla="*/ 326627 w 2094012"/>
              <a:gd name="connsiteY9-60" fmla="*/ 27296 h 3261815"/>
              <a:gd name="connsiteX0-61" fmla="*/ 402442 w 2169827"/>
              <a:gd name="connsiteY0-62" fmla="*/ 27296 h 3261815"/>
              <a:gd name="connsiteX1-63" fmla="*/ 259141 w 2169827"/>
              <a:gd name="connsiteY1-64" fmla="*/ 1699146 h 3261815"/>
              <a:gd name="connsiteX2-65" fmla="*/ 695869 w 2169827"/>
              <a:gd name="connsiteY2-66" fmla="*/ 3261815 h 3261815"/>
              <a:gd name="connsiteX3-67" fmla="*/ 1187188 w 2169827"/>
              <a:gd name="connsiteY3-68" fmla="*/ 1937982 h 3261815"/>
              <a:gd name="connsiteX4-69" fmla="*/ 1623917 w 2169827"/>
              <a:gd name="connsiteY4-70" fmla="*/ 3261815 h 3261815"/>
              <a:gd name="connsiteX5-71" fmla="*/ 2169827 w 2169827"/>
              <a:gd name="connsiteY5-72" fmla="*/ 1719618 h 3261815"/>
              <a:gd name="connsiteX6-73" fmla="*/ 1862753 w 2169827"/>
              <a:gd name="connsiteY6-74" fmla="*/ 0 h 3261815"/>
              <a:gd name="connsiteX7-75" fmla="*/ 1780866 w 2169827"/>
              <a:gd name="connsiteY7-76" fmla="*/ 13648 h 3261815"/>
              <a:gd name="connsiteX8-77" fmla="*/ 1166717 w 2169827"/>
              <a:gd name="connsiteY8-78" fmla="*/ 156949 h 3261815"/>
              <a:gd name="connsiteX9-79" fmla="*/ 402442 w 2169827"/>
              <a:gd name="connsiteY9-80" fmla="*/ 27296 h 3261815"/>
              <a:gd name="connsiteX0-81" fmla="*/ 402442 w 2169827"/>
              <a:gd name="connsiteY0-82" fmla="*/ 27296 h 3261815"/>
              <a:gd name="connsiteX1-83" fmla="*/ 259141 w 2169827"/>
              <a:gd name="connsiteY1-84" fmla="*/ 1699146 h 3261815"/>
              <a:gd name="connsiteX2-85" fmla="*/ 695869 w 2169827"/>
              <a:gd name="connsiteY2-86" fmla="*/ 3261815 h 3261815"/>
              <a:gd name="connsiteX3-87" fmla="*/ 1187188 w 2169827"/>
              <a:gd name="connsiteY3-88" fmla="*/ 1937982 h 3261815"/>
              <a:gd name="connsiteX4-89" fmla="*/ 1623917 w 2169827"/>
              <a:gd name="connsiteY4-90" fmla="*/ 3261815 h 3261815"/>
              <a:gd name="connsiteX5-91" fmla="*/ 2169827 w 2169827"/>
              <a:gd name="connsiteY5-92" fmla="*/ 1719618 h 3261815"/>
              <a:gd name="connsiteX6-93" fmla="*/ 1862753 w 2169827"/>
              <a:gd name="connsiteY6-94" fmla="*/ 0 h 3261815"/>
              <a:gd name="connsiteX7-95" fmla="*/ 1780866 w 2169827"/>
              <a:gd name="connsiteY7-96" fmla="*/ 13648 h 3261815"/>
              <a:gd name="connsiteX8-97" fmla="*/ 1166717 w 2169827"/>
              <a:gd name="connsiteY8-98" fmla="*/ 156949 h 3261815"/>
              <a:gd name="connsiteX9-99" fmla="*/ 402442 w 2169827"/>
              <a:gd name="connsiteY9-100" fmla="*/ 27296 h 3261815"/>
              <a:gd name="connsiteX0-101" fmla="*/ 377501 w 2144886"/>
              <a:gd name="connsiteY0-102" fmla="*/ 27296 h 3261815"/>
              <a:gd name="connsiteX1-103" fmla="*/ 295615 w 2144886"/>
              <a:gd name="connsiteY1-104" fmla="*/ 1774209 h 3261815"/>
              <a:gd name="connsiteX2-105" fmla="*/ 670928 w 2144886"/>
              <a:gd name="connsiteY2-106" fmla="*/ 3261815 h 3261815"/>
              <a:gd name="connsiteX3-107" fmla="*/ 1162247 w 2144886"/>
              <a:gd name="connsiteY3-108" fmla="*/ 1937982 h 3261815"/>
              <a:gd name="connsiteX4-109" fmla="*/ 1598976 w 2144886"/>
              <a:gd name="connsiteY4-110" fmla="*/ 3261815 h 3261815"/>
              <a:gd name="connsiteX5-111" fmla="*/ 2144886 w 2144886"/>
              <a:gd name="connsiteY5-112" fmla="*/ 1719618 h 3261815"/>
              <a:gd name="connsiteX6-113" fmla="*/ 1837812 w 2144886"/>
              <a:gd name="connsiteY6-114" fmla="*/ 0 h 3261815"/>
              <a:gd name="connsiteX7-115" fmla="*/ 1755925 w 2144886"/>
              <a:gd name="connsiteY7-116" fmla="*/ 13648 h 3261815"/>
              <a:gd name="connsiteX8-117" fmla="*/ 1141776 w 2144886"/>
              <a:gd name="connsiteY8-118" fmla="*/ 156949 h 3261815"/>
              <a:gd name="connsiteX9-119" fmla="*/ 377501 w 2144886"/>
              <a:gd name="connsiteY9-120" fmla="*/ 27296 h 3261815"/>
              <a:gd name="connsiteX0-121" fmla="*/ 408239 w 2175624"/>
              <a:gd name="connsiteY0-122" fmla="*/ 27296 h 3261815"/>
              <a:gd name="connsiteX1-123" fmla="*/ 326353 w 2175624"/>
              <a:gd name="connsiteY1-124" fmla="*/ 1774209 h 3261815"/>
              <a:gd name="connsiteX2-125" fmla="*/ 701666 w 2175624"/>
              <a:gd name="connsiteY2-126" fmla="*/ 3261815 h 3261815"/>
              <a:gd name="connsiteX3-127" fmla="*/ 1192985 w 2175624"/>
              <a:gd name="connsiteY3-128" fmla="*/ 1937982 h 3261815"/>
              <a:gd name="connsiteX4-129" fmla="*/ 1629714 w 2175624"/>
              <a:gd name="connsiteY4-130" fmla="*/ 3261815 h 3261815"/>
              <a:gd name="connsiteX5-131" fmla="*/ 2175624 w 2175624"/>
              <a:gd name="connsiteY5-132" fmla="*/ 1719618 h 3261815"/>
              <a:gd name="connsiteX6-133" fmla="*/ 1868550 w 2175624"/>
              <a:gd name="connsiteY6-134" fmla="*/ 0 h 3261815"/>
              <a:gd name="connsiteX7-135" fmla="*/ 1786663 w 2175624"/>
              <a:gd name="connsiteY7-136" fmla="*/ 13648 h 3261815"/>
              <a:gd name="connsiteX8-137" fmla="*/ 1172514 w 2175624"/>
              <a:gd name="connsiteY8-138" fmla="*/ 156949 h 3261815"/>
              <a:gd name="connsiteX9-139" fmla="*/ 408239 w 2175624"/>
              <a:gd name="connsiteY9-140" fmla="*/ 27296 h 3261815"/>
              <a:gd name="connsiteX0-141" fmla="*/ 408239 w 2175624"/>
              <a:gd name="connsiteY0-142" fmla="*/ 27296 h 3261815"/>
              <a:gd name="connsiteX1-143" fmla="*/ 326353 w 2175624"/>
              <a:gd name="connsiteY1-144" fmla="*/ 1774209 h 3261815"/>
              <a:gd name="connsiteX2-145" fmla="*/ 701666 w 2175624"/>
              <a:gd name="connsiteY2-146" fmla="*/ 3261815 h 3261815"/>
              <a:gd name="connsiteX3-147" fmla="*/ 1192985 w 2175624"/>
              <a:gd name="connsiteY3-148" fmla="*/ 1937982 h 3261815"/>
              <a:gd name="connsiteX4-149" fmla="*/ 1629714 w 2175624"/>
              <a:gd name="connsiteY4-150" fmla="*/ 3261815 h 3261815"/>
              <a:gd name="connsiteX5-151" fmla="*/ 2175624 w 2175624"/>
              <a:gd name="connsiteY5-152" fmla="*/ 1719618 h 3261815"/>
              <a:gd name="connsiteX6-153" fmla="*/ 1868550 w 2175624"/>
              <a:gd name="connsiteY6-154" fmla="*/ 0 h 3261815"/>
              <a:gd name="connsiteX7-155" fmla="*/ 1786663 w 2175624"/>
              <a:gd name="connsiteY7-156" fmla="*/ 13648 h 3261815"/>
              <a:gd name="connsiteX8-157" fmla="*/ 1172514 w 2175624"/>
              <a:gd name="connsiteY8-158" fmla="*/ 156949 h 3261815"/>
              <a:gd name="connsiteX9-159" fmla="*/ 408239 w 2175624"/>
              <a:gd name="connsiteY9-160" fmla="*/ 27296 h 3261815"/>
              <a:gd name="connsiteX0-161" fmla="*/ 408239 w 2175624"/>
              <a:gd name="connsiteY0-162" fmla="*/ 27296 h 3261815"/>
              <a:gd name="connsiteX1-163" fmla="*/ 326353 w 2175624"/>
              <a:gd name="connsiteY1-164" fmla="*/ 1774209 h 3261815"/>
              <a:gd name="connsiteX2-165" fmla="*/ 701666 w 2175624"/>
              <a:gd name="connsiteY2-166" fmla="*/ 3261815 h 3261815"/>
              <a:gd name="connsiteX3-167" fmla="*/ 1192985 w 2175624"/>
              <a:gd name="connsiteY3-168" fmla="*/ 1937982 h 3261815"/>
              <a:gd name="connsiteX4-169" fmla="*/ 1629714 w 2175624"/>
              <a:gd name="connsiteY4-170" fmla="*/ 3261815 h 3261815"/>
              <a:gd name="connsiteX5-171" fmla="*/ 2175624 w 2175624"/>
              <a:gd name="connsiteY5-172" fmla="*/ 1719618 h 3261815"/>
              <a:gd name="connsiteX6-173" fmla="*/ 1868550 w 2175624"/>
              <a:gd name="connsiteY6-174" fmla="*/ 0 h 3261815"/>
              <a:gd name="connsiteX7-175" fmla="*/ 1786663 w 2175624"/>
              <a:gd name="connsiteY7-176" fmla="*/ 13648 h 3261815"/>
              <a:gd name="connsiteX8-177" fmla="*/ 1172514 w 2175624"/>
              <a:gd name="connsiteY8-178" fmla="*/ 156949 h 3261815"/>
              <a:gd name="connsiteX9-179" fmla="*/ 408239 w 2175624"/>
              <a:gd name="connsiteY9-180" fmla="*/ 27296 h 3261815"/>
              <a:gd name="connsiteX0-181" fmla="*/ 408239 w 2175624"/>
              <a:gd name="connsiteY0-182" fmla="*/ 27296 h 3261815"/>
              <a:gd name="connsiteX1-183" fmla="*/ 326353 w 2175624"/>
              <a:gd name="connsiteY1-184" fmla="*/ 1774209 h 3261815"/>
              <a:gd name="connsiteX2-185" fmla="*/ 701666 w 2175624"/>
              <a:gd name="connsiteY2-186" fmla="*/ 3261815 h 3261815"/>
              <a:gd name="connsiteX3-187" fmla="*/ 1192985 w 2175624"/>
              <a:gd name="connsiteY3-188" fmla="*/ 1937982 h 3261815"/>
              <a:gd name="connsiteX4-189" fmla="*/ 1629714 w 2175624"/>
              <a:gd name="connsiteY4-190" fmla="*/ 3261815 h 3261815"/>
              <a:gd name="connsiteX5-191" fmla="*/ 2175624 w 2175624"/>
              <a:gd name="connsiteY5-192" fmla="*/ 1719618 h 3261815"/>
              <a:gd name="connsiteX6-193" fmla="*/ 1868550 w 2175624"/>
              <a:gd name="connsiteY6-194" fmla="*/ 0 h 3261815"/>
              <a:gd name="connsiteX7-195" fmla="*/ 1786663 w 2175624"/>
              <a:gd name="connsiteY7-196" fmla="*/ 13648 h 3261815"/>
              <a:gd name="connsiteX8-197" fmla="*/ 1172514 w 2175624"/>
              <a:gd name="connsiteY8-198" fmla="*/ 156949 h 3261815"/>
              <a:gd name="connsiteX9-199" fmla="*/ 408239 w 2175624"/>
              <a:gd name="connsiteY9-200" fmla="*/ 27296 h 3261815"/>
              <a:gd name="connsiteX0-201" fmla="*/ 411154 w 2178539"/>
              <a:gd name="connsiteY0-202" fmla="*/ 27296 h 3261815"/>
              <a:gd name="connsiteX1-203" fmla="*/ 322444 w 2178539"/>
              <a:gd name="connsiteY1-204" fmla="*/ 1801504 h 3261815"/>
              <a:gd name="connsiteX2-205" fmla="*/ 704581 w 2178539"/>
              <a:gd name="connsiteY2-206" fmla="*/ 3261815 h 3261815"/>
              <a:gd name="connsiteX3-207" fmla="*/ 1195900 w 2178539"/>
              <a:gd name="connsiteY3-208" fmla="*/ 1937982 h 3261815"/>
              <a:gd name="connsiteX4-209" fmla="*/ 1632629 w 2178539"/>
              <a:gd name="connsiteY4-210" fmla="*/ 3261815 h 3261815"/>
              <a:gd name="connsiteX5-211" fmla="*/ 2178539 w 2178539"/>
              <a:gd name="connsiteY5-212" fmla="*/ 1719618 h 3261815"/>
              <a:gd name="connsiteX6-213" fmla="*/ 1871465 w 2178539"/>
              <a:gd name="connsiteY6-214" fmla="*/ 0 h 3261815"/>
              <a:gd name="connsiteX7-215" fmla="*/ 1789578 w 2178539"/>
              <a:gd name="connsiteY7-216" fmla="*/ 13648 h 3261815"/>
              <a:gd name="connsiteX8-217" fmla="*/ 1175429 w 2178539"/>
              <a:gd name="connsiteY8-218" fmla="*/ 156949 h 3261815"/>
              <a:gd name="connsiteX9-219" fmla="*/ 411154 w 2178539"/>
              <a:gd name="connsiteY9-220" fmla="*/ 27296 h 3261815"/>
              <a:gd name="connsiteX0-221" fmla="*/ 411154 w 2178539"/>
              <a:gd name="connsiteY0-222" fmla="*/ 27296 h 3261815"/>
              <a:gd name="connsiteX1-223" fmla="*/ 322444 w 2178539"/>
              <a:gd name="connsiteY1-224" fmla="*/ 1801504 h 3261815"/>
              <a:gd name="connsiteX2-225" fmla="*/ 704581 w 2178539"/>
              <a:gd name="connsiteY2-226" fmla="*/ 3261815 h 3261815"/>
              <a:gd name="connsiteX3-227" fmla="*/ 1195900 w 2178539"/>
              <a:gd name="connsiteY3-228" fmla="*/ 1937982 h 3261815"/>
              <a:gd name="connsiteX4-229" fmla="*/ 1632629 w 2178539"/>
              <a:gd name="connsiteY4-230" fmla="*/ 3261815 h 3261815"/>
              <a:gd name="connsiteX5-231" fmla="*/ 2178539 w 2178539"/>
              <a:gd name="connsiteY5-232" fmla="*/ 1719618 h 3261815"/>
              <a:gd name="connsiteX6-233" fmla="*/ 1871465 w 2178539"/>
              <a:gd name="connsiteY6-234" fmla="*/ 0 h 3261815"/>
              <a:gd name="connsiteX7-235" fmla="*/ 1789578 w 2178539"/>
              <a:gd name="connsiteY7-236" fmla="*/ 13648 h 3261815"/>
              <a:gd name="connsiteX8-237" fmla="*/ 1175429 w 2178539"/>
              <a:gd name="connsiteY8-238" fmla="*/ 156949 h 3261815"/>
              <a:gd name="connsiteX9-239" fmla="*/ 411154 w 2178539"/>
              <a:gd name="connsiteY9-240" fmla="*/ 27296 h 3261815"/>
              <a:gd name="connsiteX0-241" fmla="*/ 411154 w 2178539"/>
              <a:gd name="connsiteY0-242" fmla="*/ 27296 h 3261815"/>
              <a:gd name="connsiteX1-243" fmla="*/ 322444 w 2178539"/>
              <a:gd name="connsiteY1-244" fmla="*/ 1801504 h 3261815"/>
              <a:gd name="connsiteX2-245" fmla="*/ 704581 w 2178539"/>
              <a:gd name="connsiteY2-246" fmla="*/ 3261815 h 3261815"/>
              <a:gd name="connsiteX3-247" fmla="*/ 1195900 w 2178539"/>
              <a:gd name="connsiteY3-248" fmla="*/ 1937982 h 3261815"/>
              <a:gd name="connsiteX4-249" fmla="*/ 1632629 w 2178539"/>
              <a:gd name="connsiteY4-250" fmla="*/ 3261815 h 3261815"/>
              <a:gd name="connsiteX5-251" fmla="*/ 2178539 w 2178539"/>
              <a:gd name="connsiteY5-252" fmla="*/ 1719618 h 3261815"/>
              <a:gd name="connsiteX6-253" fmla="*/ 1871465 w 2178539"/>
              <a:gd name="connsiteY6-254" fmla="*/ 0 h 3261815"/>
              <a:gd name="connsiteX7-255" fmla="*/ 1789578 w 2178539"/>
              <a:gd name="connsiteY7-256" fmla="*/ 13648 h 3261815"/>
              <a:gd name="connsiteX8-257" fmla="*/ 1175429 w 2178539"/>
              <a:gd name="connsiteY8-258" fmla="*/ 156949 h 3261815"/>
              <a:gd name="connsiteX9-259" fmla="*/ 411154 w 2178539"/>
              <a:gd name="connsiteY9-260" fmla="*/ 27296 h 3261815"/>
              <a:gd name="connsiteX0-261" fmla="*/ 411154 w 2178539"/>
              <a:gd name="connsiteY0-262" fmla="*/ 27296 h 3261815"/>
              <a:gd name="connsiteX1-263" fmla="*/ 322444 w 2178539"/>
              <a:gd name="connsiteY1-264" fmla="*/ 1801504 h 3261815"/>
              <a:gd name="connsiteX2-265" fmla="*/ 704581 w 2178539"/>
              <a:gd name="connsiteY2-266" fmla="*/ 3261815 h 3261815"/>
              <a:gd name="connsiteX3-267" fmla="*/ 1195900 w 2178539"/>
              <a:gd name="connsiteY3-268" fmla="*/ 1937982 h 3261815"/>
              <a:gd name="connsiteX4-269" fmla="*/ 1632629 w 2178539"/>
              <a:gd name="connsiteY4-270" fmla="*/ 3261815 h 3261815"/>
              <a:gd name="connsiteX5-271" fmla="*/ 2178539 w 2178539"/>
              <a:gd name="connsiteY5-272" fmla="*/ 1719618 h 3261815"/>
              <a:gd name="connsiteX6-273" fmla="*/ 1871465 w 2178539"/>
              <a:gd name="connsiteY6-274" fmla="*/ 0 h 3261815"/>
              <a:gd name="connsiteX7-275" fmla="*/ 1789578 w 2178539"/>
              <a:gd name="connsiteY7-276" fmla="*/ 13648 h 3261815"/>
              <a:gd name="connsiteX8-277" fmla="*/ 1175429 w 2178539"/>
              <a:gd name="connsiteY8-278" fmla="*/ 156949 h 3261815"/>
              <a:gd name="connsiteX9-279" fmla="*/ 411154 w 2178539"/>
              <a:gd name="connsiteY9-280" fmla="*/ 27296 h 3261815"/>
              <a:gd name="connsiteX0-281" fmla="*/ 411154 w 2178539"/>
              <a:gd name="connsiteY0-282" fmla="*/ 27296 h 3261815"/>
              <a:gd name="connsiteX1-283" fmla="*/ 322444 w 2178539"/>
              <a:gd name="connsiteY1-284" fmla="*/ 1801504 h 3261815"/>
              <a:gd name="connsiteX2-285" fmla="*/ 704581 w 2178539"/>
              <a:gd name="connsiteY2-286" fmla="*/ 3261815 h 3261815"/>
              <a:gd name="connsiteX3-287" fmla="*/ 1195900 w 2178539"/>
              <a:gd name="connsiteY3-288" fmla="*/ 1937982 h 3261815"/>
              <a:gd name="connsiteX4-289" fmla="*/ 1632629 w 2178539"/>
              <a:gd name="connsiteY4-290" fmla="*/ 3261815 h 3261815"/>
              <a:gd name="connsiteX5-291" fmla="*/ 2178539 w 2178539"/>
              <a:gd name="connsiteY5-292" fmla="*/ 1719618 h 3261815"/>
              <a:gd name="connsiteX6-293" fmla="*/ 1871465 w 2178539"/>
              <a:gd name="connsiteY6-294" fmla="*/ 0 h 3261815"/>
              <a:gd name="connsiteX7-295" fmla="*/ 1789578 w 2178539"/>
              <a:gd name="connsiteY7-296" fmla="*/ 13648 h 3261815"/>
              <a:gd name="connsiteX8-297" fmla="*/ 1175429 w 2178539"/>
              <a:gd name="connsiteY8-298" fmla="*/ 156949 h 3261815"/>
              <a:gd name="connsiteX9-299" fmla="*/ 411154 w 2178539"/>
              <a:gd name="connsiteY9-300" fmla="*/ 27296 h 3261815"/>
              <a:gd name="connsiteX0-301" fmla="*/ 411154 w 2178539"/>
              <a:gd name="connsiteY0-302" fmla="*/ 27296 h 3261815"/>
              <a:gd name="connsiteX1-303" fmla="*/ 322444 w 2178539"/>
              <a:gd name="connsiteY1-304" fmla="*/ 1801504 h 3261815"/>
              <a:gd name="connsiteX2-305" fmla="*/ 704581 w 2178539"/>
              <a:gd name="connsiteY2-306" fmla="*/ 3261815 h 3261815"/>
              <a:gd name="connsiteX3-307" fmla="*/ 1195900 w 2178539"/>
              <a:gd name="connsiteY3-308" fmla="*/ 1937982 h 3261815"/>
              <a:gd name="connsiteX4-309" fmla="*/ 1632629 w 2178539"/>
              <a:gd name="connsiteY4-310" fmla="*/ 3261815 h 3261815"/>
              <a:gd name="connsiteX5-311" fmla="*/ 2178539 w 2178539"/>
              <a:gd name="connsiteY5-312" fmla="*/ 1719618 h 3261815"/>
              <a:gd name="connsiteX6-313" fmla="*/ 1871465 w 2178539"/>
              <a:gd name="connsiteY6-314" fmla="*/ 0 h 3261815"/>
              <a:gd name="connsiteX7-315" fmla="*/ 1789578 w 2178539"/>
              <a:gd name="connsiteY7-316" fmla="*/ 13648 h 3261815"/>
              <a:gd name="connsiteX8-317" fmla="*/ 1175429 w 2178539"/>
              <a:gd name="connsiteY8-318" fmla="*/ 156949 h 3261815"/>
              <a:gd name="connsiteX9-319" fmla="*/ 411154 w 2178539"/>
              <a:gd name="connsiteY9-320" fmla="*/ 27296 h 3261815"/>
              <a:gd name="connsiteX0-321" fmla="*/ 411154 w 2178539"/>
              <a:gd name="connsiteY0-322" fmla="*/ 27296 h 3261815"/>
              <a:gd name="connsiteX1-323" fmla="*/ 322444 w 2178539"/>
              <a:gd name="connsiteY1-324" fmla="*/ 1801504 h 3261815"/>
              <a:gd name="connsiteX2-325" fmla="*/ 704581 w 2178539"/>
              <a:gd name="connsiteY2-326" fmla="*/ 3261815 h 3261815"/>
              <a:gd name="connsiteX3-327" fmla="*/ 1216372 w 2178539"/>
              <a:gd name="connsiteY3-328" fmla="*/ 1951629 h 3261815"/>
              <a:gd name="connsiteX4-329" fmla="*/ 1632629 w 2178539"/>
              <a:gd name="connsiteY4-330" fmla="*/ 3261815 h 3261815"/>
              <a:gd name="connsiteX5-331" fmla="*/ 2178539 w 2178539"/>
              <a:gd name="connsiteY5-332" fmla="*/ 1719618 h 3261815"/>
              <a:gd name="connsiteX6-333" fmla="*/ 1871465 w 2178539"/>
              <a:gd name="connsiteY6-334" fmla="*/ 0 h 3261815"/>
              <a:gd name="connsiteX7-335" fmla="*/ 1789578 w 2178539"/>
              <a:gd name="connsiteY7-336" fmla="*/ 13648 h 3261815"/>
              <a:gd name="connsiteX8-337" fmla="*/ 1175429 w 2178539"/>
              <a:gd name="connsiteY8-338" fmla="*/ 156949 h 3261815"/>
              <a:gd name="connsiteX9-339" fmla="*/ 411154 w 2178539"/>
              <a:gd name="connsiteY9-340" fmla="*/ 27296 h 3261815"/>
              <a:gd name="connsiteX0-341" fmla="*/ 411154 w 2178539"/>
              <a:gd name="connsiteY0-342" fmla="*/ 27296 h 3261815"/>
              <a:gd name="connsiteX1-343" fmla="*/ 322444 w 2178539"/>
              <a:gd name="connsiteY1-344" fmla="*/ 1801504 h 3261815"/>
              <a:gd name="connsiteX2-345" fmla="*/ 704581 w 2178539"/>
              <a:gd name="connsiteY2-346" fmla="*/ 3261815 h 3261815"/>
              <a:gd name="connsiteX3-347" fmla="*/ 1216372 w 2178539"/>
              <a:gd name="connsiteY3-348" fmla="*/ 1951629 h 3261815"/>
              <a:gd name="connsiteX4-349" fmla="*/ 1632629 w 2178539"/>
              <a:gd name="connsiteY4-350" fmla="*/ 3261815 h 3261815"/>
              <a:gd name="connsiteX5-351" fmla="*/ 2178539 w 2178539"/>
              <a:gd name="connsiteY5-352" fmla="*/ 1719618 h 3261815"/>
              <a:gd name="connsiteX6-353" fmla="*/ 1871465 w 2178539"/>
              <a:gd name="connsiteY6-354" fmla="*/ 0 h 3261815"/>
              <a:gd name="connsiteX7-355" fmla="*/ 1789578 w 2178539"/>
              <a:gd name="connsiteY7-356" fmla="*/ 13648 h 3261815"/>
              <a:gd name="connsiteX8-357" fmla="*/ 1175429 w 2178539"/>
              <a:gd name="connsiteY8-358" fmla="*/ 156949 h 3261815"/>
              <a:gd name="connsiteX9-359" fmla="*/ 411154 w 2178539"/>
              <a:gd name="connsiteY9-360" fmla="*/ 27296 h 3261815"/>
              <a:gd name="connsiteX0-361" fmla="*/ 411154 w 2178539"/>
              <a:gd name="connsiteY0-362" fmla="*/ 27296 h 3261815"/>
              <a:gd name="connsiteX1-363" fmla="*/ 322444 w 2178539"/>
              <a:gd name="connsiteY1-364" fmla="*/ 1801504 h 3261815"/>
              <a:gd name="connsiteX2-365" fmla="*/ 704581 w 2178539"/>
              <a:gd name="connsiteY2-366" fmla="*/ 3261815 h 3261815"/>
              <a:gd name="connsiteX3-367" fmla="*/ 1216372 w 2178539"/>
              <a:gd name="connsiteY3-368" fmla="*/ 1951629 h 3261815"/>
              <a:gd name="connsiteX4-369" fmla="*/ 1632629 w 2178539"/>
              <a:gd name="connsiteY4-370" fmla="*/ 3261815 h 3261815"/>
              <a:gd name="connsiteX5-371" fmla="*/ 2178539 w 2178539"/>
              <a:gd name="connsiteY5-372" fmla="*/ 1719618 h 3261815"/>
              <a:gd name="connsiteX6-373" fmla="*/ 1871465 w 2178539"/>
              <a:gd name="connsiteY6-374" fmla="*/ 0 h 3261815"/>
              <a:gd name="connsiteX7-375" fmla="*/ 1789578 w 2178539"/>
              <a:gd name="connsiteY7-376" fmla="*/ 13648 h 3261815"/>
              <a:gd name="connsiteX8-377" fmla="*/ 1175429 w 2178539"/>
              <a:gd name="connsiteY8-378" fmla="*/ 156949 h 3261815"/>
              <a:gd name="connsiteX9-379" fmla="*/ 411154 w 2178539"/>
              <a:gd name="connsiteY9-380" fmla="*/ 27296 h 3261815"/>
              <a:gd name="connsiteX0-381" fmla="*/ 411154 w 2178539"/>
              <a:gd name="connsiteY0-382" fmla="*/ 27296 h 3261815"/>
              <a:gd name="connsiteX1-383" fmla="*/ 322444 w 2178539"/>
              <a:gd name="connsiteY1-384" fmla="*/ 1801504 h 3261815"/>
              <a:gd name="connsiteX2-385" fmla="*/ 704581 w 2178539"/>
              <a:gd name="connsiteY2-386" fmla="*/ 3261815 h 3261815"/>
              <a:gd name="connsiteX3-387" fmla="*/ 1216372 w 2178539"/>
              <a:gd name="connsiteY3-388" fmla="*/ 1951629 h 3261815"/>
              <a:gd name="connsiteX4-389" fmla="*/ 1632629 w 2178539"/>
              <a:gd name="connsiteY4-390" fmla="*/ 3261815 h 3261815"/>
              <a:gd name="connsiteX5-391" fmla="*/ 2178539 w 2178539"/>
              <a:gd name="connsiteY5-392" fmla="*/ 1719618 h 3261815"/>
              <a:gd name="connsiteX6-393" fmla="*/ 1871465 w 2178539"/>
              <a:gd name="connsiteY6-394" fmla="*/ 0 h 3261815"/>
              <a:gd name="connsiteX7-395" fmla="*/ 1789578 w 2178539"/>
              <a:gd name="connsiteY7-396" fmla="*/ 13648 h 3261815"/>
              <a:gd name="connsiteX8-397" fmla="*/ 1175429 w 2178539"/>
              <a:gd name="connsiteY8-398" fmla="*/ 156949 h 3261815"/>
              <a:gd name="connsiteX9-399" fmla="*/ 411154 w 2178539"/>
              <a:gd name="connsiteY9-400" fmla="*/ 27296 h 3261815"/>
              <a:gd name="connsiteX0-401" fmla="*/ 411154 w 2178539"/>
              <a:gd name="connsiteY0-402" fmla="*/ 27296 h 3261815"/>
              <a:gd name="connsiteX1-403" fmla="*/ 322444 w 2178539"/>
              <a:gd name="connsiteY1-404" fmla="*/ 1801504 h 3261815"/>
              <a:gd name="connsiteX2-405" fmla="*/ 704581 w 2178539"/>
              <a:gd name="connsiteY2-406" fmla="*/ 3261815 h 3261815"/>
              <a:gd name="connsiteX3-407" fmla="*/ 1216372 w 2178539"/>
              <a:gd name="connsiteY3-408" fmla="*/ 1951629 h 3261815"/>
              <a:gd name="connsiteX4-409" fmla="*/ 1632629 w 2178539"/>
              <a:gd name="connsiteY4-410" fmla="*/ 3261815 h 3261815"/>
              <a:gd name="connsiteX5-411" fmla="*/ 2178539 w 2178539"/>
              <a:gd name="connsiteY5-412" fmla="*/ 1719618 h 3261815"/>
              <a:gd name="connsiteX6-413" fmla="*/ 1871465 w 2178539"/>
              <a:gd name="connsiteY6-414" fmla="*/ 0 h 3261815"/>
              <a:gd name="connsiteX7-415" fmla="*/ 1789578 w 2178539"/>
              <a:gd name="connsiteY7-416" fmla="*/ 13648 h 3261815"/>
              <a:gd name="connsiteX8-417" fmla="*/ 1175429 w 2178539"/>
              <a:gd name="connsiteY8-418" fmla="*/ 156949 h 3261815"/>
              <a:gd name="connsiteX9-419" fmla="*/ 411154 w 2178539"/>
              <a:gd name="connsiteY9-420" fmla="*/ 27296 h 3261815"/>
              <a:gd name="connsiteX0-421" fmla="*/ 411154 w 2178539"/>
              <a:gd name="connsiteY0-422" fmla="*/ 27296 h 3261815"/>
              <a:gd name="connsiteX1-423" fmla="*/ 322444 w 2178539"/>
              <a:gd name="connsiteY1-424" fmla="*/ 1801504 h 3261815"/>
              <a:gd name="connsiteX2-425" fmla="*/ 704581 w 2178539"/>
              <a:gd name="connsiteY2-426" fmla="*/ 3261815 h 3261815"/>
              <a:gd name="connsiteX3-427" fmla="*/ 1216372 w 2178539"/>
              <a:gd name="connsiteY3-428" fmla="*/ 1951629 h 3261815"/>
              <a:gd name="connsiteX4-429" fmla="*/ 1632629 w 2178539"/>
              <a:gd name="connsiteY4-430" fmla="*/ 3261815 h 3261815"/>
              <a:gd name="connsiteX5-431" fmla="*/ 2178539 w 2178539"/>
              <a:gd name="connsiteY5-432" fmla="*/ 1719618 h 3261815"/>
              <a:gd name="connsiteX6-433" fmla="*/ 1871465 w 2178539"/>
              <a:gd name="connsiteY6-434" fmla="*/ 0 h 3261815"/>
              <a:gd name="connsiteX7-435" fmla="*/ 1789578 w 2178539"/>
              <a:gd name="connsiteY7-436" fmla="*/ 13648 h 3261815"/>
              <a:gd name="connsiteX8-437" fmla="*/ 1175429 w 2178539"/>
              <a:gd name="connsiteY8-438" fmla="*/ 156949 h 3261815"/>
              <a:gd name="connsiteX9-439" fmla="*/ 411154 w 2178539"/>
              <a:gd name="connsiteY9-440" fmla="*/ 27296 h 3261815"/>
              <a:gd name="connsiteX0-441" fmla="*/ 411154 w 2178539"/>
              <a:gd name="connsiteY0-442" fmla="*/ 27296 h 3261815"/>
              <a:gd name="connsiteX1-443" fmla="*/ 322444 w 2178539"/>
              <a:gd name="connsiteY1-444" fmla="*/ 1801504 h 3261815"/>
              <a:gd name="connsiteX2-445" fmla="*/ 704581 w 2178539"/>
              <a:gd name="connsiteY2-446" fmla="*/ 3261815 h 3261815"/>
              <a:gd name="connsiteX3-447" fmla="*/ 1216372 w 2178539"/>
              <a:gd name="connsiteY3-448" fmla="*/ 1951629 h 3261815"/>
              <a:gd name="connsiteX4-449" fmla="*/ 1680396 w 2178539"/>
              <a:gd name="connsiteY4-450" fmla="*/ 3261815 h 3261815"/>
              <a:gd name="connsiteX5-451" fmla="*/ 2178539 w 2178539"/>
              <a:gd name="connsiteY5-452" fmla="*/ 1719618 h 3261815"/>
              <a:gd name="connsiteX6-453" fmla="*/ 1871465 w 2178539"/>
              <a:gd name="connsiteY6-454" fmla="*/ 0 h 3261815"/>
              <a:gd name="connsiteX7-455" fmla="*/ 1789578 w 2178539"/>
              <a:gd name="connsiteY7-456" fmla="*/ 13648 h 3261815"/>
              <a:gd name="connsiteX8-457" fmla="*/ 1175429 w 2178539"/>
              <a:gd name="connsiteY8-458" fmla="*/ 156949 h 3261815"/>
              <a:gd name="connsiteX9-459" fmla="*/ 411154 w 2178539"/>
              <a:gd name="connsiteY9-460" fmla="*/ 27296 h 3261815"/>
              <a:gd name="connsiteX0-461" fmla="*/ 411154 w 2178539"/>
              <a:gd name="connsiteY0-462" fmla="*/ 27296 h 3261815"/>
              <a:gd name="connsiteX1-463" fmla="*/ 322444 w 2178539"/>
              <a:gd name="connsiteY1-464" fmla="*/ 1801504 h 3261815"/>
              <a:gd name="connsiteX2-465" fmla="*/ 704581 w 2178539"/>
              <a:gd name="connsiteY2-466" fmla="*/ 3261815 h 3261815"/>
              <a:gd name="connsiteX3-467" fmla="*/ 1216372 w 2178539"/>
              <a:gd name="connsiteY3-468" fmla="*/ 1951629 h 3261815"/>
              <a:gd name="connsiteX4-469" fmla="*/ 1707692 w 2178539"/>
              <a:gd name="connsiteY4-470" fmla="*/ 3254991 h 3261815"/>
              <a:gd name="connsiteX5-471" fmla="*/ 2178539 w 2178539"/>
              <a:gd name="connsiteY5-472" fmla="*/ 1719618 h 3261815"/>
              <a:gd name="connsiteX6-473" fmla="*/ 1871465 w 2178539"/>
              <a:gd name="connsiteY6-474" fmla="*/ 0 h 3261815"/>
              <a:gd name="connsiteX7-475" fmla="*/ 1789578 w 2178539"/>
              <a:gd name="connsiteY7-476" fmla="*/ 13648 h 3261815"/>
              <a:gd name="connsiteX8-477" fmla="*/ 1175429 w 2178539"/>
              <a:gd name="connsiteY8-478" fmla="*/ 156949 h 3261815"/>
              <a:gd name="connsiteX9-479" fmla="*/ 411154 w 2178539"/>
              <a:gd name="connsiteY9-480" fmla="*/ 27296 h 3261815"/>
              <a:gd name="connsiteX0-481" fmla="*/ 411154 w 2178539"/>
              <a:gd name="connsiteY0-482" fmla="*/ 27296 h 3261815"/>
              <a:gd name="connsiteX1-483" fmla="*/ 322444 w 2178539"/>
              <a:gd name="connsiteY1-484" fmla="*/ 1801504 h 3261815"/>
              <a:gd name="connsiteX2-485" fmla="*/ 704581 w 2178539"/>
              <a:gd name="connsiteY2-486" fmla="*/ 3261815 h 3261815"/>
              <a:gd name="connsiteX3-487" fmla="*/ 1216372 w 2178539"/>
              <a:gd name="connsiteY3-488" fmla="*/ 1951629 h 3261815"/>
              <a:gd name="connsiteX4-489" fmla="*/ 1707692 w 2178539"/>
              <a:gd name="connsiteY4-490" fmla="*/ 3254991 h 3261815"/>
              <a:gd name="connsiteX5-491" fmla="*/ 2178539 w 2178539"/>
              <a:gd name="connsiteY5-492" fmla="*/ 1719618 h 3261815"/>
              <a:gd name="connsiteX6-493" fmla="*/ 1871465 w 2178539"/>
              <a:gd name="connsiteY6-494" fmla="*/ 0 h 3261815"/>
              <a:gd name="connsiteX7-495" fmla="*/ 1789578 w 2178539"/>
              <a:gd name="connsiteY7-496" fmla="*/ 13648 h 3261815"/>
              <a:gd name="connsiteX8-497" fmla="*/ 1175429 w 2178539"/>
              <a:gd name="connsiteY8-498" fmla="*/ 156949 h 3261815"/>
              <a:gd name="connsiteX9-499" fmla="*/ 411154 w 2178539"/>
              <a:gd name="connsiteY9-500" fmla="*/ 27296 h 3261815"/>
              <a:gd name="connsiteX0-501" fmla="*/ 411154 w 2178539"/>
              <a:gd name="connsiteY0-502" fmla="*/ 27296 h 3261815"/>
              <a:gd name="connsiteX1-503" fmla="*/ 322444 w 2178539"/>
              <a:gd name="connsiteY1-504" fmla="*/ 1801504 h 3261815"/>
              <a:gd name="connsiteX2-505" fmla="*/ 704581 w 2178539"/>
              <a:gd name="connsiteY2-506" fmla="*/ 3261815 h 3261815"/>
              <a:gd name="connsiteX3-507" fmla="*/ 1216372 w 2178539"/>
              <a:gd name="connsiteY3-508" fmla="*/ 1951629 h 3261815"/>
              <a:gd name="connsiteX4-509" fmla="*/ 1707692 w 2178539"/>
              <a:gd name="connsiteY4-510" fmla="*/ 3254991 h 3261815"/>
              <a:gd name="connsiteX5-511" fmla="*/ 2178539 w 2178539"/>
              <a:gd name="connsiteY5-512" fmla="*/ 1719618 h 3261815"/>
              <a:gd name="connsiteX6-513" fmla="*/ 1871465 w 2178539"/>
              <a:gd name="connsiteY6-514" fmla="*/ 0 h 3261815"/>
              <a:gd name="connsiteX7-515" fmla="*/ 1789578 w 2178539"/>
              <a:gd name="connsiteY7-516" fmla="*/ 13648 h 3261815"/>
              <a:gd name="connsiteX8-517" fmla="*/ 1175429 w 2178539"/>
              <a:gd name="connsiteY8-518" fmla="*/ 156949 h 3261815"/>
              <a:gd name="connsiteX9-519" fmla="*/ 411154 w 2178539"/>
              <a:gd name="connsiteY9-520" fmla="*/ 27296 h 3261815"/>
              <a:gd name="connsiteX0-521" fmla="*/ 411154 w 2178539"/>
              <a:gd name="connsiteY0-522" fmla="*/ 27296 h 3261815"/>
              <a:gd name="connsiteX1-523" fmla="*/ 322444 w 2178539"/>
              <a:gd name="connsiteY1-524" fmla="*/ 1801504 h 3261815"/>
              <a:gd name="connsiteX2-525" fmla="*/ 704581 w 2178539"/>
              <a:gd name="connsiteY2-526" fmla="*/ 3261815 h 3261815"/>
              <a:gd name="connsiteX3-527" fmla="*/ 1216372 w 2178539"/>
              <a:gd name="connsiteY3-528" fmla="*/ 1951629 h 3261815"/>
              <a:gd name="connsiteX4-529" fmla="*/ 1707692 w 2178539"/>
              <a:gd name="connsiteY4-530" fmla="*/ 3254991 h 3261815"/>
              <a:gd name="connsiteX5-531" fmla="*/ 2178539 w 2178539"/>
              <a:gd name="connsiteY5-532" fmla="*/ 1719618 h 3261815"/>
              <a:gd name="connsiteX6-533" fmla="*/ 1871465 w 2178539"/>
              <a:gd name="connsiteY6-534" fmla="*/ 0 h 3261815"/>
              <a:gd name="connsiteX7-535" fmla="*/ 1789578 w 2178539"/>
              <a:gd name="connsiteY7-536" fmla="*/ 13648 h 3261815"/>
              <a:gd name="connsiteX8-537" fmla="*/ 1175429 w 2178539"/>
              <a:gd name="connsiteY8-538" fmla="*/ 156949 h 3261815"/>
              <a:gd name="connsiteX9-539" fmla="*/ 411154 w 2178539"/>
              <a:gd name="connsiteY9-540" fmla="*/ 27296 h 3261815"/>
              <a:gd name="connsiteX0-541" fmla="*/ 411154 w 2178539"/>
              <a:gd name="connsiteY0-542" fmla="*/ 27296 h 3261815"/>
              <a:gd name="connsiteX1-543" fmla="*/ 322444 w 2178539"/>
              <a:gd name="connsiteY1-544" fmla="*/ 1801504 h 3261815"/>
              <a:gd name="connsiteX2-545" fmla="*/ 704581 w 2178539"/>
              <a:gd name="connsiteY2-546" fmla="*/ 3261815 h 3261815"/>
              <a:gd name="connsiteX3-547" fmla="*/ 1216372 w 2178539"/>
              <a:gd name="connsiteY3-548" fmla="*/ 1951629 h 3261815"/>
              <a:gd name="connsiteX4-549" fmla="*/ 1707692 w 2178539"/>
              <a:gd name="connsiteY4-550" fmla="*/ 3254991 h 3261815"/>
              <a:gd name="connsiteX5-551" fmla="*/ 2178539 w 2178539"/>
              <a:gd name="connsiteY5-552" fmla="*/ 1719618 h 3261815"/>
              <a:gd name="connsiteX6-553" fmla="*/ 1871465 w 2178539"/>
              <a:gd name="connsiteY6-554" fmla="*/ 0 h 3261815"/>
              <a:gd name="connsiteX7-555" fmla="*/ 1789578 w 2178539"/>
              <a:gd name="connsiteY7-556" fmla="*/ 13648 h 3261815"/>
              <a:gd name="connsiteX8-557" fmla="*/ 1175429 w 2178539"/>
              <a:gd name="connsiteY8-558" fmla="*/ 156949 h 3261815"/>
              <a:gd name="connsiteX9-559" fmla="*/ 411154 w 2178539"/>
              <a:gd name="connsiteY9-560" fmla="*/ 27296 h 3261815"/>
              <a:gd name="connsiteX0-561" fmla="*/ 411154 w 2178539"/>
              <a:gd name="connsiteY0-562" fmla="*/ 27296 h 3261815"/>
              <a:gd name="connsiteX1-563" fmla="*/ 322444 w 2178539"/>
              <a:gd name="connsiteY1-564" fmla="*/ 1801504 h 3261815"/>
              <a:gd name="connsiteX2-565" fmla="*/ 704581 w 2178539"/>
              <a:gd name="connsiteY2-566" fmla="*/ 3261815 h 3261815"/>
              <a:gd name="connsiteX3-567" fmla="*/ 1216372 w 2178539"/>
              <a:gd name="connsiteY3-568" fmla="*/ 1951629 h 3261815"/>
              <a:gd name="connsiteX4-569" fmla="*/ 1707692 w 2178539"/>
              <a:gd name="connsiteY4-570" fmla="*/ 3254991 h 3261815"/>
              <a:gd name="connsiteX5-571" fmla="*/ 2178539 w 2178539"/>
              <a:gd name="connsiteY5-572" fmla="*/ 1719618 h 3261815"/>
              <a:gd name="connsiteX6-573" fmla="*/ 1871465 w 2178539"/>
              <a:gd name="connsiteY6-574" fmla="*/ 0 h 3261815"/>
              <a:gd name="connsiteX7-575" fmla="*/ 1789578 w 2178539"/>
              <a:gd name="connsiteY7-576" fmla="*/ 13648 h 3261815"/>
              <a:gd name="connsiteX8-577" fmla="*/ 1175429 w 2178539"/>
              <a:gd name="connsiteY8-578" fmla="*/ 156949 h 3261815"/>
              <a:gd name="connsiteX9-579" fmla="*/ 411154 w 2178539"/>
              <a:gd name="connsiteY9-580" fmla="*/ 27296 h 3261815"/>
              <a:gd name="connsiteX0-581" fmla="*/ 411154 w 2144420"/>
              <a:gd name="connsiteY0-582" fmla="*/ 27296 h 3261815"/>
              <a:gd name="connsiteX1-583" fmla="*/ 322444 w 2144420"/>
              <a:gd name="connsiteY1-584" fmla="*/ 1801504 h 3261815"/>
              <a:gd name="connsiteX2-585" fmla="*/ 704581 w 2144420"/>
              <a:gd name="connsiteY2-586" fmla="*/ 3261815 h 3261815"/>
              <a:gd name="connsiteX3-587" fmla="*/ 1216372 w 2144420"/>
              <a:gd name="connsiteY3-588" fmla="*/ 1951629 h 3261815"/>
              <a:gd name="connsiteX4-589" fmla="*/ 1707692 w 2144420"/>
              <a:gd name="connsiteY4-590" fmla="*/ 3254991 h 3261815"/>
              <a:gd name="connsiteX5-591" fmla="*/ 2144420 w 2144420"/>
              <a:gd name="connsiteY5-592" fmla="*/ 1753737 h 3261815"/>
              <a:gd name="connsiteX6-593" fmla="*/ 1871465 w 2144420"/>
              <a:gd name="connsiteY6-594" fmla="*/ 0 h 3261815"/>
              <a:gd name="connsiteX7-595" fmla="*/ 1789578 w 2144420"/>
              <a:gd name="connsiteY7-596" fmla="*/ 13648 h 3261815"/>
              <a:gd name="connsiteX8-597" fmla="*/ 1175429 w 2144420"/>
              <a:gd name="connsiteY8-598" fmla="*/ 156949 h 3261815"/>
              <a:gd name="connsiteX9-599" fmla="*/ 411154 w 2144420"/>
              <a:gd name="connsiteY9-600" fmla="*/ 27296 h 3261815"/>
              <a:gd name="connsiteX0-601" fmla="*/ 411154 w 2144420"/>
              <a:gd name="connsiteY0-602" fmla="*/ 27296 h 3261815"/>
              <a:gd name="connsiteX1-603" fmla="*/ 322444 w 2144420"/>
              <a:gd name="connsiteY1-604" fmla="*/ 1801504 h 3261815"/>
              <a:gd name="connsiteX2-605" fmla="*/ 704581 w 2144420"/>
              <a:gd name="connsiteY2-606" fmla="*/ 3261815 h 3261815"/>
              <a:gd name="connsiteX3-607" fmla="*/ 1216372 w 2144420"/>
              <a:gd name="connsiteY3-608" fmla="*/ 1951629 h 3261815"/>
              <a:gd name="connsiteX4-609" fmla="*/ 1707692 w 2144420"/>
              <a:gd name="connsiteY4-610" fmla="*/ 3254991 h 3261815"/>
              <a:gd name="connsiteX5-611" fmla="*/ 2144420 w 2144420"/>
              <a:gd name="connsiteY5-612" fmla="*/ 1753737 h 3261815"/>
              <a:gd name="connsiteX6-613" fmla="*/ 1871465 w 2144420"/>
              <a:gd name="connsiteY6-614" fmla="*/ 0 h 3261815"/>
              <a:gd name="connsiteX7-615" fmla="*/ 1789578 w 2144420"/>
              <a:gd name="connsiteY7-616" fmla="*/ 13648 h 3261815"/>
              <a:gd name="connsiteX8-617" fmla="*/ 1175429 w 2144420"/>
              <a:gd name="connsiteY8-618" fmla="*/ 156949 h 3261815"/>
              <a:gd name="connsiteX9-619" fmla="*/ 411154 w 2144420"/>
              <a:gd name="connsiteY9-620" fmla="*/ 27296 h 3261815"/>
              <a:gd name="connsiteX0-621" fmla="*/ 411154 w 2144420"/>
              <a:gd name="connsiteY0-622" fmla="*/ 27296 h 3261815"/>
              <a:gd name="connsiteX1-623" fmla="*/ 322444 w 2144420"/>
              <a:gd name="connsiteY1-624" fmla="*/ 1801504 h 3261815"/>
              <a:gd name="connsiteX2-625" fmla="*/ 704581 w 2144420"/>
              <a:gd name="connsiteY2-626" fmla="*/ 3261815 h 3261815"/>
              <a:gd name="connsiteX3-627" fmla="*/ 1216372 w 2144420"/>
              <a:gd name="connsiteY3-628" fmla="*/ 1951629 h 3261815"/>
              <a:gd name="connsiteX4-629" fmla="*/ 1707692 w 2144420"/>
              <a:gd name="connsiteY4-630" fmla="*/ 3254991 h 3261815"/>
              <a:gd name="connsiteX5-631" fmla="*/ 2144420 w 2144420"/>
              <a:gd name="connsiteY5-632" fmla="*/ 1753737 h 3261815"/>
              <a:gd name="connsiteX6-633" fmla="*/ 1871465 w 2144420"/>
              <a:gd name="connsiteY6-634" fmla="*/ 0 h 3261815"/>
              <a:gd name="connsiteX7-635" fmla="*/ 1789578 w 2144420"/>
              <a:gd name="connsiteY7-636" fmla="*/ 13648 h 3261815"/>
              <a:gd name="connsiteX8-637" fmla="*/ 1175429 w 2144420"/>
              <a:gd name="connsiteY8-638" fmla="*/ 156949 h 3261815"/>
              <a:gd name="connsiteX9-639" fmla="*/ 411154 w 2144420"/>
              <a:gd name="connsiteY9-640" fmla="*/ 27296 h 3261815"/>
              <a:gd name="connsiteX0-641" fmla="*/ 411154 w 2205171"/>
              <a:gd name="connsiteY0-642" fmla="*/ 27296 h 3261815"/>
              <a:gd name="connsiteX1-643" fmla="*/ 322444 w 2205171"/>
              <a:gd name="connsiteY1-644" fmla="*/ 1801504 h 3261815"/>
              <a:gd name="connsiteX2-645" fmla="*/ 704581 w 2205171"/>
              <a:gd name="connsiteY2-646" fmla="*/ 3261815 h 3261815"/>
              <a:gd name="connsiteX3-647" fmla="*/ 1216372 w 2205171"/>
              <a:gd name="connsiteY3-648" fmla="*/ 1951629 h 3261815"/>
              <a:gd name="connsiteX4-649" fmla="*/ 1707692 w 2205171"/>
              <a:gd name="connsiteY4-650" fmla="*/ 3254991 h 3261815"/>
              <a:gd name="connsiteX5-651" fmla="*/ 2144420 w 2205171"/>
              <a:gd name="connsiteY5-652" fmla="*/ 1753737 h 3261815"/>
              <a:gd name="connsiteX6-653" fmla="*/ 1871465 w 2205171"/>
              <a:gd name="connsiteY6-654" fmla="*/ 0 h 3261815"/>
              <a:gd name="connsiteX7-655" fmla="*/ 1789578 w 2205171"/>
              <a:gd name="connsiteY7-656" fmla="*/ 13648 h 3261815"/>
              <a:gd name="connsiteX8-657" fmla="*/ 1175429 w 2205171"/>
              <a:gd name="connsiteY8-658" fmla="*/ 156949 h 3261815"/>
              <a:gd name="connsiteX9-659" fmla="*/ 411154 w 2205171"/>
              <a:gd name="connsiteY9-660" fmla="*/ 27296 h 3261815"/>
              <a:gd name="connsiteX0-661" fmla="*/ 411154 w 2145061"/>
              <a:gd name="connsiteY0-662" fmla="*/ 23869 h 3258388"/>
              <a:gd name="connsiteX1-663" fmla="*/ 322444 w 2145061"/>
              <a:gd name="connsiteY1-664" fmla="*/ 1798077 h 3258388"/>
              <a:gd name="connsiteX2-665" fmla="*/ 704581 w 2145061"/>
              <a:gd name="connsiteY2-666" fmla="*/ 3258388 h 3258388"/>
              <a:gd name="connsiteX3-667" fmla="*/ 1216372 w 2145061"/>
              <a:gd name="connsiteY3-668" fmla="*/ 1948202 h 3258388"/>
              <a:gd name="connsiteX4-669" fmla="*/ 1707692 w 2145061"/>
              <a:gd name="connsiteY4-670" fmla="*/ 3251564 h 3258388"/>
              <a:gd name="connsiteX5-671" fmla="*/ 2144420 w 2145061"/>
              <a:gd name="connsiteY5-672" fmla="*/ 1750310 h 3258388"/>
              <a:gd name="connsiteX6-673" fmla="*/ 1789578 w 2145061"/>
              <a:gd name="connsiteY6-674" fmla="*/ 10221 h 3258388"/>
              <a:gd name="connsiteX7-675" fmla="*/ 1175429 w 2145061"/>
              <a:gd name="connsiteY7-676" fmla="*/ 153522 h 3258388"/>
              <a:gd name="connsiteX8-677" fmla="*/ 411154 w 2145061"/>
              <a:gd name="connsiteY8-678" fmla="*/ 23869 h 3258388"/>
              <a:gd name="connsiteX0-679" fmla="*/ 411154 w 2146076"/>
              <a:gd name="connsiteY0-680" fmla="*/ 23869 h 3258388"/>
              <a:gd name="connsiteX1-681" fmla="*/ 322444 w 2146076"/>
              <a:gd name="connsiteY1-682" fmla="*/ 1798077 h 3258388"/>
              <a:gd name="connsiteX2-683" fmla="*/ 704581 w 2146076"/>
              <a:gd name="connsiteY2-684" fmla="*/ 3258388 h 3258388"/>
              <a:gd name="connsiteX3-685" fmla="*/ 1216372 w 2146076"/>
              <a:gd name="connsiteY3-686" fmla="*/ 1948202 h 3258388"/>
              <a:gd name="connsiteX4-687" fmla="*/ 1707692 w 2146076"/>
              <a:gd name="connsiteY4-688" fmla="*/ 3251564 h 3258388"/>
              <a:gd name="connsiteX5-689" fmla="*/ 2144420 w 2146076"/>
              <a:gd name="connsiteY5-690" fmla="*/ 1750310 h 3258388"/>
              <a:gd name="connsiteX6-691" fmla="*/ 1926056 w 2146076"/>
              <a:gd name="connsiteY6-692" fmla="*/ 17045 h 3258388"/>
              <a:gd name="connsiteX7-693" fmla="*/ 1175429 w 2146076"/>
              <a:gd name="connsiteY7-694" fmla="*/ 153522 h 3258388"/>
              <a:gd name="connsiteX8-695" fmla="*/ 411154 w 2146076"/>
              <a:gd name="connsiteY8-696" fmla="*/ 23869 h 3258388"/>
              <a:gd name="connsiteX0-697" fmla="*/ 411154 w 2374416"/>
              <a:gd name="connsiteY0-698" fmla="*/ 23869 h 3258388"/>
              <a:gd name="connsiteX1-699" fmla="*/ 322444 w 2374416"/>
              <a:gd name="connsiteY1-700" fmla="*/ 1798077 h 3258388"/>
              <a:gd name="connsiteX2-701" fmla="*/ 704581 w 2374416"/>
              <a:gd name="connsiteY2-702" fmla="*/ 3258388 h 3258388"/>
              <a:gd name="connsiteX3-703" fmla="*/ 1216372 w 2374416"/>
              <a:gd name="connsiteY3-704" fmla="*/ 1948202 h 3258388"/>
              <a:gd name="connsiteX4-705" fmla="*/ 1707692 w 2374416"/>
              <a:gd name="connsiteY4-706" fmla="*/ 3251564 h 3258388"/>
              <a:gd name="connsiteX5-707" fmla="*/ 2144420 w 2374416"/>
              <a:gd name="connsiteY5-708" fmla="*/ 1750310 h 3258388"/>
              <a:gd name="connsiteX6-709" fmla="*/ 1926056 w 2374416"/>
              <a:gd name="connsiteY6-710" fmla="*/ 17045 h 3258388"/>
              <a:gd name="connsiteX7-711" fmla="*/ 1175429 w 2374416"/>
              <a:gd name="connsiteY7-712" fmla="*/ 153522 h 3258388"/>
              <a:gd name="connsiteX8-713" fmla="*/ 411154 w 2374416"/>
              <a:gd name="connsiteY8-714" fmla="*/ 23869 h 3258388"/>
              <a:gd name="connsiteX0-715" fmla="*/ 411154 w 2441693"/>
              <a:gd name="connsiteY0-716" fmla="*/ 23869 h 3258388"/>
              <a:gd name="connsiteX1-717" fmla="*/ 322444 w 2441693"/>
              <a:gd name="connsiteY1-718" fmla="*/ 1798077 h 3258388"/>
              <a:gd name="connsiteX2-719" fmla="*/ 704581 w 2441693"/>
              <a:gd name="connsiteY2-720" fmla="*/ 3258388 h 3258388"/>
              <a:gd name="connsiteX3-721" fmla="*/ 1216372 w 2441693"/>
              <a:gd name="connsiteY3-722" fmla="*/ 1948202 h 3258388"/>
              <a:gd name="connsiteX4-723" fmla="*/ 1707692 w 2441693"/>
              <a:gd name="connsiteY4-724" fmla="*/ 3251564 h 3258388"/>
              <a:gd name="connsiteX5-725" fmla="*/ 2144420 w 2441693"/>
              <a:gd name="connsiteY5-726" fmla="*/ 1750310 h 3258388"/>
              <a:gd name="connsiteX6-727" fmla="*/ 1926056 w 2441693"/>
              <a:gd name="connsiteY6-728" fmla="*/ 17045 h 3258388"/>
              <a:gd name="connsiteX7-729" fmla="*/ 1175429 w 2441693"/>
              <a:gd name="connsiteY7-730" fmla="*/ 153522 h 3258388"/>
              <a:gd name="connsiteX8-731" fmla="*/ 411154 w 2441693"/>
              <a:gd name="connsiteY8-732" fmla="*/ 23869 h 3258388"/>
              <a:gd name="connsiteX0-733" fmla="*/ 411154 w 2377348"/>
              <a:gd name="connsiteY0-734" fmla="*/ 23869 h 3258388"/>
              <a:gd name="connsiteX1-735" fmla="*/ 322444 w 2377348"/>
              <a:gd name="connsiteY1-736" fmla="*/ 1798077 h 3258388"/>
              <a:gd name="connsiteX2-737" fmla="*/ 704581 w 2377348"/>
              <a:gd name="connsiteY2-738" fmla="*/ 3258388 h 3258388"/>
              <a:gd name="connsiteX3-739" fmla="*/ 1216372 w 2377348"/>
              <a:gd name="connsiteY3-740" fmla="*/ 1948202 h 3258388"/>
              <a:gd name="connsiteX4-741" fmla="*/ 1707692 w 2377348"/>
              <a:gd name="connsiteY4-742" fmla="*/ 3251564 h 3258388"/>
              <a:gd name="connsiteX5-743" fmla="*/ 2144420 w 2377348"/>
              <a:gd name="connsiteY5-744" fmla="*/ 1750310 h 3258388"/>
              <a:gd name="connsiteX6-745" fmla="*/ 1926056 w 2377348"/>
              <a:gd name="connsiteY6-746" fmla="*/ 17045 h 3258388"/>
              <a:gd name="connsiteX7-747" fmla="*/ 1175429 w 2377348"/>
              <a:gd name="connsiteY7-748" fmla="*/ 153522 h 3258388"/>
              <a:gd name="connsiteX8-749" fmla="*/ 411154 w 2377348"/>
              <a:gd name="connsiteY8-750" fmla="*/ 23869 h 3258388"/>
              <a:gd name="connsiteX0-751" fmla="*/ 411154 w 2424220"/>
              <a:gd name="connsiteY0-752" fmla="*/ 23869 h 3258388"/>
              <a:gd name="connsiteX1-753" fmla="*/ 322444 w 2424220"/>
              <a:gd name="connsiteY1-754" fmla="*/ 1798077 h 3258388"/>
              <a:gd name="connsiteX2-755" fmla="*/ 704581 w 2424220"/>
              <a:gd name="connsiteY2-756" fmla="*/ 3258388 h 3258388"/>
              <a:gd name="connsiteX3-757" fmla="*/ 1216372 w 2424220"/>
              <a:gd name="connsiteY3-758" fmla="*/ 1948202 h 3258388"/>
              <a:gd name="connsiteX4-759" fmla="*/ 1707692 w 2424220"/>
              <a:gd name="connsiteY4-760" fmla="*/ 3251564 h 3258388"/>
              <a:gd name="connsiteX5-761" fmla="*/ 2144420 w 2424220"/>
              <a:gd name="connsiteY5-762" fmla="*/ 1750310 h 3258388"/>
              <a:gd name="connsiteX6-763" fmla="*/ 1926056 w 2424220"/>
              <a:gd name="connsiteY6-764" fmla="*/ 17045 h 3258388"/>
              <a:gd name="connsiteX7-765" fmla="*/ 1175429 w 2424220"/>
              <a:gd name="connsiteY7-766" fmla="*/ 153522 h 3258388"/>
              <a:gd name="connsiteX8-767" fmla="*/ 411154 w 2424220"/>
              <a:gd name="connsiteY8-768" fmla="*/ 23869 h 3258388"/>
              <a:gd name="connsiteX0-769" fmla="*/ 411154 w 2449010"/>
              <a:gd name="connsiteY0-770" fmla="*/ 23869 h 3258388"/>
              <a:gd name="connsiteX1-771" fmla="*/ 322444 w 2449010"/>
              <a:gd name="connsiteY1-772" fmla="*/ 1798077 h 3258388"/>
              <a:gd name="connsiteX2-773" fmla="*/ 704581 w 2449010"/>
              <a:gd name="connsiteY2-774" fmla="*/ 3258388 h 3258388"/>
              <a:gd name="connsiteX3-775" fmla="*/ 1216372 w 2449010"/>
              <a:gd name="connsiteY3-776" fmla="*/ 1948202 h 3258388"/>
              <a:gd name="connsiteX4-777" fmla="*/ 1707692 w 2449010"/>
              <a:gd name="connsiteY4-778" fmla="*/ 3251564 h 3258388"/>
              <a:gd name="connsiteX5-779" fmla="*/ 2144420 w 2449010"/>
              <a:gd name="connsiteY5-780" fmla="*/ 1750310 h 3258388"/>
              <a:gd name="connsiteX6-781" fmla="*/ 1926056 w 2449010"/>
              <a:gd name="connsiteY6-782" fmla="*/ 17045 h 3258388"/>
              <a:gd name="connsiteX7-783" fmla="*/ 1175429 w 2449010"/>
              <a:gd name="connsiteY7-784" fmla="*/ 153522 h 3258388"/>
              <a:gd name="connsiteX8-785" fmla="*/ 411154 w 2449010"/>
              <a:gd name="connsiteY8-786" fmla="*/ 23869 h 3258388"/>
              <a:gd name="connsiteX0-787" fmla="*/ 411154 w 2433593"/>
              <a:gd name="connsiteY0-788" fmla="*/ 23869 h 3258388"/>
              <a:gd name="connsiteX1-789" fmla="*/ 322444 w 2433593"/>
              <a:gd name="connsiteY1-790" fmla="*/ 1798077 h 3258388"/>
              <a:gd name="connsiteX2-791" fmla="*/ 704581 w 2433593"/>
              <a:gd name="connsiteY2-792" fmla="*/ 3258388 h 3258388"/>
              <a:gd name="connsiteX3-793" fmla="*/ 1216372 w 2433593"/>
              <a:gd name="connsiteY3-794" fmla="*/ 1948202 h 3258388"/>
              <a:gd name="connsiteX4-795" fmla="*/ 1707692 w 2433593"/>
              <a:gd name="connsiteY4-796" fmla="*/ 3251564 h 3258388"/>
              <a:gd name="connsiteX5-797" fmla="*/ 2144420 w 2433593"/>
              <a:gd name="connsiteY5-798" fmla="*/ 1750310 h 3258388"/>
              <a:gd name="connsiteX6-799" fmla="*/ 1926056 w 2433593"/>
              <a:gd name="connsiteY6-800" fmla="*/ 17045 h 3258388"/>
              <a:gd name="connsiteX7-801" fmla="*/ 1175429 w 2433593"/>
              <a:gd name="connsiteY7-802" fmla="*/ 153522 h 3258388"/>
              <a:gd name="connsiteX8-803" fmla="*/ 411154 w 2433593"/>
              <a:gd name="connsiteY8-804" fmla="*/ 23869 h 3258388"/>
              <a:gd name="connsiteX0-805" fmla="*/ 411154 w 2433593"/>
              <a:gd name="connsiteY0-806" fmla="*/ 23869 h 3258388"/>
              <a:gd name="connsiteX1-807" fmla="*/ 322444 w 2433593"/>
              <a:gd name="connsiteY1-808" fmla="*/ 1798077 h 3258388"/>
              <a:gd name="connsiteX2-809" fmla="*/ 704581 w 2433593"/>
              <a:gd name="connsiteY2-810" fmla="*/ 3258388 h 3258388"/>
              <a:gd name="connsiteX3-811" fmla="*/ 1216372 w 2433593"/>
              <a:gd name="connsiteY3-812" fmla="*/ 1948202 h 3258388"/>
              <a:gd name="connsiteX4-813" fmla="*/ 1707692 w 2433593"/>
              <a:gd name="connsiteY4-814" fmla="*/ 3251564 h 3258388"/>
              <a:gd name="connsiteX5-815" fmla="*/ 2144420 w 2433593"/>
              <a:gd name="connsiteY5-816" fmla="*/ 1750310 h 3258388"/>
              <a:gd name="connsiteX6-817" fmla="*/ 1926056 w 2433593"/>
              <a:gd name="connsiteY6-818" fmla="*/ 17045 h 3258388"/>
              <a:gd name="connsiteX7-819" fmla="*/ 1175429 w 2433593"/>
              <a:gd name="connsiteY7-820" fmla="*/ 153522 h 3258388"/>
              <a:gd name="connsiteX8-821" fmla="*/ 411154 w 2433593"/>
              <a:gd name="connsiteY8-822" fmla="*/ 23869 h 3258388"/>
              <a:gd name="connsiteX0-823" fmla="*/ 411154 w 2433593"/>
              <a:gd name="connsiteY0-824" fmla="*/ 23869 h 3258388"/>
              <a:gd name="connsiteX1-825" fmla="*/ 322444 w 2433593"/>
              <a:gd name="connsiteY1-826" fmla="*/ 1798077 h 3258388"/>
              <a:gd name="connsiteX2-827" fmla="*/ 704581 w 2433593"/>
              <a:gd name="connsiteY2-828" fmla="*/ 3258388 h 3258388"/>
              <a:gd name="connsiteX3-829" fmla="*/ 1216372 w 2433593"/>
              <a:gd name="connsiteY3-830" fmla="*/ 1948202 h 3258388"/>
              <a:gd name="connsiteX4-831" fmla="*/ 1707692 w 2433593"/>
              <a:gd name="connsiteY4-832" fmla="*/ 3251564 h 3258388"/>
              <a:gd name="connsiteX5-833" fmla="*/ 2144420 w 2433593"/>
              <a:gd name="connsiteY5-834" fmla="*/ 1750310 h 3258388"/>
              <a:gd name="connsiteX6-835" fmla="*/ 1926056 w 2433593"/>
              <a:gd name="connsiteY6-836" fmla="*/ 17045 h 3258388"/>
              <a:gd name="connsiteX7-837" fmla="*/ 1175429 w 2433593"/>
              <a:gd name="connsiteY7-838" fmla="*/ 153522 h 3258388"/>
              <a:gd name="connsiteX8-839" fmla="*/ 411154 w 2433593"/>
              <a:gd name="connsiteY8-840" fmla="*/ 23869 h 3258388"/>
              <a:gd name="connsiteX0-841" fmla="*/ 411154 w 2433593"/>
              <a:gd name="connsiteY0-842" fmla="*/ 23869 h 3258388"/>
              <a:gd name="connsiteX1-843" fmla="*/ 322444 w 2433593"/>
              <a:gd name="connsiteY1-844" fmla="*/ 1798077 h 3258388"/>
              <a:gd name="connsiteX2-845" fmla="*/ 704581 w 2433593"/>
              <a:gd name="connsiteY2-846" fmla="*/ 3258388 h 3258388"/>
              <a:gd name="connsiteX3-847" fmla="*/ 1216372 w 2433593"/>
              <a:gd name="connsiteY3-848" fmla="*/ 1948202 h 3258388"/>
              <a:gd name="connsiteX4-849" fmla="*/ 1707692 w 2433593"/>
              <a:gd name="connsiteY4-850" fmla="*/ 3251564 h 3258388"/>
              <a:gd name="connsiteX5-851" fmla="*/ 2144420 w 2433593"/>
              <a:gd name="connsiteY5-852" fmla="*/ 1750310 h 3258388"/>
              <a:gd name="connsiteX6-853" fmla="*/ 1926056 w 2433593"/>
              <a:gd name="connsiteY6-854" fmla="*/ 17045 h 3258388"/>
              <a:gd name="connsiteX7-855" fmla="*/ 1175429 w 2433593"/>
              <a:gd name="connsiteY7-856" fmla="*/ 153522 h 3258388"/>
              <a:gd name="connsiteX8-857" fmla="*/ 411154 w 2433593"/>
              <a:gd name="connsiteY8-858" fmla="*/ 23869 h 3258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grpSp>
        <p:nvGrpSpPr>
          <p:cNvPr id="64" name="Group 102"/>
          <p:cNvGrpSpPr>
            <a:grpSpLocks noChangeAspect="1"/>
          </p:cNvGrpSpPr>
          <p:nvPr/>
        </p:nvGrpSpPr>
        <p:grpSpPr>
          <a:xfrm>
            <a:off x="6917476" y="1912917"/>
            <a:ext cx="256516" cy="417227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/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66" name="Freeform 104"/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67" name="Freeform 105"/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68" name="Freeform 106"/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</p:grpSp>
      <p:sp>
        <p:nvSpPr>
          <p:cNvPr id="69" name="Freeform 107"/>
          <p:cNvSpPr>
            <a:spLocks noChangeAspect="1"/>
          </p:cNvSpPr>
          <p:nvPr/>
        </p:nvSpPr>
        <p:spPr>
          <a:xfrm>
            <a:off x="7635037" y="1912917"/>
            <a:ext cx="133792" cy="417227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-1" fmla="*/ 430619 w 798902"/>
              <a:gd name="connsiteY0-2" fmla="*/ 1331843 h 2449001"/>
              <a:gd name="connsiteX1-3" fmla="*/ 541938 w 798902"/>
              <a:gd name="connsiteY1-4" fmla="*/ 1379551 h 2449001"/>
              <a:gd name="connsiteX2-5" fmla="*/ 780476 w 798902"/>
              <a:gd name="connsiteY2-6" fmla="*/ 1375575 h 2449001"/>
              <a:gd name="connsiteX3-7" fmla="*/ 625426 w 798902"/>
              <a:gd name="connsiteY3-8" fmla="*/ 1741335 h 2449001"/>
              <a:gd name="connsiteX4-9" fmla="*/ 609523 w 798902"/>
              <a:gd name="connsiteY4-10" fmla="*/ 2441050 h 2449001"/>
              <a:gd name="connsiteX5-11" fmla="*/ 319301 w 798902"/>
              <a:gd name="connsiteY5-12" fmla="*/ 2445025 h 2449001"/>
              <a:gd name="connsiteX6-13" fmla="*/ 211958 w 798902"/>
              <a:gd name="connsiteY6-14" fmla="*/ 1673750 h 2449001"/>
              <a:gd name="connsiteX7-15" fmla="*/ 207983 w 798902"/>
              <a:gd name="connsiteY7-16" fmla="*/ 2441050 h 2449001"/>
              <a:gd name="connsiteX8-17" fmla="*/ 136421 w 798902"/>
              <a:gd name="connsiteY8-18" fmla="*/ 2449001 h 2449001"/>
              <a:gd name="connsiteX9-19" fmla="*/ 5224 w 798902"/>
              <a:gd name="connsiteY9-20" fmla="*/ 1701579 h 2449001"/>
              <a:gd name="connsiteX10-21" fmla="*/ 37029 w 798902"/>
              <a:gd name="connsiteY10-22" fmla="*/ 1582309 h 2449001"/>
              <a:gd name="connsiteX11-23" fmla="*/ 76786 w 798902"/>
              <a:gd name="connsiteY11-24" fmla="*/ 1566407 h 2449001"/>
              <a:gd name="connsiteX12-25" fmla="*/ 89266 w 798902"/>
              <a:gd name="connsiteY12-26" fmla="*/ 1389262 h 2449001"/>
              <a:gd name="connsiteX13-27" fmla="*/ 339179 w 798902"/>
              <a:gd name="connsiteY13-28" fmla="*/ 1375575 h 2449001"/>
              <a:gd name="connsiteX14-29" fmla="*/ 430619 w 798902"/>
              <a:gd name="connsiteY14-30" fmla="*/ 1331843 h 2449001"/>
              <a:gd name="connsiteX15-31" fmla="*/ 243762 w 798902"/>
              <a:gd name="connsiteY15-32" fmla="*/ 0 h 2449001"/>
              <a:gd name="connsiteX16-33" fmla="*/ 557838 w 798902"/>
              <a:gd name="connsiteY16-34" fmla="*/ 0 h 2449001"/>
              <a:gd name="connsiteX17-35" fmla="*/ 689036 w 798902"/>
              <a:gd name="connsiteY17-36" fmla="*/ 962108 h 2449001"/>
              <a:gd name="connsiteX18-37" fmla="*/ 724816 w 798902"/>
              <a:gd name="connsiteY18-38" fmla="*/ 1307990 h 2449001"/>
              <a:gd name="connsiteX19-39" fmla="*/ 414715 w 798902"/>
              <a:gd name="connsiteY19-40" fmla="*/ 1268233 h 2449001"/>
              <a:gd name="connsiteX20-41" fmla="*/ 104615 w 798902"/>
              <a:gd name="connsiteY20-42" fmla="*/ 1288111 h 2449001"/>
              <a:gd name="connsiteX21-43" fmla="*/ 124493 w 798902"/>
              <a:gd name="connsiteY21-44" fmla="*/ 1017766 h 2449001"/>
              <a:gd name="connsiteX22-45" fmla="*/ 243762 w 798902"/>
              <a:gd name="connsiteY22-46" fmla="*/ 0 h 2449001"/>
              <a:gd name="connsiteX0-47" fmla="*/ 430619 w 784764"/>
              <a:gd name="connsiteY0-48" fmla="*/ 1331843 h 2449001"/>
              <a:gd name="connsiteX1-49" fmla="*/ 541938 w 784764"/>
              <a:gd name="connsiteY1-50" fmla="*/ 1379551 h 2449001"/>
              <a:gd name="connsiteX2-51" fmla="*/ 763368 w 784764"/>
              <a:gd name="connsiteY2-52" fmla="*/ 1406369 h 2449001"/>
              <a:gd name="connsiteX3-53" fmla="*/ 625426 w 784764"/>
              <a:gd name="connsiteY3-54" fmla="*/ 1741335 h 2449001"/>
              <a:gd name="connsiteX4-55" fmla="*/ 609523 w 784764"/>
              <a:gd name="connsiteY4-56" fmla="*/ 2441050 h 2449001"/>
              <a:gd name="connsiteX5-57" fmla="*/ 319301 w 784764"/>
              <a:gd name="connsiteY5-58" fmla="*/ 2445025 h 2449001"/>
              <a:gd name="connsiteX6-59" fmla="*/ 211958 w 784764"/>
              <a:gd name="connsiteY6-60" fmla="*/ 1673750 h 2449001"/>
              <a:gd name="connsiteX7-61" fmla="*/ 207983 w 784764"/>
              <a:gd name="connsiteY7-62" fmla="*/ 2441050 h 2449001"/>
              <a:gd name="connsiteX8-63" fmla="*/ 136421 w 784764"/>
              <a:gd name="connsiteY8-64" fmla="*/ 2449001 h 2449001"/>
              <a:gd name="connsiteX9-65" fmla="*/ 5224 w 784764"/>
              <a:gd name="connsiteY9-66" fmla="*/ 1701579 h 2449001"/>
              <a:gd name="connsiteX10-67" fmla="*/ 37029 w 784764"/>
              <a:gd name="connsiteY10-68" fmla="*/ 1582309 h 2449001"/>
              <a:gd name="connsiteX11-69" fmla="*/ 76786 w 784764"/>
              <a:gd name="connsiteY11-70" fmla="*/ 1566407 h 2449001"/>
              <a:gd name="connsiteX12-71" fmla="*/ 89266 w 784764"/>
              <a:gd name="connsiteY12-72" fmla="*/ 1389262 h 2449001"/>
              <a:gd name="connsiteX13-73" fmla="*/ 339179 w 784764"/>
              <a:gd name="connsiteY13-74" fmla="*/ 1375575 h 2449001"/>
              <a:gd name="connsiteX14-75" fmla="*/ 430619 w 784764"/>
              <a:gd name="connsiteY14-76" fmla="*/ 1331843 h 2449001"/>
              <a:gd name="connsiteX15-77" fmla="*/ 243762 w 784764"/>
              <a:gd name="connsiteY15-78" fmla="*/ 0 h 2449001"/>
              <a:gd name="connsiteX16-79" fmla="*/ 557838 w 784764"/>
              <a:gd name="connsiteY16-80" fmla="*/ 0 h 2449001"/>
              <a:gd name="connsiteX17-81" fmla="*/ 689036 w 784764"/>
              <a:gd name="connsiteY17-82" fmla="*/ 962108 h 2449001"/>
              <a:gd name="connsiteX18-83" fmla="*/ 724816 w 784764"/>
              <a:gd name="connsiteY18-84" fmla="*/ 1307990 h 2449001"/>
              <a:gd name="connsiteX19-85" fmla="*/ 414715 w 784764"/>
              <a:gd name="connsiteY19-86" fmla="*/ 1268233 h 2449001"/>
              <a:gd name="connsiteX20-87" fmla="*/ 104615 w 784764"/>
              <a:gd name="connsiteY20-88" fmla="*/ 1288111 h 2449001"/>
              <a:gd name="connsiteX21-89" fmla="*/ 124493 w 784764"/>
              <a:gd name="connsiteY21-90" fmla="*/ 1017766 h 2449001"/>
              <a:gd name="connsiteX22-91" fmla="*/ 243762 w 784764"/>
              <a:gd name="connsiteY22-92" fmla="*/ 0 h 2449001"/>
              <a:gd name="connsiteX0-93" fmla="*/ 430619 w 784764"/>
              <a:gd name="connsiteY0-94" fmla="*/ 1331843 h 2449001"/>
              <a:gd name="connsiteX1-95" fmla="*/ 541938 w 784764"/>
              <a:gd name="connsiteY1-96" fmla="*/ 1379551 h 2449001"/>
              <a:gd name="connsiteX2-97" fmla="*/ 763368 w 784764"/>
              <a:gd name="connsiteY2-98" fmla="*/ 1406369 h 2449001"/>
              <a:gd name="connsiteX3-99" fmla="*/ 625426 w 784764"/>
              <a:gd name="connsiteY3-100" fmla="*/ 1741335 h 2449001"/>
              <a:gd name="connsiteX4-101" fmla="*/ 609523 w 784764"/>
              <a:gd name="connsiteY4-102" fmla="*/ 2441050 h 2449001"/>
              <a:gd name="connsiteX5-103" fmla="*/ 319301 w 784764"/>
              <a:gd name="connsiteY5-104" fmla="*/ 2445025 h 2449001"/>
              <a:gd name="connsiteX6-105" fmla="*/ 211958 w 784764"/>
              <a:gd name="connsiteY6-106" fmla="*/ 1673750 h 2449001"/>
              <a:gd name="connsiteX7-107" fmla="*/ 207983 w 784764"/>
              <a:gd name="connsiteY7-108" fmla="*/ 2441050 h 2449001"/>
              <a:gd name="connsiteX8-109" fmla="*/ 136421 w 784764"/>
              <a:gd name="connsiteY8-110" fmla="*/ 2449001 h 2449001"/>
              <a:gd name="connsiteX9-111" fmla="*/ 5224 w 784764"/>
              <a:gd name="connsiteY9-112" fmla="*/ 1701579 h 2449001"/>
              <a:gd name="connsiteX10-113" fmla="*/ 37029 w 784764"/>
              <a:gd name="connsiteY10-114" fmla="*/ 1582309 h 2449001"/>
              <a:gd name="connsiteX11-115" fmla="*/ 76786 w 784764"/>
              <a:gd name="connsiteY11-116" fmla="*/ 1566407 h 2449001"/>
              <a:gd name="connsiteX12-117" fmla="*/ 89266 w 784764"/>
              <a:gd name="connsiteY12-118" fmla="*/ 1389262 h 2449001"/>
              <a:gd name="connsiteX13-119" fmla="*/ 339179 w 784764"/>
              <a:gd name="connsiteY13-120" fmla="*/ 1375575 h 2449001"/>
              <a:gd name="connsiteX14-121" fmla="*/ 430619 w 784764"/>
              <a:gd name="connsiteY14-122" fmla="*/ 1331843 h 2449001"/>
              <a:gd name="connsiteX15-123" fmla="*/ 243762 w 784764"/>
              <a:gd name="connsiteY15-124" fmla="*/ 0 h 2449001"/>
              <a:gd name="connsiteX16-125" fmla="*/ 557838 w 784764"/>
              <a:gd name="connsiteY16-126" fmla="*/ 0 h 2449001"/>
              <a:gd name="connsiteX17-127" fmla="*/ 689036 w 784764"/>
              <a:gd name="connsiteY17-128" fmla="*/ 962108 h 2449001"/>
              <a:gd name="connsiteX18-129" fmla="*/ 724816 w 784764"/>
              <a:gd name="connsiteY18-130" fmla="*/ 1307990 h 2449001"/>
              <a:gd name="connsiteX19-131" fmla="*/ 414715 w 784764"/>
              <a:gd name="connsiteY19-132" fmla="*/ 1268233 h 2449001"/>
              <a:gd name="connsiteX20-133" fmla="*/ 104615 w 784764"/>
              <a:gd name="connsiteY20-134" fmla="*/ 1288111 h 2449001"/>
              <a:gd name="connsiteX21-135" fmla="*/ 124493 w 784764"/>
              <a:gd name="connsiteY21-136" fmla="*/ 1017766 h 2449001"/>
              <a:gd name="connsiteX22-137" fmla="*/ 243762 w 784764"/>
              <a:gd name="connsiteY22-138" fmla="*/ 0 h 2449001"/>
              <a:gd name="connsiteX0-139" fmla="*/ 430619 w 784764"/>
              <a:gd name="connsiteY0-140" fmla="*/ 1331843 h 2449001"/>
              <a:gd name="connsiteX1-141" fmla="*/ 541938 w 784764"/>
              <a:gd name="connsiteY1-142" fmla="*/ 1379551 h 2449001"/>
              <a:gd name="connsiteX2-143" fmla="*/ 763368 w 784764"/>
              <a:gd name="connsiteY2-144" fmla="*/ 1406369 h 2449001"/>
              <a:gd name="connsiteX3-145" fmla="*/ 625426 w 784764"/>
              <a:gd name="connsiteY3-146" fmla="*/ 1741335 h 2449001"/>
              <a:gd name="connsiteX4-147" fmla="*/ 609523 w 784764"/>
              <a:gd name="connsiteY4-148" fmla="*/ 2441050 h 2449001"/>
              <a:gd name="connsiteX5-149" fmla="*/ 319301 w 784764"/>
              <a:gd name="connsiteY5-150" fmla="*/ 2445025 h 2449001"/>
              <a:gd name="connsiteX6-151" fmla="*/ 211958 w 784764"/>
              <a:gd name="connsiteY6-152" fmla="*/ 1673750 h 2449001"/>
              <a:gd name="connsiteX7-153" fmla="*/ 207983 w 784764"/>
              <a:gd name="connsiteY7-154" fmla="*/ 2441050 h 2449001"/>
              <a:gd name="connsiteX8-155" fmla="*/ 136421 w 784764"/>
              <a:gd name="connsiteY8-156" fmla="*/ 2449001 h 2449001"/>
              <a:gd name="connsiteX9-157" fmla="*/ 5224 w 784764"/>
              <a:gd name="connsiteY9-158" fmla="*/ 1701579 h 2449001"/>
              <a:gd name="connsiteX10-159" fmla="*/ 37029 w 784764"/>
              <a:gd name="connsiteY10-160" fmla="*/ 1582309 h 2449001"/>
              <a:gd name="connsiteX11-161" fmla="*/ 76786 w 784764"/>
              <a:gd name="connsiteY11-162" fmla="*/ 1566407 h 2449001"/>
              <a:gd name="connsiteX12-163" fmla="*/ 89266 w 784764"/>
              <a:gd name="connsiteY12-164" fmla="*/ 1389262 h 2449001"/>
              <a:gd name="connsiteX13-165" fmla="*/ 339179 w 784764"/>
              <a:gd name="connsiteY13-166" fmla="*/ 1375575 h 2449001"/>
              <a:gd name="connsiteX14-167" fmla="*/ 430619 w 784764"/>
              <a:gd name="connsiteY14-168" fmla="*/ 1331843 h 2449001"/>
              <a:gd name="connsiteX15-169" fmla="*/ 243762 w 784764"/>
              <a:gd name="connsiteY15-170" fmla="*/ 0 h 2449001"/>
              <a:gd name="connsiteX16-171" fmla="*/ 557838 w 784764"/>
              <a:gd name="connsiteY16-172" fmla="*/ 0 h 2449001"/>
              <a:gd name="connsiteX17-173" fmla="*/ 689036 w 784764"/>
              <a:gd name="connsiteY17-174" fmla="*/ 962108 h 2449001"/>
              <a:gd name="connsiteX18-175" fmla="*/ 724816 w 784764"/>
              <a:gd name="connsiteY18-176" fmla="*/ 1307990 h 2449001"/>
              <a:gd name="connsiteX19-177" fmla="*/ 414715 w 784764"/>
              <a:gd name="connsiteY19-178" fmla="*/ 1268233 h 2449001"/>
              <a:gd name="connsiteX20-179" fmla="*/ 104615 w 784764"/>
              <a:gd name="connsiteY20-180" fmla="*/ 1288111 h 2449001"/>
              <a:gd name="connsiteX21-181" fmla="*/ 124493 w 784764"/>
              <a:gd name="connsiteY21-182" fmla="*/ 1017766 h 2449001"/>
              <a:gd name="connsiteX22-183" fmla="*/ 243762 w 784764"/>
              <a:gd name="connsiteY22-184" fmla="*/ 0 h 2449001"/>
              <a:gd name="connsiteX0-185" fmla="*/ 430997 w 785142"/>
              <a:gd name="connsiteY0-186" fmla="*/ 1331843 h 2449001"/>
              <a:gd name="connsiteX1-187" fmla="*/ 542316 w 785142"/>
              <a:gd name="connsiteY1-188" fmla="*/ 1379551 h 2449001"/>
              <a:gd name="connsiteX2-189" fmla="*/ 763746 w 785142"/>
              <a:gd name="connsiteY2-190" fmla="*/ 1406369 h 2449001"/>
              <a:gd name="connsiteX3-191" fmla="*/ 625804 w 785142"/>
              <a:gd name="connsiteY3-192" fmla="*/ 1741335 h 2449001"/>
              <a:gd name="connsiteX4-193" fmla="*/ 609901 w 785142"/>
              <a:gd name="connsiteY4-194" fmla="*/ 2441050 h 2449001"/>
              <a:gd name="connsiteX5-195" fmla="*/ 319679 w 785142"/>
              <a:gd name="connsiteY5-196" fmla="*/ 2445025 h 2449001"/>
              <a:gd name="connsiteX6-197" fmla="*/ 212336 w 785142"/>
              <a:gd name="connsiteY6-198" fmla="*/ 1673750 h 2449001"/>
              <a:gd name="connsiteX7-199" fmla="*/ 208361 w 785142"/>
              <a:gd name="connsiteY7-200" fmla="*/ 2441050 h 2449001"/>
              <a:gd name="connsiteX8-201" fmla="*/ 136799 w 785142"/>
              <a:gd name="connsiteY8-202" fmla="*/ 2449001 h 2449001"/>
              <a:gd name="connsiteX9-203" fmla="*/ 5602 w 785142"/>
              <a:gd name="connsiteY9-204" fmla="*/ 1701579 h 2449001"/>
              <a:gd name="connsiteX10-205" fmla="*/ 37407 w 785142"/>
              <a:gd name="connsiteY10-206" fmla="*/ 1582309 h 2449001"/>
              <a:gd name="connsiteX11-207" fmla="*/ 101115 w 785142"/>
              <a:gd name="connsiteY11-208" fmla="*/ 1597201 h 2449001"/>
              <a:gd name="connsiteX12-209" fmla="*/ 89644 w 785142"/>
              <a:gd name="connsiteY12-210" fmla="*/ 1389262 h 2449001"/>
              <a:gd name="connsiteX13-211" fmla="*/ 339557 w 785142"/>
              <a:gd name="connsiteY13-212" fmla="*/ 1375575 h 2449001"/>
              <a:gd name="connsiteX14-213" fmla="*/ 430997 w 785142"/>
              <a:gd name="connsiteY14-214" fmla="*/ 1331843 h 2449001"/>
              <a:gd name="connsiteX15-215" fmla="*/ 244140 w 785142"/>
              <a:gd name="connsiteY15-216" fmla="*/ 0 h 2449001"/>
              <a:gd name="connsiteX16-217" fmla="*/ 558216 w 785142"/>
              <a:gd name="connsiteY16-218" fmla="*/ 0 h 2449001"/>
              <a:gd name="connsiteX17-219" fmla="*/ 689414 w 785142"/>
              <a:gd name="connsiteY17-220" fmla="*/ 962108 h 2449001"/>
              <a:gd name="connsiteX18-221" fmla="*/ 725194 w 785142"/>
              <a:gd name="connsiteY18-222" fmla="*/ 1307990 h 2449001"/>
              <a:gd name="connsiteX19-223" fmla="*/ 415093 w 785142"/>
              <a:gd name="connsiteY19-224" fmla="*/ 1268233 h 2449001"/>
              <a:gd name="connsiteX20-225" fmla="*/ 104993 w 785142"/>
              <a:gd name="connsiteY20-226" fmla="*/ 1288111 h 2449001"/>
              <a:gd name="connsiteX21-227" fmla="*/ 124871 w 785142"/>
              <a:gd name="connsiteY21-228" fmla="*/ 1017766 h 2449001"/>
              <a:gd name="connsiteX22-229" fmla="*/ 244140 w 785142"/>
              <a:gd name="connsiteY22-230" fmla="*/ 0 h 2449001"/>
              <a:gd name="connsiteX0-231" fmla="*/ 430997 w 785142"/>
              <a:gd name="connsiteY0-232" fmla="*/ 1331843 h 2449001"/>
              <a:gd name="connsiteX1-233" fmla="*/ 542316 w 785142"/>
              <a:gd name="connsiteY1-234" fmla="*/ 1379551 h 2449001"/>
              <a:gd name="connsiteX2-235" fmla="*/ 763746 w 785142"/>
              <a:gd name="connsiteY2-236" fmla="*/ 1406369 h 2449001"/>
              <a:gd name="connsiteX3-237" fmla="*/ 625804 w 785142"/>
              <a:gd name="connsiteY3-238" fmla="*/ 1741335 h 2449001"/>
              <a:gd name="connsiteX4-239" fmla="*/ 609901 w 785142"/>
              <a:gd name="connsiteY4-240" fmla="*/ 2441050 h 2449001"/>
              <a:gd name="connsiteX5-241" fmla="*/ 319679 w 785142"/>
              <a:gd name="connsiteY5-242" fmla="*/ 2445025 h 2449001"/>
              <a:gd name="connsiteX6-243" fmla="*/ 212336 w 785142"/>
              <a:gd name="connsiteY6-244" fmla="*/ 1673750 h 2449001"/>
              <a:gd name="connsiteX7-245" fmla="*/ 208361 w 785142"/>
              <a:gd name="connsiteY7-246" fmla="*/ 2441050 h 2449001"/>
              <a:gd name="connsiteX8-247" fmla="*/ 136799 w 785142"/>
              <a:gd name="connsiteY8-248" fmla="*/ 2449001 h 2449001"/>
              <a:gd name="connsiteX9-249" fmla="*/ 5602 w 785142"/>
              <a:gd name="connsiteY9-250" fmla="*/ 1701579 h 2449001"/>
              <a:gd name="connsiteX10-251" fmla="*/ 37407 w 785142"/>
              <a:gd name="connsiteY10-252" fmla="*/ 1582309 h 2449001"/>
              <a:gd name="connsiteX11-253" fmla="*/ 101115 w 785142"/>
              <a:gd name="connsiteY11-254" fmla="*/ 1597201 h 2449001"/>
              <a:gd name="connsiteX12-255" fmla="*/ 89644 w 785142"/>
              <a:gd name="connsiteY12-256" fmla="*/ 1389262 h 2449001"/>
              <a:gd name="connsiteX13-257" fmla="*/ 339557 w 785142"/>
              <a:gd name="connsiteY13-258" fmla="*/ 1375575 h 2449001"/>
              <a:gd name="connsiteX14-259" fmla="*/ 430997 w 785142"/>
              <a:gd name="connsiteY14-260" fmla="*/ 1331843 h 2449001"/>
              <a:gd name="connsiteX15-261" fmla="*/ 244140 w 785142"/>
              <a:gd name="connsiteY15-262" fmla="*/ 0 h 2449001"/>
              <a:gd name="connsiteX16-263" fmla="*/ 558216 w 785142"/>
              <a:gd name="connsiteY16-264" fmla="*/ 0 h 2449001"/>
              <a:gd name="connsiteX17-265" fmla="*/ 689414 w 785142"/>
              <a:gd name="connsiteY17-266" fmla="*/ 962108 h 2449001"/>
              <a:gd name="connsiteX18-267" fmla="*/ 725194 w 785142"/>
              <a:gd name="connsiteY18-268" fmla="*/ 1307990 h 2449001"/>
              <a:gd name="connsiteX19-269" fmla="*/ 415093 w 785142"/>
              <a:gd name="connsiteY19-270" fmla="*/ 1268233 h 2449001"/>
              <a:gd name="connsiteX20-271" fmla="*/ 104993 w 785142"/>
              <a:gd name="connsiteY20-272" fmla="*/ 1288111 h 2449001"/>
              <a:gd name="connsiteX21-273" fmla="*/ 124871 w 785142"/>
              <a:gd name="connsiteY21-274" fmla="*/ 1017766 h 2449001"/>
              <a:gd name="connsiteX22-275" fmla="*/ 244140 w 785142"/>
              <a:gd name="connsiteY22-276" fmla="*/ 0 h 2449001"/>
              <a:gd name="connsiteX0-277" fmla="*/ 425685 w 779830"/>
              <a:gd name="connsiteY0-278" fmla="*/ 1331843 h 2449001"/>
              <a:gd name="connsiteX1-279" fmla="*/ 537004 w 779830"/>
              <a:gd name="connsiteY1-280" fmla="*/ 1379551 h 2449001"/>
              <a:gd name="connsiteX2-281" fmla="*/ 758434 w 779830"/>
              <a:gd name="connsiteY2-282" fmla="*/ 1406369 h 2449001"/>
              <a:gd name="connsiteX3-283" fmla="*/ 620492 w 779830"/>
              <a:gd name="connsiteY3-284" fmla="*/ 1741335 h 2449001"/>
              <a:gd name="connsiteX4-285" fmla="*/ 604589 w 779830"/>
              <a:gd name="connsiteY4-286" fmla="*/ 2441050 h 2449001"/>
              <a:gd name="connsiteX5-287" fmla="*/ 314367 w 779830"/>
              <a:gd name="connsiteY5-288" fmla="*/ 2445025 h 2449001"/>
              <a:gd name="connsiteX6-289" fmla="*/ 207024 w 779830"/>
              <a:gd name="connsiteY6-290" fmla="*/ 1673750 h 2449001"/>
              <a:gd name="connsiteX7-291" fmla="*/ 203049 w 779830"/>
              <a:gd name="connsiteY7-292" fmla="*/ 2441050 h 2449001"/>
              <a:gd name="connsiteX8-293" fmla="*/ 131487 w 779830"/>
              <a:gd name="connsiteY8-294" fmla="*/ 2449001 h 2449001"/>
              <a:gd name="connsiteX9-295" fmla="*/ 290 w 779830"/>
              <a:gd name="connsiteY9-296" fmla="*/ 1701579 h 2449001"/>
              <a:gd name="connsiteX10-297" fmla="*/ 95803 w 779830"/>
              <a:gd name="connsiteY10-298" fmla="*/ 1597201 h 2449001"/>
              <a:gd name="connsiteX11-299" fmla="*/ 84332 w 779830"/>
              <a:gd name="connsiteY11-300" fmla="*/ 1389262 h 2449001"/>
              <a:gd name="connsiteX12-301" fmla="*/ 334245 w 779830"/>
              <a:gd name="connsiteY12-302" fmla="*/ 1375575 h 2449001"/>
              <a:gd name="connsiteX13-303" fmla="*/ 425685 w 779830"/>
              <a:gd name="connsiteY13-304" fmla="*/ 1331843 h 2449001"/>
              <a:gd name="connsiteX14-305" fmla="*/ 238828 w 779830"/>
              <a:gd name="connsiteY14-306" fmla="*/ 0 h 2449001"/>
              <a:gd name="connsiteX15-307" fmla="*/ 552904 w 779830"/>
              <a:gd name="connsiteY15-308" fmla="*/ 0 h 2449001"/>
              <a:gd name="connsiteX16-309" fmla="*/ 684102 w 779830"/>
              <a:gd name="connsiteY16-310" fmla="*/ 962108 h 2449001"/>
              <a:gd name="connsiteX17-311" fmla="*/ 719882 w 779830"/>
              <a:gd name="connsiteY17-312" fmla="*/ 1307990 h 2449001"/>
              <a:gd name="connsiteX18-313" fmla="*/ 409781 w 779830"/>
              <a:gd name="connsiteY18-314" fmla="*/ 1268233 h 2449001"/>
              <a:gd name="connsiteX19-315" fmla="*/ 99681 w 779830"/>
              <a:gd name="connsiteY19-316" fmla="*/ 1288111 h 2449001"/>
              <a:gd name="connsiteX20-317" fmla="*/ 119559 w 779830"/>
              <a:gd name="connsiteY20-318" fmla="*/ 1017766 h 2449001"/>
              <a:gd name="connsiteX21-319" fmla="*/ 238828 w 779830"/>
              <a:gd name="connsiteY21-320" fmla="*/ 0 h 2449001"/>
              <a:gd name="connsiteX0-321" fmla="*/ 425766 w 779911"/>
              <a:gd name="connsiteY0-322" fmla="*/ 1331843 h 2449001"/>
              <a:gd name="connsiteX1-323" fmla="*/ 537085 w 779911"/>
              <a:gd name="connsiteY1-324" fmla="*/ 1379551 h 2449001"/>
              <a:gd name="connsiteX2-325" fmla="*/ 758515 w 779911"/>
              <a:gd name="connsiteY2-326" fmla="*/ 1406369 h 2449001"/>
              <a:gd name="connsiteX3-327" fmla="*/ 620573 w 779911"/>
              <a:gd name="connsiteY3-328" fmla="*/ 1741335 h 2449001"/>
              <a:gd name="connsiteX4-329" fmla="*/ 604670 w 779911"/>
              <a:gd name="connsiteY4-330" fmla="*/ 2441050 h 2449001"/>
              <a:gd name="connsiteX5-331" fmla="*/ 314448 w 779911"/>
              <a:gd name="connsiteY5-332" fmla="*/ 2445025 h 2449001"/>
              <a:gd name="connsiteX6-333" fmla="*/ 207105 w 779911"/>
              <a:gd name="connsiteY6-334" fmla="*/ 1673750 h 2449001"/>
              <a:gd name="connsiteX7-335" fmla="*/ 203130 w 779911"/>
              <a:gd name="connsiteY7-336" fmla="*/ 2441050 h 2449001"/>
              <a:gd name="connsiteX8-337" fmla="*/ 131568 w 779911"/>
              <a:gd name="connsiteY8-338" fmla="*/ 2449001 h 2449001"/>
              <a:gd name="connsiteX9-339" fmla="*/ 371 w 779911"/>
              <a:gd name="connsiteY9-340" fmla="*/ 1701579 h 2449001"/>
              <a:gd name="connsiteX10-341" fmla="*/ 95884 w 779911"/>
              <a:gd name="connsiteY10-342" fmla="*/ 1597201 h 2449001"/>
              <a:gd name="connsiteX11-343" fmla="*/ 84413 w 779911"/>
              <a:gd name="connsiteY11-344" fmla="*/ 1389262 h 2449001"/>
              <a:gd name="connsiteX12-345" fmla="*/ 334326 w 779911"/>
              <a:gd name="connsiteY12-346" fmla="*/ 1375575 h 2449001"/>
              <a:gd name="connsiteX13-347" fmla="*/ 425766 w 779911"/>
              <a:gd name="connsiteY13-348" fmla="*/ 1331843 h 2449001"/>
              <a:gd name="connsiteX14-349" fmla="*/ 238909 w 779911"/>
              <a:gd name="connsiteY14-350" fmla="*/ 0 h 2449001"/>
              <a:gd name="connsiteX15-351" fmla="*/ 552985 w 779911"/>
              <a:gd name="connsiteY15-352" fmla="*/ 0 h 2449001"/>
              <a:gd name="connsiteX16-353" fmla="*/ 684183 w 779911"/>
              <a:gd name="connsiteY16-354" fmla="*/ 962108 h 2449001"/>
              <a:gd name="connsiteX17-355" fmla="*/ 719963 w 779911"/>
              <a:gd name="connsiteY17-356" fmla="*/ 1307990 h 2449001"/>
              <a:gd name="connsiteX18-357" fmla="*/ 409862 w 779911"/>
              <a:gd name="connsiteY18-358" fmla="*/ 1268233 h 2449001"/>
              <a:gd name="connsiteX19-359" fmla="*/ 99762 w 779911"/>
              <a:gd name="connsiteY19-360" fmla="*/ 1288111 h 2449001"/>
              <a:gd name="connsiteX20-361" fmla="*/ 119640 w 779911"/>
              <a:gd name="connsiteY20-362" fmla="*/ 1017766 h 2449001"/>
              <a:gd name="connsiteX21-363" fmla="*/ 238909 w 779911"/>
              <a:gd name="connsiteY21-364" fmla="*/ 0 h 2449001"/>
              <a:gd name="connsiteX0-365" fmla="*/ 425696 w 779841"/>
              <a:gd name="connsiteY0-366" fmla="*/ 1331843 h 2449001"/>
              <a:gd name="connsiteX1-367" fmla="*/ 537015 w 779841"/>
              <a:gd name="connsiteY1-368" fmla="*/ 1379551 h 2449001"/>
              <a:gd name="connsiteX2-369" fmla="*/ 758445 w 779841"/>
              <a:gd name="connsiteY2-370" fmla="*/ 1406369 h 2449001"/>
              <a:gd name="connsiteX3-371" fmla="*/ 620503 w 779841"/>
              <a:gd name="connsiteY3-372" fmla="*/ 1741335 h 2449001"/>
              <a:gd name="connsiteX4-373" fmla="*/ 604600 w 779841"/>
              <a:gd name="connsiteY4-374" fmla="*/ 2441050 h 2449001"/>
              <a:gd name="connsiteX5-375" fmla="*/ 314378 w 779841"/>
              <a:gd name="connsiteY5-376" fmla="*/ 2445025 h 2449001"/>
              <a:gd name="connsiteX6-377" fmla="*/ 207035 w 779841"/>
              <a:gd name="connsiteY6-378" fmla="*/ 1673750 h 2449001"/>
              <a:gd name="connsiteX7-379" fmla="*/ 203060 w 779841"/>
              <a:gd name="connsiteY7-380" fmla="*/ 2441050 h 2449001"/>
              <a:gd name="connsiteX8-381" fmla="*/ 131498 w 779841"/>
              <a:gd name="connsiteY8-382" fmla="*/ 2449001 h 2449001"/>
              <a:gd name="connsiteX9-383" fmla="*/ 301 w 779841"/>
              <a:gd name="connsiteY9-384" fmla="*/ 1701579 h 2449001"/>
              <a:gd name="connsiteX10-385" fmla="*/ 95814 w 779841"/>
              <a:gd name="connsiteY10-386" fmla="*/ 1597201 h 2449001"/>
              <a:gd name="connsiteX11-387" fmla="*/ 84343 w 779841"/>
              <a:gd name="connsiteY11-388" fmla="*/ 1389262 h 2449001"/>
              <a:gd name="connsiteX12-389" fmla="*/ 334256 w 779841"/>
              <a:gd name="connsiteY12-390" fmla="*/ 1375575 h 2449001"/>
              <a:gd name="connsiteX13-391" fmla="*/ 425696 w 779841"/>
              <a:gd name="connsiteY13-392" fmla="*/ 1331843 h 2449001"/>
              <a:gd name="connsiteX14-393" fmla="*/ 238839 w 779841"/>
              <a:gd name="connsiteY14-394" fmla="*/ 0 h 2449001"/>
              <a:gd name="connsiteX15-395" fmla="*/ 552915 w 779841"/>
              <a:gd name="connsiteY15-396" fmla="*/ 0 h 2449001"/>
              <a:gd name="connsiteX16-397" fmla="*/ 684113 w 779841"/>
              <a:gd name="connsiteY16-398" fmla="*/ 962108 h 2449001"/>
              <a:gd name="connsiteX17-399" fmla="*/ 719893 w 779841"/>
              <a:gd name="connsiteY17-400" fmla="*/ 1307990 h 2449001"/>
              <a:gd name="connsiteX18-401" fmla="*/ 409792 w 779841"/>
              <a:gd name="connsiteY18-402" fmla="*/ 1268233 h 2449001"/>
              <a:gd name="connsiteX19-403" fmla="*/ 99692 w 779841"/>
              <a:gd name="connsiteY19-404" fmla="*/ 1288111 h 2449001"/>
              <a:gd name="connsiteX20-405" fmla="*/ 119570 w 779841"/>
              <a:gd name="connsiteY20-406" fmla="*/ 1017766 h 2449001"/>
              <a:gd name="connsiteX21-407" fmla="*/ 238839 w 779841"/>
              <a:gd name="connsiteY21-408" fmla="*/ 0 h 2449001"/>
              <a:gd name="connsiteX0-409" fmla="*/ 425696 w 794874"/>
              <a:gd name="connsiteY0-410" fmla="*/ 1331843 h 2449001"/>
              <a:gd name="connsiteX1-411" fmla="*/ 537015 w 794874"/>
              <a:gd name="connsiteY1-412" fmla="*/ 1379551 h 2449001"/>
              <a:gd name="connsiteX2-413" fmla="*/ 758445 w 794874"/>
              <a:gd name="connsiteY2-414" fmla="*/ 1406369 h 2449001"/>
              <a:gd name="connsiteX3-415" fmla="*/ 620503 w 794874"/>
              <a:gd name="connsiteY3-416" fmla="*/ 1741335 h 2449001"/>
              <a:gd name="connsiteX4-417" fmla="*/ 604600 w 794874"/>
              <a:gd name="connsiteY4-418" fmla="*/ 2441050 h 2449001"/>
              <a:gd name="connsiteX5-419" fmla="*/ 314378 w 794874"/>
              <a:gd name="connsiteY5-420" fmla="*/ 2445025 h 2449001"/>
              <a:gd name="connsiteX6-421" fmla="*/ 207035 w 794874"/>
              <a:gd name="connsiteY6-422" fmla="*/ 1673750 h 2449001"/>
              <a:gd name="connsiteX7-423" fmla="*/ 203060 w 794874"/>
              <a:gd name="connsiteY7-424" fmla="*/ 2441050 h 2449001"/>
              <a:gd name="connsiteX8-425" fmla="*/ 131498 w 794874"/>
              <a:gd name="connsiteY8-426" fmla="*/ 2449001 h 2449001"/>
              <a:gd name="connsiteX9-427" fmla="*/ 301 w 794874"/>
              <a:gd name="connsiteY9-428" fmla="*/ 1701579 h 2449001"/>
              <a:gd name="connsiteX10-429" fmla="*/ 95814 w 794874"/>
              <a:gd name="connsiteY10-430" fmla="*/ 1597201 h 2449001"/>
              <a:gd name="connsiteX11-431" fmla="*/ 84343 w 794874"/>
              <a:gd name="connsiteY11-432" fmla="*/ 1389262 h 2449001"/>
              <a:gd name="connsiteX12-433" fmla="*/ 334256 w 794874"/>
              <a:gd name="connsiteY12-434" fmla="*/ 1375575 h 2449001"/>
              <a:gd name="connsiteX13-435" fmla="*/ 425696 w 794874"/>
              <a:gd name="connsiteY13-436" fmla="*/ 1331843 h 2449001"/>
              <a:gd name="connsiteX14-437" fmla="*/ 238839 w 794874"/>
              <a:gd name="connsiteY14-438" fmla="*/ 0 h 2449001"/>
              <a:gd name="connsiteX15-439" fmla="*/ 552915 w 794874"/>
              <a:gd name="connsiteY15-440" fmla="*/ 0 h 2449001"/>
              <a:gd name="connsiteX16-441" fmla="*/ 684113 w 794874"/>
              <a:gd name="connsiteY16-442" fmla="*/ 962108 h 2449001"/>
              <a:gd name="connsiteX17-443" fmla="*/ 719893 w 794874"/>
              <a:gd name="connsiteY17-444" fmla="*/ 1307990 h 2449001"/>
              <a:gd name="connsiteX18-445" fmla="*/ 409792 w 794874"/>
              <a:gd name="connsiteY18-446" fmla="*/ 1268233 h 2449001"/>
              <a:gd name="connsiteX19-447" fmla="*/ 99692 w 794874"/>
              <a:gd name="connsiteY19-448" fmla="*/ 1288111 h 2449001"/>
              <a:gd name="connsiteX20-449" fmla="*/ 119570 w 794874"/>
              <a:gd name="connsiteY20-450" fmla="*/ 1017766 h 2449001"/>
              <a:gd name="connsiteX21-451" fmla="*/ 238839 w 794874"/>
              <a:gd name="connsiteY21-452" fmla="*/ 0 h 2449001"/>
              <a:gd name="connsiteX0-453" fmla="*/ 425696 w 794874"/>
              <a:gd name="connsiteY0-454" fmla="*/ 1331843 h 2449001"/>
              <a:gd name="connsiteX1-455" fmla="*/ 537015 w 794874"/>
              <a:gd name="connsiteY1-456" fmla="*/ 1379551 h 2449001"/>
              <a:gd name="connsiteX2-457" fmla="*/ 758445 w 794874"/>
              <a:gd name="connsiteY2-458" fmla="*/ 1406369 h 2449001"/>
              <a:gd name="connsiteX3-459" fmla="*/ 620503 w 794874"/>
              <a:gd name="connsiteY3-460" fmla="*/ 1741335 h 2449001"/>
              <a:gd name="connsiteX4-461" fmla="*/ 604600 w 794874"/>
              <a:gd name="connsiteY4-462" fmla="*/ 2441050 h 2449001"/>
              <a:gd name="connsiteX5-463" fmla="*/ 314378 w 794874"/>
              <a:gd name="connsiteY5-464" fmla="*/ 2445025 h 2449001"/>
              <a:gd name="connsiteX6-465" fmla="*/ 207035 w 794874"/>
              <a:gd name="connsiteY6-466" fmla="*/ 1673750 h 2449001"/>
              <a:gd name="connsiteX7-467" fmla="*/ 203060 w 794874"/>
              <a:gd name="connsiteY7-468" fmla="*/ 2441050 h 2449001"/>
              <a:gd name="connsiteX8-469" fmla="*/ 131498 w 794874"/>
              <a:gd name="connsiteY8-470" fmla="*/ 2449001 h 2449001"/>
              <a:gd name="connsiteX9-471" fmla="*/ 301 w 794874"/>
              <a:gd name="connsiteY9-472" fmla="*/ 1701579 h 2449001"/>
              <a:gd name="connsiteX10-473" fmla="*/ 95814 w 794874"/>
              <a:gd name="connsiteY10-474" fmla="*/ 1597201 h 2449001"/>
              <a:gd name="connsiteX11-475" fmla="*/ 84343 w 794874"/>
              <a:gd name="connsiteY11-476" fmla="*/ 1389262 h 2449001"/>
              <a:gd name="connsiteX12-477" fmla="*/ 334256 w 794874"/>
              <a:gd name="connsiteY12-478" fmla="*/ 1375575 h 2449001"/>
              <a:gd name="connsiteX13-479" fmla="*/ 425696 w 794874"/>
              <a:gd name="connsiteY13-480" fmla="*/ 1331843 h 2449001"/>
              <a:gd name="connsiteX14-481" fmla="*/ 238839 w 794874"/>
              <a:gd name="connsiteY14-482" fmla="*/ 0 h 2449001"/>
              <a:gd name="connsiteX15-483" fmla="*/ 552915 w 794874"/>
              <a:gd name="connsiteY15-484" fmla="*/ 0 h 2449001"/>
              <a:gd name="connsiteX16-485" fmla="*/ 684113 w 794874"/>
              <a:gd name="connsiteY16-486" fmla="*/ 962108 h 2449001"/>
              <a:gd name="connsiteX17-487" fmla="*/ 719893 w 794874"/>
              <a:gd name="connsiteY17-488" fmla="*/ 1307990 h 2449001"/>
              <a:gd name="connsiteX18-489" fmla="*/ 409792 w 794874"/>
              <a:gd name="connsiteY18-490" fmla="*/ 1268233 h 2449001"/>
              <a:gd name="connsiteX19-491" fmla="*/ 99692 w 794874"/>
              <a:gd name="connsiteY19-492" fmla="*/ 1288111 h 2449001"/>
              <a:gd name="connsiteX20-493" fmla="*/ 133257 w 794874"/>
              <a:gd name="connsiteY20-494" fmla="*/ 945913 h 2449001"/>
              <a:gd name="connsiteX21-495" fmla="*/ 238839 w 794874"/>
              <a:gd name="connsiteY21-496" fmla="*/ 0 h 2449001"/>
              <a:gd name="connsiteX0-497" fmla="*/ 425696 w 794874"/>
              <a:gd name="connsiteY0-498" fmla="*/ 1331843 h 2449001"/>
              <a:gd name="connsiteX1-499" fmla="*/ 537015 w 794874"/>
              <a:gd name="connsiteY1-500" fmla="*/ 1379551 h 2449001"/>
              <a:gd name="connsiteX2-501" fmla="*/ 758445 w 794874"/>
              <a:gd name="connsiteY2-502" fmla="*/ 1406369 h 2449001"/>
              <a:gd name="connsiteX3-503" fmla="*/ 620503 w 794874"/>
              <a:gd name="connsiteY3-504" fmla="*/ 1741335 h 2449001"/>
              <a:gd name="connsiteX4-505" fmla="*/ 604600 w 794874"/>
              <a:gd name="connsiteY4-506" fmla="*/ 2441050 h 2449001"/>
              <a:gd name="connsiteX5-507" fmla="*/ 314378 w 794874"/>
              <a:gd name="connsiteY5-508" fmla="*/ 2445025 h 2449001"/>
              <a:gd name="connsiteX6-509" fmla="*/ 207035 w 794874"/>
              <a:gd name="connsiteY6-510" fmla="*/ 1673750 h 2449001"/>
              <a:gd name="connsiteX7-511" fmla="*/ 203060 w 794874"/>
              <a:gd name="connsiteY7-512" fmla="*/ 2441050 h 2449001"/>
              <a:gd name="connsiteX8-513" fmla="*/ 131498 w 794874"/>
              <a:gd name="connsiteY8-514" fmla="*/ 2449001 h 2449001"/>
              <a:gd name="connsiteX9-515" fmla="*/ 301 w 794874"/>
              <a:gd name="connsiteY9-516" fmla="*/ 1701579 h 2449001"/>
              <a:gd name="connsiteX10-517" fmla="*/ 95814 w 794874"/>
              <a:gd name="connsiteY10-518" fmla="*/ 1597201 h 2449001"/>
              <a:gd name="connsiteX11-519" fmla="*/ 84343 w 794874"/>
              <a:gd name="connsiteY11-520" fmla="*/ 1389262 h 2449001"/>
              <a:gd name="connsiteX12-521" fmla="*/ 334256 w 794874"/>
              <a:gd name="connsiteY12-522" fmla="*/ 1375575 h 2449001"/>
              <a:gd name="connsiteX13-523" fmla="*/ 425696 w 794874"/>
              <a:gd name="connsiteY13-524" fmla="*/ 1331843 h 2449001"/>
              <a:gd name="connsiteX14-525" fmla="*/ 238839 w 794874"/>
              <a:gd name="connsiteY14-526" fmla="*/ 0 h 2449001"/>
              <a:gd name="connsiteX15-527" fmla="*/ 552915 w 794874"/>
              <a:gd name="connsiteY15-528" fmla="*/ 0 h 2449001"/>
              <a:gd name="connsiteX16-529" fmla="*/ 684113 w 794874"/>
              <a:gd name="connsiteY16-530" fmla="*/ 962108 h 2449001"/>
              <a:gd name="connsiteX17-531" fmla="*/ 719893 w 794874"/>
              <a:gd name="connsiteY17-532" fmla="*/ 1307990 h 2449001"/>
              <a:gd name="connsiteX18-533" fmla="*/ 409792 w 794874"/>
              <a:gd name="connsiteY18-534" fmla="*/ 1268233 h 2449001"/>
              <a:gd name="connsiteX19-535" fmla="*/ 99692 w 794874"/>
              <a:gd name="connsiteY19-536" fmla="*/ 1288111 h 2449001"/>
              <a:gd name="connsiteX20-537" fmla="*/ 133257 w 794874"/>
              <a:gd name="connsiteY20-538" fmla="*/ 945913 h 2449001"/>
              <a:gd name="connsiteX21-539" fmla="*/ 238839 w 794874"/>
              <a:gd name="connsiteY21-540" fmla="*/ 0 h 2449001"/>
              <a:gd name="connsiteX0-541" fmla="*/ 425696 w 794874"/>
              <a:gd name="connsiteY0-542" fmla="*/ 1331843 h 2449001"/>
              <a:gd name="connsiteX1-543" fmla="*/ 537015 w 794874"/>
              <a:gd name="connsiteY1-544" fmla="*/ 1379551 h 2449001"/>
              <a:gd name="connsiteX2-545" fmla="*/ 758445 w 794874"/>
              <a:gd name="connsiteY2-546" fmla="*/ 1406369 h 2449001"/>
              <a:gd name="connsiteX3-547" fmla="*/ 620503 w 794874"/>
              <a:gd name="connsiteY3-548" fmla="*/ 1741335 h 2449001"/>
              <a:gd name="connsiteX4-549" fmla="*/ 604600 w 794874"/>
              <a:gd name="connsiteY4-550" fmla="*/ 2441050 h 2449001"/>
              <a:gd name="connsiteX5-551" fmla="*/ 314378 w 794874"/>
              <a:gd name="connsiteY5-552" fmla="*/ 2445025 h 2449001"/>
              <a:gd name="connsiteX6-553" fmla="*/ 207035 w 794874"/>
              <a:gd name="connsiteY6-554" fmla="*/ 1673750 h 2449001"/>
              <a:gd name="connsiteX7-555" fmla="*/ 203060 w 794874"/>
              <a:gd name="connsiteY7-556" fmla="*/ 2441050 h 2449001"/>
              <a:gd name="connsiteX8-557" fmla="*/ 131498 w 794874"/>
              <a:gd name="connsiteY8-558" fmla="*/ 2449001 h 2449001"/>
              <a:gd name="connsiteX9-559" fmla="*/ 301 w 794874"/>
              <a:gd name="connsiteY9-560" fmla="*/ 1701579 h 2449001"/>
              <a:gd name="connsiteX10-561" fmla="*/ 95814 w 794874"/>
              <a:gd name="connsiteY10-562" fmla="*/ 1597201 h 2449001"/>
              <a:gd name="connsiteX11-563" fmla="*/ 84343 w 794874"/>
              <a:gd name="connsiteY11-564" fmla="*/ 1389262 h 2449001"/>
              <a:gd name="connsiteX12-565" fmla="*/ 334256 w 794874"/>
              <a:gd name="connsiteY12-566" fmla="*/ 1375575 h 2449001"/>
              <a:gd name="connsiteX13-567" fmla="*/ 425696 w 794874"/>
              <a:gd name="connsiteY13-568" fmla="*/ 1331843 h 2449001"/>
              <a:gd name="connsiteX14-569" fmla="*/ 218310 w 794874"/>
              <a:gd name="connsiteY14-570" fmla="*/ 0 h 2449001"/>
              <a:gd name="connsiteX15-571" fmla="*/ 552915 w 794874"/>
              <a:gd name="connsiteY15-572" fmla="*/ 0 h 2449001"/>
              <a:gd name="connsiteX16-573" fmla="*/ 684113 w 794874"/>
              <a:gd name="connsiteY16-574" fmla="*/ 962108 h 2449001"/>
              <a:gd name="connsiteX17-575" fmla="*/ 719893 w 794874"/>
              <a:gd name="connsiteY17-576" fmla="*/ 1307990 h 2449001"/>
              <a:gd name="connsiteX18-577" fmla="*/ 409792 w 794874"/>
              <a:gd name="connsiteY18-578" fmla="*/ 1268233 h 2449001"/>
              <a:gd name="connsiteX19-579" fmla="*/ 99692 w 794874"/>
              <a:gd name="connsiteY19-580" fmla="*/ 1288111 h 2449001"/>
              <a:gd name="connsiteX20-581" fmla="*/ 133257 w 794874"/>
              <a:gd name="connsiteY20-582" fmla="*/ 945913 h 2449001"/>
              <a:gd name="connsiteX21-583" fmla="*/ 218310 w 794874"/>
              <a:gd name="connsiteY21-584" fmla="*/ 0 h 2449001"/>
              <a:gd name="connsiteX0-585" fmla="*/ 425696 w 794874"/>
              <a:gd name="connsiteY0-586" fmla="*/ 1331843 h 2449001"/>
              <a:gd name="connsiteX1-587" fmla="*/ 537015 w 794874"/>
              <a:gd name="connsiteY1-588" fmla="*/ 1379551 h 2449001"/>
              <a:gd name="connsiteX2-589" fmla="*/ 758445 w 794874"/>
              <a:gd name="connsiteY2-590" fmla="*/ 1406369 h 2449001"/>
              <a:gd name="connsiteX3-591" fmla="*/ 620503 w 794874"/>
              <a:gd name="connsiteY3-592" fmla="*/ 1741335 h 2449001"/>
              <a:gd name="connsiteX4-593" fmla="*/ 604600 w 794874"/>
              <a:gd name="connsiteY4-594" fmla="*/ 2441050 h 2449001"/>
              <a:gd name="connsiteX5-595" fmla="*/ 314378 w 794874"/>
              <a:gd name="connsiteY5-596" fmla="*/ 2445025 h 2449001"/>
              <a:gd name="connsiteX6-597" fmla="*/ 207035 w 794874"/>
              <a:gd name="connsiteY6-598" fmla="*/ 1673750 h 2449001"/>
              <a:gd name="connsiteX7-599" fmla="*/ 203060 w 794874"/>
              <a:gd name="connsiteY7-600" fmla="*/ 2441050 h 2449001"/>
              <a:gd name="connsiteX8-601" fmla="*/ 131498 w 794874"/>
              <a:gd name="connsiteY8-602" fmla="*/ 2449001 h 2449001"/>
              <a:gd name="connsiteX9-603" fmla="*/ 301 w 794874"/>
              <a:gd name="connsiteY9-604" fmla="*/ 1701579 h 2449001"/>
              <a:gd name="connsiteX10-605" fmla="*/ 95814 w 794874"/>
              <a:gd name="connsiteY10-606" fmla="*/ 1597201 h 2449001"/>
              <a:gd name="connsiteX11-607" fmla="*/ 84343 w 794874"/>
              <a:gd name="connsiteY11-608" fmla="*/ 1389262 h 2449001"/>
              <a:gd name="connsiteX12-609" fmla="*/ 334256 w 794874"/>
              <a:gd name="connsiteY12-610" fmla="*/ 1375575 h 2449001"/>
              <a:gd name="connsiteX13-611" fmla="*/ 425696 w 794874"/>
              <a:gd name="connsiteY13-612" fmla="*/ 1331843 h 2449001"/>
              <a:gd name="connsiteX14-613" fmla="*/ 218310 w 794874"/>
              <a:gd name="connsiteY14-614" fmla="*/ 0 h 2449001"/>
              <a:gd name="connsiteX15-615" fmla="*/ 570023 w 794874"/>
              <a:gd name="connsiteY15-616" fmla="*/ 3422 h 2449001"/>
              <a:gd name="connsiteX16-617" fmla="*/ 684113 w 794874"/>
              <a:gd name="connsiteY16-618" fmla="*/ 962108 h 2449001"/>
              <a:gd name="connsiteX17-619" fmla="*/ 719893 w 794874"/>
              <a:gd name="connsiteY17-620" fmla="*/ 1307990 h 2449001"/>
              <a:gd name="connsiteX18-621" fmla="*/ 409792 w 794874"/>
              <a:gd name="connsiteY18-622" fmla="*/ 1268233 h 2449001"/>
              <a:gd name="connsiteX19-623" fmla="*/ 99692 w 794874"/>
              <a:gd name="connsiteY19-624" fmla="*/ 1288111 h 2449001"/>
              <a:gd name="connsiteX20-625" fmla="*/ 133257 w 794874"/>
              <a:gd name="connsiteY20-626" fmla="*/ 945913 h 2449001"/>
              <a:gd name="connsiteX21-627" fmla="*/ 218310 w 794874"/>
              <a:gd name="connsiteY21-628" fmla="*/ 0 h 2449001"/>
              <a:gd name="connsiteX0-629" fmla="*/ 425696 w 794874"/>
              <a:gd name="connsiteY0-630" fmla="*/ 1331843 h 2449001"/>
              <a:gd name="connsiteX1-631" fmla="*/ 537015 w 794874"/>
              <a:gd name="connsiteY1-632" fmla="*/ 1379551 h 2449001"/>
              <a:gd name="connsiteX2-633" fmla="*/ 758445 w 794874"/>
              <a:gd name="connsiteY2-634" fmla="*/ 1406369 h 2449001"/>
              <a:gd name="connsiteX3-635" fmla="*/ 620503 w 794874"/>
              <a:gd name="connsiteY3-636" fmla="*/ 1741335 h 2449001"/>
              <a:gd name="connsiteX4-637" fmla="*/ 604600 w 794874"/>
              <a:gd name="connsiteY4-638" fmla="*/ 2441050 h 2449001"/>
              <a:gd name="connsiteX5-639" fmla="*/ 314378 w 794874"/>
              <a:gd name="connsiteY5-640" fmla="*/ 2445025 h 2449001"/>
              <a:gd name="connsiteX6-641" fmla="*/ 207035 w 794874"/>
              <a:gd name="connsiteY6-642" fmla="*/ 1673750 h 2449001"/>
              <a:gd name="connsiteX7-643" fmla="*/ 203060 w 794874"/>
              <a:gd name="connsiteY7-644" fmla="*/ 2441050 h 2449001"/>
              <a:gd name="connsiteX8-645" fmla="*/ 131498 w 794874"/>
              <a:gd name="connsiteY8-646" fmla="*/ 2449001 h 2449001"/>
              <a:gd name="connsiteX9-647" fmla="*/ 301 w 794874"/>
              <a:gd name="connsiteY9-648" fmla="*/ 1701579 h 2449001"/>
              <a:gd name="connsiteX10-649" fmla="*/ 95814 w 794874"/>
              <a:gd name="connsiteY10-650" fmla="*/ 1597201 h 2449001"/>
              <a:gd name="connsiteX11-651" fmla="*/ 84343 w 794874"/>
              <a:gd name="connsiteY11-652" fmla="*/ 1389262 h 2449001"/>
              <a:gd name="connsiteX12-653" fmla="*/ 334256 w 794874"/>
              <a:gd name="connsiteY12-654" fmla="*/ 1375575 h 2449001"/>
              <a:gd name="connsiteX13-655" fmla="*/ 425696 w 794874"/>
              <a:gd name="connsiteY13-656" fmla="*/ 1331843 h 2449001"/>
              <a:gd name="connsiteX14-657" fmla="*/ 218310 w 794874"/>
              <a:gd name="connsiteY14-658" fmla="*/ 0 h 2449001"/>
              <a:gd name="connsiteX15-659" fmla="*/ 570023 w 794874"/>
              <a:gd name="connsiteY15-660" fmla="*/ 3422 h 2449001"/>
              <a:gd name="connsiteX16-661" fmla="*/ 684113 w 794874"/>
              <a:gd name="connsiteY16-662" fmla="*/ 962108 h 2449001"/>
              <a:gd name="connsiteX17-663" fmla="*/ 719893 w 794874"/>
              <a:gd name="connsiteY17-664" fmla="*/ 1307990 h 2449001"/>
              <a:gd name="connsiteX18-665" fmla="*/ 409792 w 794874"/>
              <a:gd name="connsiteY18-666" fmla="*/ 1268233 h 2449001"/>
              <a:gd name="connsiteX19-667" fmla="*/ 99692 w 794874"/>
              <a:gd name="connsiteY19-668" fmla="*/ 1288111 h 2449001"/>
              <a:gd name="connsiteX20-669" fmla="*/ 133257 w 794874"/>
              <a:gd name="connsiteY20-670" fmla="*/ 945913 h 2449001"/>
              <a:gd name="connsiteX21-671" fmla="*/ 218310 w 794874"/>
              <a:gd name="connsiteY21-672" fmla="*/ 0 h 2449001"/>
              <a:gd name="connsiteX0-673" fmla="*/ 425696 w 794874"/>
              <a:gd name="connsiteY0-674" fmla="*/ 1331843 h 2449001"/>
              <a:gd name="connsiteX1-675" fmla="*/ 537015 w 794874"/>
              <a:gd name="connsiteY1-676" fmla="*/ 1379551 h 2449001"/>
              <a:gd name="connsiteX2-677" fmla="*/ 758445 w 794874"/>
              <a:gd name="connsiteY2-678" fmla="*/ 1406369 h 2449001"/>
              <a:gd name="connsiteX3-679" fmla="*/ 620503 w 794874"/>
              <a:gd name="connsiteY3-680" fmla="*/ 1741335 h 2449001"/>
              <a:gd name="connsiteX4-681" fmla="*/ 604600 w 794874"/>
              <a:gd name="connsiteY4-682" fmla="*/ 2441050 h 2449001"/>
              <a:gd name="connsiteX5-683" fmla="*/ 314378 w 794874"/>
              <a:gd name="connsiteY5-684" fmla="*/ 2445025 h 2449001"/>
              <a:gd name="connsiteX6-685" fmla="*/ 207035 w 794874"/>
              <a:gd name="connsiteY6-686" fmla="*/ 1673750 h 2449001"/>
              <a:gd name="connsiteX7-687" fmla="*/ 203060 w 794874"/>
              <a:gd name="connsiteY7-688" fmla="*/ 2441050 h 2449001"/>
              <a:gd name="connsiteX8-689" fmla="*/ 131498 w 794874"/>
              <a:gd name="connsiteY8-690" fmla="*/ 2449001 h 2449001"/>
              <a:gd name="connsiteX9-691" fmla="*/ 301 w 794874"/>
              <a:gd name="connsiteY9-692" fmla="*/ 1701579 h 2449001"/>
              <a:gd name="connsiteX10-693" fmla="*/ 95814 w 794874"/>
              <a:gd name="connsiteY10-694" fmla="*/ 1597201 h 2449001"/>
              <a:gd name="connsiteX11-695" fmla="*/ 84343 w 794874"/>
              <a:gd name="connsiteY11-696" fmla="*/ 1389262 h 2449001"/>
              <a:gd name="connsiteX12-697" fmla="*/ 334256 w 794874"/>
              <a:gd name="connsiteY12-698" fmla="*/ 1375575 h 2449001"/>
              <a:gd name="connsiteX13-699" fmla="*/ 425696 w 794874"/>
              <a:gd name="connsiteY13-700" fmla="*/ 1331843 h 2449001"/>
              <a:gd name="connsiteX14-701" fmla="*/ 218310 w 794874"/>
              <a:gd name="connsiteY14-702" fmla="*/ 0 h 2449001"/>
              <a:gd name="connsiteX15-703" fmla="*/ 570023 w 794874"/>
              <a:gd name="connsiteY15-704" fmla="*/ 3422 h 2449001"/>
              <a:gd name="connsiteX16-705" fmla="*/ 684113 w 794874"/>
              <a:gd name="connsiteY16-706" fmla="*/ 962108 h 2449001"/>
              <a:gd name="connsiteX17-707" fmla="*/ 719893 w 794874"/>
              <a:gd name="connsiteY17-708" fmla="*/ 1307990 h 2449001"/>
              <a:gd name="connsiteX18-709" fmla="*/ 409792 w 794874"/>
              <a:gd name="connsiteY18-710" fmla="*/ 1268233 h 2449001"/>
              <a:gd name="connsiteX19-711" fmla="*/ 99692 w 794874"/>
              <a:gd name="connsiteY19-712" fmla="*/ 1288111 h 2449001"/>
              <a:gd name="connsiteX20-713" fmla="*/ 133257 w 794874"/>
              <a:gd name="connsiteY20-714" fmla="*/ 945913 h 2449001"/>
              <a:gd name="connsiteX21-715" fmla="*/ 218310 w 794874"/>
              <a:gd name="connsiteY21-716" fmla="*/ 0 h 2449001"/>
              <a:gd name="connsiteX0-717" fmla="*/ 425696 w 791314"/>
              <a:gd name="connsiteY0-718" fmla="*/ 1331843 h 2449001"/>
              <a:gd name="connsiteX1-719" fmla="*/ 537015 w 791314"/>
              <a:gd name="connsiteY1-720" fmla="*/ 1379551 h 2449001"/>
              <a:gd name="connsiteX2-721" fmla="*/ 758445 w 791314"/>
              <a:gd name="connsiteY2-722" fmla="*/ 1406369 h 2449001"/>
              <a:gd name="connsiteX3-723" fmla="*/ 620503 w 791314"/>
              <a:gd name="connsiteY3-724" fmla="*/ 1741335 h 2449001"/>
              <a:gd name="connsiteX4-725" fmla="*/ 604600 w 791314"/>
              <a:gd name="connsiteY4-726" fmla="*/ 2441050 h 2449001"/>
              <a:gd name="connsiteX5-727" fmla="*/ 314378 w 791314"/>
              <a:gd name="connsiteY5-728" fmla="*/ 2445025 h 2449001"/>
              <a:gd name="connsiteX6-729" fmla="*/ 207035 w 791314"/>
              <a:gd name="connsiteY6-730" fmla="*/ 1673750 h 2449001"/>
              <a:gd name="connsiteX7-731" fmla="*/ 203060 w 791314"/>
              <a:gd name="connsiteY7-732" fmla="*/ 2441050 h 2449001"/>
              <a:gd name="connsiteX8-733" fmla="*/ 131498 w 791314"/>
              <a:gd name="connsiteY8-734" fmla="*/ 2449001 h 2449001"/>
              <a:gd name="connsiteX9-735" fmla="*/ 301 w 791314"/>
              <a:gd name="connsiteY9-736" fmla="*/ 1701579 h 2449001"/>
              <a:gd name="connsiteX10-737" fmla="*/ 95814 w 791314"/>
              <a:gd name="connsiteY10-738" fmla="*/ 1597201 h 2449001"/>
              <a:gd name="connsiteX11-739" fmla="*/ 84343 w 791314"/>
              <a:gd name="connsiteY11-740" fmla="*/ 1389262 h 2449001"/>
              <a:gd name="connsiteX12-741" fmla="*/ 334256 w 791314"/>
              <a:gd name="connsiteY12-742" fmla="*/ 1375575 h 2449001"/>
              <a:gd name="connsiteX13-743" fmla="*/ 425696 w 791314"/>
              <a:gd name="connsiteY13-744" fmla="*/ 1331843 h 2449001"/>
              <a:gd name="connsiteX14-745" fmla="*/ 218310 w 791314"/>
              <a:gd name="connsiteY14-746" fmla="*/ 0 h 2449001"/>
              <a:gd name="connsiteX15-747" fmla="*/ 570023 w 791314"/>
              <a:gd name="connsiteY15-748" fmla="*/ 3422 h 2449001"/>
              <a:gd name="connsiteX16-749" fmla="*/ 677271 w 791314"/>
              <a:gd name="connsiteY16-750" fmla="*/ 938156 h 2449001"/>
              <a:gd name="connsiteX17-751" fmla="*/ 719893 w 791314"/>
              <a:gd name="connsiteY17-752" fmla="*/ 1307990 h 2449001"/>
              <a:gd name="connsiteX18-753" fmla="*/ 409792 w 791314"/>
              <a:gd name="connsiteY18-754" fmla="*/ 1268233 h 2449001"/>
              <a:gd name="connsiteX19-755" fmla="*/ 99692 w 791314"/>
              <a:gd name="connsiteY19-756" fmla="*/ 1288111 h 2449001"/>
              <a:gd name="connsiteX20-757" fmla="*/ 133257 w 791314"/>
              <a:gd name="connsiteY20-758" fmla="*/ 945913 h 2449001"/>
              <a:gd name="connsiteX21-759" fmla="*/ 218310 w 791314"/>
              <a:gd name="connsiteY21-760" fmla="*/ 0 h 2449001"/>
              <a:gd name="connsiteX0-761" fmla="*/ 425696 w 791740"/>
              <a:gd name="connsiteY0-762" fmla="*/ 1331843 h 2449001"/>
              <a:gd name="connsiteX1-763" fmla="*/ 537015 w 791740"/>
              <a:gd name="connsiteY1-764" fmla="*/ 1379551 h 2449001"/>
              <a:gd name="connsiteX2-765" fmla="*/ 775553 w 791740"/>
              <a:gd name="connsiteY2-766" fmla="*/ 1406369 h 2449001"/>
              <a:gd name="connsiteX3-767" fmla="*/ 620503 w 791740"/>
              <a:gd name="connsiteY3-768" fmla="*/ 1741335 h 2449001"/>
              <a:gd name="connsiteX4-769" fmla="*/ 604600 w 791740"/>
              <a:gd name="connsiteY4-770" fmla="*/ 2441050 h 2449001"/>
              <a:gd name="connsiteX5-771" fmla="*/ 314378 w 791740"/>
              <a:gd name="connsiteY5-772" fmla="*/ 2445025 h 2449001"/>
              <a:gd name="connsiteX6-773" fmla="*/ 207035 w 791740"/>
              <a:gd name="connsiteY6-774" fmla="*/ 1673750 h 2449001"/>
              <a:gd name="connsiteX7-775" fmla="*/ 203060 w 791740"/>
              <a:gd name="connsiteY7-776" fmla="*/ 2441050 h 2449001"/>
              <a:gd name="connsiteX8-777" fmla="*/ 131498 w 791740"/>
              <a:gd name="connsiteY8-778" fmla="*/ 2449001 h 2449001"/>
              <a:gd name="connsiteX9-779" fmla="*/ 301 w 791740"/>
              <a:gd name="connsiteY9-780" fmla="*/ 1701579 h 2449001"/>
              <a:gd name="connsiteX10-781" fmla="*/ 95814 w 791740"/>
              <a:gd name="connsiteY10-782" fmla="*/ 1597201 h 2449001"/>
              <a:gd name="connsiteX11-783" fmla="*/ 84343 w 791740"/>
              <a:gd name="connsiteY11-784" fmla="*/ 1389262 h 2449001"/>
              <a:gd name="connsiteX12-785" fmla="*/ 334256 w 791740"/>
              <a:gd name="connsiteY12-786" fmla="*/ 1375575 h 2449001"/>
              <a:gd name="connsiteX13-787" fmla="*/ 425696 w 791740"/>
              <a:gd name="connsiteY13-788" fmla="*/ 1331843 h 2449001"/>
              <a:gd name="connsiteX14-789" fmla="*/ 218310 w 791740"/>
              <a:gd name="connsiteY14-790" fmla="*/ 0 h 2449001"/>
              <a:gd name="connsiteX15-791" fmla="*/ 570023 w 791740"/>
              <a:gd name="connsiteY15-792" fmla="*/ 3422 h 2449001"/>
              <a:gd name="connsiteX16-793" fmla="*/ 677271 w 791740"/>
              <a:gd name="connsiteY16-794" fmla="*/ 938156 h 2449001"/>
              <a:gd name="connsiteX17-795" fmla="*/ 719893 w 791740"/>
              <a:gd name="connsiteY17-796" fmla="*/ 1307990 h 2449001"/>
              <a:gd name="connsiteX18-797" fmla="*/ 409792 w 791740"/>
              <a:gd name="connsiteY18-798" fmla="*/ 1268233 h 2449001"/>
              <a:gd name="connsiteX19-799" fmla="*/ 99692 w 791740"/>
              <a:gd name="connsiteY19-800" fmla="*/ 1288111 h 2449001"/>
              <a:gd name="connsiteX20-801" fmla="*/ 133257 w 791740"/>
              <a:gd name="connsiteY20-802" fmla="*/ 945913 h 2449001"/>
              <a:gd name="connsiteX21-803" fmla="*/ 218310 w 791740"/>
              <a:gd name="connsiteY21-804" fmla="*/ 0 h 2449001"/>
              <a:gd name="connsiteX0-805" fmla="*/ 425696 w 798638"/>
              <a:gd name="connsiteY0-806" fmla="*/ 1331843 h 2449001"/>
              <a:gd name="connsiteX1-807" fmla="*/ 537015 w 798638"/>
              <a:gd name="connsiteY1-808" fmla="*/ 1379551 h 2449001"/>
              <a:gd name="connsiteX2-809" fmla="*/ 775553 w 798638"/>
              <a:gd name="connsiteY2-810" fmla="*/ 1406369 h 2449001"/>
              <a:gd name="connsiteX3-811" fmla="*/ 620503 w 798638"/>
              <a:gd name="connsiteY3-812" fmla="*/ 1741335 h 2449001"/>
              <a:gd name="connsiteX4-813" fmla="*/ 604600 w 798638"/>
              <a:gd name="connsiteY4-814" fmla="*/ 2441050 h 2449001"/>
              <a:gd name="connsiteX5-815" fmla="*/ 314378 w 798638"/>
              <a:gd name="connsiteY5-816" fmla="*/ 2445025 h 2449001"/>
              <a:gd name="connsiteX6-817" fmla="*/ 207035 w 798638"/>
              <a:gd name="connsiteY6-818" fmla="*/ 1673750 h 2449001"/>
              <a:gd name="connsiteX7-819" fmla="*/ 203060 w 798638"/>
              <a:gd name="connsiteY7-820" fmla="*/ 2441050 h 2449001"/>
              <a:gd name="connsiteX8-821" fmla="*/ 131498 w 798638"/>
              <a:gd name="connsiteY8-822" fmla="*/ 2449001 h 2449001"/>
              <a:gd name="connsiteX9-823" fmla="*/ 301 w 798638"/>
              <a:gd name="connsiteY9-824" fmla="*/ 1701579 h 2449001"/>
              <a:gd name="connsiteX10-825" fmla="*/ 95814 w 798638"/>
              <a:gd name="connsiteY10-826" fmla="*/ 1597201 h 2449001"/>
              <a:gd name="connsiteX11-827" fmla="*/ 84343 w 798638"/>
              <a:gd name="connsiteY11-828" fmla="*/ 1389262 h 2449001"/>
              <a:gd name="connsiteX12-829" fmla="*/ 334256 w 798638"/>
              <a:gd name="connsiteY12-830" fmla="*/ 1375575 h 2449001"/>
              <a:gd name="connsiteX13-831" fmla="*/ 425696 w 798638"/>
              <a:gd name="connsiteY13-832" fmla="*/ 1331843 h 2449001"/>
              <a:gd name="connsiteX14-833" fmla="*/ 218310 w 798638"/>
              <a:gd name="connsiteY14-834" fmla="*/ 0 h 2449001"/>
              <a:gd name="connsiteX15-835" fmla="*/ 570023 w 798638"/>
              <a:gd name="connsiteY15-836" fmla="*/ 3422 h 2449001"/>
              <a:gd name="connsiteX16-837" fmla="*/ 677271 w 798638"/>
              <a:gd name="connsiteY16-838" fmla="*/ 938156 h 2449001"/>
              <a:gd name="connsiteX17-839" fmla="*/ 719893 w 798638"/>
              <a:gd name="connsiteY17-840" fmla="*/ 1307990 h 2449001"/>
              <a:gd name="connsiteX18-841" fmla="*/ 409792 w 798638"/>
              <a:gd name="connsiteY18-842" fmla="*/ 1268233 h 2449001"/>
              <a:gd name="connsiteX19-843" fmla="*/ 99692 w 798638"/>
              <a:gd name="connsiteY19-844" fmla="*/ 1288111 h 2449001"/>
              <a:gd name="connsiteX20-845" fmla="*/ 133257 w 798638"/>
              <a:gd name="connsiteY20-846" fmla="*/ 945913 h 2449001"/>
              <a:gd name="connsiteX21-847" fmla="*/ 218310 w 798638"/>
              <a:gd name="connsiteY21-848" fmla="*/ 0 h 2449001"/>
              <a:gd name="connsiteX0-849" fmla="*/ 425696 w 798137"/>
              <a:gd name="connsiteY0-850" fmla="*/ 1331843 h 2449001"/>
              <a:gd name="connsiteX1-851" fmla="*/ 537015 w 798137"/>
              <a:gd name="connsiteY1-852" fmla="*/ 1379551 h 2449001"/>
              <a:gd name="connsiteX2-853" fmla="*/ 775553 w 798137"/>
              <a:gd name="connsiteY2-854" fmla="*/ 1406369 h 2449001"/>
              <a:gd name="connsiteX3-855" fmla="*/ 613659 w 798137"/>
              <a:gd name="connsiteY3-856" fmla="*/ 1785816 h 2449001"/>
              <a:gd name="connsiteX4-857" fmla="*/ 604600 w 798137"/>
              <a:gd name="connsiteY4-858" fmla="*/ 2441050 h 2449001"/>
              <a:gd name="connsiteX5-859" fmla="*/ 314378 w 798137"/>
              <a:gd name="connsiteY5-860" fmla="*/ 2445025 h 2449001"/>
              <a:gd name="connsiteX6-861" fmla="*/ 207035 w 798137"/>
              <a:gd name="connsiteY6-862" fmla="*/ 1673750 h 2449001"/>
              <a:gd name="connsiteX7-863" fmla="*/ 203060 w 798137"/>
              <a:gd name="connsiteY7-864" fmla="*/ 2441050 h 2449001"/>
              <a:gd name="connsiteX8-865" fmla="*/ 131498 w 798137"/>
              <a:gd name="connsiteY8-866" fmla="*/ 2449001 h 2449001"/>
              <a:gd name="connsiteX9-867" fmla="*/ 301 w 798137"/>
              <a:gd name="connsiteY9-868" fmla="*/ 1701579 h 2449001"/>
              <a:gd name="connsiteX10-869" fmla="*/ 95814 w 798137"/>
              <a:gd name="connsiteY10-870" fmla="*/ 1597201 h 2449001"/>
              <a:gd name="connsiteX11-871" fmla="*/ 84343 w 798137"/>
              <a:gd name="connsiteY11-872" fmla="*/ 1389262 h 2449001"/>
              <a:gd name="connsiteX12-873" fmla="*/ 334256 w 798137"/>
              <a:gd name="connsiteY12-874" fmla="*/ 1375575 h 2449001"/>
              <a:gd name="connsiteX13-875" fmla="*/ 425696 w 798137"/>
              <a:gd name="connsiteY13-876" fmla="*/ 1331843 h 2449001"/>
              <a:gd name="connsiteX14-877" fmla="*/ 218310 w 798137"/>
              <a:gd name="connsiteY14-878" fmla="*/ 0 h 2449001"/>
              <a:gd name="connsiteX15-879" fmla="*/ 570023 w 798137"/>
              <a:gd name="connsiteY15-880" fmla="*/ 3422 h 2449001"/>
              <a:gd name="connsiteX16-881" fmla="*/ 677271 w 798137"/>
              <a:gd name="connsiteY16-882" fmla="*/ 938156 h 2449001"/>
              <a:gd name="connsiteX17-883" fmla="*/ 719893 w 798137"/>
              <a:gd name="connsiteY17-884" fmla="*/ 1307990 h 2449001"/>
              <a:gd name="connsiteX18-885" fmla="*/ 409792 w 798137"/>
              <a:gd name="connsiteY18-886" fmla="*/ 1268233 h 2449001"/>
              <a:gd name="connsiteX19-887" fmla="*/ 99692 w 798137"/>
              <a:gd name="connsiteY19-888" fmla="*/ 1288111 h 2449001"/>
              <a:gd name="connsiteX20-889" fmla="*/ 133257 w 798137"/>
              <a:gd name="connsiteY20-890" fmla="*/ 945913 h 2449001"/>
              <a:gd name="connsiteX21-891" fmla="*/ 218310 w 798137"/>
              <a:gd name="connsiteY21-892" fmla="*/ 0 h 2449001"/>
              <a:gd name="connsiteX0-893" fmla="*/ 425696 w 797686"/>
              <a:gd name="connsiteY0-894" fmla="*/ 1331843 h 2449001"/>
              <a:gd name="connsiteX1-895" fmla="*/ 537015 w 797686"/>
              <a:gd name="connsiteY1-896" fmla="*/ 1379551 h 2449001"/>
              <a:gd name="connsiteX2-897" fmla="*/ 775553 w 797686"/>
              <a:gd name="connsiteY2-898" fmla="*/ 1406369 h 2449001"/>
              <a:gd name="connsiteX3-899" fmla="*/ 613659 w 797686"/>
              <a:gd name="connsiteY3-900" fmla="*/ 1785816 h 2449001"/>
              <a:gd name="connsiteX4-901" fmla="*/ 604600 w 797686"/>
              <a:gd name="connsiteY4-902" fmla="*/ 2441050 h 2449001"/>
              <a:gd name="connsiteX5-903" fmla="*/ 314378 w 797686"/>
              <a:gd name="connsiteY5-904" fmla="*/ 2445025 h 2449001"/>
              <a:gd name="connsiteX6-905" fmla="*/ 207035 w 797686"/>
              <a:gd name="connsiteY6-906" fmla="*/ 1673750 h 2449001"/>
              <a:gd name="connsiteX7-907" fmla="*/ 203060 w 797686"/>
              <a:gd name="connsiteY7-908" fmla="*/ 2441050 h 2449001"/>
              <a:gd name="connsiteX8-909" fmla="*/ 131498 w 797686"/>
              <a:gd name="connsiteY8-910" fmla="*/ 2449001 h 2449001"/>
              <a:gd name="connsiteX9-911" fmla="*/ 301 w 797686"/>
              <a:gd name="connsiteY9-912" fmla="*/ 1701579 h 2449001"/>
              <a:gd name="connsiteX10-913" fmla="*/ 95814 w 797686"/>
              <a:gd name="connsiteY10-914" fmla="*/ 1597201 h 2449001"/>
              <a:gd name="connsiteX11-915" fmla="*/ 84343 w 797686"/>
              <a:gd name="connsiteY11-916" fmla="*/ 1389262 h 2449001"/>
              <a:gd name="connsiteX12-917" fmla="*/ 334256 w 797686"/>
              <a:gd name="connsiteY12-918" fmla="*/ 1375575 h 2449001"/>
              <a:gd name="connsiteX13-919" fmla="*/ 425696 w 797686"/>
              <a:gd name="connsiteY13-920" fmla="*/ 1331843 h 2449001"/>
              <a:gd name="connsiteX14-921" fmla="*/ 218310 w 797686"/>
              <a:gd name="connsiteY14-922" fmla="*/ 0 h 2449001"/>
              <a:gd name="connsiteX15-923" fmla="*/ 570023 w 797686"/>
              <a:gd name="connsiteY15-924" fmla="*/ 3422 h 2449001"/>
              <a:gd name="connsiteX16-925" fmla="*/ 677271 w 797686"/>
              <a:gd name="connsiteY16-926" fmla="*/ 938156 h 2449001"/>
              <a:gd name="connsiteX17-927" fmla="*/ 719893 w 797686"/>
              <a:gd name="connsiteY17-928" fmla="*/ 1307990 h 2449001"/>
              <a:gd name="connsiteX18-929" fmla="*/ 409792 w 797686"/>
              <a:gd name="connsiteY18-930" fmla="*/ 1268233 h 2449001"/>
              <a:gd name="connsiteX19-931" fmla="*/ 99692 w 797686"/>
              <a:gd name="connsiteY19-932" fmla="*/ 1288111 h 2449001"/>
              <a:gd name="connsiteX20-933" fmla="*/ 133257 w 797686"/>
              <a:gd name="connsiteY20-934" fmla="*/ 945913 h 2449001"/>
              <a:gd name="connsiteX21-935" fmla="*/ 218310 w 797686"/>
              <a:gd name="connsiteY21-936" fmla="*/ 0 h 2449001"/>
              <a:gd name="connsiteX0-937" fmla="*/ 425696 w 797686"/>
              <a:gd name="connsiteY0-938" fmla="*/ 1331843 h 2449001"/>
              <a:gd name="connsiteX1-939" fmla="*/ 537015 w 797686"/>
              <a:gd name="connsiteY1-940" fmla="*/ 1379551 h 2449001"/>
              <a:gd name="connsiteX2-941" fmla="*/ 775553 w 797686"/>
              <a:gd name="connsiteY2-942" fmla="*/ 1406369 h 2449001"/>
              <a:gd name="connsiteX3-943" fmla="*/ 613659 w 797686"/>
              <a:gd name="connsiteY3-944" fmla="*/ 1785816 h 2449001"/>
              <a:gd name="connsiteX4-945" fmla="*/ 604600 w 797686"/>
              <a:gd name="connsiteY4-946" fmla="*/ 2441050 h 2449001"/>
              <a:gd name="connsiteX5-947" fmla="*/ 314378 w 797686"/>
              <a:gd name="connsiteY5-948" fmla="*/ 2445025 h 2449001"/>
              <a:gd name="connsiteX6-949" fmla="*/ 213878 w 797686"/>
              <a:gd name="connsiteY6-950" fmla="*/ 1707967 h 2449001"/>
              <a:gd name="connsiteX7-951" fmla="*/ 203060 w 797686"/>
              <a:gd name="connsiteY7-952" fmla="*/ 2441050 h 2449001"/>
              <a:gd name="connsiteX8-953" fmla="*/ 131498 w 797686"/>
              <a:gd name="connsiteY8-954" fmla="*/ 2449001 h 2449001"/>
              <a:gd name="connsiteX9-955" fmla="*/ 301 w 797686"/>
              <a:gd name="connsiteY9-956" fmla="*/ 1701579 h 2449001"/>
              <a:gd name="connsiteX10-957" fmla="*/ 95814 w 797686"/>
              <a:gd name="connsiteY10-958" fmla="*/ 1597201 h 2449001"/>
              <a:gd name="connsiteX11-959" fmla="*/ 84343 w 797686"/>
              <a:gd name="connsiteY11-960" fmla="*/ 1389262 h 2449001"/>
              <a:gd name="connsiteX12-961" fmla="*/ 334256 w 797686"/>
              <a:gd name="connsiteY12-962" fmla="*/ 1375575 h 2449001"/>
              <a:gd name="connsiteX13-963" fmla="*/ 425696 w 797686"/>
              <a:gd name="connsiteY13-964" fmla="*/ 1331843 h 2449001"/>
              <a:gd name="connsiteX14-965" fmla="*/ 218310 w 797686"/>
              <a:gd name="connsiteY14-966" fmla="*/ 0 h 2449001"/>
              <a:gd name="connsiteX15-967" fmla="*/ 570023 w 797686"/>
              <a:gd name="connsiteY15-968" fmla="*/ 3422 h 2449001"/>
              <a:gd name="connsiteX16-969" fmla="*/ 677271 w 797686"/>
              <a:gd name="connsiteY16-970" fmla="*/ 938156 h 2449001"/>
              <a:gd name="connsiteX17-971" fmla="*/ 719893 w 797686"/>
              <a:gd name="connsiteY17-972" fmla="*/ 1307990 h 2449001"/>
              <a:gd name="connsiteX18-973" fmla="*/ 409792 w 797686"/>
              <a:gd name="connsiteY18-974" fmla="*/ 1268233 h 2449001"/>
              <a:gd name="connsiteX19-975" fmla="*/ 99692 w 797686"/>
              <a:gd name="connsiteY19-976" fmla="*/ 1288111 h 2449001"/>
              <a:gd name="connsiteX20-977" fmla="*/ 133257 w 797686"/>
              <a:gd name="connsiteY20-978" fmla="*/ 945913 h 2449001"/>
              <a:gd name="connsiteX21-979" fmla="*/ 218310 w 797686"/>
              <a:gd name="connsiteY21-980" fmla="*/ 0 h 2449001"/>
              <a:gd name="connsiteX0-981" fmla="*/ 425696 w 797686"/>
              <a:gd name="connsiteY0-982" fmla="*/ 1331843 h 2449001"/>
              <a:gd name="connsiteX1-983" fmla="*/ 537015 w 797686"/>
              <a:gd name="connsiteY1-984" fmla="*/ 1379551 h 2449001"/>
              <a:gd name="connsiteX2-985" fmla="*/ 775553 w 797686"/>
              <a:gd name="connsiteY2-986" fmla="*/ 1406369 h 2449001"/>
              <a:gd name="connsiteX3-987" fmla="*/ 613659 w 797686"/>
              <a:gd name="connsiteY3-988" fmla="*/ 1785816 h 2449001"/>
              <a:gd name="connsiteX4-989" fmla="*/ 604600 w 797686"/>
              <a:gd name="connsiteY4-990" fmla="*/ 2441050 h 2449001"/>
              <a:gd name="connsiteX5-991" fmla="*/ 314378 w 797686"/>
              <a:gd name="connsiteY5-992" fmla="*/ 2445025 h 2449001"/>
              <a:gd name="connsiteX6-993" fmla="*/ 213878 w 797686"/>
              <a:gd name="connsiteY6-994" fmla="*/ 1707967 h 2449001"/>
              <a:gd name="connsiteX7-995" fmla="*/ 203060 w 797686"/>
              <a:gd name="connsiteY7-996" fmla="*/ 2441050 h 2449001"/>
              <a:gd name="connsiteX8-997" fmla="*/ 131498 w 797686"/>
              <a:gd name="connsiteY8-998" fmla="*/ 2449001 h 2449001"/>
              <a:gd name="connsiteX9-999" fmla="*/ 301 w 797686"/>
              <a:gd name="connsiteY9-1000" fmla="*/ 1701579 h 2449001"/>
              <a:gd name="connsiteX10-1001" fmla="*/ 95814 w 797686"/>
              <a:gd name="connsiteY10-1002" fmla="*/ 1597201 h 2449001"/>
              <a:gd name="connsiteX11-1003" fmla="*/ 84343 w 797686"/>
              <a:gd name="connsiteY11-1004" fmla="*/ 1389262 h 2449001"/>
              <a:gd name="connsiteX12-1005" fmla="*/ 334256 w 797686"/>
              <a:gd name="connsiteY12-1006" fmla="*/ 1375575 h 2449001"/>
              <a:gd name="connsiteX13-1007" fmla="*/ 425696 w 797686"/>
              <a:gd name="connsiteY13-1008" fmla="*/ 1331843 h 2449001"/>
              <a:gd name="connsiteX14-1009" fmla="*/ 218310 w 797686"/>
              <a:gd name="connsiteY14-1010" fmla="*/ 0 h 2449001"/>
              <a:gd name="connsiteX15-1011" fmla="*/ 570023 w 797686"/>
              <a:gd name="connsiteY15-1012" fmla="*/ 3422 h 2449001"/>
              <a:gd name="connsiteX16-1013" fmla="*/ 677271 w 797686"/>
              <a:gd name="connsiteY16-1014" fmla="*/ 938156 h 2449001"/>
              <a:gd name="connsiteX17-1015" fmla="*/ 719893 w 797686"/>
              <a:gd name="connsiteY17-1016" fmla="*/ 1307990 h 2449001"/>
              <a:gd name="connsiteX18-1017" fmla="*/ 409792 w 797686"/>
              <a:gd name="connsiteY18-1018" fmla="*/ 1268233 h 2449001"/>
              <a:gd name="connsiteX19-1019" fmla="*/ 99692 w 797686"/>
              <a:gd name="connsiteY19-1020" fmla="*/ 1288111 h 2449001"/>
              <a:gd name="connsiteX20-1021" fmla="*/ 133257 w 797686"/>
              <a:gd name="connsiteY20-1022" fmla="*/ 945913 h 2449001"/>
              <a:gd name="connsiteX21-1023" fmla="*/ 218310 w 797686"/>
              <a:gd name="connsiteY21-1024" fmla="*/ 0 h 2449001"/>
              <a:gd name="connsiteX0-1025" fmla="*/ 425696 w 797686"/>
              <a:gd name="connsiteY0-1026" fmla="*/ 1331843 h 2449001"/>
              <a:gd name="connsiteX1-1027" fmla="*/ 537015 w 797686"/>
              <a:gd name="connsiteY1-1028" fmla="*/ 1379551 h 2449001"/>
              <a:gd name="connsiteX2-1029" fmla="*/ 775553 w 797686"/>
              <a:gd name="connsiteY2-1030" fmla="*/ 1406369 h 2449001"/>
              <a:gd name="connsiteX3-1031" fmla="*/ 613659 w 797686"/>
              <a:gd name="connsiteY3-1032" fmla="*/ 1785816 h 2449001"/>
              <a:gd name="connsiteX4-1033" fmla="*/ 604600 w 797686"/>
              <a:gd name="connsiteY4-1034" fmla="*/ 2441050 h 2449001"/>
              <a:gd name="connsiteX5-1035" fmla="*/ 314378 w 797686"/>
              <a:gd name="connsiteY5-1036" fmla="*/ 2445025 h 2449001"/>
              <a:gd name="connsiteX6-1037" fmla="*/ 224143 w 797686"/>
              <a:gd name="connsiteY6-1038" fmla="*/ 1721654 h 2449001"/>
              <a:gd name="connsiteX7-1039" fmla="*/ 203060 w 797686"/>
              <a:gd name="connsiteY7-1040" fmla="*/ 2441050 h 2449001"/>
              <a:gd name="connsiteX8-1041" fmla="*/ 131498 w 797686"/>
              <a:gd name="connsiteY8-1042" fmla="*/ 2449001 h 2449001"/>
              <a:gd name="connsiteX9-1043" fmla="*/ 301 w 797686"/>
              <a:gd name="connsiteY9-1044" fmla="*/ 1701579 h 2449001"/>
              <a:gd name="connsiteX10-1045" fmla="*/ 95814 w 797686"/>
              <a:gd name="connsiteY10-1046" fmla="*/ 1597201 h 2449001"/>
              <a:gd name="connsiteX11-1047" fmla="*/ 84343 w 797686"/>
              <a:gd name="connsiteY11-1048" fmla="*/ 1389262 h 2449001"/>
              <a:gd name="connsiteX12-1049" fmla="*/ 334256 w 797686"/>
              <a:gd name="connsiteY12-1050" fmla="*/ 1375575 h 2449001"/>
              <a:gd name="connsiteX13-1051" fmla="*/ 425696 w 797686"/>
              <a:gd name="connsiteY13-1052" fmla="*/ 1331843 h 2449001"/>
              <a:gd name="connsiteX14-1053" fmla="*/ 218310 w 797686"/>
              <a:gd name="connsiteY14-1054" fmla="*/ 0 h 2449001"/>
              <a:gd name="connsiteX15-1055" fmla="*/ 570023 w 797686"/>
              <a:gd name="connsiteY15-1056" fmla="*/ 3422 h 2449001"/>
              <a:gd name="connsiteX16-1057" fmla="*/ 677271 w 797686"/>
              <a:gd name="connsiteY16-1058" fmla="*/ 938156 h 2449001"/>
              <a:gd name="connsiteX17-1059" fmla="*/ 719893 w 797686"/>
              <a:gd name="connsiteY17-1060" fmla="*/ 1307990 h 2449001"/>
              <a:gd name="connsiteX18-1061" fmla="*/ 409792 w 797686"/>
              <a:gd name="connsiteY18-1062" fmla="*/ 1268233 h 2449001"/>
              <a:gd name="connsiteX19-1063" fmla="*/ 99692 w 797686"/>
              <a:gd name="connsiteY19-1064" fmla="*/ 1288111 h 2449001"/>
              <a:gd name="connsiteX20-1065" fmla="*/ 133257 w 797686"/>
              <a:gd name="connsiteY20-1066" fmla="*/ 945913 h 2449001"/>
              <a:gd name="connsiteX21-1067" fmla="*/ 218310 w 797686"/>
              <a:gd name="connsiteY21-1068" fmla="*/ 0 h 2449001"/>
              <a:gd name="connsiteX0-1069" fmla="*/ 425647 w 797637"/>
              <a:gd name="connsiteY0-1070" fmla="*/ 1331843 h 2449001"/>
              <a:gd name="connsiteX1-1071" fmla="*/ 536966 w 797637"/>
              <a:gd name="connsiteY1-1072" fmla="*/ 1379551 h 2449001"/>
              <a:gd name="connsiteX2-1073" fmla="*/ 775504 w 797637"/>
              <a:gd name="connsiteY2-1074" fmla="*/ 1406369 h 2449001"/>
              <a:gd name="connsiteX3-1075" fmla="*/ 613610 w 797637"/>
              <a:gd name="connsiteY3-1076" fmla="*/ 1785816 h 2449001"/>
              <a:gd name="connsiteX4-1077" fmla="*/ 604551 w 797637"/>
              <a:gd name="connsiteY4-1078" fmla="*/ 2441050 h 2449001"/>
              <a:gd name="connsiteX5-1079" fmla="*/ 314329 w 797637"/>
              <a:gd name="connsiteY5-1080" fmla="*/ 2445025 h 2449001"/>
              <a:gd name="connsiteX6-1081" fmla="*/ 224094 w 797637"/>
              <a:gd name="connsiteY6-1082" fmla="*/ 1721654 h 2449001"/>
              <a:gd name="connsiteX7-1083" fmla="*/ 203011 w 797637"/>
              <a:gd name="connsiteY7-1084" fmla="*/ 2441050 h 2449001"/>
              <a:gd name="connsiteX8-1085" fmla="*/ 131449 w 797637"/>
              <a:gd name="connsiteY8-1086" fmla="*/ 2449001 h 2449001"/>
              <a:gd name="connsiteX9-1087" fmla="*/ 252 w 797637"/>
              <a:gd name="connsiteY9-1088" fmla="*/ 1701579 h 2449001"/>
              <a:gd name="connsiteX10-1089" fmla="*/ 112873 w 797637"/>
              <a:gd name="connsiteY10-1090" fmla="*/ 1641682 h 2449001"/>
              <a:gd name="connsiteX11-1091" fmla="*/ 84294 w 797637"/>
              <a:gd name="connsiteY11-1092" fmla="*/ 1389262 h 2449001"/>
              <a:gd name="connsiteX12-1093" fmla="*/ 334207 w 797637"/>
              <a:gd name="connsiteY12-1094" fmla="*/ 1375575 h 2449001"/>
              <a:gd name="connsiteX13-1095" fmla="*/ 425647 w 797637"/>
              <a:gd name="connsiteY13-1096" fmla="*/ 1331843 h 2449001"/>
              <a:gd name="connsiteX14-1097" fmla="*/ 218261 w 797637"/>
              <a:gd name="connsiteY14-1098" fmla="*/ 0 h 2449001"/>
              <a:gd name="connsiteX15-1099" fmla="*/ 569974 w 797637"/>
              <a:gd name="connsiteY15-1100" fmla="*/ 3422 h 2449001"/>
              <a:gd name="connsiteX16-1101" fmla="*/ 677222 w 797637"/>
              <a:gd name="connsiteY16-1102" fmla="*/ 938156 h 2449001"/>
              <a:gd name="connsiteX17-1103" fmla="*/ 719844 w 797637"/>
              <a:gd name="connsiteY17-1104" fmla="*/ 1307990 h 2449001"/>
              <a:gd name="connsiteX18-1105" fmla="*/ 409743 w 797637"/>
              <a:gd name="connsiteY18-1106" fmla="*/ 1268233 h 2449001"/>
              <a:gd name="connsiteX19-1107" fmla="*/ 99643 w 797637"/>
              <a:gd name="connsiteY19-1108" fmla="*/ 1288111 h 2449001"/>
              <a:gd name="connsiteX20-1109" fmla="*/ 133208 w 797637"/>
              <a:gd name="connsiteY20-1110" fmla="*/ 945913 h 2449001"/>
              <a:gd name="connsiteX21-1111" fmla="*/ 218261 w 797637"/>
              <a:gd name="connsiteY21-1112" fmla="*/ 0 h 2449001"/>
              <a:gd name="connsiteX0-1113" fmla="*/ 425647 w 797637"/>
              <a:gd name="connsiteY0-1114" fmla="*/ 1331843 h 2449001"/>
              <a:gd name="connsiteX1-1115" fmla="*/ 536966 w 797637"/>
              <a:gd name="connsiteY1-1116" fmla="*/ 1379551 h 2449001"/>
              <a:gd name="connsiteX2-1117" fmla="*/ 775504 w 797637"/>
              <a:gd name="connsiteY2-1118" fmla="*/ 1406369 h 2449001"/>
              <a:gd name="connsiteX3-1119" fmla="*/ 613610 w 797637"/>
              <a:gd name="connsiteY3-1120" fmla="*/ 1785816 h 2449001"/>
              <a:gd name="connsiteX4-1121" fmla="*/ 604551 w 797637"/>
              <a:gd name="connsiteY4-1122" fmla="*/ 2441050 h 2449001"/>
              <a:gd name="connsiteX5-1123" fmla="*/ 314329 w 797637"/>
              <a:gd name="connsiteY5-1124" fmla="*/ 2445025 h 2449001"/>
              <a:gd name="connsiteX6-1125" fmla="*/ 224094 w 797637"/>
              <a:gd name="connsiteY6-1126" fmla="*/ 1721654 h 2449001"/>
              <a:gd name="connsiteX7-1127" fmla="*/ 203011 w 797637"/>
              <a:gd name="connsiteY7-1128" fmla="*/ 2441050 h 2449001"/>
              <a:gd name="connsiteX8-1129" fmla="*/ 131449 w 797637"/>
              <a:gd name="connsiteY8-1130" fmla="*/ 2449001 h 2449001"/>
              <a:gd name="connsiteX9-1131" fmla="*/ 252 w 797637"/>
              <a:gd name="connsiteY9-1132" fmla="*/ 1701579 h 2449001"/>
              <a:gd name="connsiteX10-1133" fmla="*/ 112873 w 797637"/>
              <a:gd name="connsiteY10-1134" fmla="*/ 1641682 h 2449001"/>
              <a:gd name="connsiteX11-1135" fmla="*/ 84294 w 797637"/>
              <a:gd name="connsiteY11-1136" fmla="*/ 1389262 h 2449001"/>
              <a:gd name="connsiteX12-1137" fmla="*/ 334207 w 797637"/>
              <a:gd name="connsiteY12-1138" fmla="*/ 1375575 h 2449001"/>
              <a:gd name="connsiteX13-1139" fmla="*/ 425647 w 797637"/>
              <a:gd name="connsiteY13-1140" fmla="*/ 1331843 h 2449001"/>
              <a:gd name="connsiteX14-1141" fmla="*/ 218261 w 797637"/>
              <a:gd name="connsiteY14-1142" fmla="*/ 0 h 2449001"/>
              <a:gd name="connsiteX15-1143" fmla="*/ 569974 w 797637"/>
              <a:gd name="connsiteY15-1144" fmla="*/ 3422 h 2449001"/>
              <a:gd name="connsiteX16-1145" fmla="*/ 677222 w 797637"/>
              <a:gd name="connsiteY16-1146" fmla="*/ 938156 h 2449001"/>
              <a:gd name="connsiteX17-1147" fmla="*/ 719844 w 797637"/>
              <a:gd name="connsiteY17-1148" fmla="*/ 1307990 h 2449001"/>
              <a:gd name="connsiteX18-1149" fmla="*/ 409743 w 797637"/>
              <a:gd name="connsiteY18-1150" fmla="*/ 1268233 h 2449001"/>
              <a:gd name="connsiteX19-1151" fmla="*/ 99643 w 797637"/>
              <a:gd name="connsiteY19-1152" fmla="*/ 1288111 h 2449001"/>
              <a:gd name="connsiteX20-1153" fmla="*/ 133208 w 797637"/>
              <a:gd name="connsiteY20-1154" fmla="*/ 945913 h 2449001"/>
              <a:gd name="connsiteX21-1155" fmla="*/ 218261 w 797637"/>
              <a:gd name="connsiteY21-1156" fmla="*/ 0 h 2449001"/>
              <a:gd name="connsiteX0-1157" fmla="*/ 425647 w 797637"/>
              <a:gd name="connsiteY0-1158" fmla="*/ 1331843 h 2449001"/>
              <a:gd name="connsiteX1-1159" fmla="*/ 536966 w 797637"/>
              <a:gd name="connsiteY1-1160" fmla="*/ 1379551 h 2449001"/>
              <a:gd name="connsiteX2-1161" fmla="*/ 775504 w 797637"/>
              <a:gd name="connsiteY2-1162" fmla="*/ 1406369 h 2449001"/>
              <a:gd name="connsiteX3-1163" fmla="*/ 613610 w 797637"/>
              <a:gd name="connsiteY3-1164" fmla="*/ 1785816 h 2449001"/>
              <a:gd name="connsiteX4-1165" fmla="*/ 604551 w 797637"/>
              <a:gd name="connsiteY4-1166" fmla="*/ 2441050 h 2449001"/>
              <a:gd name="connsiteX5-1167" fmla="*/ 314329 w 797637"/>
              <a:gd name="connsiteY5-1168" fmla="*/ 2445025 h 2449001"/>
              <a:gd name="connsiteX6-1169" fmla="*/ 224094 w 797637"/>
              <a:gd name="connsiteY6-1170" fmla="*/ 1721654 h 2449001"/>
              <a:gd name="connsiteX7-1171" fmla="*/ 203011 w 797637"/>
              <a:gd name="connsiteY7-1172" fmla="*/ 2441050 h 2449001"/>
              <a:gd name="connsiteX8-1173" fmla="*/ 131449 w 797637"/>
              <a:gd name="connsiteY8-1174" fmla="*/ 2449001 h 2449001"/>
              <a:gd name="connsiteX9-1175" fmla="*/ 252 w 797637"/>
              <a:gd name="connsiteY9-1176" fmla="*/ 1701579 h 2449001"/>
              <a:gd name="connsiteX10-1177" fmla="*/ 112873 w 797637"/>
              <a:gd name="connsiteY10-1178" fmla="*/ 1641682 h 2449001"/>
              <a:gd name="connsiteX11-1179" fmla="*/ 84294 w 797637"/>
              <a:gd name="connsiteY11-1180" fmla="*/ 1389262 h 2449001"/>
              <a:gd name="connsiteX12-1181" fmla="*/ 334207 w 797637"/>
              <a:gd name="connsiteY12-1182" fmla="*/ 1375575 h 2449001"/>
              <a:gd name="connsiteX13-1183" fmla="*/ 425647 w 797637"/>
              <a:gd name="connsiteY13-1184" fmla="*/ 1331843 h 2449001"/>
              <a:gd name="connsiteX14-1185" fmla="*/ 218261 w 797637"/>
              <a:gd name="connsiteY14-1186" fmla="*/ 0 h 2449001"/>
              <a:gd name="connsiteX15-1187" fmla="*/ 569974 w 797637"/>
              <a:gd name="connsiteY15-1188" fmla="*/ 3422 h 2449001"/>
              <a:gd name="connsiteX16-1189" fmla="*/ 677222 w 797637"/>
              <a:gd name="connsiteY16-1190" fmla="*/ 938156 h 2449001"/>
              <a:gd name="connsiteX17-1191" fmla="*/ 719844 w 797637"/>
              <a:gd name="connsiteY17-1192" fmla="*/ 1307990 h 2449001"/>
              <a:gd name="connsiteX18-1193" fmla="*/ 409743 w 797637"/>
              <a:gd name="connsiteY18-1194" fmla="*/ 1268233 h 2449001"/>
              <a:gd name="connsiteX19-1195" fmla="*/ 99643 w 797637"/>
              <a:gd name="connsiteY19-1196" fmla="*/ 1288111 h 2449001"/>
              <a:gd name="connsiteX20-1197" fmla="*/ 133208 w 797637"/>
              <a:gd name="connsiteY20-1198" fmla="*/ 945913 h 2449001"/>
              <a:gd name="connsiteX21-1199" fmla="*/ 218261 w 797637"/>
              <a:gd name="connsiteY21-1200" fmla="*/ 0 h 2449001"/>
              <a:gd name="connsiteX0-1201" fmla="*/ 405179 w 777169"/>
              <a:gd name="connsiteY0-1202" fmla="*/ 1331843 h 2449001"/>
              <a:gd name="connsiteX1-1203" fmla="*/ 516498 w 777169"/>
              <a:gd name="connsiteY1-1204" fmla="*/ 1379551 h 2449001"/>
              <a:gd name="connsiteX2-1205" fmla="*/ 755036 w 777169"/>
              <a:gd name="connsiteY2-1206" fmla="*/ 1406369 h 2449001"/>
              <a:gd name="connsiteX3-1207" fmla="*/ 593142 w 777169"/>
              <a:gd name="connsiteY3-1208" fmla="*/ 1785816 h 2449001"/>
              <a:gd name="connsiteX4-1209" fmla="*/ 584083 w 777169"/>
              <a:gd name="connsiteY4-1210" fmla="*/ 2441050 h 2449001"/>
              <a:gd name="connsiteX5-1211" fmla="*/ 293861 w 777169"/>
              <a:gd name="connsiteY5-1212" fmla="*/ 2445025 h 2449001"/>
              <a:gd name="connsiteX6-1213" fmla="*/ 203626 w 777169"/>
              <a:gd name="connsiteY6-1214" fmla="*/ 1721654 h 2449001"/>
              <a:gd name="connsiteX7-1215" fmla="*/ 182543 w 777169"/>
              <a:gd name="connsiteY7-1216" fmla="*/ 2441050 h 2449001"/>
              <a:gd name="connsiteX8-1217" fmla="*/ 110981 w 777169"/>
              <a:gd name="connsiteY8-1218" fmla="*/ 2449001 h 2449001"/>
              <a:gd name="connsiteX9-1219" fmla="*/ 313 w 777169"/>
              <a:gd name="connsiteY9-1220" fmla="*/ 1749481 h 2449001"/>
              <a:gd name="connsiteX10-1221" fmla="*/ 92405 w 777169"/>
              <a:gd name="connsiteY10-1222" fmla="*/ 1641682 h 2449001"/>
              <a:gd name="connsiteX11-1223" fmla="*/ 63826 w 777169"/>
              <a:gd name="connsiteY11-1224" fmla="*/ 1389262 h 2449001"/>
              <a:gd name="connsiteX12-1225" fmla="*/ 313739 w 777169"/>
              <a:gd name="connsiteY12-1226" fmla="*/ 1375575 h 2449001"/>
              <a:gd name="connsiteX13-1227" fmla="*/ 405179 w 777169"/>
              <a:gd name="connsiteY13-1228" fmla="*/ 1331843 h 2449001"/>
              <a:gd name="connsiteX14-1229" fmla="*/ 197793 w 777169"/>
              <a:gd name="connsiteY14-1230" fmla="*/ 0 h 2449001"/>
              <a:gd name="connsiteX15-1231" fmla="*/ 549506 w 777169"/>
              <a:gd name="connsiteY15-1232" fmla="*/ 3422 h 2449001"/>
              <a:gd name="connsiteX16-1233" fmla="*/ 656754 w 777169"/>
              <a:gd name="connsiteY16-1234" fmla="*/ 938156 h 2449001"/>
              <a:gd name="connsiteX17-1235" fmla="*/ 699376 w 777169"/>
              <a:gd name="connsiteY17-1236" fmla="*/ 1307990 h 2449001"/>
              <a:gd name="connsiteX18-1237" fmla="*/ 389275 w 777169"/>
              <a:gd name="connsiteY18-1238" fmla="*/ 1268233 h 2449001"/>
              <a:gd name="connsiteX19-1239" fmla="*/ 79175 w 777169"/>
              <a:gd name="connsiteY19-1240" fmla="*/ 1288111 h 2449001"/>
              <a:gd name="connsiteX20-1241" fmla="*/ 112740 w 777169"/>
              <a:gd name="connsiteY20-1242" fmla="*/ 945913 h 2449001"/>
              <a:gd name="connsiteX21-1243" fmla="*/ 197793 w 777169"/>
              <a:gd name="connsiteY21-1244" fmla="*/ 0 h 2449001"/>
              <a:gd name="connsiteX0-1245" fmla="*/ 413332 w 785322"/>
              <a:gd name="connsiteY0-1246" fmla="*/ 1331843 h 2449001"/>
              <a:gd name="connsiteX1-1247" fmla="*/ 524651 w 785322"/>
              <a:gd name="connsiteY1-1248" fmla="*/ 1379551 h 2449001"/>
              <a:gd name="connsiteX2-1249" fmla="*/ 763189 w 785322"/>
              <a:gd name="connsiteY2-1250" fmla="*/ 1406369 h 2449001"/>
              <a:gd name="connsiteX3-1251" fmla="*/ 601295 w 785322"/>
              <a:gd name="connsiteY3-1252" fmla="*/ 1785816 h 2449001"/>
              <a:gd name="connsiteX4-1253" fmla="*/ 592236 w 785322"/>
              <a:gd name="connsiteY4-1254" fmla="*/ 2441050 h 2449001"/>
              <a:gd name="connsiteX5-1255" fmla="*/ 302014 w 785322"/>
              <a:gd name="connsiteY5-1256" fmla="*/ 2445025 h 2449001"/>
              <a:gd name="connsiteX6-1257" fmla="*/ 211779 w 785322"/>
              <a:gd name="connsiteY6-1258" fmla="*/ 1721654 h 2449001"/>
              <a:gd name="connsiteX7-1259" fmla="*/ 190696 w 785322"/>
              <a:gd name="connsiteY7-1260" fmla="*/ 2441050 h 2449001"/>
              <a:gd name="connsiteX8-1261" fmla="*/ 119134 w 785322"/>
              <a:gd name="connsiteY8-1262" fmla="*/ 2449001 h 2449001"/>
              <a:gd name="connsiteX9-1263" fmla="*/ 8466 w 785322"/>
              <a:gd name="connsiteY9-1264" fmla="*/ 1749481 h 2449001"/>
              <a:gd name="connsiteX10-1265" fmla="*/ 100558 w 785322"/>
              <a:gd name="connsiteY10-1266" fmla="*/ 1641682 h 2449001"/>
              <a:gd name="connsiteX11-1267" fmla="*/ 71979 w 785322"/>
              <a:gd name="connsiteY11-1268" fmla="*/ 1389262 h 2449001"/>
              <a:gd name="connsiteX12-1269" fmla="*/ 321892 w 785322"/>
              <a:gd name="connsiteY12-1270" fmla="*/ 1375575 h 2449001"/>
              <a:gd name="connsiteX13-1271" fmla="*/ 413332 w 785322"/>
              <a:gd name="connsiteY13-1272" fmla="*/ 1331843 h 2449001"/>
              <a:gd name="connsiteX14-1273" fmla="*/ 205946 w 785322"/>
              <a:gd name="connsiteY14-1274" fmla="*/ 0 h 2449001"/>
              <a:gd name="connsiteX15-1275" fmla="*/ 557659 w 785322"/>
              <a:gd name="connsiteY15-1276" fmla="*/ 3422 h 2449001"/>
              <a:gd name="connsiteX16-1277" fmla="*/ 664907 w 785322"/>
              <a:gd name="connsiteY16-1278" fmla="*/ 938156 h 2449001"/>
              <a:gd name="connsiteX17-1279" fmla="*/ 707529 w 785322"/>
              <a:gd name="connsiteY17-1280" fmla="*/ 1307990 h 2449001"/>
              <a:gd name="connsiteX18-1281" fmla="*/ 397428 w 785322"/>
              <a:gd name="connsiteY18-1282" fmla="*/ 1268233 h 2449001"/>
              <a:gd name="connsiteX19-1283" fmla="*/ 87328 w 785322"/>
              <a:gd name="connsiteY19-1284" fmla="*/ 1288111 h 2449001"/>
              <a:gd name="connsiteX20-1285" fmla="*/ 120893 w 785322"/>
              <a:gd name="connsiteY20-1286" fmla="*/ 945913 h 2449001"/>
              <a:gd name="connsiteX21-1287" fmla="*/ 205946 w 785322"/>
              <a:gd name="connsiteY21-1288" fmla="*/ 0 h 24490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0" name="Freeform 108"/>
          <p:cNvSpPr/>
          <p:nvPr/>
        </p:nvSpPr>
        <p:spPr>
          <a:xfrm>
            <a:off x="4887675" y="1903175"/>
            <a:ext cx="395212" cy="436711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1" name="Oval 8"/>
          <p:cNvSpPr/>
          <p:nvPr/>
        </p:nvSpPr>
        <p:spPr>
          <a:xfrm>
            <a:off x="5547080" y="1912894"/>
            <a:ext cx="415132" cy="41727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grpSp>
        <p:nvGrpSpPr>
          <p:cNvPr id="72" name="Group 110"/>
          <p:cNvGrpSpPr/>
          <p:nvPr/>
        </p:nvGrpSpPr>
        <p:grpSpPr>
          <a:xfrm>
            <a:off x="4227761" y="1903175"/>
            <a:ext cx="395212" cy="436711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-1" fmla="*/ 3030279 w 4784651"/>
                <a:gd name="connsiteY0-2" fmla="*/ 114 h 5890551"/>
                <a:gd name="connsiteX1-3" fmla="*/ 765544 w 4784651"/>
                <a:gd name="connsiteY1-4" fmla="*/ 1935240 h 5890551"/>
                <a:gd name="connsiteX2-5" fmla="*/ 0 w 4784651"/>
                <a:gd name="connsiteY2-6" fmla="*/ 3051658 h 5890551"/>
                <a:gd name="connsiteX3-7" fmla="*/ 510363 w 4784651"/>
                <a:gd name="connsiteY3-8" fmla="*/ 3328105 h 5890551"/>
                <a:gd name="connsiteX4-9" fmla="*/ 297711 w 4784651"/>
                <a:gd name="connsiteY4-10" fmla="*/ 3657714 h 5890551"/>
                <a:gd name="connsiteX5-11" fmla="*/ 489097 w 4784651"/>
                <a:gd name="connsiteY5-12" fmla="*/ 3870365 h 5890551"/>
                <a:gd name="connsiteX6-13" fmla="*/ 372139 w 4784651"/>
                <a:gd name="connsiteY6-14" fmla="*/ 4061751 h 5890551"/>
                <a:gd name="connsiteX7-15" fmla="*/ 563525 w 4784651"/>
                <a:gd name="connsiteY7-16" fmla="*/ 4316933 h 5890551"/>
                <a:gd name="connsiteX8-17" fmla="*/ 499730 w 4784651"/>
                <a:gd name="connsiteY8-18" fmla="*/ 4976151 h 5890551"/>
                <a:gd name="connsiteX9-19" fmla="*/ 1754372 w 4784651"/>
                <a:gd name="connsiteY9-20" fmla="*/ 5199435 h 5890551"/>
                <a:gd name="connsiteX10-21" fmla="*/ 1945758 w 4784651"/>
                <a:gd name="connsiteY10-22" fmla="*/ 5890551 h 5890551"/>
                <a:gd name="connsiteX11-23" fmla="*/ 4784651 w 4784651"/>
                <a:gd name="connsiteY11-24" fmla="*/ 5858654 h 5890551"/>
                <a:gd name="connsiteX12-25" fmla="*/ 4561367 w 4784651"/>
                <a:gd name="connsiteY12-26" fmla="*/ 4189342 h 5890551"/>
                <a:gd name="connsiteX13-27" fmla="*/ 3030279 w 4784651"/>
                <a:gd name="connsiteY13-28" fmla="*/ 114 h 5890551"/>
                <a:gd name="connsiteX0-29" fmla="*/ 3030279 w 4784651"/>
                <a:gd name="connsiteY0-30" fmla="*/ 398 h 5890835"/>
                <a:gd name="connsiteX1-31" fmla="*/ 765544 w 4784651"/>
                <a:gd name="connsiteY1-32" fmla="*/ 1935524 h 5890835"/>
                <a:gd name="connsiteX2-33" fmla="*/ 0 w 4784651"/>
                <a:gd name="connsiteY2-34" fmla="*/ 3051942 h 5890835"/>
                <a:gd name="connsiteX3-35" fmla="*/ 510363 w 4784651"/>
                <a:gd name="connsiteY3-36" fmla="*/ 3328389 h 5890835"/>
                <a:gd name="connsiteX4-37" fmla="*/ 297711 w 4784651"/>
                <a:gd name="connsiteY4-38" fmla="*/ 3657998 h 5890835"/>
                <a:gd name="connsiteX5-39" fmla="*/ 489097 w 4784651"/>
                <a:gd name="connsiteY5-40" fmla="*/ 3870649 h 5890835"/>
                <a:gd name="connsiteX6-41" fmla="*/ 372139 w 4784651"/>
                <a:gd name="connsiteY6-42" fmla="*/ 4062035 h 5890835"/>
                <a:gd name="connsiteX7-43" fmla="*/ 563525 w 4784651"/>
                <a:gd name="connsiteY7-44" fmla="*/ 4317217 h 5890835"/>
                <a:gd name="connsiteX8-45" fmla="*/ 499730 w 4784651"/>
                <a:gd name="connsiteY8-46" fmla="*/ 4976435 h 5890835"/>
                <a:gd name="connsiteX9-47" fmla="*/ 1754372 w 4784651"/>
                <a:gd name="connsiteY9-48" fmla="*/ 5199719 h 5890835"/>
                <a:gd name="connsiteX10-49" fmla="*/ 1945758 w 4784651"/>
                <a:gd name="connsiteY10-50" fmla="*/ 5890835 h 5890835"/>
                <a:gd name="connsiteX11-51" fmla="*/ 4784651 w 4784651"/>
                <a:gd name="connsiteY11-52" fmla="*/ 5858938 h 5890835"/>
                <a:gd name="connsiteX12-53" fmla="*/ 4561367 w 4784651"/>
                <a:gd name="connsiteY12-54" fmla="*/ 4189626 h 5890835"/>
                <a:gd name="connsiteX13-55" fmla="*/ 3030279 w 4784651"/>
                <a:gd name="connsiteY13-56" fmla="*/ 398 h 5890835"/>
                <a:gd name="connsiteX0-57" fmla="*/ 3030279 w 5042277"/>
                <a:gd name="connsiteY0-58" fmla="*/ 663 h 5891100"/>
                <a:gd name="connsiteX1-59" fmla="*/ 765544 w 5042277"/>
                <a:gd name="connsiteY1-60" fmla="*/ 1935789 h 5891100"/>
                <a:gd name="connsiteX2-61" fmla="*/ 0 w 5042277"/>
                <a:gd name="connsiteY2-62" fmla="*/ 3052207 h 5891100"/>
                <a:gd name="connsiteX3-63" fmla="*/ 510363 w 5042277"/>
                <a:gd name="connsiteY3-64" fmla="*/ 3328654 h 5891100"/>
                <a:gd name="connsiteX4-65" fmla="*/ 297711 w 5042277"/>
                <a:gd name="connsiteY4-66" fmla="*/ 3658263 h 5891100"/>
                <a:gd name="connsiteX5-67" fmla="*/ 489097 w 5042277"/>
                <a:gd name="connsiteY5-68" fmla="*/ 3870914 h 5891100"/>
                <a:gd name="connsiteX6-69" fmla="*/ 372139 w 5042277"/>
                <a:gd name="connsiteY6-70" fmla="*/ 4062300 h 5891100"/>
                <a:gd name="connsiteX7-71" fmla="*/ 563525 w 5042277"/>
                <a:gd name="connsiteY7-72" fmla="*/ 4317482 h 5891100"/>
                <a:gd name="connsiteX8-73" fmla="*/ 499730 w 5042277"/>
                <a:gd name="connsiteY8-74" fmla="*/ 4976700 h 5891100"/>
                <a:gd name="connsiteX9-75" fmla="*/ 1754372 w 5042277"/>
                <a:gd name="connsiteY9-76" fmla="*/ 5199984 h 5891100"/>
                <a:gd name="connsiteX10-77" fmla="*/ 1945758 w 5042277"/>
                <a:gd name="connsiteY10-78" fmla="*/ 5891100 h 5891100"/>
                <a:gd name="connsiteX11-79" fmla="*/ 4784651 w 5042277"/>
                <a:gd name="connsiteY11-80" fmla="*/ 5859203 h 5891100"/>
                <a:gd name="connsiteX12-81" fmla="*/ 4561367 w 5042277"/>
                <a:gd name="connsiteY12-82" fmla="*/ 4189891 h 5891100"/>
                <a:gd name="connsiteX13-83" fmla="*/ 3030279 w 5042277"/>
                <a:gd name="connsiteY13-84" fmla="*/ 663 h 5891100"/>
                <a:gd name="connsiteX0-85" fmla="*/ 3030279 w 5316637"/>
                <a:gd name="connsiteY0-86" fmla="*/ 1079 h 5891516"/>
                <a:gd name="connsiteX1-87" fmla="*/ 765544 w 5316637"/>
                <a:gd name="connsiteY1-88" fmla="*/ 1936205 h 5891516"/>
                <a:gd name="connsiteX2-89" fmla="*/ 0 w 5316637"/>
                <a:gd name="connsiteY2-90" fmla="*/ 3052623 h 5891516"/>
                <a:gd name="connsiteX3-91" fmla="*/ 510363 w 5316637"/>
                <a:gd name="connsiteY3-92" fmla="*/ 3329070 h 5891516"/>
                <a:gd name="connsiteX4-93" fmla="*/ 297711 w 5316637"/>
                <a:gd name="connsiteY4-94" fmla="*/ 3658679 h 5891516"/>
                <a:gd name="connsiteX5-95" fmla="*/ 489097 w 5316637"/>
                <a:gd name="connsiteY5-96" fmla="*/ 3871330 h 5891516"/>
                <a:gd name="connsiteX6-97" fmla="*/ 372139 w 5316637"/>
                <a:gd name="connsiteY6-98" fmla="*/ 4062716 h 5891516"/>
                <a:gd name="connsiteX7-99" fmla="*/ 563525 w 5316637"/>
                <a:gd name="connsiteY7-100" fmla="*/ 4317898 h 5891516"/>
                <a:gd name="connsiteX8-101" fmla="*/ 499730 w 5316637"/>
                <a:gd name="connsiteY8-102" fmla="*/ 4977116 h 5891516"/>
                <a:gd name="connsiteX9-103" fmla="*/ 1754372 w 5316637"/>
                <a:gd name="connsiteY9-104" fmla="*/ 5200400 h 5891516"/>
                <a:gd name="connsiteX10-105" fmla="*/ 1945758 w 5316637"/>
                <a:gd name="connsiteY10-106" fmla="*/ 5891516 h 5891516"/>
                <a:gd name="connsiteX11-107" fmla="*/ 4784651 w 5316637"/>
                <a:gd name="connsiteY11-108" fmla="*/ 5859619 h 5891516"/>
                <a:gd name="connsiteX12-109" fmla="*/ 4890977 w 5316637"/>
                <a:gd name="connsiteY12-110" fmla="*/ 3520456 h 5891516"/>
                <a:gd name="connsiteX13-111" fmla="*/ 3030279 w 5316637"/>
                <a:gd name="connsiteY13-112" fmla="*/ 1079 h 5891516"/>
                <a:gd name="connsiteX0-113" fmla="*/ 3030279 w 5338934"/>
                <a:gd name="connsiteY0-114" fmla="*/ 561 h 5890998"/>
                <a:gd name="connsiteX1-115" fmla="*/ 765544 w 5338934"/>
                <a:gd name="connsiteY1-116" fmla="*/ 1935687 h 5890998"/>
                <a:gd name="connsiteX2-117" fmla="*/ 0 w 5338934"/>
                <a:gd name="connsiteY2-118" fmla="*/ 3052105 h 5890998"/>
                <a:gd name="connsiteX3-119" fmla="*/ 510363 w 5338934"/>
                <a:gd name="connsiteY3-120" fmla="*/ 3328552 h 5890998"/>
                <a:gd name="connsiteX4-121" fmla="*/ 297711 w 5338934"/>
                <a:gd name="connsiteY4-122" fmla="*/ 3658161 h 5890998"/>
                <a:gd name="connsiteX5-123" fmla="*/ 489097 w 5338934"/>
                <a:gd name="connsiteY5-124" fmla="*/ 3870812 h 5890998"/>
                <a:gd name="connsiteX6-125" fmla="*/ 372139 w 5338934"/>
                <a:gd name="connsiteY6-126" fmla="*/ 4062198 h 5890998"/>
                <a:gd name="connsiteX7-127" fmla="*/ 563525 w 5338934"/>
                <a:gd name="connsiteY7-128" fmla="*/ 4317380 h 5890998"/>
                <a:gd name="connsiteX8-129" fmla="*/ 499730 w 5338934"/>
                <a:gd name="connsiteY8-130" fmla="*/ 4976598 h 5890998"/>
                <a:gd name="connsiteX9-131" fmla="*/ 1754372 w 5338934"/>
                <a:gd name="connsiteY9-132" fmla="*/ 5199882 h 5890998"/>
                <a:gd name="connsiteX10-133" fmla="*/ 1945758 w 5338934"/>
                <a:gd name="connsiteY10-134" fmla="*/ 5890998 h 5890998"/>
                <a:gd name="connsiteX11-135" fmla="*/ 4784651 w 5338934"/>
                <a:gd name="connsiteY11-136" fmla="*/ 5859101 h 5890998"/>
                <a:gd name="connsiteX12-137" fmla="*/ 4890977 w 5338934"/>
                <a:gd name="connsiteY12-138" fmla="*/ 3519938 h 5890998"/>
                <a:gd name="connsiteX13-139" fmla="*/ 3030279 w 5338934"/>
                <a:gd name="connsiteY13-140" fmla="*/ 561 h 5890998"/>
                <a:gd name="connsiteX0-141" fmla="*/ 3030279 w 5381346"/>
                <a:gd name="connsiteY0-142" fmla="*/ 115 h 5890552"/>
                <a:gd name="connsiteX1-143" fmla="*/ 765544 w 5381346"/>
                <a:gd name="connsiteY1-144" fmla="*/ 1935241 h 5890552"/>
                <a:gd name="connsiteX2-145" fmla="*/ 0 w 5381346"/>
                <a:gd name="connsiteY2-146" fmla="*/ 3051659 h 5890552"/>
                <a:gd name="connsiteX3-147" fmla="*/ 510363 w 5381346"/>
                <a:gd name="connsiteY3-148" fmla="*/ 3328106 h 5890552"/>
                <a:gd name="connsiteX4-149" fmla="*/ 297711 w 5381346"/>
                <a:gd name="connsiteY4-150" fmla="*/ 3657715 h 5890552"/>
                <a:gd name="connsiteX5-151" fmla="*/ 489097 w 5381346"/>
                <a:gd name="connsiteY5-152" fmla="*/ 3870366 h 5890552"/>
                <a:gd name="connsiteX6-153" fmla="*/ 372139 w 5381346"/>
                <a:gd name="connsiteY6-154" fmla="*/ 4061752 h 5890552"/>
                <a:gd name="connsiteX7-155" fmla="*/ 563525 w 5381346"/>
                <a:gd name="connsiteY7-156" fmla="*/ 4316934 h 5890552"/>
                <a:gd name="connsiteX8-157" fmla="*/ 499730 w 5381346"/>
                <a:gd name="connsiteY8-158" fmla="*/ 4976152 h 5890552"/>
                <a:gd name="connsiteX9-159" fmla="*/ 1754372 w 5381346"/>
                <a:gd name="connsiteY9-160" fmla="*/ 5199436 h 5890552"/>
                <a:gd name="connsiteX10-161" fmla="*/ 1945758 w 5381346"/>
                <a:gd name="connsiteY10-162" fmla="*/ 5890552 h 5890552"/>
                <a:gd name="connsiteX11-163" fmla="*/ 4784651 w 5381346"/>
                <a:gd name="connsiteY11-164" fmla="*/ 5858655 h 5890552"/>
                <a:gd name="connsiteX12-165" fmla="*/ 4890977 w 5381346"/>
                <a:gd name="connsiteY12-166" fmla="*/ 3519492 h 5890552"/>
                <a:gd name="connsiteX13-167" fmla="*/ 3030279 w 5381346"/>
                <a:gd name="connsiteY13-168" fmla="*/ 115 h 5890552"/>
                <a:gd name="connsiteX0-169" fmla="*/ 3030279 w 5381346"/>
                <a:gd name="connsiteY0-170" fmla="*/ 115 h 5890552"/>
                <a:gd name="connsiteX1-171" fmla="*/ 765544 w 5381346"/>
                <a:gd name="connsiteY1-172" fmla="*/ 1935241 h 5890552"/>
                <a:gd name="connsiteX2-173" fmla="*/ 0 w 5381346"/>
                <a:gd name="connsiteY2-174" fmla="*/ 3051659 h 5890552"/>
                <a:gd name="connsiteX3-175" fmla="*/ 510363 w 5381346"/>
                <a:gd name="connsiteY3-176" fmla="*/ 3328106 h 5890552"/>
                <a:gd name="connsiteX4-177" fmla="*/ 297711 w 5381346"/>
                <a:gd name="connsiteY4-178" fmla="*/ 3657715 h 5890552"/>
                <a:gd name="connsiteX5-179" fmla="*/ 489097 w 5381346"/>
                <a:gd name="connsiteY5-180" fmla="*/ 3870366 h 5890552"/>
                <a:gd name="connsiteX6-181" fmla="*/ 372139 w 5381346"/>
                <a:gd name="connsiteY6-182" fmla="*/ 4061752 h 5890552"/>
                <a:gd name="connsiteX7-183" fmla="*/ 563525 w 5381346"/>
                <a:gd name="connsiteY7-184" fmla="*/ 4316934 h 5890552"/>
                <a:gd name="connsiteX8-185" fmla="*/ 499730 w 5381346"/>
                <a:gd name="connsiteY8-186" fmla="*/ 4976152 h 5890552"/>
                <a:gd name="connsiteX9-187" fmla="*/ 1754372 w 5381346"/>
                <a:gd name="connsiteY9-188" fmla="*/ 5199436 h 5890552"/>
                <a:gd name="connsiteX10-189" fmla="*/ 1945758 w 5381346"/>
                <a:gd name="connsiteY10-190" fmla="*/ 5890552 h 5890552"/>
                <a:gd name="connsiteX11-191" fmla="*/ 4784651 w 5381346"/>
                <a:gd name="connsiteY11-192" fmla="*/ 5858655 h 5890552"/>
                <a:gd name="connsiteX12-193" fmla="*/ 4890977 w 5381346"/>
                <a:gd name="connsiteY12-194" fmla="*/ 3519492 h 5890552"/>
                <a:gd name="connsiteX13-195" fmla="*/ 3030279 w 5381346"/>
                <a:gd name="connsiteY13-196" fmla="*/ 115 h 5890552"/>
                <a:gd name="connsiteX0-197" fmla="*/ 3030279 w 5381346"/>
                <a:gd name="connsiteY0-198" fmla="*/ 115 h 5890552"/>
                <a:gd name="connsiteX1-199" fmla="*/ 765544 w 5381346"/>
                <a:gd name="connsiteY1-200" fmla="*/ 1935241 h 5890552"/>
                <a:gd name="connsiteX2-201" fmla="*/ 0 w 5381346"/>
                <a:gd name="connsiteY2-202" fmla="*/ 3051659 h 5890552"/>
                <a:gd name="connsiteX3-203" fmla="*/ 510363 w 5381346"/>
                <a:gd name="connsiteY3-204" fmla="*/ 3328106 h 5890552"/>
                <a:gd name="connsiteX4-205" fmla="*/ 297711 w 5381346"/>
                <a:gd name="connsiteY4-206" fmla="*/ 3657715 h 5890552"/>
                <a:gd name="connsiteX5-207" fmla="*/ 489097 w 5381346"/>
                <a:gd name="connsiteY5-208" fmla="*/ 3870366 h 5890552"/>
                <a:gd name="connsiteX6-209" fmla="*/ 372139 w 5381346"/>
                <a:gd name="connsiteY6-210" fmla="*/ 4061752 h 5890552"/>
                <a:gd name="connsiteX7-211" fmla="*/ 563525 w 5381346"/>
                <a:gd name="connsiteY7-212" fmla="*/ 4316934 h 5890552"/>
                <a:gd name="connsiteX8-213" fmla="*/ 499730 w 5381346"/>
                <a:gd name="connsiteY8-214" fmla="*/ 4976152 h 5890552"/>
                <a:gd name="connsiteX9-215" fmla="*/ 1754372 w 5381346"/>
                <a:gd name="connsiteY9-216" fmla="*/ 5199436 h 5890552"/>
                <a:gd name="connsiteX10-217" fmla="*/ 1945758 w 5381346"/>
                <a:gd name="connsiteY10-218" fmla="*/ 5890552 h 5890552"/>
                <a:gd name="connsiteX11-219" fmla="*/ 4784651 w 5381346"/>
                <a:gd name="connsiteY11-220" fmla="*/ 5858655 h 5890552"/>
                <a:gd name="connsiteX12-221" fmla="*/ 4890977 w 5381346"/>
                <a:gd name="connsiteY12-222" fmla="*/ 3519492 h 5890552"/>
                <a:gd name="connsiteX13-223" fmla="*/ 3030279 w 5381346"/>
                <a:gd name="connsiteY13-224" fmla="*/ 115 h 5890552"/>
                <a:gd name="connsiteX0-225" fmla="*/ 3030279 w 5381346"/>
                <a:gd name="connsiteY0-226" fmla="*/ 115 h 5890552"/>
                <a:gd name="connsiteX1-227" fmla="*/ 765544 w 5381346"/>
                <a:gd name="connsiteY1-228" fmla="*/ 1935241 h 5890552"/>
                <a:gd name="connsiteX2-229" fmla="*/ 0 w 5381346"/>
                <a:gd name="connsiteY2-230" fmla="*/ 3051659 h 5890552"/>
                <a:gd name="connsiteX3-231" fmla="*/ 510363 w 5381346"/>
                <a:gd name="connsiteY3-232" fmla="*/ 3328106 h 5890552"/>
                <a:gd name="connsiteX4-233" fmla="*/ 297711 w 5381346"/>
                <a:gd name="connsiteY4-234" fmla="*/ 3657715 h 5890552"/>
                <a:gd name="connsiteX5-235" fmla="*/ 489097 w 5381346"/>
                <a:gd name="connsiteY5-236" fmla="*/ 3870366 h 5890552"/>
                <a:gd name="connsiteX6-237" fmla="*/ 372139 w 5381346"/>
                <a:gd name="connsiteY6-238" fmla="*/ 4061752 h 5890552"/>
                <a:gd name="connsiteX7-239" fmla="*/ 563525 w 5381346"/>
                <a:gd name="connsiteY7-240" fmla="*/ 4316934 h 5890552"/>
                <a:gd name="connsiteX8-241" fmla="*/ 499730 w 5381346"/>
                <a:gd name="connsiteY8-242" fmla="*/ 4976152 h 5890552"/>
                <a:gd name="connsiteX9-243" fmla="*/ 1754372 w 5381346"/>
                <a:gd name="connsiteY9-244" fmla="*/ 5199436 h 5890552"/>
                <a:gd name="connsiteX10-245" fmla="*/ 1945758 w 5381346"/>
                <a:gd name="connsiteY10-246" fmla="*/ 5890552 h 5890552"/>
                <a:gd name="connsiteX11-247" fmla="*/ 4784651 w 5381346"/>
                <a:gd name="connsiteY11-248" fmla="*/ 5858655 h 5890552"/>
                <a:gd name="connsiteX12-249" fmla="*/ 4890977 w 5381346"/>
                <a:gd name="connsiteY12-250" fmla="*/ 3519492 h 5890552"/>
                <a:gd name="connsiteX13-251" fmla="*/ 3030279 w 5381346"/>
                <a:gd name="connsiteY13-252" fmla="*/ 115 h 5890552"/>
                <a:gd name="connsiteX0-253" fmla="*/ 3030279 w 5381346"/>
                <a:gd name="connsiteY0-254" fmla="*/ 115 h 5890552"/>
                <a:gd name="connsiteX1-255" fmla="*/ 765544 w 5381346"/>
                <a:gd name="connsiteY1-256" fmla="*/ 1935241 h 5890552"/>
                <a:gd name="connsiteX2-257" fmla="*/ 0 w 5381346"/>
                <a:gd name="connsiteY2-258" fmla="*/ 3051659 h 5890552"/>
                <a:gd name="connsiteX3-259" fmla="*/ 510363 w 5381346"/>
                <a:gd name="connsiteY3-260" fmla="*/ 3328106 h 5890552"/>
                <a:gd name="connsiteX4-261" fmla="*/ 297711 w 5381346"/>
                <a:gd name="connsiteY4-262" fmla="*/ 3657715 h 5890552"/>
                <a:gd name="connsiteX5-263" fmla="*/ 489097 w 5381346"/>
                <a:gd name="connsiteY5-264" fmla="*/ 3870366 h 5890552"/>
                <a:gd name="connsiteX6-265" fmla="*/ 372139 w 5381346"/>
                <a:gd name="connsiteY6-266" fmla="*/ 4061752 h 5890552"/>
                <a:gd name="connsiteX7-267" fmla="*/ 563525 w 5381346"/>
                <a:gd name="connsiteY7-268" fmla="*/ 4316934 h 5890552"/>
                <a:gd name="connsiteX8-269" fmla="*/ 499730 w 5381346"/>
                <a:gd name="connsiteY8-270" fmla="*/ 4976152 h 5890552"/>
                <a:gd name="connsiteX9-271" fmla="*/ 1754372 w 5381346"/>
                <a:gd name="connsiteY9-272" fmla="*/ 5199436 h 5890552"/>
                <a:gd name="connsiteX10-273" fmla="*/ 1945758 w 5381346"/>
                <a:gd name="connsiteY10-274" fmla="*/ 5890552 h 5890552"/>
                <a:gd name="connsiteX11-275" fmla="*/ 4784651 w 5381346"/>
                <a:gd name="connsiteY11-276" fmla="*/ 5858655 h 5890552"/>
                <a:gd name="connsiteX12-277" fmla="*/ 4890977 w 5381346"/>
                <a:gd name="connsiteY12-278" fmla="*/ 3519492 h 5890552"/>
                <a:gd name="connsiteX13-279" fmla="*/ 3030279 w 5381346"/>
                <a:gd name="connsiteY13-280" fmla="*/ 115 h 5890552"/>
                <a:gd name="connsiteX0-281" fmla="*/ 3030279 w 5381346"/>
                <a:gd name="connsiteY0-282" fmla="*/ 175 h 5890612"/>
                <a:gd name="connsiteX1-283" fmla="*/ 765544 w 5381346"/>
                <a:gd name="connsiteY1-284" fmla="*/ 1935301 h 5890612"/>
                <a:gd name="connsiteX2-285" fmla="*/ 0 w 5381346"/>
                <a:gd name="connsiteY2-286" fmla="*/ 3051719 h 5890612"/>
                <a:gd name="connsiteX3-287" fmla="*/ 510363 w 5381346"/>
                <a:gd name="connsiteY3-288" fmla="*/ 3328166 h 5890612"/>
                <a:gd name="connsiteX4-289" fmla="*/ 297711 w 5381346"/>
                <a:gd name="connsiteY4-290" fmla="*/ 3657775 h 5890612"/>
                <a:gd name="connsiteX5-291" fmla="*/ 489097 w 5381346"/>
                <a:gd name="connsiteY5-292" fmla="*/ 3870426 h 5890612"/>
                <a:gd name="connsiteX6-293" fmla="*/ 372139 w 5381346"/>
                <a:gd name="connsiteY6-294" fmla="*/ 4061812 h 5890612"/>
                <a:gd name="connsiteX7-295" fmla="*/ 563525 w 5381346"/>
                <a:gd name="connsiteY7-296" fmla="*/ 4316994 h 5890612"/>
                <a:gd name="connsiteX8-297" fmla="*/ 499730 w 5381346"/>
                <a:gd name="connsiteY8-298" fmla="*/ 4976212 h 5890612"/>
                <a:gd name="connsiteX9-299" fmla="*/ 1754372 w 5381346"/>
                <a:gd name="connsiteY9-300" fmla="*/ 5199496 h 5890612"/>
                <a:gd name="connsiteX10-301" fmla="*/ 1945758 w 5381346"/>
                <a:gd name="connsiteY10-302" fmla="*/ 5890612 h 5890612"/>
                <a:gd name="connsiteX11-303" fmla="*/ 4784651 w 5381346"/>
                <a:gd name="connsiteY11-304" fmla="*/ 5858715 h 5890612"/>
                <a:gd name="connsiteX12-305" fmla="*/ 4890977 w 5381346"/>
                <a:gd name="connsiteY12-306" fmla="*/ 3519552 h 5890612"/>
                <a:gd name="connsiteX13-307" fmla="*/ 3030279 w 5381346"/>
                <a:gd name="connsiteY13-308" fmla="*/ 175 h 5890612"/>
                <a:gd name="connsiteX0-309" fmla="*/ 3030279 w 5381346"/>
                <a:gd name="connsiteY0-310" fmla="*/ 1733 h 5892170"/>
                <a:gd name="connsiteX1-311" fmla="*/ 0 w 5381346"/>
                <a:gd name="connsiteY1-312" fmla="*/ 3053277 h 5892170"/>
                <a:gd name="connsiteX2-313" fmla="*/ 510363 w 5381346"/>
                <a:gd name="connsiteY2-314" fmla="*/ 3329724 h 5892170"/>
                <a:gd name="connsiteX3-315" fmla="*/ 297711 w 5381346"/>
                <a:gd name="connsiteY3-316" fmla="*/ 3659333 h 5892170"/>
                <a:gd name="connsiteX4-317" fmla="*/ 489097 w 5381346"/>
                <a:gd name="connsiteY4-318" fmla="*/ 3871984 h 5892170"/>
                <a:gd name="connsiteX5-319" fmla="*/ 372139 w 5381346"/>
                <a:gd name="connsiteY5-320" fmla="*/ 4063370 h 5892170"/>
                <a:gd name="connsiteX6-321" fmla="*/ 563525 w 5381346"/>
                <a:gd name="connsiteY6-322" fmla="*/ 4318552 h 5892170"/>
                <a:gd name="connsiteX7-323" fmla="*/ 499730 w 5381346"/>
                <a:gd name="connsiteY7-324" fmla="*/ 4977770 h 5892170"/>
                <a:gd name="connsiteX8-325" fmla="*/ 1754372 w 5381346"/>
                <a:gd name="connsiteY8-326" fmla="*/ 5201054 h 5892170"/>
                <a:gd name="connsiteX9-327" fmla="*/ 1945758 w 5381346"/>
                <a:gd name="connsiteY9-328" fmla="*/ 5892170 h 5892170"/>
                <a:gd name="connsiteX10-329" fmla="*/ 4784651 w 5381346"/>
                <a:gd name="connsiteY10-330" fmla="*/ 5860273 h 5892170"/>
                <a:gd name="connsiteX11-331" fmla="*/ 4890977 w 5381346"/>
                <a:gd name="connsiteY11-332" fmla="*/ 3521110 h 5892170"/>
                <a:gd name="connsiteX12-333" fmla="*/ 3030279 w 5381346"/>
                <a:gd name="connsiteY12-334" fmla="*/ 1733 h 5892170"/>
                <a:gd name="connsiteX0-335" fmla="*/ 3030279 w 5381346"/>
                <a:gd name="connsiteY0-336" fmla="*/ 4 h 5890441"/>
                <a:gd name="connsiteX1-337" fmla="*/ 0 w 5381346"/>
                <a:gd name="connsiteY1-338" fmla="*/ 3051548 h 5890441"/>
                <a:gd name="connsiteX2-339" fmla="*/ 510363 w 5381346"/>
                <a:gd name="connsiteY2-340" fmla="*/ 3327995 h 5890441"/>
                <a:gd name="connsiteX3-341" fmla="*/ 297711 w 5381346"/>
                <a:gd name="connsiteY3-342" fmla="*/ 3657604 h 5890441"/>
                <a:gd name="connsiteX4-343" fmla="*/ 489097 w 5381346"/>
                <a:gd name="connsiteY4-344" fmla="*/ 3870255 h 5890441"/>
                <a:gd name="connsiteX5-345" fmla="*/ 372139 w 5381346"/>
                <a:gd name="connsiteY5-346" fmla="*/ 4061641 h 5890441"/>
                <a:gd name="connsiteX6-347" fmla="*/ 563525 w 5381346"/>
                <a:gd name="connsiteY6-348" fmla="*/ 4316823 h 5890441"/>
                <a:gd name="connsiteX7-349" fmla="*/ 499730 w 5381346"/>
                <a:gd name="connsiteY7-350" fmla="*/ 4976041 h 5890441"/>
                <a:gd name="connsiteX8-351" fmla="*/ 1754372 w 5381346"/>
                <a:gd name="connsiteY8-352" fmla="*/ 5199325 h 5890441"/>
                <a:gd name="connsiteX9-353" fmla="*/ 1945758 w 5381346"/>
                <a:gd name="connsiteY9-354" fmla="*/ 5890441 h 5890441"/>
                <a:gd name="connsiteX10-355" fmla="*/ 4784651 w 5381346"/>
                <a:gd name="connsiteY10-356" fmla="*/ 5858544 h 5890441"/>
                <a:gd name="connsiteX11-357" fmla="*/ 4890977 w 5381346"/>
                <a:gd name="connsiteY11-358" fmla="*/ 3519381 h 5890441"/>
                <a:gd name="connsiteX12-359" fmla="*/ 3030279 w 5381346"/>
                <a:gd name="connsiteY12-360" fmla="*/ 4 h 5890441"/>
                <a:gd name="connsiteX0-361" fmla="*/ 3040277 w 5391344"/>
                <a:gd name="connsiteY0-362" fmla="*/ 4 h 5890441"/>
                <a:gd name="connsiteX1-363" fmla="*/ 9998 w 5391344"/>
                <a:gd name="connsiteY1-364" fmla="*/ 3051548 h 5890441"/>
                <a:gd name="connsiteX2-365" fmla="*/ 520361 w 5391344"/>
                <a:gd name="connsiteY2-366" fmla="*/ 3327995 h 5890441"/>
                <a:gd name="connsiteX3-367" fmla="*/ 307709 w 5391344"/>
                <a:gd name="connsiteY3-368" fmla="*/ 3657604 h 5890441"/>
                <a:gd name="connsiteX4-369" fmla="*/ 499095 w 5391344"/>
                <a:gd name="connsiteY4-370" fmla="*/ 3870255 h 5890441"/>
                <a:gd name="connsiteX5-371" fmla="*/ 382137 w 5391344"/>
                <a:gd name="connsiteY5-372" fmla="*/ 4061641 h 5890441"/>
                <a:gd name="connsiteX6-373" fmla="*/ 573523 w 5391344"/>
                <a:gd name="connsiteY6-374" fmla="*/ 4316823 h 5890441"/>
                <a:gd name="connsiteX7-375" fmla="*/ 509728 w 5391344"/>
                <a:gd name="connsiteY7-376" fmla="*/ 4976041 h 5890441"/>
                <a:gd name="connsiteX8-377" fmla="*/ 1764370 w 5391344"/>
                <a:gd name="connsiteY8-378" fmla="*/ 5199325 h 5890441"/>
                <a:gd name="connsiteX9-379" fmla="*/ 1955756 w 5391344"/>
                <a:gd name="connsiteY9-380" fmla="*/ 5890441 h 5890441"/>
                <a:gd name="connsiteX10-381" fmla="*/ 4794649 w 5391344"/>
                <a:gd name="connsiteY10-382" fmla="*/ 5858544 h 5890441"/>
                <a:gd name="connsiteX11-383" fmla="*/ 4900975 w 5391344"/>
                <a:gd name="connsiteY11-384" fmla="*/ 3519381 h 5890441"/>
                <a:gd name="connsiteX12-385" fmla="*/ 3040277 w 5391344"/>
                <a:gd name="connsiteY12-386" fmla="*/ 4 h 5890441"/>
                <a:gd name="connsiteX0-387" fmla="*/ 3040277 w 5391344"/>
                <a:gd name="connsiteY0-388" fmla="*/ 4 h 5890441"/>
                <a:gd name="connsiteX1-389" fmla="*/ 9998 w 5391344"/>
                <a:gd name="connsiteY1-390" fmla="*/ 3051548 h 5890441"/>
                <a:gd name="connsiteX2-391" fmla="*/ 520361 w 5391344"/>
                <a:gd name="connsiteY2-392" fmla="*/ 3327995 h 5890441"/>
                <a:gd name="connsiteX3-393" fmla="*/ 307709 w 5391344"/>
                <a:gd name="connsiteY3-394" fmla="*/ 3657604 h 5890441"/>
                <a:gd name="connsiteX4-395" fmla="*/ 499095 w 5391344"/>
                <a:gd name="connsiteY4-396" fmla="*/ 3870255 h 5890441"/>
                <a:gd name="connsiteX5-397" fmla="*/ 382137 w 5391344"/>
                <a:gd name="connsiteY5-398" fmla="*/ 4061641 h 5890441"/>
                <a:gd name="connsiteX6-399" fmla="*/ 573523 w 5391344"/>
                <a:gd name="connsiteY6-400" fmla="*/ 4316823 h 5890441"/>
                <a:gd name="connsiteX7-401" fmla="*/ 509728 w 5391344"/>
                <a:gd name="connsiteY7-402" fmla="*/ 4976041 h 5890441"/>
                <a:gd name="connsiteX8-403" fmla="*/ 1764370 w 5391344"/>
                <a:gd name="connsiteY8-404" fmla="*/ 5199325 h 5890441"/>
                <a:gd name="connsiteX9-405" fmla="*/ 1955756 w 5391344"/>
                <a:gd name="connsiteY9-406" fmla="*/ 5890441 h 5890441"/>
                <a:gd name="connsiteX10-407" fmla="*/ 4794649 w 5391344"/>
                <a:gd name="connsiteY10-408" fmla="*/ 5858544 h 5890441"/>
                <a:gd name="connsiteX11-409" fmla="*/ 4900975 w 5391344"/>
                <a:gd name="connsiteY11-410" fmla="*/ 3519381 h 5890441"/>
                <a:gd name="connsiteX12-411" fmla="*/ 3040277 w 5391344"/>
                <a:gd name="connsiteY12-412" fmla="*/ 4 h 5890441"/>
                <a:gd name="connsiteX0-413" fmla="*/ 3030279 w 5381346"/>
                <a:gd name="connsiteY0-414" fmla="*/ 92120 h 5982557"/>
                <a:gd name="connsiteX1-415" fmla="*/ 914399 w 5381346"/>
                <a:gd name="connsiteY1-416" fmla="*/ 1187274 h 5982557"/>
                <a:gd name="connsiteX2-417" fmla="*/ 0 w 5381346"/>
                <a:gd name="connsiteY2-418" fmla="*/ 3143664 h 5982557"/>
                <a:gd name="connsiteX3-419" fmla="*/ 510363 w 5381346"/>
                <a:gd name="connsiteY3-420" fmla="*/ 3420111 h 5982557"/>
                <a:gd name="connsiteX4-421" fmla="*/ 297711 w 5381346"/>
                <a:gd name="connsiteY4-422" fmla="*/ 3749720 h 5982557"/>
                <a:gd name="connsiteX5-423" fmla="*/ 489097 w 5381346"/>
                <a:gd name="connsiteY5-424" fmla="*/ 3962371 h 5982557"/>
                <a:gd name="connsiteX6-425" fmla="*/ 372139 w 5381346"/>
                <a:gd name="connsiteY6-426" fmla="*/ 4153757 h 5982557"/>
                <a:gd name="connsiteX7-427" fmla="*/ 563525 w 5381346"/>
                <a:gd name="connsiteY7-428" fmla="*/ 4408939 h 5982557"/>
                <a:gd name="connsiteX8-429" fmla="*/ 499730 w 5381346"/>
                <a:gd name="connsiteY8-430" fmla="*/ 5068157 h 5982557"/>
                <a:gd name="connsiteX9-431" fmla="*/ 1754372 w 5381346"/>
                <a:gd name="connsiteY9-432" fmla="*/ 5291441 h 5982557"/>
                <a:gd name="connsiteX10-433" fmla="*/ 1945758 w 5381346"/>
                <a:gd name="connsiteY10-434" fmla="*/ 5982557 h 5982557"/>
                <a:gd name="connsiteX11-435" fmla="*/ 4784651 w 5381346"/>
                <a:gd name="connsiteY11-436" fmla="*/ 5950660 h 5982557"/>
                <a:gd name="connsiteX12-437" fmla="*/ 4890977 w 5381346"/>
                <a:gd name="connsiteY12-438" fmla="*/ 3611497 h 5982557"/>
                <a:gd name="connsiteX13-439" fmla="*/ 3030279 w 5381346"/>
                <a:gd name="connsiteY13-440" fmla="*/ 92120 h 5982557"/>
                <a:gd name="connsiteX0-441" fmla="*/ 3030279 w 5381346"/>
                <a:gd name="connsiteY0-442" fmla="*/ 94250 h 5984687"/>
                <a:gd name="connsiteX1-443" fmla="*/ 914399 w 5381346"/>
                <a:gd name="connsiteY1-444" fmla="*/ 1189404 h 5984687"/>
                <a:gd name="connsiteX2-445" fmla="*/ 0 w 5381346"/>
                <a:gd name="connsiteY2-446" fmla="*/ 3145794 h 5984687"/>
                <a:gd name="connsiteX3-447" fmla="*/ 510363 w 5381346"/>
                <a:gd name="connsiteY3-448" fmla="*/ 3422241 h 5984687"/>
                <a:gd name="connsiteX4-449" fmla="*/ 297711 w 5381346"/>
                <a:gd name="connsiteY4-450" fmla="*/ 3751850 h 5984687"/>
                <a:gd name="connsiteX5-451" fmla="*/ 489097 w 5381346"/>
                <a:gd name="connsiteY5-452" fmla="*/ 3964501 h 5984687"/>
                <a:gd name="connsiteX6-453" fmla="*/ 372139 w 5381346"/>
                <a:gd name="connsiteY6-454" fmla="*/ 4155887 h 5984687"/>
                <a:gd name="connsiteX7-455" fmla="*/ 563525 w 5381346"/>
                <a:gd name="connsiteY7-456" fmla="*/ 4411069 h 5984687"/>
                <a:gd name="connsiteX8-457" fmla="*/ 499730 w 5381346"/>
                <a:gd name="connsiteY8-458" fmla="*/ 5070287 h 5984687"/>
                <a:gd name="connsiteX9-459" fmla="*/ 1754372 w 5381346"/>
                <a:gd name="connsiteY9-460" fmla="*/ 5293571 h 5984687"/>
                <a:gd name="connsiteX10-461" fmla="*/ 1945758 w 5381346"/>
                <a:gd name="connsiteY10-462" fmla="*/ 5984687 h 5984687"/>
                <a:gd name="connsiteX11-463" fmla="*/ 4784651 w 5381346"/>
                <a:gd name="connsiteY11-464" fmla="*/ 5952790 h 5984687"/>
                <a:gd name="connsiteX12-465" fmla="*/ 4890977 w 5381346"/>
                <a:gd name="connsiteY12-466" fmla="*/ 3613627 h 5984687"/>
                <a:gd name="connsiteX13-467" fmla="*/ 3030279 w 5381346"/>
                <a:gd name="connsiteY13-468" fmla="*/ 94250 h 5984687"/>
                <a:gd name="connsiteX0-469" fmla="*/ 3030279 w 5381346"/>
                <a:gd name="connsiteY0-470" fmla="*/ 0 h 5890437"/>
                <a:gd name="connsiteX1-471" fmla="*/ 914399 w 5381346"/>
                <a:gd name="connsiteY1-472" fmla="*/ 1095154 h 5890437"/>
                <a:gd name="connsiteX2-473" fmla="*/ 0 w 5381346"/>
                <a:gd name="connsiteY2-474" fmla="*/ 3051544 h 5890437"/>
                <a:gd name="connsiteX3-475" fmla="*/ 510363 w 5381346"/>
                <a:gd name="connsiteY3-476" fmla="*/ 3327991 h 5890437"/>
                <a:gd name="connsiteX4-477" fmla="*/ 297711 w 5381346"/>
                <a:gd name="connsiteY4-478" fmla="*/ 3657600 h 5890437"/>
                <a:gd name="connsiteX5-479" fmla="*/ 489097 w 5381346"/>
                <a:gd name="connsiteY5-480" fmla="*/ 3870251 h 5890437"/>
                <a:gd name="connsiteX6-481" fmla="*/ 372139 w 5381346"/>
                <a:gd name="connsiteY6-482" fmla="*/ 4061637 h 5890437"/>
                <a:gd name="connsiteX7-483" fmla="*/ 563525 w 5381346"/>
                <a:gd name="connsiteY7-484" fmla="*/ 4316819 h 5890437"/>
                <a:gd name="connsiteX8-485" fmla="*/ 499730 w 5381346"/>
                <a:gd name="connsiteY8-486" fmla="*/ 4976037 h 5890437"/>
                <a:gd name="connsiteX9-487" fmla="*/ 1754372 w 5381346"/>
                <a:gd name="connsiteY9-488" fmla="*/ 5199321 h 5890437"/>
                <a:gd name="connsiteX10-489" fmla="*/ 1945758 w 5381346"/>
                <a:gd name="connsiteY10-490" fmla="*/ 5890437 h 5890437"/>
                <a:gd name="connsiteX11-491" fmla="*/ 4784651 w 5381346"/>
                <a:gd name="connsiteY11-492" fmla="*/ 5858540 h 5890437"/>
                <a:gd name="connsiteX12-493" fmla="*/ 4890977 w 5381346"/>
                <a:gd name="connsiteY12-494" fmla="*/ 3519377 h 5890437"/>
                <a:gd name="connsiteX13-495" fmla="*/ 3030279 w 5381346"/>
                <a:gd name="connsiteY13-496" fmla="*/ 0 h 5890437"/>
                <a:gd name="connsiteX0-497" fmla="*/ 3030279 w 5381346"/>
                <a:gd name="connsiteY0-498" fmla="*/ 0 h 5890437"/>
                <a:gd name="connsiteX1-499" fmla="*/ 914399 w 5381346"/>
                <a:gd name="connsiteY1-500" fmla="*/ 1095154 h 5890437"/>
                <a:gd name="connsiteX2-501" fmla="*/ 0 w 5381346"/>
                <a:gd name="connsiteY2-502" fmla="*/ 3051544 h 5890437"/>
                <a:gd name="connsiteX3-503" fmla="*/ 510363 w 5381346"/>
                <a:gd name="connsiteY3-504" fmla="*/ 3327991 h 5890437"/>
                <a:gd name="connsiteX4-505" fmla="*/ 297711 w 5381346"/>
                <a:gd name="connsiteY4-506" fmla="*/ 3657600 h 5890437"/>
                <a:gd name="connsiteX5-507" fmla="*/ 489097 w 5381346"/>
                <a:gd name="connsiteY5-508" fmla="*/ 3870251 h 5890437"/>
                <a:gd name="connsiteX6-509" fmla="*/ 372139 w 5381346"/>
                <a:gd name="connsiteY6-510" fmla="*/ 4061637 h 5890437"/>
                <a:gd name="connsiteX7-511" fmla="*/ 563525 w 5381346"/>
                <a:gd name="connsiteY7-512" fmla="*/ 4316819 h 5890437"/>
                <a:gd name="connsiteX8-513" fmla="*/ 499730 w 5381346"/>
                <a:gd name="connsiteY8-514" fmla="*/ 4976037 h 5890437"/>
                <a:gd name="connsiteX9-515" fmla="*/ 1754372 w 5381346"/>
                <a:gd name="connsiteY9-516" fmla="*/ 5199321 h 5890437"/>
                <a:gd name="connsiteX10-517" fmla="*/ 1945758 w 5381346"/>
                <a:gd name="connsiteY10-518" fmla="*/ 5890437 h 5890437"/>
                <a:gd name="connsiteX11-519" fmla="*/ 4784651 w 5381346"/>
                <a:gd name="connsiteY11-520" fmla="*/ 5858540 h 5890437"/>
                <a:gd name="connsiteX12-521" fmla="*/ 4890977 w 5381346"/>
                <a:gd name="connsiteY12-522" fmla="*/ 3519377 h 5890437"/>
                <a:gd name="connsiteX13-523" fmla="*/ 3030279 w 5381346"/>
                <a:gd name="connsiteY13-524" fmla="*/ 0 h 5890437"/>
                <a:gd name="connsiteX0-525" fmla="*/ 3030726 w 5381793"/>
                <a:gd name="connsiteY0-526" fmla="*/ 0 h 5890437"/>
                <a:gd name="connsiteX1-527" fmla="*/ 914846 w 5381793"/>
                <a:gd name="connsiteY1-528" fmla="*/ 1095154 h 5890437"/>
                <a:gd name="connsiteX2-529" fmla="*/ 649032 w 5381793"/>
                <a:gd name="connsiteY2-530" fmla="*/ 2137144 h 5890437"/>
                <a:gd name="connsiteX3-531" fmla="*/ 447 w 5381793"/>
                <a:gd name="connsiteY3-532" fmla="*/ 3051544 h 5890437"/>
                <a:gd name="connsiteX4-533" fmla="*/ 510810 w 5381793"/>
                <a:gd name="connsiteY4-534" fmla="*/ 3327991 h 5890437"/>
                <a:gd name="connsiteX5-535" fmla="*/ 298158 w 5381793"/>
                <a:gd name="connsiteY5-536" fmla="*/ 3657600 h 5890437"/>
                <a:gd name="connsiteX6-537" fmla="*/ 489544 w 5381793"/>
                <a:gd name="connsiteY6-538" fmla="*/ 3870251 h 5890437"/>
                <a:gd name="connsiteX7-539" fmla="*/ 372586 w 5381793"/>
                <a:gd name="connsiteY7-540" fmla="*/ 4061637 h 5890437"/>
                <a:gd name="connsiteX8-541" fmla="*/ 563972 w 5381793"/>
                <a:gd name="connsiteY8-542" fmla="*/ 4316819 h 5890437"/>
                <a:gd name="connsiteX9-543" fmla="*/ 500177 w 5381793"/>
                <a:gd name="connsiteY9-544" fmla="*/ 4976037 h 5890437"/>
                <a:gd name="connsiteX10-545" fmla="*/ 1754819 w 5381793"/>
                <a:gd name="connsiteY10-546" fmla="*/ 5199321 h 5890437"/>
                <a:gd name="connsiteX11-547" fmla="*/ 1946205 w 5381793"/>
                <a:gd name="connsiteY11-548" fmla="*/ 5890437 h 5890437"/>
                <a:gd name="connsiteX12-549" fmla="*/ 4785098 w 5381793"/>
                <a:gd name="connsiteY12-550" fmla="*/ 5858540 h 5890437"/>
                <a:gd name="connsiteX13-551" fmla="*/ 4891424 w 5381793"/>
                <a:gd name="connsiteY13-552" fmla="*/ 3519377 h 5890437"/>
                <a:gd name="connsiteX14" fmla="*/ 3030726 w 5381793"/>
                <a:gd name="connsiteY14" fmla="*/ 0 h 5890437"/>
                <a:gd name="connsiteX0-553" fmla="*/ 3030726 w 5381793"/>
                <a:gd name="connsiteY0-554" fmla="*/ 0 h 5890437"/>
                <a:gd name="connsiteX1-555" fmla="*/ 914846 w 5381793"/>
                <a:gd name="connsiteY1-556" fmla="*/ 1095154 h 5890437"/>
                <a:gd name="connsiteX2-557" fmla="*/ 649032 w 5381793"/>
                <a:gd name="connsiteY2-558" fmla="*/ 2137144 h 5890437"/>
                <a:gd name="connsiteX3-559" fmla="*/ 447 w 5381793"/>
                <a:gd name="connsiteY3-560" fmla="*/ 3051544 h 5890437"/>
                <a:gd name="connsiteX4-561" fmla="*/ 510810 w 5381793"/>
                <a:gd name="connsiteY4-562" fmla="*/ 3327991 h 5890437"/>
                <a:gd name="connsiteX5-563" fmla="*/ 298158 w 5381793"/>
                <a:gd name="connsiteY5-564" fmla="*/ 3657600 h 5890437"/>
                <a:gd name="connsiteX6-565" fmla="*/ 489544 w 5381793"/>
                <a:gd name="connsiteY6-566" fmla="*/ 3870251 h 5890437"/>
                <a:gd name="connsiteX7-567" fmla="*/ 372586 w 5381793"/>
                <a:gd name="connsiteY7-568" fmla="*/ 4061637 h 5890437"/>
                <a:gd name="connsiteX8-569" fmla="*/ 563972 w 5381793"/>
                <a:gd name="connsiteY8-570" fmla="*/ 4316819 h 5890437"/>
                <a:gd name="connsiteX9-571" fmla="*/ 500177 w 5381793"/>
                <a:gd name="connsiteY9-572" fmla="*/ 4976037 h 5890437"/>
                <a:gd name="connsiteX10-573" fmla="*/ 1754819 w 5381793"/>
                <a:gd name="connsiteY10-574" fmla="*/ 5199321 h 5890437"/>
                <a:gd name="connsiteX11-575" fmla="*/ 1946205 w 5381793"/>
                <a:gd name="connsiteY11-576" fmla="*/ 5890437 h 5890437"/>
                <a:gd name="connsiteX12-577" fmla="*/ 4785098 w 5381793"/>
                <a:gd name="connsiteY12-578" fmla="*/ 5858540 h 5890437"/>
                <a:gd name="connsiteX13-579" fmla="*/ 4891424 w 5381793"/>
                <a:gd name="connsiteY13-580" fmla="*/ 3519377 h 5890437"/>
                <a:gd name="connsiteX14-581" fmla="*/ 3030726 w 5381793"/>
                <a:gd name="connsiteY14-582" fmla="*/ 0 h 5890437"/>
                <a:gd name="connsiteX0-583" fmla="*/ 3030726 w 5381793"/>
                <a:gd name="connsiteY0-584" fmla="*/ 0 h 5890437"/>
                <a:gd name="connsiteX1-585" fmla="*/ 914846 w 5381793"/>
                <a:gd name="connsiteY1-586" fmla="*/ 1095154 h 5890437"/>
                <a:gd name="connsiteX2-587" fmla="*/ 649032 w 5381793"/>
                <a:gd name="connsiteY2-588" fmla="*/ 2137144 h 5890437"/>
                <a:gd name="connsiteX3-589" fmla="*/ 447 w 5381793"/>
                <a:gd name="connsiteY3-590" fmla="*/ 3051544 h 5890437"/>
                <a:gd name="connsiteX4-591" fmla="*/ 510810 w 5381793"/>
                <a:gd name="connsiteY4-592" fmla="*/ 3327991 h 5890437"/>
                <a:gd name="connsiteX5-593" fmla="*/ 298158 w 5381793"/>
                <a:gd name="connsiteY5-594" fmla="*/ 3657600 h 5890437"/>
                <a:gd name="connsiteX6-595" fmla="*/ 489544 w 5381793"/>
                <a:gd name="connsiteY6-596" fmla="*/ 3870251 h 5890437"/>
                <a:gd name="connsiteX7-597" fmla="*/ 372586 w 5381793"/>
                <a:gd name="connsiteY7-598" fmla="*/ 4061637 h 5890437"/>
                <a:gd name="connsiteX8-599" fmla="*/ 563972 w 5381793"/>
                <a:gd name="connsiteY8-600" fmla="*/ 4316819 h 5890437"/>
                <a:gd name="connsiteX9-601" fmla="*/ 500177 w 5381793"/>
                <a:gd name="connsiteY9-602" fmla="*/ 4976037 h 5890437"/>
                <a:gd name="connsiteX10-603" fmla="*/ 1754819 w 5381793"/>
                <a:gd name="connsiteY10-604" fmla="*/ 5199321 h 5890437"/>
                <a:gd name="connsiteX11-605" fmla="*/ 1946205 w 5381793"/>
                <a:gd name="connsiteY11-606" fmla="*/ 5890437 h 5890437"/>
                <a:gd name="connsiteX12-607" fmla="*/ 4785098 w 5381793"/>
                <a:gd name="connsiteY12-608" fmla="*/ 5858540 h 5890437"/>
                <a:gd name="connsiteX13-609" fmla="*/ 4891424 w 5381793"/>
                <a:gd name="connsiteY13-610" fmla="*/ 3519377 h 5890437"/>
                <a:gd name="connsiteX14-611" fmla="*/ 3030726 w 5381793"/>
                <a:gd name="connsiteY14-612" fmla="*/ 0 h 5890437"/>
                <a:gd name="connsiteX0-613" fmla="*/ 3030726 w 5381793"/>
                <a:gd name="connsiteY0-614" fmla="*/ 0 h 5890437"/>
                <a:gd name="connsiteX1-615" fmla="*/ 872315 w 5381793"/>
                <a:gd name="connsiteY1-616" fmla="*/ 1063257 h 5890437"/>
                <a:gd name="connsiteX2-617" fmla="*/ 649032 w 5381793"/>
                <a:gd name="connsiteY2-618" fmla="*/ 2137144 h 5890437"/>
                <a:gd name="connsiteX3-619" fmla="*/ 447 w 5381793"/>
                <a:gd name="connsiteY3-620" fmla="*/ 3051544 h 5890437"/>
                <a:gd name="connsiteX4-621" fmla="*/ 510810 w 5381793"/>
                <a:gd name="connsiteY4-622" fmla="*/ 3327991 h 5890437"/>
                <a:gd name="connsiteX5-623" fmla="*/ 298158 w 5381793"/>
                <a:gd name="connsiteY5-624" fmla="*/ 3657600 h 5890437"/>
                <a:gd name="connsiteX6-625" fmla="*/ 489544 w 5381793"/>
                <a:gd name="connsiteY6-626" fmla="*/ 3870251 h 5890437"/>
                <a:gd name="connsiteX7-627" fmla="*/ 372586 w 5381793"/>
                <a:gd name="connsiteY7-628" fmla="*/ 4061637 h 5890437"/>
                <a:gd name="connsiteX8-629" fmla="*/ 563972 w 5381793"/>
                <a:gd name="connsiteY8-630" fmla="*/ 4316819 h 5890437"/>
                <a:gd name="connsiteX9-631" fmla="*/ 500177 w 5381793"/>
                <a:gd name="connsiteY9-632" fmla="*/ 4976037 h 5890437"/>
                <a:gd name="connsiteX10-633" fmla="*/ 1754819 w 5381793"/>
                <a:gd name="connsiteY10-634" fmla="*/ 5199321 h 5890437"/>
                <a:gd name="connsiteX11-635" fmla="*/ 1946205 w 5381793"/>
                <a:gd name="connsiteY11-636" fmla="*/ 5890437 h 5890437"/>
                <a:gd name="connsiteX12-637" fmla="*/ 4785098 w 5381793"/>
                <a:gd name="connsiteY12-638" fmla="*/ 5858540 h 5890437"/>
                <a:gd name="connsiteX13-639" fmla="*/ 4891424 w 5381793"/>
                <a:gd name="connsiteY13-640" fmla="*/ 3519377 h 5890437"/>
                <a:gd name="connsiteX14-641" fmla="*/ 3030726 w 5381793"/>
                <a:gd name="connsiteY14-642" fmla="*/ 0 h 5890437"/>
                <a:gd name="connsiteX0-643" fmla="*/ 3030726 w 5381793"/>
                <a:gd name="connsiteY0-644" fmla="*/ 0 h 5890437"/>
                <a:gd name="connsiteX1-645" fmla="*/ 872315 w 5381793"/>
                <a:gd name="connsiteY1-646" fmla="*/ 1063257 h 5890437"/>
                <a:gd name="connsiteX2-647" fmla="*/ 649032 w 5381793"/>
                <a:gd name="connsiteY2-648" fmla="*/ 2137144 h 5890437"/>
                <a:gd name="connsiteX3-649" fmla="*/ 447 w 5381793"/>
                <a:gd name="connsiteY3-650" fmla="*/ 3051544 h 5890437"/>
                <a:gd name="connsiteX4-651" fmla="*/ 510810 w 5381793"/>
                <a:gd name="connsiteY4-652" fmla="*/ 3327991 h 5890437"/>
                <a:gd name="connsiteX5-653" fmla="*/ 298158 w 5381793"/>
                <a:gd name="connsiteY5-654" fmla="*/ 3657600 h 5890437"/>
                <a:gd name="connsiteX6-655" fmla="*/ 489544 w 5381793"/>
                <a:gd name="connsiteY6-656" fmla="*/ 3870251 h 5890437"/>
                <a:gd name="connsiteX7-657" fmla="*/ 372586 w 5381793"/>
                <a:gd name="connsiteY7-658" fmla="*/ 4061637 h 5890437"/>
                <a:gd name="connsiteX8-659" fmla="*/ 563972 w 5381793"/>
                <a:gd name="connsiteY8-660" fmla="*/ 4316819 h 5890437"/>
                <a:gd name="connsiteX9-661" fmla="*/ 500177 w 5381793"/>
                <a:gd name="connsiteY9-662" fmla="*/ 4976037 h 5890437"/>
                <a:gd name="connsiteX10-663" fmla="*/ 1754819 w 5381793"/>
                <a:gd name="connsiteY10-664" fmla="*/ 5199321 h 5890437"/>
                <a:gd name="connsiteX11-665" fmla="*/ 1946205 w 5381793"/>
                <a:gd name="connsiteY11-666" fmla="*/ 5890437 h 5890437"/>
                <a:gd name="connsiteX12-667" fmla="*/ 4785098 w 5381793"/>
                <a:gd name="connsiteY12-668" fmla="*/ 5858540 h 5890437"/>
                <a:gd name="connsiteX13-669" fmla="*/ 4891424 w 5381793"/>
                <a:gd name="connsiteY13-670" fmla="*/ 3519377 h 5890437"/>
                <a:gd name="connsiteX14-671" fmla="*/ 3030726 w 5381793"/>
                <a:gd name="connsiteY14-672" fmla="*/ 0 h 5890437"/>
                <a:gd name="connsiteX0-673" fmla="*/ 3030726 w 5381793"/>
                <a:gd name="connsiteY0-674" fmla="*/ 0 h 5890437"/>
                <a:gd name="connsiteX1-675" fmla="*/ 872315 w 5381793"/>
                <a:gd name="connsiteY1-676" fmla="*/ 1063257 h 5890437"/>
                <a:gd name="connsiteX2-677" fmla="*/ 649032 w 5381793"/>
                <a:gd name="connsiteY2-678" fmla="*/ 2137144 h 5890437"/>
                <a:gd name="connsiteX3-679" fmla="*/ 447 w 5381793"/>
                <a:gd name="connsiteY3-680" fmla="*/ 3051544 h 5890437"/>
                <a:gd name="connsiteX4-681" fmla="*/ 510810 w 5381793"/>
                <a:gd name="connsiteY4-682" fmla="*/ 3327991 h 5890437"/>
                <a:gd name="connsiteX5-683" fmla="*/ 298158 w 5381793"/>
                <a:gd name="connsiteY5-684" fmla="*/ 3657600 h 5890437"/>
                <a:gd name="connsiteX6-685" fmla="*/ 489544 w 5381793"/>
                <a:gd name="connsiteY6-686" fmla="*/ 3870251 h 5890437"/>
                <a:gd name="connsiteX7-687" fmla="*/ 372586 w 5381793"/>
                <a:gd name="connsiteY7-688" fmla="*/ 4061637 h 5890437"/>
                <a:gd name="connsiteX8-689" fmla="*/ 563972 w 5381793"/>
                <a:gd name="connsiteY8-690" fmla="*/ 4316819 h 5890437"/>
                <a:gd name="connsiteX9-691" fmla="*/ 500177 w 5381793"/>
                <a:gd name="connsiteY9-692" fmla="*/ 4976037 h 5890437"/>
                <a:gd name="connsiteX10-693" fmla="*/ 1754819 w 5381793"/>
                <a:gd name="connsiteY10-694" fmla="*/ 5199321 h 5890437"/>
                <a:gd name="connsiteX11-695" fmla="*/ 1946205 w 5381793"/>
                <a:gd name="connsiteY11-696" fmla="*/ 5890437 h 5890437"/>
                <a:gd name="connsiteX12-697" fmla="*/ 4785098 w 5381793"/>
                <a:gd name="connsiteY12-698" fmla="*/ 5858540 h 5890437"/>
                <a:gd name="connsiteX13-699" fmla="*/ 4891424 w 5381793"/>
                <a:gd name="connsiteY13-700" fmla="*/ 3519377 h 5890437"/>
                <a:gd name="connsiteX14-701" fmla="*/ 3030726 w 5381793"/>
                <a:gd name="connsiteY14-702" fmla="*/ 0 h 5890437"/>
                <a:gd name="connsiteX0-703" fmla="*/ 3030726 w 5381793"/>
                <a:gd name="connsiteY0-704" fmla="*/ 0 h 5890437"/>
                <a:gd name="connsiteX1-705" fmla="*/ 872315 w 5381793"/>
                <a:gd name="connsiteY1-706" fmla="*/ 1063257 h 5890437"/>
                <a:gd name="connsiteX2-707" fmla="*/ 649032 w 5381793"/>
                <a:gd name="connsiteY2-708" fmla="*/ 2137144 h 5890437"/>
                <a:gd name="connsiteX3-709" fmla="*/ 447 w 5381793"/>
                <a:gd name="connsiteY3-710" fmla="*/ 3051544 h 5890437"/>
                <a:gd name="connsiteX4-711" fmla="*/ 510810 w 5381793"/>
                <a:gd name="connsiteY4-712" fmla="*/ 3327991 h 5890437"/>
                <a:gd name="connsiteX5-713" fmla="*/ 298158 w 5381793"/>
                <a:gd name="connsiteY5-714" fmla="*/ 3657600 h 5890437"/>
                <a:gd name="connsiteX6-715" fmla="*/ 489544 w 5381793"/>
                <a:gd name="connsiteY6-716" fmla="*/ 3870251 h 5890437"/>
                <a:gd name="connsiteX7-717" fmla="*/ 372586 w 5381793"/>
                <a:gd name="connsiteY7-718" fmla="*/ 4061637 h 5890437"/>
                <a:gd name="connsiteX8-719" fmla="*/ 563972 w 5381793"/>
                <a:gd name="connsiteY8-720" fmla="*/ 4316819 h 5890437"/>
                <a:gd name="connsiteX9-721" fmla="*/ 500177 w 5381793"/>
                <a:gd name="connsiteY9-722" fmla="*/ 4976037 h 5890437"/>
                <a:gd name="connsiteX10-723" fmla="*/ 1754819 w 5381793"/>
                <a:gd name="connsiteY10-724" fmla="*/ 5199321 h 5890437"/>
                <a:gd name="connsiteX11-725" fmla="*/ 1946205 w 5381793"/>
                <a:gd name="connsiteY11-726" fmla="*/ 5890437 h 5890437"/>
                <a:gd name="connsiteX12-727" fmla="*/ 4785098 w 5381793"/>
                <a:gd name="connsiteY12-728" fmla="*/ 5858540 h 5890437"/>
                <a:gd name="connsiteX13-729" fmla="*/ 4891424 w 5381793"/>
                <a:gd name="connsiteY13-730" fmla="*/ 3519377 h 5890437"/>
                <a:gd name="connsiteX14-731" fmla="*/ 3030726 w 5381793"/>
                <a:gd name="connsiteY14-732" fmla="*/ 0 h 5890437"/>
                <a:gd name="connsiteX0-733" fmla="*/ 3030726 w 5381793"/>
                <a:gd name="connsiteY0-734" fmla="*/ 0 h 5890437"/>
                <a:gd name="connsiteX1-735" fmla="*/ 872315 w 5381793"/>
                <a:gd name="connsiteY1-736" fmla="*/ 1063257 h 5890437"/>
                <a:gd name="connsiteX2-737" fmla="*/ 649032 w 5381793"/>
                <a:gd name="connsiteY2-738" fmla="*/ 2137144 h 5890437"/>
                <a:gd name="connsiteX3-739" fmla="*/ 447 w 5381793"/>
                <a:gd name="connsiteY3-740" fmla="*/ 3051544 h 5890437"/>
                <a:gd name="connsiteX4-741" fmla="*/ 510810 w 5381793"/>
                <a:gd name="connsiteY4-742" fmla="*/ 3327991 h 5890437"/>
                <a:gd name="connsiteX5-743" fmla="*/ 298158 w 5381793"/>
                <a:gd name="connsiteY5-744" fmla="*/ 3657600 h 5890437"/>
                <a:gd name="connsiteX6-745" fmla="*/ 489544 w 5381793"/>
                <a:gd name="connsiteY6-746" fmla="*/ 3870251 h 5890437"/>
                <a:gd name="connsiteX7-747" fmla="*/ 372586 w 5381793"/>
                <a:gd name="connsiteY7-748" fmla="*/ 4061637 h 5890437"/>
                <a:gd name="connsiteX8-749" fmla="*/ 563972 w 5381793"/>
                <a:gd name="connsiteY8-750" fmla="*/ 4316819 h 5890437"/>
                <a:gd name="connsiteX9-751" fmla="*/ 500177 w 5381793"/>
                <a:gd name="connsiteY9-752" fmla="*/ 4976037 h 5890437"/>
                <a:gd name="connsiteX10-753" fmla="*/ 1754819 w 5381793"/>
                <a:gd name="connsiteY10-754" fmla="*/ 5199321 h 5890437"/>
                <a:gd name="connsiteX11-755" fmla="*/ 1946205 w 5381793"/>
                <a:gd name="connsiteY11-756" fmla="*/ 5890437 h 5890437"/>
                <a:gd name="connsiteX12-757" fmla="*/ 4785098 w 5381793"/>
                <a:gd name="connsiteY12-758" fmla="*/ 5858540 h 5890437"/>
                <a:gd name="connsiteX13-759" fmla="*/ 4891424 w 5381793"/>
                <a:gd name="connsiteY13-760" fmla="*/ 3519377 h 5890437"/>
                <a:gd name="connsiteX14-761" fmla="*/ 3030726 w 5381793"/>
                <a:gd name="connsiteY14-762" fmla="*/ 0 h 5890437"/>
                <a:gd name="connsiteX0-763" fmla="*/ 3030726 w 5381793"/>
                <a:gd name="connsiteY0-764" fmla="*/ 0 h 5890437"/>
                <a:gd name="connsiteX1-765" fmla="*/ 890128 w 5381793"/>
                <a:gd name="connsiteY1-766" fmla="*/ 1098883 h 5890437"/>
                <a:gd name="connsiteX2-767" fmla="*/ 649032 w 5381793"/>
                <a:gd name="connsiteY2-768" fmla="*/ 2137144 h 5890437"/>
                <a:gd name="connsiteX3-769" fmla="*/ 447 w 5381793"/>
                <a:gd name="connsiteY3-770" fmla="*/ 3051544 h 5890437"/>
                <a:gd name="connsiteX4-771" fmla="*/ 510810 w 5381793"/>
                <a:gd name="connsiteY4-772" fmla="*/ 3327991 h 5890437"/>
                <a:gd name="connsiteX5-773" fmla="*/ 298158 w 5381793"/>
                <a:gd name="connsiteY5-774" fmla="*/ 3657600 h 5890437"/>
                <a:gd name="connsiteX6-775" fmla="*/ 489544 w 5381793"/>
                <a:gd name="connsiteY6-776" fmla="*/ 3870251 h 5890437"/>
                <a:gd name="connsiteX7-777" fmla="*/ 372586 w 5381793"/>
                <a:gd name="connsiteY7-778" fmla="*/ 4061637 h 5890437"/>
                <a:gd name="connsiteX8-779" fmla="*/ 563972 w 5381793"/>
                <a:gd name="connsiteY8-780" fmla="*/ 4316819 h 5890437"/>
                <a:gd name="connsiteX9-781" fmla="*/ 500177 w 5381793"/>
                <a:gd name="connsiteY9-782" fmla="*/ 4976037 h 5890437"/>
                <a:gd name="connsiteX10-783" fmla="*/ 1754819 w 5381793"/>
                <a:gd name="connsiteY10-784" fmla="*/ 5199321 h 5890437"/>
                <a:gd name="connsiteX11-785" fmla="*/ 1946205 w 5381793"/>
                <a:gd name="connsiteY11-786" fmla="*/ 5890437 h 5890437"/>
                <a:gd name="connsiteX12-787" fmla="*/ 4785098 w 5381793"/>
                <a:gd name="connsiteY12-788" fmla="*/ 5858540 h 5890437"/>
                <a:gd name="connsiteX13-789" fmla="*/ 4891424 w 5381793"/>
                <a:gd name="connsiteY13-790" fmla="*/ 3519377 h 5890437"/>
                <a:gd name="connsiteX14-791" fmla="*/ 3030726 w 5381793"/>
                <a:gd name="connsiteY14-792" fmla="*/ 0 h 5890437"/>
                <a:gd name="connsiteX0-793" fmla="*/ 3030726 w 5381793"/>
                <a:gd name="connsiteY0-794" fmla="*/ 0 h 5890437"/>
                <a:gd name="connsiteX1-795" fmla="*/ 890128 w 5381793"/>
                <a:gd name="connsiteY1-796" fmla="*/ 1098883 h 5890437"/>
                <a:gd name="connsiteX2-797" fmla="*/ 649032 w 5381793"/>
                <a:gd name="connsiteY2-798" fmla="*/ 2137144 h 5890437"/>
                <a:gd name="connsiteX3-799" fmla="*/ 447 w 5381793"/>
                <a:gd name="connsiteY3-800" fmla="*/ 3051544 h 5890437"/>
                <a:gd name="connsiteX4-801" fmla="*/ 510810 w 5381793"/>
                <a:gd name="connsiteY4-802" fmla="*/ 3327991 h 5890437"/>
                <a:gd name="connsiteX5-803" fmla="*/ 298158 w 5381793"/>
                <a:gd name="connsiteY5-804" fmla="*/ 3657600 h 5890437"/>
                <a:gd name="connsiteX6-805" fmla="*/ 489544 w 5381793"/>
                <a:gd name="connsiteY6-806" fmla="*/ 3870251 h 5890437"/>
                <a:gd name="connsiteX7-807" fmla="*/ 372586 w 5381793"/>
                <a:gd name="connsiteY7-808" fmla="*/ 4061637 h 5890437"/>
                <a:gd name="connsiteX8-809" fmla="*/ 563972 w 5381793"/>
                <a:gd name="connsiteY8-810" fmla="*/ 4316819 h 5890437"/>
                <a:gd name="connsiteX9-811" fmla="*/ 500177 w 5381793"/>
                <a:gd name="connsiteY9-812" fmla="*/ 4976037 h 5890437"/>
                <a:gd name="connsiteX10-813" fmla="*/ 1754819 w 5381793"/>
                <a:gd name="connsiteY10-814" fmla="*/ 5199321 h 5890437"/>
                <a:gd name="connsiteX11-815" fmla="*/ 1946205 w 5381793"/>
                <a:gd name="connsiteY11-816" fmla="*/ 5890437 h 5890437"/>
                <a:gd name="connsiteX12-817" fmla="*/ 4785098 w 5381793"/>
                <a:gd name="connsiteY12-818" fmla="*/ 5858540 h 5890437"/>
                <a:gd name="connsiteX13-819" fmla="*/ 4891424 w 5381793"/>
                <a:gd name="connsiteY13-820" fmla="*/ 3519377 h 5890437"/>
                <a:gd name="connsiteX14-821" fmla="*/ 3030726 w 5381793"/>
                <a:gd name="connsiteY14-822" fmla="*/ 0 h 5890437"/>
                <a:gd name="connsiteX0-823" fmla="*/ 3030764 w 5381831"/>
                <a:gd name="connsiteY0-824" fmla="*/ 0 h 5890437"/>
                <a:gd name="connsiteX1-825" fmla="*/ 890166 w 5381831"/>
                <a:gd name="connsiteY1-826" fmla="*/ 1098883 h 5890437"/>
                <a:gd name="connsiteX2-827" fmla="*/ 607506 w 5381831"/>
                <a:gd name="connsiteY2-828" fmla="*/ 2172770 h 5890437"/>
                <a:gd name="connsiteX3-829" fmla="*/ 485 w 5381831"/>
                <a:gd name="connsiteY3-830" fmla="*/ 3051544 h 5890437"/>
                <a:gd name="connsiteX4-831" fmla="*/ 510848 w 5381831"/>
                <a:gd name="connsiteY4-832" fmla="*/ 3327991 h 5890437"/>
                <a:gd name="connsiteX5-833" fmla="*/ 298196 w 5381831"/>
                <a:gd name="connsiteY5-834" fmla="*/ 3657600 h 5890437"/>
                <a:gd name="connsiteX6-835" fmla="*/ 489582 w 5381831"/>
                <a:gd name="connsiteY6-836" fmla="*/ 3870251 h 5890437"/>
                <a:gd name="connsiteX7-837" fmla="*/ 372624 w 5381831"/>
                <a:gd name="connsiteY7-838" fmla="*/ 4061637 h 5890437"/>
                <a:gd name="connsiteX8-839" fmla="*/ 564010 w 5381831"/>
                <a:gd name="connsiteY8-840" fmla="*/ 4316819 h 5890437"/>
                <a:gd name="connsiteX9-841" fmla="*/ 500215 w 5381831"/>
                <a:gd name="connsiteY9-842" fmla="*/ 4976037 h 5890437"/>
                <a:gd name="connsiteX10-843" fmla="*/ 1754857 w 5381831"/>
                <a:gd name="connsiteY10-844" fmla="*/ 5199321 h 5890437"/>
                <a:gd name="connsiteX11-845" fmla="*/ 1946243 w 5381831"/>
                <a:gd name="connsiteY11-846" fmla="*/ 5890437 h 5890437"/>
                <a:gd name="connsiteX12-847" fmla="*/ 4785136 w 5381831"/>
                <a:gd name="connsiteY12-848" fmla="*/ 5858540 h 5890437"/>
                <a:gd name="connsiteX13-849" fmla="*/ 4891462 w 5381831"/>
                <a:gd name="connsiteY13-850" fmla="*/ 3519377 h 5890437"/>
                <a:gd name="connsiteX14-851" fmla="*/ 3030764 w 5381831"/>
                <a:gd name="connsiteY14-852" fmla="*/ 0 h 5890437"/>
                <a:gd name="connsiteX0-853" fmla="*/ 3030764 w 5381831"/>
                <a:gd name="connsiteY0-854" fmla="*/ 0 h 5890437"/>
                <a:gd name="connsiteX1-855" fmla="*/ 890166 w 5381831"/>
                <a:gd name="connsiteY1-856" fmla="*/ 1098883 h 5890437"/>
                <a:gd name="connsiteX2-857" fmla="*/ 607506 w 5381831"/>
                <a:gd name="connsiteY2-858" fmla="*/ 2172770 h 5890437"/>
                <a:gd name="connsiteX3-859" fmla="*/ 485 w 5381831"/>
                <a:gd name="connsiteY3-860" fmla="*/ 3051544 h 5890437"/>
                <a:gd name="connsiteX4-861" fmla="*/ 510848 w 5381831"/>
                <a:gd name="connsiteY4-862" fmla="*/ 3327991 h 5890437"/>
                <a:gd name="connsiteX5-863" fmla="*/ 298196 w 5381831"/>
                <a:gd name="connsiteY5-864" fmla="*/ 3657600 h 5890437"/>
                <a:gd name="connsiteX6-865" fmla="*/ 489582 w 5381831"/>
                <a:gd name="connsiteY6-866" fmla="*/ 3870251 h 5890437"/>
                <a:gd name="connsiteX7-867" fmla="*/ 372624 w 5381831"/>
                <a:gd name="connsiteY7-868" fmla="*/ 4061637 h 5890437"/>
                <a:gd name="connsiteX8-869" fmla="*/ 564010 w 5381831"/>
                <a:gd name="connsiteY8-870" fmla="*/ 4316819 h 5890437"/>
                <a:gd name="connsiteX9-871" fmla="*/ 500215 w 5381831"/>
                <a:gd name="connsiteY9-872" fmla="*/ 4976037 h 5890437"/>
                <a:gd name="connsiteX10-873" fmla="*/ 1754857 w 5381831"/>
                <a:gd name="connsiteY10-874" fmla="*/ 5199321 h 5890437"/>
                <a:gd name="connsiteX11-875" fmla="*/ 1946243 w 5381831"/>
                <a:gd name="connsiteY11-876" fmla="*/ 5890437 h 5890437"/>
                <a:gd name="connsiteX12-877" fmla="*/ 4785136 w 5381831"/>
                <a:gd name="connsiteY12-878" fmla="*/ 5858540 h 5890437"/>
                <a:gd name="connsiteX13-879" fmla="*/ 4891462 w 5381831"/>
                <a:gd name="connsiteY13-880" fmla="*/ 3519377 h 5890437"/>
                <a:gd name="connsiteX14-881" fmla="*/ 3030764 w 5381831"/>
                <a:gd name="connsiteY14-882" fmla="*/ 0 h 5890437"/>
                <a:gd name="connsiteX0-883" fmla="*/ 3030839 w 5381906"/>
                <a:gd name="connsiteY0-884" fmla="*/ 0 h 5890437"/>
                <a:gd name="connsiteX1-885" fmla="*/ 890241 w 5381906"/>
                <a:gd name="connsiteY1-886" fmla="*/ 1098883 h 5890437"/>
                <a:gd name="connsiteX2-887" fmla="*/ 607581 w 5381906"/>
                <a:gd name="connsiteY2-888" fmla="*/ 2172770 h 5890437"/>
                <a:gd name="connsiteX3-889" fmla="*/ 560 w 5381906"/>
                <a:gd name="connsiteY3-890" fmla="*/ 3051544 h 5890437"/>
                <a:gd name="connsiteX4-891" fmla="*/ 510923 w 5381906"/>
                <a:gd name="connsiteY4-892" fmla="*/ 3327991 h 5890437"/>
                <a:gd name="connsiteX5-893" fmla="*/ 298271 w 5381906"/>
                <a:gd name="connsiteY5-894" fmla="*/ 3657600 h 5890437"/>
                <a:gd name="connsiteX6-895" fmla="*/ 489657 w 5381906"/>
                <a:gd name="connsiteY6-896" fmla="*/ 3870251 h 5890437"/>
                <a:gd name="connsiteX7-897" fmla="*/ 372699 w 5381906"/>
                <a:gd name="connsiteY7-898" fmla="*/ 4061637 h 5890437"/>
                <a:gd name="connsiteX8-899" fmla="*/ 564085 w 5381906"/>
                <a:gd name="connsiteY8-900" fmla="*/ 4316819 h 5890437"/>
                <a:gd name="connsiteX9-901" fmla="*/ 500290 w 5381906"/>
                <a:gd name="connsiteY9-902" fmla="*/ 4976037 h 5890437"/>
                <a:gd name="connsiteX10-903" fmla="*/ 1754932 w 5381906"/>
                <a:gd name="connsiteY10-904" fmla="*/ 5199321 h 5890437"/>
                <a:gd name="connsiteX11-905" fmla="*/ 1946318 w 5381906"/>
                <a:gd name="connsiteY11-906" fmla="*/ 5890437 h 5890437"/>
                <a:gd name="connsiteX12-907" fmla="*/ 4785211 w 5381906"/>
                <a:gd name="connsiteY12-908" fmla="*/ 5858540 h 5890437"/>
                <a:gd name="connsiteX13-909" fmla="*/ 4891537 w 5381906"/>
                <a:gd name="connsiteY13-910" fmla="*/ 3519377 h 5890437"/>
                <a:gd name="connsiteX14-911" fmla="*/ 3030839 w 5381906"/>
                <a:gd name="connsiteY14-912" fmla="*/ 0 h 5890437"/>
                <a:gd name="connsiteX0-913" fmla="*/ 3030839 w 5381906"/>
                <a:gd name="connsiteY0-914" fmla="*/ 0 h 5890437"/>
                <a:gd name="connsiteX1-915" fmla="*/ 890241 w 5381906"/>
                <a:gd name="connsiteY1-916" fmla="*/ 1098883 h 5890437"/>
                <a:gd name="connsiteX2-917" fmla="*/ 607581 w 5381906"/>
                <a:gd name="connsiteY2-918" fmla="*/ 2172770 h 5890437"/>
                <a:gd name="connsiteX3-919" fmla="*/ 560 w 5381906"/>
                <a:gd name="connsiteY3-920" fmla="*/ 3051544 h 5890437"/>
                <a:gd name="connsiteX4-921" fmla="*/ 510923 w 5381906"/>
                <a:gd name="connsiteY4-922" fmla="*/ 3327991 h 5890437"/>
                <a:gd name="connsiteX5-923" fmla="*/ 298271 w 5381906"/>
                <a:gd name="connsiteY5-924" fmla="*/ 3657600 h 5890437"/>
                <a:gd name="connsiteX6-925" fmla="*/ 489657 w 5381906"/>
                <a:gd name="connsiteY6-926" fmla="*/ 3870251 h 5890437"/>
                <a:gd name="connsiteX7-927" fmla="*/ 372699 w 5381906"/>
                <a:gd name="connsiteY7-928" fmla="*/ 4061637 h 5890437"/>
                <a:gd name="connsiteX8-929" fmla="*/ 564085 w 5381906"/>
                <a:gd name="connsiteY8-930" fmla="*/ 4316819 h 5890437"/>
                <a:gd name="connsiteX9-931" fmla="*/ 500290 w 5381906"/>
                <a:gd name="connsiteY9-932" fmla="*/ 4976037 h 5890437"/>
                <a:gd name="connsiteX10-933" fmla="*/ 1754932 w 5381906"/>
                <a:gd name="connsiteY10-934" fmla="*/ 5199321 h 5890437"/>
                <a:gd name="connsiteX11-935" fmla="*/ 1946318 w 5381906"/>
                <a:gd name="connsiteY11-936" fmla="*/ 5890437 h 5890437"/>
                <a:gd name="connsiteX12-937" fmla="*/ 4785211 w 5381906"/>
                <a:gd name="connsiteY12-938" fmla="*/ 5858540 h 5890437"/>
                <a:gd name="connsiteX13-939" fmla="*/ 4891537 w 5381906"/>
                <a:gd name="connsiteY13-940" fmla="*/ 3519377 h 5890437"/>
                <a:gd name="connsiteX14-941" fmla="*/ 3030839 w 5381906"/>
                <a:gd name="connsiteY14-942" fmla="*/ 0 h 5890437"/>
                <a:gd name="connsiteX0-943" fmla="*/ 3030839 w 5381906"/>
                <a:gd name="connsiteY0-944" fmla="*/ 0 h 5890437"/>
                <a:gd name="connsiteX1-945" fmla="*/ 890241 w 5381906"/>
                <a:gd name="connsiteY1-946" fmla="*/ 1098883 h 5890437"/>
                <a:gd name="connsiteX2-947" fmla="*/ 607581 w 5381906"/>
                <a:gd name="connsiteY2-948" fmla="*/ 2172770 h 5890437"/>
                <a:gd name="connsiteX3-949" fmla="*/ 560 w 5381906"/>
                <a:gd name="connsiteY3-950" fmla="*/ 3051544 h 5890437"/>
                <a:gd name="connsiteX4-951" fmla="*/ 510923 w 5381906"/>
                <a:gd name="connsiteY4-952" fmla="*/ 3327991 h 5890437"/>
                <a:gd name="connsiteX5-953" fmla="*/ 298271 w 5381906"/>
                <a:gd name="connsiteY5-954" fmla="*/ 3657600 h 5890437"/>
                <a:gd name="connsiteX6-955" fmla="*/ 489657 w 5381906"/>
                <a:gd name="connsiteY6-956" fmla="*/ 3870251 h 5890437"/>
                <a:gd name="connsiteX7-957" fmla="*/ 372699 w 5381906"/>
                <a:gd name="connsiteY7-958" fmla="*/ 4061637 h 5890437"/>
                <a:gd name="connsiteX8-959" fmla="*/ 564085 w 5381906"/>
                <a:gd name="connsiteY8-960" fmla="*/ 4316819 h 5890437"/>
                <a:gd name="connsiteX9-961" fmla="*/ 500290 w 5381906"/>
                <a:gd name="connsiteY9-962" fmla="*/ 4976037 h 5890437"/>
                <a:gd name="connsiteX10-963" fmla="*/ 1754932 w 5381906"/>
                <a:gd name="connsiteY10-964" fmla="*/ 5199321 h 5890437"/>
                <a:gd name="connsiteX11-965" fmla="*/ 1946318 w 5381906"/>
                <a:gd name="connsiteY11-966" fmla="*/ 5890437 h 5890437"/>
                <a:gd name="connsiteX12-967" fmla="*/ 4785211 w 5381906"/>
                <a:gd name="connsiteY12-968" fmla="*/ 5858540 h 5890437"/>
                <a:gd name="connsiteX13-969" fmla="*/ 4891537 w 5381906"/>
                <a:gd name="connsiteY13-970" fmla="*/ 3519377 h 5890437"/>
                <a:gd name="connsiteX14-971" fmla="*/ 3030839 w 5381906"/>
                <a:gd name="connsiteY14-972" fmla="*/ 0 h 5890437"/>
                <a:gd name="connsiteX0-973" fmla="*/ 3030839 w 5381906"/>
                <a:gd name="connsiteY0-974" fmla="*/ 0 h 5890437"/>
                <a:gd name="connsiteX1-975" fmla="*/ 890241 w 5381906"/>
                <a:gd name="connsiteY1-976" fmla="*/ 1098883 h 5890437"/>
                <a:gd name="connsiteX2-977" fmla="*/ 607581 w 5381906"/>
                <a:gd name="connsiteY2-978" fmla="*/ 2172770 h 5890437"/>
                <a:gd name="connsiteX3-979" fmla="*/ 560 w 5381906"/>
                <a:gd name="connsiteY3-980" fmla="*/ 3051544 h 5890437"/>
                <a:gd name="connsiteX4-981" fmla="*/ 510923 w 5381906"/>
                <a:gd name="connsiteY4-982" fmla="*/ 3327991 h 5890437"/>
                <a:gd name="connsiteX5-983" fmla="*/ 339835 w 5381906"/>
                <a:gd name="connsiteY5-984" fmla="*/ 3734790 h 5890437"/>
                <a:gd name="connsiteX6-985" fmla="*/ 489657 w 5381906"/>
                <a:gd name="connsiteY6-986" fmla="*/ 3870251 h 5890437"/>
                <a:gd name="connsiteX7-987" fmla="*/ 372699 w 5381906"/>
                <a:gd name="connsiteY7-988" fmla="*/ 4061637 h 5890437"/>
                <a:gd name="connsiteX8-989" fmla="*/ 564085 w 5381906"/>
                <a:gd name="connsiteY8-990" fmla="*/ 4316819 h 5890437"/>
                <a:gd name="connsiteX9-991" fmla="*/ 500290 w 5381906"/>
                <a:gd name="connsiteY9-992" fmla="*/ 4976037 h 5890437"/>
                <a:gd name="connsiteX10-993" fmla="*/ 1754932 w 5381906"/>
                <a:gd name="connsiteY10-994" fmla="*/ 5199321 h 5890437"/>
                <a:gd name="connsiteX11-995" fmla="*/ 1946318 w 5381906"/>
                <a:gd name="connsiteY11-996" fmla="*/ 5890437 h 5890437"/>
                <a:gd name="connsiteX12-997" fmla="*/ 4785211 w 5381906"/>
                <a:gd name="connsiteY12-998" fmla="*/ 5858540 h 5890437"/>
                <a:gd name="connsiteX13-999" fmla="*/ 4891537 w 5381906"/>
                <a:gd name="connsiteY13-1000" fmla="*/ 3519377 h 5890437"/>
                <a:gd name="connsiteX14-1001" fmla="*/ 3030839 w 5381906"/>
                <a:gd name="connsiteY14-1002" fmla="*/ 0 h 5890437"/>
                <a:gd name="connsiteX0-1003" fmla="*/ 3030839 w 5381906"/>
                <a:gd name="connsiteY0-1004" fmla="*/ 0 h 5890437"/>
                <a:gd name="connsiteX1-1005" fmla="*/ 890241 w 5381906"/>
                <a:gd name="connsiteY1-1006" fmla="*/ 1098883 h 5890437"/>
                <a:gd name="connsiteX2-1007" fmla="*/ 607581 w 5381906"/>
                <a:gd name="connsiteY2-1008" fmla="*/ 2172770 h 5890437"/>
                <a:gd name="connsiteX3-1009" fmla="*/ 560 w 5381906"/>
                <a:gd name="connsiteY3-1010" fmla="*/ 3051544 h 5890437"/>
                <a:gd name="connsiteX4-1011" fmla="*/ 510923 w 5381906"/>
                <a:gd name="connsiteY4-1012" fmla="*/ 3327991 h 5890437"/>
                <a:gd name="connsiteX5-1013" fmla="*/ 339835 w 5381906"/>
                <a:gd name="connsiteY5-1014" fmla="*/ 3734790 h 5890437"/>
                <a:gd name="connsiteX6-1015" fmla="*/ 489657 w 5381906"/>
                <a:gd name="connsiteY6-1016" fmla="*/ 3870251 h 5890437"/>
                <a:gd name="connsiteX7-1017" fmla="*/ 372699 w 5381906"/>
                <a:gd name="connsiteY7-1018" fmla="*/ 4061637 h 5890437"/>
                <a:gd name="connsiteX8-1019" fmla="*/ 564085 w 5381906"/>
                <a:gd name="connsiteY8-1020" fmla="*/ 4316819 h 5890437"/>
                <a:gd name="connsiteX9-1021" fmla="*/ 500290 w 5381906"/>
                <a:gd name="connsiteY9-1022" fmla="*/ 4976037 h 5890437"/>
                <a:gd name="connsiteX10-1023" fmla="*/ 1754932 w 5381906"/>
                <a:gd name="connsiteY10-1024" fmla="*/ 5199321 h 5890437"/>
                <a:gd name="connsiteX11-1025" fmla="*/ 1946318 w 5381906"/>
                <a:gd name="connsiteY11-1026" fmla="*/ 5890437 h 5890437"/>
                <a:gd name="connsiteX12-1027" fmla="*/ 4785211 w 5381906"/>
                <a:gd name="connsiteY12-1028" fmla="*/ 5858540 h 5890437"/>
                <a:gd name="connsiteX13-1029" fmla="*/ 4891537 w 5381906"/>
                <a:gd name="connsiteY13-1030" fmla="*/ 3519377 h 5890437"/>
                <a:gd name="connsiteX14-1031" fmla="*/ 3030839 w 5381906"/>
                <a:gd name="connsiteY14-1032" fmla="*/ 0 h 5890437"/>
                <a:gd name="connsiteX0-1033" fmla="*/ 3030839 w 5381906"/>
                <a:gd name="connsiteY0-1034" fmla="*/ 0 h 5890437"/>
                <a:gd name="connsiteX1-1035" fmla="*/ 890241 w 5381906"/>
                <a:gd name="connsiteY1-1036" fmla="*/ 1098883 h 5890437"/>
                <a:gd name="connsiteX2-1037" fmla="*/ 607581 w 5381906"/>
                <a:gd name="connsiteY2-1038" fmla="*/ 2172770 h 5890437"/>
                <a:gd name="connsiteX3-1039" fmla="*/ 560 w 5381906"/>
                <a:gd name="connsiteY3-1040" fmla="*/ 3051544 h 5890437"/>
                <a:gd name="connsiteX4-1041" fmla="*/ 510923 w 5381906"/>
                <a:gd name="connsiteY4-1042" fmla="*/ 3327991 h 5890437"/>
                <a:gd name="connsiteX5-1043" fmla="*/ 339835 w 5381906"/>
                <a:gd name="connsiteY5-1044" fmla="*/ 3734790 h 5890437"/>
                <a:gd name="connsiteX6-1045" fmla="*/ 531221 w 5381906"/>
                <a:gd name="connsiteY6-1046" fmla="*/ 3870251 h 5890437"/>
                <a:gd name="connsiteX7-1047" fmla="*/ 372699 w 5381906"/>
                <a:gd name="connsiteY7-1048" fmla="*/ 4061637 h 5890437"/>
                <a:gd name="connsiteX8-1049" fmla="*/ 564085 w 5381906"/>
                <a:gd name="connsiteY8-1050" fmla="*/ 4316819 h 5890437"/>
                <a:gd name="connsiteX9-1051" fmla="*/ 500290 w 5381906"/>
                <a:gd name="connsiteY9-1052" fmla="*/ 4976037 h 5890437"/>
                <a:gd name="connsiteX10-1053" fmla="*/ 1754932 w 5381906"/>
                <a:gd name="connsiteY10-1054" fmla="*/ 5199321 h 5890437"/>
                <a:gd name="connsiteX11-1055" fmla="*/ 1946318 w 5381906"/>
                <a:gd name="connsiteY11-1056" fmla="*/ 5890437 h 5890437"/>
                <a:gd name="connsiteX12-1057" fmla="*/ 4785211 w 5381906"/>
                <a:gd name="connsiteY12-1058" fmla="*/ 5858540 h 5890437"/>
                <a:gd name="connsiteX13-1059" fmla="*/ 4891537 w 5381906"/>
                <a:gd name="connsiteY13-1060" fmla="*/ 3519377 h 5890437"/>
                <a:gd name="connsiteX14-1061" fmla="*/ 3030839 w 5381906"/>
                <a:gd name="connsiteY14-1062" fmla="*/ 0 h 5890437"/>
                <a:gd name="connsiteX0-1063" fmla="*/ 3030839 w 5381906"/>
                <a:gd name="connsiteY0-1064" fmla="*/ 0 h 5890437"/>
                <a:gd name="connsiteX1-1065" fmla="*/ 890241 w 5381906"/>
                <a:gd name="connsiteY1-1066" fmla="*/ 1098883 h 5890437"/>
                <a:gd name="connsiteX2-1067" fmla="*/ 607581 w 5381906"/>
                <a:gd name="connsiteY2-1068" fmla="*/ 2172770 h 5890437"/>
                <a:gd name="connsiteX3-1069" fmla="*/ 560 w 5381906"/>
                <a:gd name="connsiteY3-1070" fmla="*/ 3051544 h 5890437"/>
                <a:gd name="connsiteX4-1071" fmla="*/ 510923 w 5381906"/>
                <a:gd name="connsiteY4-1072" fmla="*/ 3327991 h 5890437"/>
                <a:gd name="connsiteX5-1073" fmla="*/ 339835 w 5381906"/>
                <a:gd name="connsiteY5-1074" fmla="*/ 3734790 h 5890437"/>
                <a:gd name="connsiteX6-1075" fmla="*/ 531221 w 5381906"/>
                <a:gd name="connsiteY6-1076" fmla="*/ 3870251 h 5890437"/>
                <a:gd name="connsiteX7-1077" fmla="*/ 372699 w 5381906"/>
                <a:gd name="connsiteY7-1078" fmla="*/ 4061637 h 5890437"/>
                <a:gd name="connsiteX8-1079" fmla="*/ 564085 w 5381906"/>
                <a:gd name="connsiteY8-1080" fmla="*/ 4316819 h 5890437"/>
                <a:gd name="connsiteX9-1081" fmla="*/ 500290 w 5381906"/>
                <a:gd name="connsiteY9-1082" fmla="*/ 4976037 h 5890437"/>
                <a:gd name="connsiteX10-1083" fmla="*/ 1754932 w 5381906"/>
                <a:gd name="connsiteY10-1084" fmla="*/ 5199321 h 5890437"/>
                <a:gd name="connsiteX11-1085" fmla="*/ 1946318 w 5381906"/>
                <a:gd name="connsiteY11-1086" fmla="*/ 5890437 h 5890437"/>
                <a:gd name="connsiteX12-1087" fmla="*/ 4785211 w 5381906"/>
                <a:gd name="connsiteY12-1088" fmla="*/ 5858540 h 5890437"/>
                <a:gd name="connsiteX13-1089" fmla="*/ 4891537 w 5381906"/>
                <a:gd name="connsiteY13-1090" fmla="*/ 3519377 h 5890437"/>
                <a:gd name="connsiteX14-1091" fmla="*/ 3030839 w 5381906"/>
                <a:gd name="connsiteY14-1092" fmla="*/ 0 h 5890437"/>
                <a:gd name="connsiteX0-1093" fmla="*/ 3030839 w 5381906"/>
                <a:gd name="connsiteY0-1094" fmla="*/ 0 h 5890437"/>
                <a:gd name="connsiteX1-1095" fmla="*/ 890241 w 5381906"/>
                <a:gd name="connsiteY1-1096" fmla="*/ 1098883 h 5890437"/>
                <a:gd name="connsiteX2-1097" fmla="*/ 607581 w 5381906"/>
                <a:gd name="connsiteY2-1098" fmla="*/ 2172770 h 5890437"/>
                <a:gd name="connsiteX3-1099" fmla="*/ 560 w 5381906"/>
                <a:gd name="connsiteY3-1100" fmla="*/ 3051544 h 5890437"/>
                <a:gd name="connsiteX4-1101" fmla="*/ 510923 w 5381906"/>
                <a:gd name="connsiteY4-1102" fmla="*/ 3327991 h 5890437"/>
                <a:gd name="connsiteX5-1103" fmla="*/ 339835 w 5381906"/>
                <a:gd name="connsiteY5-1104" fmla="*/ 3734790 h 5890437"/>
                <a:gd name="connsiteX6-1105" fmla="*/ 531221 w 5381906"/>
                <a:gd name="connsiteY6-1106" fmla="*/ 3870251 h 5890437"/>
                <a:gd name="connsiteX7-1107" fmla="*/ 372699 w 5381906"/>
                <a:gd name="connsiteY7-1108" fmla="*/ 4061637 h 5890437"/>
                <a:gd name="connsiteX8-1109" fmla="*/ 564085 w 5381906"/>
                <a:gd name="connsiteY8-1110" fmla="*/ 4316819 h 5890437"/>
                <a:gd name="connsiteX9-1111" fmla="*/ 500290 w 5381906"/>
                <a:gd name="connsiteY9-1112" fmla="*/ 4976037 h 5890437"/>
                <a:gd name="connsiteX10-1113" fmla="*/ 1754932 w 5381906"/>
                <a:gd name="connsiteY10-1114" fmla="*/ 5199321 h 5890437"/>
                <a:gd name="connsiteX11-1115" fmla="*/ 1946318 w 5381906"/>
                <a:gd name="connsiteY11-1116" fmla="*/ 5890437 h 5890437"/>
                <a:gd name="connsiteX12-1117" fmla="*/ 4785211 w 5381906"/>
                <a:gd name="connsiteY12-1118" fmla="*/ 5858540 h 5890437"/>
                <a:gd name="connsiteX13-1119" fmla="*/ 4891537 w 5381906"/>
                <a:gd name="connsiteY13-1120" fmla="*/ 3519377 h 5890437"/>
                <a:gd name="connsiteX14-1121" fmla="*/ 3030839 w 5381906"/>
                <a:gd name="connsiteY14-1122" fmla="*/ 0 h 5890437"/>
                <a:gd name="connsiteX0-1123" fmla="*/ 3030839 w 5381906"/>
                <a:gd name="connsiteY0-1124" fmla="*/ 0 h 5890437"/>
                <a:gd name="connsiteX1-1125" fmla="*/ 890241 w 5381906"/>
                <a:gd name="connsiteY1-1126" fmla="*/ 1098883 h 5890437"/>
                <a:gd name="connsiteX2-1127" fmla="*/ 607581 w 5381906"/>
                <a:gd name="connsiteY2-1128" fmla="*/ 2172770 h 5890437"/>
                <a:gd name="connsiteX3-1129" fmla="*/ 560 w 5381906"/>
                <a:gd name="connsiteY3-1130" fmla="*/ 3051544 h 5890437"/>
                <a:gd name="connsiteX4-1131" fmla="*/ 510923 w 5381906"/>
                <a:gd name="connsiteY4-1132" fmla="*/ 3327991 h 5890437"/>
                <a:gd name="connsiteX5-1133" fmla="*/ 339835 w 5381906"/>
                <a:gd name="connsiteY5-1134" fmla="*/ 3734790 h 5890437"/>
                <a:gd name="connsiteX6-1135" fmla="*/ 531221 w 5381906"/>
                <a:gd name="connsiteY6-1136" fmla="*/ 3870251 h 5890437"/>
                <a:gd name="connsiteX7-1137" fmla="*/ 372699 w 5381906"/>
                <a:gd name="connsiteY7-1138" fmla="*/ 4061637 h 5890437"/>
                <a:gd name="connsiteX8-1139" fmla="*/ 564085 w 5381906"/>
                <a:gd name="connsiteY8-1140" fmla="*/ 4316819 h 5890437"/>
                <a:gd name="connsiteX9-1141" fmla="*/ 500290 w 5381906"/>
                <a:gd name="connsiteY9-1142" fmla="*/ 4976037 h 5890437"/>
                <a:gd name="connsiteX10-1143" fmla="*/ 1754932 w 5381906"/>
                <a:gd name="connsiteY10-1144" fmla="*/ 5199321 h 5890437"/>
                <a:gd name="connsiteX11-1145" fmla="*/ 1946318 w 5381906"/>
                <a:gd name="connsiteY11-1146" fmla="*/ 5890437 h 5890437"/>
                <a:gd name="connsiteX12-1147" fmla="*/ 4785211 w 5381906"/>
                <a:gd name="connsiteY12-1148" fmla="*/ 5858540 h 5890437"/>
                <a:gd name="connsiteX13-1149" fmla="*/ 4891537 w 5381906"/>
                <a:gd name="connsiteY13-1150" fmla="*/ 3519377 h 5890437"/>
                <a:gd name="connsiteX14-1151" fmla="*/ 3030839 w 5381906"/>
                <a:gd name="connsiteY14-1152" fmla="*/ 0 h 5890437"/>
                <a:gd name="connsiteX0-1153" fmla="*/ 3030839 w 5381906"/>
                <a:gd name="connsiteY0-1154" fmla="*/ 0 h 5890437"/>
                <a:gd name="connsiteX1-1155" fmla="*/ 890241 w 5381906"/>
                <a:gd name="connsiteY1-1156" fmla="*/ 1098883 h 5890437"/>
                <a:gd name="connsiteX2-1157" fmla="*/ 607581 w 5381906"/>
                <a:gd name="connsiteY2-1158" fmla="*/ 2172770 h 5890437"/>
                <a:gd name="connsiteX3-1159" fmla="*/ 560 w 5381906"/>
                <a:gd name="connsiteY3-1160" fmla="*/ 3051544 h 5890437"/>
                <a:gd name="connsiteX4-1161" fmla="*/ 510923 w 5381906"/>
                <a:gd name="connsiteY4-1162" fmla="*/ 3327991 h 5890437"/>
                <a:gd name="connsiteX5-1163" fmla="*/ 339835 w 5381906"/>
                <a:gd name="connsiteY5-1164" fmla="*/ 3734790 h 5890437"/>
                <a:gd name="connsiteX6-1165" fmla="*/ 531221 w 5381906"/>
                <a:gd name="connsiteY6-1166" fmla="*/ 3870251 h 5890437"/>
                <a:gd name="connsiteX7-1167" fmla="*/ 372699 w 5381906"/>
                <a:gd name="connsiteY7-1168" fmla="*/ 4061637 h 5890437"/>
                <a:gd name="connsiteX8-1169" fmla="*/ 564085 w 5381906"/>
                <a:gd name="connsiteY8-1170" fmla="*/ 4316819 h 5890437"/>
                <a:gd name="connsiteX9-1171" fmla="*/ 500290 w 5381906"/>
                <a:gd name="connsiteY9-1172" fmla="*/ 4976037 h 5890437"/>
                <a:gd name="connsiteX10-1173" fmla="*/ 1754932 w 5381906"/>
                <a:gd name="connsiteY10-1174" fmla="*/ 5199321 h 5890437"/>
                <a:gd name="connsiteX11-1175" fmla="*/ 1946318 w 5381906"/>
                <a:gd name="connsiteY11-1176" fmla="*/ 5890437 h 5890437"/>
                <a:gd name="connsiteX12-1177" fmla="*/ 4785211 w 5381906"/>
                <a:gd name="connsiteY12-1178" fmla="*/ 5858540 h 5890437"/>
                <a:gd name="connsiteX13-1179" fmla="*/ 4891537 w 5381906"/>
                <a:gd name="connsiteY13-1180" fmla="*/ 3519377 h 5890437"/>
                <a:gd name="connsiteX14-1181" fmla="*/ 3030839 w 5381906"/>
                <a:gd name="connsiteY14-1182" fmla="*/ 0 h 5890437"/>
                <a:gd name="connsiteX0-1183" fmla="*/ 3030839 w 5381906"/>
                <a:gd name="connsiteY0-1184" fmla="*/ 0 h 5890437"/>
                <a:gd name="connsiteX1-1185" fmla="*/ 890241 w 5381906"/>
                <a:gd name="connsiteY1-1186" fmla="*/ 1098883 h 5890437"/>
                <a:gd name="connsiteX2-1187" fmla="*/ 607581 w 5381906"/>
                <a:gd name="connsiteY2-1188" fmla="*/ 2172770 h 5890437"/>
                <a:gd name="connsiteX3-1189" fmla="*/ 560 w 5381906"/>
                <a:gd name="connsiteY3-1190" fmla="*/ 3051544 h 5890437"/>
                <a:gd name="connsiteX4-1191" fmla="*/ 510923 w 5381906"/>
                <a:gd name="connsiteY4-1192" fmla="*/ 3327991 h 5890437"/>
                <a:gd name="connsiteX5-1193" fmla="*/ 339835 w 5381906"/>
                <a:gd name="connsiteY5-1194" fmla="*/ 3734790 h 5890437"/>
                <a:gd name="connsiteX6-1195" fmla="*/ 531221 w 5381906"/>
                <a:gd name="connsiteY6-1196" fmla="*/ 3870251 h 5890437"/>
                <a:gd name="connsiteX7-1197" fmla="*/ 372699 w 5381906"/>
                <a:gd name="connsiteY7-1198" fmla="*/ 4061637 h 5890437"/>
                <a:gd name="connsiteX8-1199" fmla="*/ 564085 w 5381906"/>
                <a:gd name="connsiteY8-1200" fmla="*/ 4316819 h 5890437"/>
                <a:gd name="connsiteX9-1201" fmla="*/ 500290 w 5381906"/>
                <a:gd name="connsiteY9-1202" fmla="*/ 4976037 h 5890437"/>
                <a:gd name="connsiteX10-1203" fmla="*/ 1754932 w 5381906"/>
                <a:gd name="connsiteY10-1204" fmla="*/ 5199321 h 5890437"/>
                <a:gd name="connsiteX11-1205" fmla="*/ 1946318 w 5381906"/>
                <a:gd name="connsiteY11-1206" fmla="*/ 5890437 h 5890437"/>
                <a:gd name="connsiteX12-1207" fmla="*/ 4785211 w 5381906"/>
                <a:gd name="connsiteY12-1208" fmla="*/ 5858540 h 5890437"/>
                <a:gd name="connsiteX13-1209" fmla="*/ 4891537 w 5381906"/>
                <a:gd name="connsiteY13-1210" fmla="*/ 3519377 h 5890437"/>
                <a:gd name="connsiteX14-1211" fmla="*/ 3030839 w 5381906"/>
                <a:gd name="connsiteY14-1212" fmla="*/ 0 h 5890437"/>
                <a:gd name="connsiteX0-1213" fmla="*/ 3030839 w 5381906"/>
                <a:gd name="connsiteY0-1214" fmla="*/ 0 h 5890437"/>
                <a:gd name="connsiteX1-1215" fmla="*/ 890241 w 5381906"/>
                <a:gd name="connsiteY1-1216" fmla="*/ 1098883 h 5890437"/>
                <a:gd name="connsiteX2-1217" fmla="*/ 607581 w 5381906"/>
                <a:gd name="connsiteY2-1218" fmla="*/ 2172770 h 5890437"/>
                <a:gd name="connsiteX3-1219" fmla="*/ 560 w 5381906"/>
                <a:gd name="connsiteY3-1220" fmla="*/ 3051544 h 5890437"/>
                <a:gd name="connsiteX4-1221" fmla="*/ 510923 w 5381906"/>
                <a:gd name="connsiteY4-1222" fmla="*/ 3327991 h 5890437"/>
                <a:gd name="connsiteX5-1223" fmla="*/ 339835 w 5381906"/>
                <a:gd name="connsiteY5-1224" fmla="*/ 3734790 h 5890437"/>
                <a:gd name="connsiteX6-1225" fmla="*/ 531221 w 5381906"/>
                <a:gd name="connsiteY6-1226" fmla="*/ 3870251 h 5890437"/>
                <a:gd name="connsiteX7-1227" fmla="*/ 372699 w 5381906"/>
                <a:gd name="connsiteY7-1228" fmla="*/ 4061637 h 5890437"/>
                <a:gd name="connsiteX8-1229" fmla="*/ 564085 w 5381906"/>
                <a:gd name="connsiteY8-1230" fmla="*/ 4316819 h 5890437"/>
                <a:gd name="connsiteX9-1231" fmla="*/ 500290 w 5381906"/>
                <a:gd name="connsiteY9-1232" fmla="*/ 4976037 h 5890437"/>
                <a:gd name="connsiteX10-1233" fmla="*/ 1754932 w 5381906"/>
                <a:gd name="connsiteY10-1234" fmla="*/ 5199321 h 5890437"/>
                <a:gd name="connsiteX11-1235" fmla="*/ 1946318 w 5381906"/>
                <a:gd name="connsiteY11-1236" fmla="*/ 5890437 h 5890437"/>
                <a:gd name="connsiteX12-1237" fmla="*/ 4785211 w 5381906"/>
                <a:gd name="connsiteY12-1238" fmla="*/ 5858540 h 5890437"/>
                <a:gd name="connsiteX13-1239" fmla="*/ 4891537 w 5381906"/>
                <a:gd name="connsiteY13-1240" fmla="*/ 3519377 h 5890437"/>
                <a:gd name="connsiteX14-1241" fmla="*/ 3030839 w 5381906"/>
                <a:gd name="connsiteY14-1242" fmla="*/ 0 h 5890437"/>
                <a:gd name="connsiteX0-1243" fmla="*/ 3030839 w 5381906"/>
                <a:gd name="connsiteY0-1244" fmla="*/ 0 h 5890437"/>
                <a:gd name="connsiteX1-1245" fmla="*/ 890241 w 5381906"/>
                <a:gd name="connsiteY1-1246" fmla="*/ 1098883 h 5890437"/>
                <a:gd name="connsiteX2-1247" fmla="*/ 607581 w 5381906"/>
                <a:gd name="connsiteY2-1248" fmla="*/ 2172770 h 5890437"/>
                <a:gd name="connsiteX3-1249" fmla="*/ 560 w 5381906"/>
                <a:gd name="connsiteY3-1250" fmla="*/ 3051544 h 5890437"/>
                <a:gd name="connsiteX4-1251" fmla="*/ 510923 w 5381906"/>
                <a:gd name="connsiteY4-1252" fmla="*/ 3327991 h 5890437"/>
                <a:gd name="connsiteX5-1253" fmla="*/ 339835 w 5381906"/>
                <a:gd name="connsiteY5-1254" fmla="*/ 3734790 h 5890437"/>
                <a:gd name="connsiteX6-1255" fmla="*/ 531221 w 5381906"/>
                <a:gd name="connsiteY6-1256" fmla="*/ 3870251 h 5890437"/>
                <a:gd name="connsiteX7-1257" fmla="*/ 372699 w 5381906"/>
                <a:gd name="connsiteY7-1258" fmla="*/ 4061637 h 5890437"/>
                <a:gd name="connsiteX8-1259" fmla="*/ 564085 w 5381906"/>
                <a:gd name="connsiteY8-1260" fmla="*/ 4316819 h 5890437"/>
                <a:gd name="connsiteX9-1261" fmla="*/ 500290 w 5381906"/>
                <a:gd name="connsiteY9-1262" fmla="*/ 4976037 h 5890437"/>
                <a:gd name="connsiteX10-1263" fmla="*/ 1754932 w 5381906"/>
                <a:gd name="connsiteY10-1264" fmla="*/ 5199321 h 5890437"/>
                <a:gd name="connsiteX11-1265" fmla="*/ 1946318 w 5381906"/>
                <a:gd name="connsiteY11-1266" fmla="*/ 5890437 h 5890437"/>
                <a:gd name="connsiteX12-1267" fmla="*/ 4785211 w 5381906"/>
                <a:gd name="connsiteY12-1268" fmla="*/ 5858540 h 5890437"/>
                <a:gd name="connsiteX13-1269" fmla="*/ 4891537 w 5381906"/>
                <a:gd name="connsiteY13-1270" fmla="*/ 3519377 h 5890437"/>
                <a:gd name="connsiteX14-1271" fmla="*/ 3030839 w 5381906"/>
                <a:gd name="connsiteY14-1272" fmla="*/ 0 h 5890437"/>
                <a:gd name="connsiteX0-1273" fmla="*/ 3030839 w 5381906"/>
                <a:gd name="connsiteY0-1274" fmla="*/ 0 h 5890437"/>
                <a:gd name="connsiteX1-1275" fmla="*/ 890241 w 5381906"/>
                <a:gd name="connsiteY1-1276" fmla="*/ 1098883 h 5890437"/>
                <a:gd name="connsiteX2-1277" fmla="*/ 607581 w 5381906"/>
                <a:gd name="connsiteY2-1278" fmla="*/ 2172770 h 5890437"/>
                <a:gd name="connsiteX3-1279" fmla="*/ 560 w 5381906"/>
                <a:gd name="connsiteY3-1280" fmla="*/ 3051544 h 5890437"/>
                <a:gd name="connsiteX4-1281" fmla="*/ 510923 w 5381906"/>
                <a:gd name="connsiteY4-1282" fmla="*/ 3327991 h 5890437"/>
                <a:gd name="connsiteX5-1283" fmla="*/ 339835 w 5381906"/>
                <a:gd name="connsiteY5-1284" fmla="*/ 3734790 h 5890437"/>
                <a:gd name="connsiteX6-1285" fmla="*/ 531221 w 5381906"/>
                <a:gd name="connsiteY6-1286" fmla="*/ 3870251 h 5890437"/>
                <a:gd name="connsiteX7-1287" fmla="*/ 372699 w 5381906"/>
                <a:gd name="connsiteY7-1288" fmla="*/ 4061637 h 5890437"/>
                <a:gd name="connsiteX8-1289" fmla="*/ 564085 w 5381906"/>
                <a:gd name="connsiteY8-1290" fmla="*/ 4316819 h 5890437"/>
                <a:gd name="connsiteX9-1291" fmla="*/ 500290 w 5381906"/>
                <a:gd name="connsiteY9-1292" fmla="*/ 4976037 h 5890437"/>
                <a:gd name="connsiteX10-1293" fmla="*/ 1754932 w 5381906"/>
                <a:gd name="connsiteY10-1294" fmla="*/ 5039004 h 5890437"/>
                <a:gd name="connsiteX11-1295" fmla="*/ 1946318 w 5381906"/>
                <a:gd name="connsiteY11-1296" fmla="*/ 5890437 h 5890437"/>
                <a:gd name="connsiteX12-1297" fmla="*/ 4785211 w 5381906"/>
                <a:gd name="connsiteY12-1298" fmla="*/ 5858540 h 5890437"/>
                <a:gd name="connsiteX13-1299" fmla="*/ 4891537 w 5381906"/>
                <a:gd name="connsiteY13-1300" fmla="*/ 3519377 h 5890437"/>
                <a:gd name="connsiteX14-1301" fmla="*/ 3030839 w 5381906"/>
                <a:gd name="connsiteY14-1302" fmla="*/ 0 h 5890437"/>
                <a:gd name="connsiteX0-1303" fmla="*/ 3030839 w 5381906"/>
                <a:gd name="connsiteY0-1304" fmla="*/ 0 h 5890437"/>
                <a:gd name="connsiteX1-1305" fmla="*/ 890241 w 5381906"/>
                <a:gd name="connsiteY1-1306" fmla="*/ 1098883 h 5890437"/>
                <a:gd name="connsiteX2-1307" fmla="*/ 607581 w 5381906"/>
                <a:gd name="connsiteY2-1308" fmla="*/ 2172770 h 5890437"/>
                <a:gd name="connsiteX3-1309" fmla="*/ 560 w 5381906"/>
                <a:gd name="connsiteY3-1310" fmla="*/ 3051544 h 5890437"/>
                <a:gd name="connsiteX4-1311" fmla="*/ 510923 w 5381906"/>
                <a:gd name="connsiteY4-1312" fmla="*/ 3327991 h 5890437"/>
                <a:gd name="connsiteX5-1313" fmla="*/ 339835 w 5381906"/>
                <a:gd name="connsiteY5-1314" fmla="*/ 3734790 h 5890437"/>
                <a:gd name="connsiteX6-1315" fmla="*/ 531221 w 5381906"/>
                <a:gd name="connsiteY6-1316" fmla="*/ 3870251 h 5890437"/>
                <a:gd name="connsiteX7-1317" fmla="*/ 372699 w 5381906"/>
                <a:gd name="connsiteY7-1318" fmla="*/ 4061637 h 5890437"/>
                <a:gd name="connsiteX8-1319" fmla="*/ 564085 w 5381906"/>
                <a:gd name="connsiteY8-1320" fmla="*/ 4316819 h 5890437"/>
                <a:gd name="connsiteX9-1321" fmla="*/ 500290 w 5381906"/>
                <a:gd name="connsiteY9-1322" fmla="*/ 4976037 h 5890437"/>
                <a:gd name="connsiteX10-1323" fmla="*/ 1754932 w 5381906"/>
                <a:gd name="connsiteY10-1324" fmla="*/ 5039004 h 5890437"/>
                <a:gd name="connsiteX11-1325" fmla="*/ 1946318 w 5381906"/>
                <a:gd name="connsiteY11-1326" fmla="*/ 5890437 h 5890437"/>
                <a:gd name="connsiteX12-1327" fmla="*/ 4785211 w 5381906"/>
                <a:gd name="connsiteY12-1328" fmla="*/ 5858540 h 5890437"/>
                <a:gd name="connsiteX13-1329" fmla="*/ 4891537 w 5381906"/>
                <a:gd name="connsiteY13-1330" fmla="*/ 3519377 h 5890437"/>
                <a:gd name="connsiteX14-1331" fmla="*/ 3030839 w 5381906"/>
                <a:gd name="connsiteY14-1332" fmla="*/ 0 h 5890437"/>
                <a:gd name="connsiteX0-1333" fmla="*/ 3030839 w 5381906"/>
                <a:gd name="connsiteY0-1334" fmla="*/ 0 h 5890437"/>
                <a:gd name="connsiteX1-1335" fmla="*/ 890241 w 5381906"/>
                <a:gd name="connsiteY1-1336" fmla="*/ 1098883 h 5890437"/>
                <a:gd name="connsiteX2-1337" fmla="*/ 607581 w 5381906"/>
                <a:gd name="connsiteY2-1338" fmla="*/ 2172770 h 5890437"/>
                <a:gd name="connsiteX3-1339" fmla="*/ 560 w 5381906"/>
                <a:gd name="connsiteY3-1340" fmla="*/ 3051544 h 5890437"/>
                <a:gd name="connsiteX4-1341" fmla="*/ 510923 w 5381906"/>
                <a:gd name="connsiteY4-1342" fmla="*/ 3327991 h 5890437"/>
                <a:gd name="connsiteX5-1343" fmla="*/ 339835 w 5381906"/>
                <a:gd name="connsiteY5-1344" fmla="*/ 3734790 h 5890437"/>
                <a:gd name="connsiteX6-1345" fmla="*/ 531221 w 5381906"/>
                <a:gd name="connsiteY6-1346" fmla="*/ 3870251 h 5890437"/>
                <a:gd name="connsiteX7-1347" fmla="*/ 372699 w 5381906"/>
                <a:gd name="connsiteY7-1348" fmla="*/ 4061637 h 5890437"/>
                <a:gd name="connsiteX8-1349" fmla="*/ 564085 w 5381906"/>
                <a:gd name="connsiteY8-1350" fmla="*/ 4316819 h 5890437"/>
                <a:gd name="connsiteX9-1351" fmla="*/ 500290 w 5381906"/>
                <a:gd name="connsiteY9-1352" fmla="*/ 4976037 h 5890437"/>
                <a:gd name="connsiteX10-1353" fmla="*/ 1754932 w 5381906"/>
                <a:gd name="connsiteY10-1354" fmla="*/ 5039004 h 5890437"/>
                <a:gd name="connsiteX11-1355" fmla="*/ 1946318 w 5381906"/>
                <a:gd name="connsiteY11-1356" fmla="*/ 5890437 h 5890437"/>
                <a:gd name="connsiteX12-1357" fmla="*/ 4785211 w 5381906"/>
                <a:gd name="connsiteY12-1358" fmla="*/ 5858540 h 5890437"/>
                <a:gd name="connsiteX13-1359" fmla="*/ 4891537 w 5381906"/>
                <a:gd name="connsiteY13-1360" fmla="*/ 3519377 h 5890437"/>
                <a:gd name="connsiteX14-1361" fmla="*/ 3030839 w 5381906"/>
                <a:gd name="connsiteY14-1362" fmla="*/ 0 h 5890437"/>
                <a:gd name="connsiteX0-1363" fmla="*/ 3030839 w 5381906"/>
                <a:gd name="connsiteY0-1364" fmla="*/ 0 h 5890437"/>
                <a:gd name="connsiteX1-1365" fmla="*/ 890241 w 5381906"/>
                <a:gd name="connsiteY1-1366" fmla="*/ 1098883 h 5890437"/>
                <a:gd name="connsiteX2-1367" fmla="*/ 607581 w 5381906"/>
                <a:gd name="connsiteY2-1368" fmla="*/ 2172770 h 5890437"/>
                <a:gd name="connsiteX3-1369" fmla="*/ 560 w 5381906"/>
                <a:gd name="connsiteY3-1370" fmla="*/ 3051544 h 5890437"/>
                <a:gd name="connsiteX4-1371" fmla="*/ 510923 w 5381906"/>
                <a:gd name="connsiteY4-1372" fmla="*/ 3327991 h 5890437"/>
                <a:gd name="connsiteX5-1373" fmla="*/ 339835 w 5381906"/>
                <a:gd name="connsiteY5-1374" fmla="*/ 3734790 h 5890437"/>
                <a:gd name="connsiteX6-1375" fmla="*/ 531221 w 5381906"/>
                <a:gd name="connsiteY6-1376" fmla="*/ 3870251 h 5890437"/>
                <a:gd name="connsiteX7-1377" fmla="*/ 372699 w 5381906"/>
                <a:gd name="connsiteY7-1378" fmla="*/ 4061637 h 5890437"/>
                <a:gd name="connsiteX8-1379" fmla="*/ 564085 w 5381906"/>
                <a:gd name="connsiteY8-1380" fmla="*/ 4316819 h 5890437"/>
                <a:gd name="connsiteX9-1381" fmla="*/ 500290 w 5381906"/>
                <a:gd name="connsiteY9-1382" fmla="*/ 4976037 h 5890437"/>
                <a:gd name="connsiteX10-1383" fmla="*/ 1754932 w 5381906"/>
                <a:gd name="connsiteY10-1384" fmla="*/ 5039004 h 5890437"/>
                <a:gd name="connsiteX11-1385" fmla="*/ 1946318 w 5381906"/>
                <a:gd name="connsiteY11-1386" fmla="*/ 5890437 h 5890437"/>
                <a:gd name="connsiteX12-1387" fmla="*/ 4785211 w 5381906"/>
                <a:gd name="connsiteY12-1388" fmla="*/ 5858540 h 5890437"/>
                <a:gd name="connsiteX13-1389" fmla="*/ 4891537 w 5381906"/>
                <a:gd name="connsiteY13-1390" fmla="*/ 3519377 h 5890437"/>
                <a:gd name="connsiteX14-1391" fmla="*/ 3030839 w 5381906"/>
                <a:gd name="connsiteY14-1392" fmla="*/ 0 h 5890437"/>
                <a:gd name="connsiteX0-1393" fmla="*/ 3030839 w 5381906"/>
                <a:gd name="connsiteY0-1394" fmla="*/ 0 h 5890437"/>
                <a:gd name="connsiteX1-1395" fmla="*/ 890241 w 5381906"/>
                <a:gd name="connsiteY1-1396" fmla="*/ 1098883 h 5890437"/>
                <a:gd name="connsiteX2-1397" fmla="*/ 607581 w 5381906"/>
                <a:gd name="connsiteY2-1398" fmla="*/ 2172770 h 5890437"/>
                <a:gd name="connsiteX3-1399" fmla="*/ 560 w 5381906"/>
                <a:gd name="connsiteY3-1400" fmla="*/ 3051544 h 5890437"/>
                <a:gd name="connsiteX4-1401" fmla="*/ 510923 w 5381906"/>
                <a:gd name="connsiteY4-1402" fmla="*/ 3327991 h 5890437"/>
                <a:gd name="connsiteX5-1403" fmla="*/ 339835 w 5381906"/>
                <a:gd name="connsiteY5-1404" fmla="*/ 3734790 h 5890437"/>
                <a:gd name="connsiteX6-1405" fmla="*/ 531221 w 5381906"/>
                <a:gd name="connsiteY6-1406" fmla="*/ 3870251 h 5890437"/>
                <a:gd name="connsiteX7-1407" fmla="*/ 372699 w 5381906"/>
                <a:gd name="connsiteY7-1408" fmla="*/ 4061637 h 5890437"/>
                <a:gd name="connsiteX8-1409" fmla="*/ 564085 w 5381906"/>
                <a:gd name="connsiteY8-1410" fmla="*/ 4316819 h 5890437"/>
                <a:gd name="connsiteX9-1411" fmla="*/ 500290 w 5381906"/>
                <a:gd name="connsiteY9-1412" fmla="*/ 4976037 h 5890437"/>
                <a:gd name="connsiteX10-1413" fmla="*/ 1754932 w 5381906"/>
                <a:gd name="connsiteY10-1414" fmla="*/ 5039004 h 5890437"/>
                <a:gd name="connsiteX11-1415" fmla="*/ 1946318 w 5381906"/>
                <a:gd name="connsiteY11-1416" fmla="*/ 5890437 h 5890437"/>
                <a:gd name="connsiteX12-1417" fmla="*/ 4785211 w 5381906"/>
                <a:gd name="connsiteY12-1418" fmla="*/ 5858540 h 5890437"/>
                <a:gd name="connsiteX13-1419" fmla="*/ 4891537 w 5381906"/>
                <a:gd name="connsiteY13-1420" fmla="*/ 3519377 h 5890437"/>
                <a:gd name="connsiteX14-1421" fmla="*/ 3030839 w 5381906"/>
                <a:gd name="connsiteY14-1422" fmla="*/ 0 h 5890437"/>
                <a:gd name="connsiteX0-1423" fmla="*/ 3030765 w 5381832"/>
                <a:gd name="connsiteY0-1424" fmla="*/ 0 h 5890437"/>
                <a:gd name="connsiteX1-1425" fmla="*/ 890167 w 5381832"/>
                <a:gd name="connsiteY1-1426" fmla="*/ 1098883 h 5890437"/>
                <a:gd name="connsiteX2-1427" fmla="*/ 672821 w 5381832"/>
                <a:gd name="connsiteY2-1428" fmla="*/ 2220272 h 5890437"/>
                <a:gd name="connsiteX3-1429" fmla="*/ 486 w 5381832"/>
                <a:gd name="connsiteY3-1430" fmla="*/ 3051544 h 5890437"/>
                <a:gd name="connsiteX4-1431" fmla="*/ 510849 w 5381832"/>
                <a:gd name="connsiteY4-1432" fmla="*/ 3327991 h 5890437"/>
                <a:gd name="connsiteX5-1433" fmla="*/ 339761 w 5381832"/>
                <a:gd name="connsiteY5-1434" fmla="*/ 3734790 h 5890437"/>
                <a:gd name="connsiteX6-1435" fmla="*/ 531147 w 5381832"/>
                <a:gd name="connsiteY6-1436" fmla="*/ 3870251 h 5890437"/>
                <a:gd name="connsiteX7-1437" fmla="*/ 372625 w 5381832"/>
                <a:gd name="connsiteY7-1438" fmla="*/ 4061637 h 5890437"/>
                <a:gd name="connsiteX8-1439" fmla="*/ 564011 w 5381832"/>
                <a:gd name="connsiteY8-1440" fmla="*/ 4316819 h 5890437"/>
                <a:gd name="connsiteX9-1441" fmla="*/ 500216 w 5381832"/>
                <a:gd name="connsiteY9-1442" fmla="*/ 4976037 h 5890437"/>
                <a:gd name="connsiteX10-1443" fmla="*/ 1754858 w 5381832"/>
                <a:gd name="connsiteY10-1444" fmla="*/ 5039004 h 5890437"/>
                <a:gd name="connsiteX11-1445" fmla="*/ 1946244 w 5381832"/>
                <a:gd name="connsiteY11-1446" fmla="*/ 5890437 h 5890437"/>
                <a:gd name="connsiteX12-1447" fmla="*/ 4785137 w 5381832"/>
                <a:gd name="connsiteY12-1448" fmla="*/ 5858540 h 5890437"/>
                <a:gd name="connsiteX13-1449" fmla="*/ 4891463 w 5381832"/>
                <a:gd name="connsiteY13-1450" fmla="*/ 3519377 h 5890437"/>
                <a:gd name="connsiteX14-1451" fmla="*/ 3030765 w 5381832"/>
                <a:gd name="connsiteY14-1452" fmla="*/ 0 h 5890437"/>
                <a:gd name="connsiteX0-1453" fmla="*/ 3030862 w 5381929"/>
                <a:gd name="connsiteY0-1454" fmla="*/ 0 h 5890437"/>
                <a:gd name="connsiteX1-1455" fmla="*/ 890264 w 5381929"/>
                <a:gd name="connsiteY1-1456" fmla="*/ 1098883 h 5890437"/>
                <a:gd name="connsiteX2-1457" fmla="*/ 672918 w 5381929"/>
                <a:gd name="connsiteY2-1458" fmla="*/ 2220272 h 5890437"/>
                <a:gd name="connsiteX3-1459" fmla="*/ 583 w 5381929"/>
                <a:gd name="connsiteY3-1460" fmla="*/ 3051544 h 5890437"/>
                <a:gd name="connsiteX4-1461" fmla="*/ 510946 w 5381929"/>
                <a:gd name="connsiteY4-1462" fmla="*/ 3327991 h 5890437"/>
                <a:gd name="connsiteX5-1463" fmla="*/ 339858 w 5381929"/>
                <a:gd name="connsiteY5-1464" fmla="*/ 3734790 h 5890437"/>
                <a:gd name="connsiteX6-1465" fmla="*/ 531244 w 5381929"/>
                <a:gd name="connsiteY6-1466" fmla="*/ 3870251 h 5890437"/>
                <a:gd name="connsiteX7-1467" fmla="*/ 372722 w 5381929"/>
                <a:gd name="connsiteY7-1468" fmla="*/ 4061637 h 5890437"/>
                <a:gd name="connsiteX8-1469" fmla="*/ 564108 w 5381929"/>
                <a:gd name="connsiteY8-1470" fmla="*/ 4316819 h 5890437"/>
                <a:gd name="connsiteX9-1471" fmla="*/ 500313 w 5381929"/>
                <a:gd name="connsiteY9-1472" fmla="*/ 4976037 h 5890437"/>
                <a:gd name="connsiteX10-1473" fmla="*/ 1754955 w 5381929"/>
                <a:gd name="connsiteY10-1474" fmla="*/ 5039004 h 5890437"/>
                <a:gd name="connsiteX11-1475" fmla="*/ 1946341 w 5381929"/>
                <a:gd name="connsiteY11-1476" fmla="*/ 5890437 h 5890437"/>
                <a:gd name="connsiteX12-1477" fmla="*/ 4785234 w 5381929"/>
                <a:gd name="connsiteY12-1478" fmla="*/ 5858540 h 5890437"/>
                <a:gd name="connsiteX13-1479" fmla="*/ 4891560 w 5381929"/>
                <a:gd name="connsiteY13-1480" fmla="*/ 3519377 h 5890437"/>
                <a:gd name="connsiteX14-1481" fmla="*/ 3030862 w 5381929"/>
                <a:gd name="connsiteY14-1482" fmla="*/ 0 h 5890437"/>
                <a:gd name="connsiteX0-1483" fmla="*/ 3030862 w 5381929"/>
                <a:gd name="connsiteY0-1484" fmla="*/ 0 h 5890437"/>
                <a:gd name="connsiteX1-1485" fmla="*/ 890264 w 5381929"/>
                <a:gd name="connsiteY1-1486" fmla="*/ 1098883 h 5890437"/>
                <a:gd name="connsiteX2-1487" fmla="*/ 672918 w 5381929"/>
                <a:gd name="connsiteY2-1488" fmla="*/ 2220272 h 5890437"/>
                <a:gd name="connsiteX3-1489" fmla="*/ 583 w 5381929"/>
                <a:gd name="connsiteY3-1490" fmla="*/ 3051544 h 5890437"/>
                <a:gd name="connsiteX4-1491" fmla="*/ 510946 w 5381929"/>
                <a:gd name="connsiteY4-1492" fmla="*/ 3327991 h 5890437"/>
                <a:gd name="connsiteX5-1493" fmla="*/ 339858 w 5381929"/>
                <a:gd name="connsiteY5-1494" fmla="*/ 3734790 h 5890437"/>
                <a:gd name="connsiteX6-1495" fmla="*/ 531244 w 5381929"/>
                <a:gd name="connsiteY6-1496" fmla="*/ 3870251 h 5890437"/>
                <a:gd name="connsiteX7-1497" fmla="*/ 372722 w 5381929"/>
                <a:gd name="connsiteY7-1498" fmla="*/ 4061637 h 5890437"/>
                <a:gd name="connsiteX8-1499" fmla="*/ 564108 w 5381929"/>
                <a:gd name="connsiteY8-1500" fmla="*/ 4316819 h 5890437"/>
                <a:gd name="connsiteX9-1501" fmla="*/ 500313 w 5381929"/>
                <a:gd name="connsiteY9-1502" fmla="*/ 4976037 h 5890437"/>
                <a:gd name="connsiteX10-1503" fmla="*/ 1754955 w 5381929"/>
                <a:gd name="connsiteY10-1504" fmla="*/ 5039004 h 5890437"/>
                <a:gd name="connsiteX11-1505" fmla="*/ 1946341 w 5381929"/>
                <a:gd name="connsiteY11-1506" fmla="*/ 5890437 h 5890437"/>
                <a:gd name="connsiteX12-1507" fmla="*/ 4785234 w 5381929"/>
                <a:gd name="connsiteY12-1508" fmla="*/ 5858540 h 5890437"/>
                <a:gd name="connsiteX13-1509" fmla="*/ 4891560 w 5381929"/>
                <a:gd name="connsiteY13-1510" fmla="*/ 3519377 h 5890437"/>
                <a:gd name="connsiteX14-1511" fmla="*/ 3030862 w 5381929"/>
                <a:gd name="connsiteY14-1512" fmla="*/ 0 h 5890437"/>
                <a:gd name="connsiteX0-1513" fmla="*/ 3030862 w 5381929"/>
                <a:gd name="connsiteY0-1514" fmla="*/ 0 h 5890437"/>
                <a:gd name="connsiteX1-1515" fmla="*/ 890264 w 5381929"/>
                <a:gd name="connsiteY1-1516" fmla="*/ 1098883 h 5890437"/>
                <a:gd name="connsiteX2-1517" fmla="*/ 672918 w 5381929"/>
                <a:gd name="connsiteY2-1518" fmla="*/ 2220272 h 5890437"/>
                <a:gd name="connsiteX3-1519" fmla="*/ 583 w 5381929"/>
                <a:gd name="connsiteY3-1520" fmla="*/ 3051544 h 5890437"/>
                <a:gd name="connsiteX4-1521" fmla="*/ 510946 w 5381929"/>
                <a:gd name="connsiteY4-1522" fmla="*/ 3327991 h 5890437"/>
                <a:gd name="connsiteX5-1523" fmla="*/ 339858 w 5381929"/>
                <a:gd name="connsiteY5-1524" fmla="*/ 3734790 h 5890437"/>
                <a:gd name="connsiteX6-1525" fmla="*/ 531244 w 5381929"/>
                <a:gd name="connsiteY6-1526" fmla="*/ 3870251 h 5890437"/>
                <a:gd name="connsiteX7-1527" fmla="*/ 372722 w 5381929"/>
                <a:gd name="connsiteY7-1528" fmla="*/ 4061637 h 5890437"/>
                <a:gd name="connsiteX8-1529" fmla="*/ 564108 w 5381929"/>
                <a:gd name="connsiteY8-1530" fmla="*/ 4316819 h 5890437"/>
                <a:gd name="connsiteX9-1531" fmla="*/ 500313 w 5381929"/>
                <a:gd name="connsiteY9-1532" fmla="*/ 4976037 h 5890437"/>
                <a:gd name="connsiteX10-1533" fmla="*/ 1754955 w 5381929"/>
                <a:gd name="connsiteY10-1534" fmla="*/ 5039004 h 5890437"/>
                <a:gd name="connsiteX11-1535" fmla="*/ 1946341 w 5381929"/>
                <a:gd name="connsiteY11-1536" fmla="*/ 5890437 h 5890437"/>
                <a:gd name="connsiteX12-1537" fmla="*/ 4785234 w 5381929"/>
                <a:gd name="connsiteY12-1538" fmla="*/ 5858540 h 5890437"/>
                <a:gd name="connsiteX13-1539" fmla="*/ 4891560 w 5381929"/>
                <a:gd name="connsiteY13-1540" fmla="*/ 3519377 h 5890437"/>
                <a:gd name="connsiteX14-1541" fmla="*/ 3030862 w 5381929"/>
                <a:gd name="connsiteY14-1542" fmla="*/ 0 h 5890437"/>
                <a:gd name="connsiteX0-1543" fmla="*/ 3030862 w 5381929"/>
                <a:gd name="connsiteY0-1544" fmla="*/ 0 h 5890437"/>
                <a:gd name="connsiteX1-1545" fmla="*/ 890264 w 5381929"/>
                <a:gd name="connsiteY1-1546" fmla="*/ 1098883 h 5890437"/>
                <a:gd name="connsiteX2-1547" fmla="*/ 672918 w 5381929"/>
                <a:gd name="connsiteY2-1548" fmla="*/ 2220272 h 5890437"/>
                <a:gd name="connsiteX3-1549" fmla="*/ 583 w 5381929"/>
                <a:gd name="connsiteY3-1550" fmla="*/ 3051544 h 5890437"/>
                <a:gd name="connsiteX4-1551" fmla="*/ 510946 w 5381929"/>
                <a:gd name="connsiteY4-1552" fmla="*/ 3327991 h 5890437"/>
                <a:gd name="connsiteX5-1553" fmla="*/ 339858 w 5381929"/>
                <a:gd name="connsiteY5-1554" fmla="*/ 3734790 h 5890437"/>
                <a:gd name="connsiteX6-1555" fmla="*/ 531244 w 5381929"/>
                <a:gd name="connsiteY6-1556" fmla="*/ 3870251 h 5890437"/>
                <a:gd name="connsiteX7-1557" fmla="*/ 372722 w 5381929"/>
                <a:gd name="connsiteY7-1558" fmla="*/ 4061637 h 5890437"/>
                <a:gd name="connsiteX8-1559" fmla="*/ 564108 w 5381929"/>
                <a:gd name="connsiteY8-1560" fmla="*/ 4316819 h 5890437"/>
                <a:gd name="connsiteX9-1561" fmla="*/ 500313 w 5381929"/>
                <a:gd name="connsiteY9-1562" fmla="*/ 4976037 h 5890437"/>
                <a:gd name="connsiteX10-1563" fmla="*/ 1754955 w 5381929"/>
                <a:gd name="connsiteY10-1564" fmla="*/ 5039004 h 5890437"/>
                <a:gd name="connsiteX11-1565" fmla="*/ 1946341 w 5381929"/>
                <a:gd name="connsiteY11-1566" fmla="*/ 5890437 h 5890437"/>
                <a:gd name="connsiteX12-1567" fmla="*/ 4785234 w 5381929"/>
                <a:gd name="connsiteY12-1568" fmla="*/ 5858540 h 5890437"/>
                <a:gd name="connsiteX13-1569" fmla="*/ 4891560 w 5381929"/>
                <a:gd name="connsiteY13-1570" fmla="*/ 3519377 h 5890437"/>
                <a:gd name="connsiteX14-1571" fmla="*/ 3030862 w 5381929"/>
                <a:gd name="connsiteY14-1572" fmla="*/ 0 h 5890437"/>
                <a:gd name="connsiteX0-1573" fmla="*/ 3030862 w 5381929"/>
                <a:gd name="connsiteY0-1574" fmla="*/ 0 h 5890437"/>
                <a:gd name="connsiteX1-1575" fmla="*/ 872451 w 5381929"/>
                <a:gd name="connsiteY1-1576" fmla="*/ 1057320 h 5890437"/>
                <a:gd name="connsiteX2-1577" fmla="*/ 672918 w 5381929"/>
                <a:gd name="connsiteY2-1578" fmla="*/ 2220272 h 5890437"/>
                <a:gd name="connsiteX3-1579" fmla="*/ 583 w 5381929"/>
                <a:gd name="connsiteY3-1580" fmla="*/ 3051544 h 5890437"/>
                <a:gd name="connsiteX4-1581" fmla="*/ 510946 w 5381929"/>
                <a:gd name="connsiteY4-1582" fmla="*/ 3327991 h 5890437"/>
                <a:gd name="connsiteX5-1583" fmla="*/ 339858 w 5381929"/>
                <a:gd name="connsiteY5-1584" fmla="*/ 3734790 h 5890437"/>
                <a:gd name="connsiteX6-1585" fmla="*/ 531244 w 5381929"/>
                <a:gd name="connsiteY6-1586" fmla="*/ 3870251 h 5890437"/>
                <a:gd name="connsiteX7-1587" fmla="*/ 372722 w 5381929"/>
                <a:gd name="connsiteY7-1588" fmla="*/ 4061637 h 5890437"/>
                <a:gd name="connsiteX8-1589" fmla="*/ 564108 w 5381929"/>
                <a:gd name="connsiteY8-1590" fmla="*/ 4316819 h 5890437"/>
                <a:gd name="connsiteX9-1591" fmla="*/ 500313 w 5381929"/>
                <a:gd name="connsiteY9-1592" fmla="*/ 4976037 h 5890437"/>
                <a:gd name="connsiteX10-1593" fmla="*/ 1754955 w 5381929"/>
                <a:gd name="connsiteY10-1594" fmla="*/ 5039004 h 5890437"/>
                <a:gd name="connsiteX11-1595" fmla="*/ 1946341 w 5381929"/>
                <a:gd name="connsiteY11-1596" fmla="*/ 5890437 h 5890437"/>
                <a:gd name="connsiteX12-1597" fmla="*/ 4785234 w 5381929"/>
                <a:gd name="connsiteY12-1598" fmla="*/ 5858540 h 5890437"/>
                <a:gd name="connsiteX13-1599" fmla="*/ 4891560 w 5381929"/>
                <a:gd name="connsiteY13-1600" fmla="*/ 3519377 h 5890437"/>
                <a:gd name="connsiteX14-1601" fmla="*/ 3030862 w 5381929"/>
                <a:gd name="connsiteY14-1602" fmla="*/ 0 h 5890437"/>
                <a:gd name="connsiteX0-1603" fmla="*/ 3030862 w 5381929"/>
                <a:gd name="connsiteY0-1604" fmla="*/ 0 h 5890437"/>
                <a:gd name="connsiteX1-1605" fmla="*/ 872451 w 5381929"/>
                <a:gd name="connsiteY1-1606" fmla="*/ 1057320 h 5890437"/>
                <a:gd name="connsiteX2-1607" fmla="*/ 672918 w 5381929"/>
                <a:gd name="connsiteY2-1608" fmla="*/ 2220272 h 5890437"/>
                <a:gd name="connsiteX3-1609" fmla="*/ 583 w 5381929"/>
                <a:gd name="connsiteY3-1610" fmla="*/ 3051544 h 5890437"/>
                <a:gd name="connsiteX4-1611" fmla="*/ 510946 w 5381929"/>
                <a:gd name="connsiteY4-1612" fmla="*/ 3327991 h 5890437"/>
                <a:gd name="connsiteX5-1613" fmla="*/ 339858 w 5381929"/>
                <a:gd name="connsiteY5-1614" fmla="*/ 3734790 h 5890437"/>
                <a:gd name="connsiteX6-1615" fmla="*/ 531244 w 5381929"/>
                <a:gd name="connsiteY6-1616" fmla="*/ 3870251 h 5890437"/>
                <a:gd name="connsiteX7-1617" fmla="*/ 372722 w 5381929"/>
                <a:gd name="connsiteY7-1618" fmla="*/ 4061637 h 5890437"/>
                <a:gd name="connsiteX8-1619" fmla="*/ 564108 w 5381929"/>
                <a:gd name="connsiteY8-1620" fmla="*/ 4316819 h 5890437"/>
                <a:gd name="connsiteX9-1621" fmla="*/ 500313 w 5381929"/>
                <a:gd name="connsiteY9-1622" fmla="*/ 4976037 h 5890437"/>
                <a:gd name="connsiteX10-1623" fmla="*/ 1754955 w 5381929"/>
                <a:gd name="connsiteY10-1624" fmla="*/ 5039004 h 5890437"/>
                <a:gd name="connsiteX11-1625" fmla="*/ 1946341 w 5381929"/>
                <a:gd name="connsiteY11-1626" fmla="*/ 5890437 h 5890437"/>
                <a:gd name="connsiteX12-1627" fmla="*/ 4785234 w 5381929"/>
                <a:gd name="connsiteY12-1628" fmla="*/ 5858540 h 5890437"/>
                <a:gd name="connsiteX13-1629" fmla="*/ 4891560 w 5381929"/>
                <a:gd name="connsiteY13-1630" fmla="*/ 3519377 h 5890437"/>
                <a:gd name="connsiteX14-1631" fmla="*/ 3030862 w 5381929"/>
                <a:gd name="connsiteY14-1632" fmla="*/ 0 h 5890437"/>
                <a:gd name="connsiteX0-1633" fmla="*/ 3030862 w 5381929"/>
                <a:gd name="connsiteY0-1634" fmla="*/ 0 h 5890437"/>
                <a:gd name="connsiteX1-1635" fmla="*/ 981633 w 5381929"/>
                <a:gd name="connsiteY1-1636" fmla="*/ 920842 h 5890437"/>
                <a:gd name="connsiteX2-1637" fmla="*/ 672918 w 5381929"/>
                <a:gd name="connsiteY2-1638" fmla="*/ 2220272 h 5890437"/>
                <a:gd name="connsiteX3-1639" fmla="*/ 583 w 5381929"/>
                <a:gd name="connsiteY3-1640" fmla="*/ 3051544 h 5890437"/>
                <a:gd name="connsiteX4-1641" fmla="*/ 510946 w 5381929"/>
                <a:gd name="connsiteY4-1642" fmla="*/ 3327991 h 5890437"/>
                <a:gd name="connsiteX5-1643" fmla="*/ 339858 w 5381929"/>
                <a:gd name="connsiteY5-1644" fmla="*/ 3734790 h 5890437"/>
                <a:gd name="connsiteX6-1645" fmla="*/ 531244 w 5381929"/>
                <a:gd name="connsiteY6-1646" fmla="*/ 3870251 h 5890437"/>
                <a:gd name="connsiteX7-1647" fmla="*/ 372722 w 5381929"/>
                <a:gd name="connsiteY7-1648" fmla="*/ 4061637 h 5890437"/>
                <a:gd name="connsiteX8-1649" fmla="*/ 564108 w 5381929"/>
                <a:gd name="connsiteY8-1650" fmla="*/ 4316819 h 5890437"/>
                <a:gd name="connsiteX9-1651" fmla="*/ 500313 w 5381929"/>
                <a:gd name="connsiteY9-1652" fmla="*/ 4976037 h 5890437"/>
                <a:gd name="connsiteX10-1653" fmla="*/ 1754955 w 5381929"/>
                <a:gd name="connsiteY10-1654" fmla="*/ 5039004 h 5890437"/>
                <a:gd name="connsiteX11-1655" fmla="*/ 1946341 w 5381929"/>
                <a:gd name="connsiteY11-1656" fmla="*/ 5890437 h 5890437"/>
                <a:gd name="connsiteX12-1657" fmla="*/ 4785234 w 5381929"/>
                <a:gd name="connsiteY12-1658" fmla="*/ 5858540 h 5890437"/>
                <a:gd name="connsiteX13-1659" fmla="*/ 4891560 w 5381929"/>
                <a:gd name="connsiteY13-1660" fmla="*/ 3519377 h 5890437"/>
                <a:gd name="connsiteX14-1661" fmla="*/ 3030862 w 5381929"/>
                <a:gd name="connsiteY14-1662" fmla="*/ 0 h 5890437"/>
                <a:gd name="connsiteX0-1663" fmla="*/ 3030862 w 5381929"/>
                <a:gd name="connsiteY0-1664" fmla="*/ 0 h 5890437"/>
                <a:gd name="connsiteX1-1665" fmla="*/ 981633 w 5381929"/>
                <a:gd name="connsiteY1-1666" fmla="*/ 920842 h 5890437"/>
                <a:gd name="connsiteX2-1667" fmla="*/ 672918 w 5381929"/>
                <a:gd name="connsiteY2-1668" fmla="*/ 2220272 h 5890437"/>
                <a:gd name="connsiteX3-1669" fmla="*/ 583 w 5381929"/>
                <a:gd name="connsiteY3-1670" fmla="*/ 3051544 h 5890437"/>
                <a:gd name="connsiteX4-1671" fmla="*/ 510946 w 5381929"/>
                <a:gd name="connsiteY4-1672" fmla="*/ 3327991 h 5890437"/>
                <a:gd name="connsiteX5-1673" fmla="*/ 339858 w 5381929"/>
                <a:gd name="connsiteY5-1674" fmla="*/ 3734790 h 5890437"/>
                <a:gd name="connsiteX6-1675" fmla="*/ 531244 w 5381929"/>
                <a:gd name="connsiteY6-1676" fmla="*/ 3870251 h 5890437"/>
                <a:gd name="connsiteX7-1677" fmla="*/ 372722 w 5381929"/>
                <a:gd name="connsiteY7-1678" fmla="*/ 4061637 h 5890437"/>
                <a:gd name="connsiteX8-1679" fmla="*/ 564108 w 5381929"/>
                <a:gd name="connsiteY8-1680" fmla="*/ 4316819 h 5890437"/>
                <a:gd name="connsiteX9-1681" fmla="*/ 500313 w 5381929"/>
                <a:gd name="connsiteY9-1682" fmla="*/ 4976037 h 5890437"/>
                <a:gd name="connsiteX10-1683" fmla="*/ 1754955 w 5381929"/>
                <a:gd name="connsiteY10-1684" fmla="*/ 5039004 h 5890437"/>
                <a:gd name="connsiteX11-1685" fmla="*/ 1946341 w 5381929"/>
                <a:gd name="connsiteY11-1686" fmla="*/ 5890437 h 5890437"/>
                <a:gd name="connsiteX12-1687" fmla="*/ 4785234 w 5381929"/>
                <a:gd name="connsiteY12-1688" fmla="*/ 5858540 h 5890437"/>
                <a:gd name="connsiteX13-1689" fmla="*/ 4891560 w 5381929"/>
                <a:gd name="connsiteY13-1690" fmla="*/ 3519377 h 5890437"/>
                <a:gd name="connsiteX14-1691" fmla="*/ 3030862 w 5381929"/>
                <a:gd name="connsiteY14-1692" fmla="*/ 0 h 5890437"/>
                <a:gd name="connsiteX0-1693" fmla="*/ 3030862 w 5381929"/>
                <a:gd name="connsiteY0-1694" fmla="*/ 0 h 5890437"/>
                <a:gd name="connsiteX1-1695" fmla="*/ 927042 w 5381929"/>
                <a:gd name="connsiteY1-1696" fmla="*/ 866251 h 5890437"/>
                <a:gd name="connsiteX2-1697" fmla="*/ 672918 w 5381929"/>
                <a:gd name="connsiteY2-1698" fmla="*/ 2220272 h 5890437"/>
                <a:gd name="connsiteX3-1699" fmla="*/ 583 w 5381929"/>
                <a:gd name="connsiteY3-1700" fmla="*/ 3051544 h 5890437"/>
                <a:gd name="connsiteX4-1701" fmla="*/ 510946 w 5381929"/>
                <a:gd name="connsiteY4-1702" fmla="*/ 3327991 h 5890437"/>
                <a:gd name="connsiteX5-1703" fmla="*/ 339858 w 5381929"/>
                <a:gd name="connsiteY5-1704" fmla="*/ 3734790 h 5890437"/>
                <a:gd name="connsiteX6-1705" fmla="*/ 531244 w 5381929"/>
                <a:gd name="connsiteY6-1706" fmla="*/ 3870251 h 5890437"/>
                <a:gd name="connsiteX7-1707" fmla="*/ 372722 w 5381929"/>
                <a:gd name="connsiteY7-1708" fmla="*/ 4061637 h 5890437"/>
                <a:gd name="connsiteX8-1709" fmla="*/ 564108 w 5381929"/>
                <a:gd name="connsiteY8-1710" fmla="*/ 4316819 h 5890437"/>
                <a:gd name="connsiteX9-1711" fmla="*/ 500313 w 5381929"/>
                <a:gd name="connsiteY9-1712" fmla="*/ 4976037 h 5890437"/>
                <a:gd name="connsiteX10-1713" fmla="*/ 1754955 w 5381929"/>
                <a:gd name="connsiteY10-1714" fmla="*/ 5039004 h 5890437"/>
                <a:gd name="connsiteX11-1715" fmla="*/ 1946341 w 5381929"/>
                <a:gd name="connsiteY11-1716" fmla="*/ 5890437 h 5890437"/>
                <a:gd name="connsiteX12-1717" fmla="*/ 4785234 w 5381929"/>
                <a:gd name="connsiteY12-1718" fmla="*/ 5858540 h 5890437"/>
                <a:gd name="connsiteX13-1719" fmla="*/ 4891560 w 5381929"/>
                <a:gd name="connsiteY13-1720" fmla="*/ 3519377 h 5890437"/>
                <a:gd name="connsiteX14-1721" fmla="*/ 3030862 w 5381929"/>
                <a:gd name="connsiteY14-1722" fmla="*/ 0 h 5890437"/>
                <a:gd name="connsiteX0-1723" fmla="*/ 3030862 w 5381929"/>
                <a:gd name="connsiteY0-1724" fmla="*/ 0 h 5890437"/>
                <a:gd name="connsiteX1-1725" fmla="*/ 927042 w 5381929"/>
                <a:gd name="connsiteY1-1726" fmla="*/ 866251 h 5890437"/>
                <a:gd name="connsiteX2-1727" fmla="*/ 672918 w 5381929"/>
                <a:gd name="connsiteY2-1728" fmla="*/ 2220272 h 5890437"/>
                <a:gd name="connsiteX3-1729" fmla="*/ 583 w 5381929"/>
                <a:gd name="connsiteY3-1730" fmla="*/ 3051544 h 5890437"/>
                <a:gd name="connsiteX4-1731" fmla="*/ 510946 w 5381929"/>
                <a:gd name="connsiteY4-1732" fmla="*/ 3327991 h 5890437"/>
                <a:gd name="connsiteX5-1733" fmla="*/ 339858 w 5381929"/>
                <a:gd name="connsiteY5-1734" fmla="*/ 3734790 h 5890437"/>
                <a:gd name="connsiteX6-1735" fmla="*/ 531244 w 5381929"/>
                <a:gd name="connsiteY6-1736" fmla="*/ 3870251 h 5890437"/>
                <a:gd name="connsiteX7-1737" fmla="*/ 372722 w 5381929"/>
                <a:gd name="connsiteY7-1738" fmla="*/ 4061637 h 5890437"/>
                <a:gd name="connsiteX8-1739" fmla="*/ 564108 w 5381929"/>
                <a:gd name="connsiteY8-1740" fmla="*/ 4316819 h 5890437"/>
                <a:gd name="connsiteX9-1741" fmla="*/ 500313 w 5381929"/>
                <a:gd name="connsiteY9-1742" fmla="*/ 4976037 h 5890437"/>
                <a:gd name="connsiteX10-1743" fmla="*/ 1754955 w 5381929"/>
                <a:gd name="connsiteY10-1744" fmla="*/ 5039004 h 5890437"/>
                <a:gd name="connsiteX11-1745" fmla="*/ 1946341 w 5381929"/>
                <a:gd name="connsiteY11-1746" fmla="*/ 5890437 h 5890437"/>
                <a:gd name="connsiteX12-1747" fmla="*/ 4785234 w 5381929"/>
                <a:gd name="connsiteY12-1748" fmla="*/ 5858540 h 5890437"/>
                <a:gd name="connsiteX13-1749" fmla="*/ 4891560 w 5381929"/>
                <a:gd name="connsiteY13-1750" fmla="*/ 3519377 h 5890437"/>
                <a:gd name="connsiteX14-1751" fmla="*/ 3030862 w 5381929"/>
                <a:gd name="connsiteY14-1752" fmla="*/ 0 h 5890437"/>
                <a:gd name="connsiteX0-1753" fmla="*/ 3030862 w 5381929"/>
                <a:gd name="connsiteY0-1754" fmla="*/ 0 h 5890437"/>
                <a:gd name="connsiteX1-1755" fmla="*/ 927042 w 5381929"/>
                <a:gd name="connsiteY1-1756" fmla="*/ 866251 h 5890437"/>
                <a:gd name="connsiteX2-1757" fmla="*/ 672918 w 5381929"/>
                <a:gd name="connsiteY2-1758" fmla="*/ 2220272 h 5890437"/>
                <a:gd name="connsiteX3-1759" fmla="*/ 583 w 5381929"/>
                <a:gd name="connsiteY3-1760" fmla="*/ 3051544 h 5890437"/>
                <a:gd name="connsiteX4-1761" fmla="*/ 510946 w 5381929"/>
                <a:gd name="connsiteY4-1762" fmla="*/ 3327991 h 5890437"/>
                <a:gd name="connsiteX5-1763" fmla="*/ 339858 w 5381929"/>
                <a:gd name="connsiteY5-1764" fmla="*/ 3734790 h 5890437"/>
                <a:gd name="connsiteX6-1765" fmla="*/ 531244 w 5381929"/>
                <a:gd name="connsiteY6-1766" fmla="*/ 3870251 h 5890437"/>
                <a:gd name="connsiteX7-1767" fmla="*/ 372722 w 5381929"/>
                <a:gd name="connsiteY7-1768" fmla="*/ 4061637 h 5890437"/>
                <a:gd name="connsiteX8-1769" fmla="*/ 564108 w 5381929"/>
                <a:gd name="connsiteY8-1770" fmla="*/ 4316819 h 5890437"/>
                <a:gd name="connsiteX9-1771" fmla="*/ 500313 w 5381929"/>
                <a:gd name="connsiteY9-1772" fmla="*/ 4976037 h 5890437"/>
                <a:gd name="connsiteX10-1773" fmla="*/ 1754955 w 5381929"/>
                <a:gd name="connsiteY10-1774" fmla="*/ 5039004 h 5890437"/>
                <a:gd name="connsiteX11-1775" fmla="*/ 1946341 w 5381929"/>
                <a:gd name="connsiteY11-1776" fmla="*/ 5890437 h 5890437"/>
                <a:gd name="connsiteX12-1777" fmla="*/ 4785234 w 5381929"/>
                <a:gd name="connsiteY12-1778" fmla="*/ 5858540 h 5890437"/>
                <a:gd name="connsiteX13-1779" fmla="*/ 4891560 w 5381929"/>
                <a:gd name="connsiteY13-1780" fmla="*/ 3519377 h 5890437"/>
                <a:gd name="connsiteX14-1781" fmla="*/ 3030862 w 5381929"/>
                <a:gd name="connsiteY14-1782" fmla="*/ 0 h 5890437"/>
                <a:gd name="connsiteX0-1783" fmla="*/ 3030862 w 5381929"/>
                <a:gd name="connsiteY0-1784" fmla="*/ 1751 h 5892188"/>
                <a:gd name="connsiteX1-1785" fmla="*/ 927042 w 5381929"/>
                <a:gd name="connsiteY1-1786" fmla="*/ 868002 h 5892188"/>
                <a:gd name="connsiteX2-1787" fmla="*/ 672918 w 5381929"/>
                <a:gd name="connsiteY2-1788" fmla="*/ 2222023 h 5892188"/>
                <a:gd name="connsiteX3-1789" fmla="*/ 583 w 5381929"/>
                <a:gd name="connsiteY3-1790" fmla="*/ 3053295 h 5892188"/>
                <a:gd name="connsiteX4-1791" fmla="*/ 510946 w 5381929"/>
                <a:gd name="connsiteY4-1792" fmla="*/ 3329742 h 5892188"/>
                <a:gd name="connsiteX5-1793" fmla="*/ 339858 w 5381929"/>
                <a:gd name="connsiteY5-1794" fmla="*/ 3736541 h 5892188"/>
                <a:gd name="connsiteX6-1795" fmla="*/ 531244 w 5381929"/>
                <a:gd name="connsiteY6-1796" fmla="*/ 3872002 h 5892188"/>
                <a:gd name="connsiteX7-1797" fmla="*/ 372722 w 5381929"/>
                <a:gd name="connsiteY7-1798" fmla="*/ 4063388 h 5892188"/>
                <a:gd name="connsiteX8-1799" fmla="*/ 564108 w 5381929"/>
                <a:gd name="connsiteY8-1800" fmla="*/ 4318570 h 5892188"/>
                <a:gd name="connsiteX9-1801" fmla="*/ 500313 w 5381929"/>
                <a:gd name="connsiteY9-1802" fmla="*/ 4977788 h 5892188"/>
                <a:gd name="connsiteX10-1803" fmla="*/ 1754955 w 5381929"/>
                <a:gd name="connsiteY10-1804" fmla="*/ 5040755 h 5892188"/>
                <a:gd name="connsiteX11-1805" fmla="*/ 1946341 w 5381929"/>
                <a:gd name="connsiteY11-1806" fmla="*/ 5892188 h 5892188"/>
                <a:gd name="connsiteX12-1807" fmla="*/ 4785234 w 5381929"/>
                <a:gd name="connsiteY12-1808" fmla="*/ 5860291 h 5892188"/>
                <a:gd name="connsiteX13-1809" fmla="*/ 4891560 w 5381929"/>
                <a:gd name="connsiteY13-1810" fmla="*/ 3521128 h 5892188"/>
                <a:gd name="connsiteX14-1811" fmla="*/ 3030862 w 5381929"/>
                <a:gd name="connsiteY14-1812" fmla="*/ 1751 h 5892188"/>
                <a:gd name="connsiteX0-1813" fmla="*/ 3031042 w 5382109"/>
                <a:gd name="connsiteY0-1814" fmla="*/ 1751 h 5892188"/>
                <a:gd name="connsiteX1-1815" fmla="*/ 927222 w 5382109"/>
                <a:gd name="connsiteY1-1816" fmla="*/ 868002 h 5892188"/>
                <a:gd name="connsiteX2-1817" fmla="*/ 577563 w 5382109"/>
                <a:gd name="connsiteY2-1818" fmla="*/ 2303910 h 5892188"/>
                <a:gd name="connsiteX3-1819" fmla="*/ 763 w 5382109"/>
                <a:gd name="connsiteY3-1820" fmla="*/ 3053295 h 5892188"/>
                <a:gd name="connsiteX4-1821" fmla="*/ 511126 w 5382109"/>
                <a:gd name="connsiteY4-1822" fmla="*/ 3329742 h 5892188"/>
                <a:gd name="connsiteX5-1823" fmla="*/ 340038 w 5382109"/>
                <a:gd name="connsiteY5-1824" fmla="*/ 3736541 h 5892188"/>
                <a:gd name="connsiteX6-1825" fmla="*/ 531424 w 5382109"/>
                <a:gd name="connsiteY6-1826" fmla="*/ 3872002 h 5892188"/>
                <a:gd name="connsiteX7-1827" fmla="*/ 372902 w 5382109"/>
                <a:gd name="connsiteY7-1828" fmla="*/ 4063388 h 5892188"/>
                <a:gd name="connsiteX8-1829" fmla="*/ 564288 w 5382109"/>
                <a:gd name="connsiteY8-1830" fmla="*/ 4318570 h 5892188"/>
                <a:gd name="connsiteX9-1831" fmla="*/ 500493 w 5382109"/>
                <a:gd name="connsiteY9-1832" fmla="*/ 4977788 h 5892188"/>
                <a:gd name="connsiteX10-1833" fmla="*/ 1755135 w 5382109"/>
                <a:gd name="connsiteY10-1834" fmla="*/ 5040755 h 5892188"/>
                <a:gd name="connsiteX11-1835" fmla="*/ 1946521 w 5382109"/>
                <a:gd name="connsiteY11-1836" fmla="*/ 5892188 h 5892188"/>
                <a:gd name="connsiteX12-1837" fmla="*/ 4785414 w 5382109"/>
                <a:gd name="connsiteY12-1838" fmla="*/ 5860291 h 5892188"/>
                <a:gd name="connsiteX13-1839" fmla="*/ 4891740 w 5382109"/>
                <a:gd name="connsiteY13-1840" fmla="*/ 3521128 h 5892188"/>
                <a:gd name="connsiteX14-1841" fmla="*/ 3031042 w 5382109"/>
                <a:gd name="connsiteY14-1842" fmla="*/ 1751 h 5892188"/>
                <a:gd name="connsiteX0-1843" fmla="*/ 3031042 w 5382109"/>
                <a:gd name="connsiteY0-1844" fmla="*/ 2101 h 5892538"/>
                <a:gd name="connsiteX1-1845" fmla="*/ 913575 w 5382109"/>
                <a:gd name="connsiteY1-1846" fmla="*/ 827408 h 5892538"/>
                <a:gd name="connsiteX2-1847" fmla="*/ 577563 w 5382109"/>
                <a:gd name="connsiteY2-1848" fmla="*/ 2304260 h 5892538"/>
                <a:gd name="connsiteX3-1849" fmla="*/ 763 w 5382109"/>
                <a:gd name="connsiteY3-1850" fmla="*/ 3053645 h 5892538"/>
                <a:gd name="connsiteX4-1851" fmla="*/ 511126 w 5382109"/>
                <a:gd name="connsiteY4-1852" fmla="*/ 3330092 h 5892538"/>
                <a:gd name="connsiteX5-1853" fmla="*/ 340038 w 5382109"/>
                <a:gd name="connsiteY5-1854" fmla="*/ 3736891 h 5892538"/>
                <a:gd name="connsiteX6-1855" fmla="*/ 531424 w 5382109"/>
                <a:gd name="connsiteY6-1856" fmla="*/ 3872352 h 5892538"/>
                <a:gd name="connsiteX7-1857" fmla="*/ 372902 w 5382109"/>
                <a:gd name="connsiteY7-1858" fmla="*/ 4063738 h 5892538"/>
                <a:gd name="connsiteX8-1859" fmla="*/ 564288 w 5382109"/>
                <a:gd name="connsiteY8-1860" fmla="*/ 4318920 h 5892538"/>
                <a:gd name="connsiteX9-1861" fmla="*/ 500493 w 5382109"/>
                <a:gd name="connsiteY9-1862" fmla="*/ 4978138 h 5892538"/>
                <a:gd name="connsiteX10-1863" fmla="*/ 1755135 w 5382109"/>
                <a:gd name="connsiteY10-1864" fmla="*/ 5041105 h 5892538"/>
                <a:gd name="connsiteX11-1865" fmla="*/ 1946521 w 5382109"/>
                <a:gd name="connsiteY11-1866" fmla="*/ 5892538 h 5892538"/>
                <a:gd name="connsiteX12-1867" fmla="*/ 4785414 w 5382109"/>
                <a:gd name="connsiteY12-1868" fmla="*/ 5860641 h 5892538"/>
                <a:gd name="connsiteX13-1869" fmla="*/ 4891740 w 5382109"/>
                <a:gd name="connsiteY13-1870" fmla="*/ 3521478 h 5892538"/>
                <a:gd name="connsiteX14-1871" fmla="*/ 3031042 w 5382109"/>
                <a:gd name="connsiteY14-1872" fmla="*/ 2101 h 5892538"/>
                <a:gd name="connsiteX0-1873" fmla="*/ 3031042 w 5382109"/>
                <a:gd name="connsiteY0-1874" fmla="*/ 941 h 5891378"/>
                <a:gd name="connsiteX1-1875" fmla="*/ 886280 w 5382109"/>
                <a:gd name="connsiteY1-1876" fmla="*/ 1071908 h 5891378"/>
                <a:gd name="connsiteX2-1877" fmla="*/ 577563 w 5382109"/>
                <a:gd name="connsiteY2-1878" fmla="*/ 2303100 h 5891378"/>
                <a:gd name="connsiteX3-1879" fmla="*/ 763 w 5382109"/>
                <a:gd name="connsiteY3-1880" fmla="*/ 3052485 h 5891378"/>
                <a:gd name="connsiteX4-1881" fmla="*/ 511126 w 5382109"/>
                <a:gd name="connsiteY4-1882" fmla="*/ 3328932 h 5891378"/>
                <a:gd name="connsiteX5-1883" fmla="*/ 340038 w 5382109"/>
                <a:gd name="connsiteY5-1884" fmla="*/ 3735731 h 5891378"/>
                <a:gd name="connsiteX6-1885" fmla="*/ 531424 w 5382109"/>
                <a:gd name="connsiteY6-1886" fmla="*/ 3871192 h 5891378"/>
                <a:gd name="connsiteX7-1887" fmla="*/ 372902 w 5382109"/>
                <a:gd name="connsiteY7-1888" fmla="*/ 4062578 h 5891378"/>
                <a:gd name="connsiteX8-1889" fmla="*/ 564288 w 5382109"/>
                <a:gd name="connsiteY8-1890" fmla="*/ 4317760 h 5891378"/>
                <a:gd name="connsiteX9-1891" fmla="*/ 500493 w 5382109"/>
                <a:gd name="connsiteY9-1892" fmla="*/ 4976978 h 5891378"/>
                <a:gd name="connsiteX10-1893" fmla="*/ 1755135 w 5382109"/>
                <a:gd name="connsiteY10-1894" fmla="*/ 5039945 h 5891378"/>
                <a:gd name="connsiteX11-1895" fmla="*/ 1946521 w 5382109"/>
                <a:gd name="connsiteY11-1896" fmla="*/ 5891378 h 5891378"/>
                <a:gd name="connsiteX12-1897" fmla="*/ 4785414 w 5382109"/>
                <a:gd name="connsiteY12-1898" fmla="*/ 5859481 h 5891378"/>
                <a:gd name="connsiteX13-1899" fmla="*/ 4891740 w 5382109"/>
                <a:gd name="connsiteY13-1900" fmla="*/ 3520318 h 5891378"/>
                <a:gd name="connsiteX14-1901" fmla="*/ 3031042 w 5382109"/>
                <a:gd name="connsiteY14-1902" fmla="*/ 941 h 5891378"/>
                <a:gd name="connsiteX0-1903" fmla="*/ 3031042 w 5382109"/>
                <a:gd name="connsiteY0-1904" fmla="*/ 753 h 5891190"/>
                <a:gd name="connsiteX1-1905" fmla="*/ 886280 w 5382109"/>
                <a:gd name="connsiteY1-1906" fmla="*/ 1071720 h 5891190"/>
                <a:gd name="connsiteX2-1907" fmla="*/ 577563 w 5382109"/>
                <a:gd name="connsiteY2-1908" fmla="*/ 2302912 h 5891190"/>
                <a:gd name="connsiteX3-1909" fmla="*/ 763 w 5382109"/>
                <a:gd name="connsiteY3-1910" fmla="*/ 3052297 h 5891190"/>
                <a:gd name="connsiteX4-1911" fmla="*/ 511126 w 5382109"/>
                <a:gd name="connsiteY4-1912" fmla="*/ 3328744 h 5891190"/>
                <a:gd name="connsiteX5-1913" fmla="*/ 340038 w 5382109"/>
                <a:gd name="connsiteY5-1914" fmla="*/ 3735543 h 5891190"/>
                <a:gd name="connsiteX6-1915" fmla="*/ 531424 w 5382109"/>
                <a:gd name="connsiteY6-1916" fmla="*/ 3871004 h 5891190"/>
                <a:gd name="connsiteX7-1917" fmla="*/ 372902 w 5382109"/>
                <a:gd name="connsiteY7-1918" fmla="*/ 4062390 h 5891190"/>
                <a:gd name="connsiteX8-1919" fmla="*/ 564288 w 5382109"/>
                <a:gd name="connsiteY8-1920" fmla="*/ 4317572 h 5891190"/>
                <a:gd name="connsiteX9-1921" fmla="*/ 500493 w 5382109"/>
                <a:gd name="connsiteY9-1922" fmla="*/ 4976790 h 5891190"/>
                <a:gd name="connsiteX10-1923" fmla="*/ 1755135 w 5382109"/>
                <a:gd name="connsiteY10-1924" fmla="*/ 5039757 h 5891190"/>
                <a:gd name="connsiteX11-1925" fmla="*/ 1946521 w 5382109"/>
                <a:gd name="connsiteY11-1926" fmla="*/ 5891190 h 5891190"/>
                <a:gd name="connsiteX12-1927" fmla="*/ 4785414 w 5382109"/>
                <a:gd name="connsiteY12-1928" fmla="*/ 5859293 h 5891190"/>
                <a:gd name="connsiteX13-1929" fmla="*/ 4891740 w 5382109"/>
                <a:gd name="connsiteY13-1930" fmla="*/ 3520130 h 5891190"/>
                <a:gd name="connsiteX14-1931" fmla="*/ 3031042 w 5382109"/>
                <a:gd name="connsiteY14-1932" fmla="*/ 753 h 5891190"/>
                <a:gd name="connsiteX0-1933" fmla="*/ 3031042 w 5382109"/>
                <a:gd name="connsiteY0-1934" fmla="*/ 753 h 5891190"/>
                <a:gd name="connsiteX1-1935" fmla="*/ 886280 w 5382109"/>
                <a:gd name="connsiteY1-1936" fmla="*/ 1071720 h 5891190"/>
                <a:gd name="connsiteX2-1937" fmla="*/ 577563 w 5382109"/>
                <a:gd name="connsiteY2-1938" fmla="*/ 2302912 h 5891190"/>
                <a:gd name="connsiteX3-1939" fmla="*/ 763 w 5382109"/>
                <a:gd name="connsiteY3-1940" fmla="*/ 3052297 h 5891190"/>
                <a:gd name="connsiteX4-1941" fmla="*/ 511126 w 5382109"/>
                <a:gd name="connsiteY4-1942" fmla="*/ 3328744 h 5891190"/>
                <a:gd name="connsiteX5-1943" fmla="*/ 340038 w 5382109"/>
                <a:gd name="connsiteY5-1944" fmla="*/ 3735543 h 5891190"/>
                <a:gd name="connsiteX6-1945" fmla="*/ 531424 w 5382109"/>
                <a:gd name="connsiteY6-1946" fmla="*/ 3871004 h 5891190"/>
                <a:gd name="connsiteX7-1947" fmla="*/ 372902 w 5382109"/>
                <a:gd name="connsiteY7-1948" fmla="*/ 4062390 h 5891190"/>
                <a:gd name="connsiteX8-1949" fmla="*/ 564288 w 5382109"/>
                <a:gd name="connsiteY8-1950" fmla="*/ 4317572 h 5891190"/>
                <a:gd name="connsiteX9-1951" fmla="*/ 500493 w 5382109"/>
                <a:gd name="connsiteY9-1952" fmla="*/ 4976790 h 5891190"/>
                <a:gd name="connsiteX10-1953" fmla="*/ 1755135 w 5382109"/>
                <a:gd name="connsiteY10-1954" fmla="*/ 5039757 h 5891190"/>
                <a:gd name="connsiteX11-1955" fmla="*/ 1946521 w 5382109"/>
                <a:gd name="connsiteY11-1956" fmla="*/ 5891190 h 5891190"/>
                <a:gd name="connsiteX12-1957" fmla="*/ 4785414 w 5382109"/>
                <a:gd name="connsiteY12-1958" fmla="*/ 5859293 h 5891190"/>
                <a:gd name="connsiteX13-1959" fmla="*/ 4891740 w 5382109"/>
                <a:gd name="connsiteY13-1960" fmla="*/ 3520130 h 5891190"/>
                <a:gd name="connsiteX14-1961" fmla="*/ 3031042 w 5382109"/>
                <a:gd name="connsiteY14-1962" fmla="*/ 753 h 5891190"/>
                <a:gd name="connsiteX0-1963" fmla="*/ 3031042 w 5382109"/>
                <a:gd name="connsiteY0-1964" fmla="*/ 792 h 5891229"/>
                <a:gd name="connsiteX1-1965" fmla="*/ 777098 w 5382109"/>
                <a:gd name="connsiteY1-1966" fmla="*/ 1044464 h 5891229"/>
                <a:gd name="connsiteX2-1967" fmla="*/ 577563 w 5382109"/>
                <a:gd name="connsiteY2-1968" fmla="*/ 2302951 h 5891229"/>
                <a:gd name="connsiteX3-1969" fmla="*/ 763 w 5382109"/>
                <a:gd name="connsiteY3-1970" fmla="*/ 3052336 h 5891229"/>
                <a:gd name="connsiteX4-1971" fmla="*/ 511126 w 5382109"/>
                <a:gd name="connsiteY4-1972" fmla="*/ 3328783 h 5891229"/>
                <a:gd name="connsiteX5-1973" fmla="*/ 340038 w 5382109"/>
                <a:gd name="connsiteY5-1974" fmla="*/ 3735582 h 5891229"/>
                <a:gd name="connsiteX6-1975" fmla="*/ 531424 w 5382109"/>
                <a:gd name="connsiteY6-1976" fmla="*/ 3871043 h 5891229"/>
                <a:gd name="connsiteX7-1977" fmla="*/ 372902 w 5382109"/>
                <a:gd name="connsiteY7-1978" fmla="*/ 4062429 h 5891229"/>
                <a:gd name="connsiteX8-1979" fmla="*/ 564288 w 5382109"/>
                <a:gd name="connsiteY8-1980" fmla="*/ 4317611 h 5891229"/>
                <a:gd name="connsiteX9-1981" fmla="*/ 500493 w 5382109"/>
                <a:gd name="connsiteY9-1982" fmla="*/ 4976829 h 5891229"/>
                <a:gd name="connsiteX10-1983" fmla="*/ 1755135 w 5382109"/>
                <a:gd name="connsiteY10-1984" fmla="*/ 5039796 h 5891229"/>
                <a:gd name="connsiteX11-1985" fmla="*/ 1946521 w 5382109"/>
                <a:gd name="connsiteY11-1986" fmla="*/ 5891229 h 5891229"/>
                <a:gd name="connsiteX12-1987" fmla="*/ 4785414 w 5382109"/>
                <a:gd name="connsiteY12-1988" fmla="*/ 5859332 h 5891229"/>
                <a:gd name="connsiteX13-1989" fmla="*/ 4891740 w 5382109"/>
                <a:gd name="connsiteY13-1990" fmla="*/ 3520169 h 5891229"/>
                <a:gd name="connsiteX14-1991" fmla="*/ 3031042 w 5382109"/>
                <a:gd name="connsiteY14-1992" fmla="*/ 792 h 5891229"/>
                <a:gd name="connsiteX0-1993" fmla="*/ 3031042 w 5382109"/>
                <a:gd name="connsiteY0-1994" fmla="*/ 792 h 5891229"/>
                <a:gd name="connsiteX1-1995" fmla="*/ 777098 w 5382109"/>
                <a:gd name="connsiteY1-1996" fmla="*/ 1044464 h 5891229"/>
                <a:gd name="connsiteX2-1997" fmla="*/ 577563 w 5382109"/>
                <a:gd name="connsiteY2-1998" fmla="*/ 2302951 h 5891229"/>
                <a:gd name="connsiteX3-1999" fmla="*/ 763 w 5382109"/>
                <a:gd name="connsiteY3-2000" fmla="*/ 3052336 h 5891229"/>
                <a:gd name="connsiteX4-2001" fmla="*/ 511126 w 5382109"/>
                <a:gd name="connsiteY4-2002" fmla="*/ 3328783 h 5891229"/>
                <a:gd name="connsiteX5-2003" fmla="*/ 340038 w 5382109"/>
                <a:gd name="connsiteY5-2004" fmla="*/ 3735582 h 5891229"/>
                <a:gd name="connsiteX6-2005" fmla="*/ 531424 w 5382109"/>
                <a:gd name="connsiteY6-2006" fmla="*/ 3871043 h 5891229"/>
                <a:gd name="connsiteX7-2007" fmla="*/ 372902 w 5382109"/>
                <a:gd name="connsiteY7-2008" fmla="*/ 4062429 h 5891229"/>
                <a:gd name="connsiteX8-2009" fmla="*/ 564288 w 5382109"/>
                <a:gd name="connsiteY8-2010" fmla="*/ 4317611 h 5891229"/>
                <a:gd name="connsiteX9-2011" fmla="*/ 500493 w 5382109"/>
                <a:gd name="connsiteY9-2012" fmla="*/ 4976829 h 5891229"/>
                <a:gd name="connsiteX10-2013" fmla="*/ 1755135 w 5382109"/>
                <a:gd name="connsiteY10-2014" fmla="*/ 5039796 h 5891229"/>
                <a:gd name="connsiteX11-2015" fmla="*/ 1946521 w 5382109"/>
                <a:gd name="connsiteY11-2016" fmla="*/ 5891229 h 5891229"/>
                <a:gd name="connsiteX12-2017" fmla="*/ 4785414 w 5382109"/>
                <a:gd name="connsiteY12-2018" fmla="*/ 5859332 h 5891229"/>
                <a:gd name="connsiteX13-2019" fmla="*/ 4891740 w 5382109"/>
                <a:gd name="connsiteY13-2020" fmla="*/ 3520169 h 5891229"/>
                <a:gd name="connsiteX14-2021" fmla="*/ 3031042 w 5382109"/>
                <a:gd name="connsiteY14-2022" fmla="*/ 792 h 5891229"/>
                <a:gd name="connsiteX0-2023" fmla="*/ 3031042 w 5382109"/>
                <a:gd name="connsiteY0-2024" fmla="*/ 792 h 5891229"/>
                <a:gd name="connsiteX1-2025" fmla="*/ 777098 w 5382109"/>
                <a:gd name="connsiteY1-2026" fmla="*/ 1044464 h 5891229"/>
                <a:gd name="connsiteX2-2027" fmla="*/ 577563 w 5382109"/>
                <a:gd name="connsiteY2-2028" fmla="*/ 2302951 h 5891229"/>
                <a:gd name="connsiteX3-2029" fmla="*/ 763 w 5382109"/>
                <a:gd name="connsiteY3-2030" fmla="*/ 3052336 h 5891229"/>
                <a:gd name="connsiteX4-2031" fmla="*/ 511126 w 5382109"/>
                <a:gd name="connsiteY4-2032" fmla="*/ 3328783 h 5891229"/>
                <a:gd name="connsiteX5-2033" fmla="*/ 340038 w 5382109"/>
                <a:gd name="connsiteY5-2034" fmla="*/ 3735582 h 5891229"/>
                <a:gd name="connsiteX6-2035" fmla="*/ 531424 w 5382109"/>
                <a:gd name="connsiteY6-2036" fmla="*/ 3871043 h 5891229"/>
                <a:gd name="connsiteX7-2037" fmla="*/ 372902 w 5382109"/>
                <a:gd name="connsiteY7-2038" fmla="*/ 4062429 h 5891229"/>
                <a:gd name="connsiteX8-2039" fmla="*/ 564288 w 5382109"/>
                <a:gd name="connsiteY8-2040" fmla="*/ 4317611 h 5891229"/>
                <a:gd name="connsiteX9-2041" fmla="*/ 500493 w 5382109"/>
                <a:gd name="connsiteY9-2042" fmla="*/ 4976829 h 5891229"/>
                <a:gd name="connsiteX10-2043" fmla="*/ 1755135 w 5382109"/>
                <a:gd name="connsiteY10-2044" fmla="*/ 5039796 h 5891229"/>
                <a:gd name="connsiteX11-2045" fmla="*/ 1946521 w 5382109"/>
                <a:gd name="connsiteY11-2046" fmla="*/ 5891229 h 5891229"/>
                <a:gd name="connsiteX12-2047" fmla="*/ 4785414 w 5382109"/>
                <a:gd name="connsiteY12-2048" fmla="*/ 5859332 h 5891229"/>
                <a:gd name="connsiteX13-2049" fmla="*/ 4891740 w 5382109"/>
                <a:gd name="connsiteY13-2050" fmla="*/ 3520169 h 5891229"/>
                <a:gd name="connsiteX14-2051" fmla="*/ 3031042 w 5382109"/>
                <a:gd name="connsiteY14-2052" fmla="*/ 792 h 5891229"/>
                <a:gd name="connsiteX0-2053" fmla="*/ 3031042 w 5382109"/>
                <a:gd name="connsiteY0-2054" fmla="*/ 627 h 5891064"/>
                <a:gd name="connsiteX1-2055" fmla="*/ 777098 w 5382109"/>
                <a:gd name="connsiteY1-2056" fmla="*/ 1180776 h 5891064"/>
                <a:gd name="connsiteX2-2057" fmla="*/ 577563 w 5382109"/>
                <a:gd name="connsiteY2-2058" fmla="*/ 2302786 h 5891064"/>
                <a:gd name="connsiteX3-2059" fmla="*/ 763 w 5382109"/>
                <a:gd name="connsiteY3-2060" fmla="*/ 3052171 h 5891064"/>
                <a:gd name="connsiteX4-2061" fmla="*/ 511126 w 5382109"/>
                <a:gd name="connsiteY4-2062" fmla="*/ 3328618 h 5891064"/>
                <a:gd name="connsiteX5-2063" fmla="*/ 340038 w 5382109"/>
                <a:gd name="connsiteY5-2064" fmla="*/ 3735417 h 5891064"/>
                <a:gd name="connsiteX6-2065" fmla="*/ 531424 w 5382109"/>
                <a:gd name="connsiteY6-2066" fmla="*/ 3870878 h 5891064"/>
                <a:gd name="connsiteX7-2067" fmla="*/ 372902 w 5382109"/>
                <a:gd name="connsiteY7-2068" fmla="*/ 4062264 h 5891064"/>
                <a:gd name="connsiteX8-2069" fmla="*/ 564288 w 5382109"/>
                <a:gd name="connsiteY8-2070" fmla="*/ 4317446 h 5891064"/>
                <a:gd name="connsiteX9-2071" fmla="*/ 500493 w 5382109"/>
                <a:gd name="connsiteY9-2072" fmla="*/ 4976664 h 5891064"/>
                <a:gd name="connsiteX10-2073" fmla="*/ 1755135 w 5382109"/>
                <a:gd name="connsiteY10-2074" fmla="*/ 5039631 h 5891064"/>
                <a:gd name="connsiteX11-2075" fmla="*/ 1946521 w 5382109"/>
                <a:gd name="connsiteY11-2076" fmla="*/ 5891064 h 5891064"/>
                <a:gd name="connsiteX12-2077" fmla="*/ 4785414 w 5382109"/>
                <a:gd name="connsiteY12-2078" fmla="*/ 5859167 h 5891064"/>
                <a:gd name="connsiteX13-2079" fmla="*/ 4891740 w 5382109"/>
                <a:gd name="connsiteY13-2080" fmla="*/ 3520004 h 5891064"/>
                <a:gd name="connsiteX14-2081" fmla="*/ 3031042 w 5382109"/>
                <a:gd name="connsiteY14-2082" fmla="*/ 627 h 5891064"/>
                <a:gd name="connsiteX0-2083" fmla="*/ 3031042 w 5382109"/>
                <a:gd name="connsiteY0-2084" fmla="*/ 968 h 5891405"/>
                <a:gd name="connsiteX1-2085" fmla="*/ 777098 w 5382109"/>
                <a:gd name="connsiteY1-2086" fmla="*/ 1181117 h 5891405"/>
                <a:gd name="connsiteX2-2087" fmla="*/ 577563 w 5382109"/>
                <a:gd name="connsiteY2-2088" fmla="*/ 2303127 h 5891405"/>
                <a:gd name="connsiteX3-2089" fmla="*/ 763 w 5382109"/>
                <a:gd name="connsiteY3-2090" fmla="*/ 3052512 h 5891405"/>
                <a:gd name="connsiteX4-2091" fmla="*/ 511126 w 5382109"/>
                <a:gd name="connsiteY4-2092" fmla="*/ 3328959 h 5891405"/>
                <a:gd name="connsiteX5-2093" fmla="*/ 340038 w 5382109"/>
                <a:gd name="connsiteY5-2094" fmla="*/ 3735758 h 5891405"/>
                <a:gd name="connsiteX6-2095" fmla="*/ 531424 w 5382109"/>
                <a:gd name="connsiteY6-2096" fmla="*/ 3871219 h 5891405"/>
                <a:gd name="connsiteX7-2097" fmla="*/ 372902 w 5382109"/>
                <a:gd name="connsiteY7-2098" fmla="*/ 4062605 h 5891405"/>
                <a:gd name="connsiteX8-2099" fmla="*/ 564288 w 5382109"/>
                <a:gd name="connsiteY8-2100" fmla="*/ 4317787 h 5891405"/>
                <a:gd name="connsiteX9-2101" fmla="*/ 500493 w 5382109"/>
                <a:gd name="connsiteY9-2102" fmla="*/ 4977005 h 5891405"/>
                <a:gd name="connsiteX10-2103" fmla="*/ 1755135 w 5382109"/>
                <a:gd name="connsiteY10-2104" fmla="*/ 5039972 h 5891405"/>
                <a:gd name="connsiteX11-2105" fmla="*/ 1946521 w 5382109"/>
                <a:gd name="connsiteY11-2106" fmla="*/ 5891405 h 5891405"/>
                <a:gd name="connsiteX12-2107" fmla="*/ 4785414 w 5382109"/>
                <a:gd name="connsiteY12-2108" fmla="*/ 5859508 h 5891405"/>
                <a:gd name="connsiteX13-2109" fmla="*/ 4891740 w 5382109"/>
                <a:gd name="connsiteY13-2110" fmla="*/ 3520345 h 5891405"/>
                <a:gd name="connsiteX14-2111" fmla="*/ 3031042 w 5382109"/>
                <a:gd name="connsiteY14-2112" fmla="*/ 968 h 5891405"/>
                <a:gd name="connsiteX0-2113" fmla="*/ 3031042 w 5382109"/>
                <a:gd name="connsiteY0-2114" fmla="*/ 968 h 5891405"/>
                <a:gd name="connsiteX1-2115" fmla="*/ 777098 w 5382109"/>
                <a:gd name="connsiteY1-2116" fmla="*/ 1181117 h 5891405"/>
                <a:gd name="connsiteX2-2117" fmla="*/ 577563 w 5382109"/>
                <a:gd name="connsiteY2-2118" fmla="*/ 2303127 h 5891405"/>
                <a:gd name="connsiteX3-2119" fmla="*/ 763 w 5382109"/>
                <a:gd name="connsiteY3-2120" fmla="*/ 3052512 h 5891405"/>
                <a:gd name="connsiteX4-2121" fmla="*/ 511126 w 5382109"/>
                <a:gd name="connsiteY4-2122" fmla="*/ 3328959 h 5891405"/>
                <a:gd name="connsiteX5-2123" fmla="*/ 340038 w 5382109"/>
                <a:gd name="connsiteY5-2124" fmla="*/ 3735758 h 5891405"/>
                <a:gd name="connsiteX6-2125" fmla="*/ 531424 w 5382109"/>
                <a:gd name="connsiteY6-2126" fmla="*/ 3871219 h 5891405"/>
                <a:gd name="connsiteX7-2127" fmla="*/ 372902 w 5382109"/>
                <a:gd name="connsiteY7-2128" fmla="*/ 4062605 h 5891405"/>
                <a:gd name="connsiteX8-2129" fmla="*/ 564288 w 5382109"/>
                <a:gd name="connsiteY8-2130" fmla="*/ 4317787 h 5891405"/>
                <a:gd name="connsiteX9-2131" fmla="*/ 500493 w 5382109"/>
                <a:gd name="connsiteY9-2132" fmla="*/ 4977005 h 5891405"/>
                <a:gd name="connsiteX10-2133" fmla="*/ 1755135 w 5382109"/>
                <a:gd name="connsiteY10-2134" fmla="*/ 5039972 h 5891405"/>
                <a:gd name="connsiteX11-2135" fmla="*/ 1946521 w 5382109"/>
                <a:gd name="connsiteY11-2136" fmla="*/ 5891405 h 5891405"/>
                <a:gd name="connsiteX12-2137" fmla="*/ 4785414 w 5382109"/>
                <a:gd name="connsiteY12-2138" fmla="*/ 5859508 h 5891405"/>
                <a:gd name="connsiteX13-2139" fmla="*/ 4891740 w 5382109"/>
                <a:gd name="connsiteY13-2140" fmla="*/ 3520345 h 5891405"/>
                <a:gd name="connsiteX14-2141" fmla="*/ 3031042 w 5382109"/>
                <a:gd name="connsiteY14-2142" fmla="*/ 968 h 5891405"/>
                <a:gd name="connsiteX0-2143" fmla="*/ 3031204 w 5382271"/>
                <a:gd name="connsiteY0-2144" fmla="*/ 968 h 5891405"/>
                <a:gd name="connsiteX1-2145" fmla="*/ 777260 w 5382271"/>
                <a:gd name="connsiteY1-2146" fmla="*/ 1181117 h 5891405"/>
                <a:gd name="connsiteX2-2147" fmla="*/ 523134 w 5382271"/>
                <a:gd name="connsiteY2-2148" fmla="*/ 2303127 h 5891405"/>
                <a:gd name="connsiteX3-2149" fmla="*/ 925 w 5382271"/>
                <a:gd name="connsiteY3-2150" fmla="*/ 3052512 h 5891405"/>
                <a:gd name="connsiteX4-2151" fmla="*/ 511288 w 5382271"/>
                <a:gd name="connsiteY4-2152" fmla="*/ 3328959 h 5891405"/>
                <a:gd name="connsiteX5-2153" fmla="*/ 340200 w 5382271"/>
                <a:gd name="connsiteY5-2154" fmla="*/ 3735758 h 5891405"/>
                <a:gd name="connsiteX6-2155" fmla="*/ 531586 w 5382271"/>
                <a:gd name="connsiteY6-2156" fmla="*/ 3871219 h 5891405"/>
                <a:gd name="connsiteX7-2157" fmla="*/ 373064 w 5382271"/>
                <a:gd name="connsiteY7-2158" fmla="*/ 4062605 h 5891405"/>
                <a:gd name="connsiteX8-2159" fmla="*/ 564450 w 5382271"/>
                <a:gd name="connsiteY8-2160" fmla="*/ 4317787 h 5891405"/>
                <a:gd name="connsiteX9-2161" fmla="*/ 500655 w 5382271"/>
                <a:gd name="connsiteY9-2162" fmla="*/ 4977005 h 5891405"/>
                <a:gd name="connsiteX10-2163" fmla="*/ 1755297 w 5382271"/>
                <a:gd name="connsiteY10-2164" fmla="*/ 5039972 h 5891405"/>
                <a:gd name="connsiteX11-2165" fmla="*/ 1946683 w 5382271"/>
                <a:gd name="connsiteY11-2166" fmla="*/ 5891405 h 5891405"/>
                <a:gd name="connsiteX12-2167" fmla="*/ 4785576 w 5382271"/>
                <a:gd name="connsiteY12-2168" fmla="*/ 5859508 h 5891405"/>
                <a:gd name="connsiteX13-2169" fmla="*/ 4891902 w 5382271"/>
                <a:gd name="connsiteY13-2170" fmla="*/ 3520345 h 5891405"/>
                <a:gd name="connsiteX14-2171" fmla="*/ 3031204 w 5382271"/>
                <a:gd name="connsiteY14-2172" fmla="*/ 968 h 5891405"/>
                <a:gd name="connsiteX0-2173" fmla="*/ 3031204 w 5382271"/>
                <a:gd name="connsiteY0-2174" fmla="*/ 968 h 5891405"/>
                <a:gd name="connsiteX1-2175" fmla="*/ 777260 w 5382271"/>
                <a:gd name="connsiteY1-2176" fmla="*/ 1181117 h 5891405"/>
                <a:gd name="connsiteX2-2177" fmla="*/ 523134 w 5382271"/>
                <a:gd name="connsiteY2-2178" fmla="*/ 2303127 h 5891405"/>
                <a:gd name="connsiteX3-2179" fmla="*/ 925 w 5382271"/>
                <a:gd name="connsiteY3-2180" fmla="*/ 3052512 h 5891405"/>
                <a:gd name="connsiteX4-2181" fmla="*/ 511288 w 5382271"/>
                <a:gd name="connsiteY4-2182" fmla="*/ 3328959 h 5891405"/>
                <a:gd name="connsiteX5-2183" fmla="*/ 340200 w 5382271"/>
                <a:gd name="connsiteY5-2184" fmla="*/ 3735758 h 5891405"/>
                <a:gd name="connsiteX6-2185" fmla="*/ 531586 w 5382271"/>
                <a:gd name="connsiteY6-2186" fmla="*/ 3871219 h 5891405"/>
                <a:gd name="connsiteX7-2187" fmla="*/ 373064 w 5382271"/>
                <a:gd name="connsiteY7-2188" fmla="*/ 4062605 h 5891405"/>
                <a:gd name="connsiteX8-2189" fmla="*/ 564450 w 5382271"/>
                <a:gd name="connsiteY8-2190" fmla="*/ 4317787 h 5891405"/>
                <a:gd name="connsiteX9-2191" fmla="*/ 500655 w 5382271"/>
                <a:gd name="connsiteY9-2192" fmla="*/ 4977005 h 5891405"/>
                <a:gd name="connsiteX10-2193" fmla="*/ 1755297 w 5382271"/>
                <a:gd name="connsiteY10-2194" fmla="*/ 5039972 h 5891405"/>
                <a:gd name="connsiteX11-2195" fmla="*/ 1946683 w 5382271"/>
                <a:gd name="connsiteY11-2196" fmla="*/ 5891405 h 5891405"/>
                <a:gd name="connsiteX12-2197" fmla="*/ 4785576 w 5382271"/>
                <a:gd name="connsiteY12-2198" fmla="*/ 5859508 h 5891405"/>
                <a:gd name="connsiteX13-2199" fmla="*/ 4891902 w 5382271"/>
                <a:gd name="connsiteY13-2200" fmla="*/ 3520345 h 5891405"/>
                <a:gd name="connsiteX14-2201" fmla="*/ 3031204 w 5382271"/>
                <a:gd name="connsiteY14-2202" fmla="*/ 968 h 5891405"/>
                <a:gd name="connsiteX0-2203" fmla="*/ 3031204 w 5382271"/>
                <a:gd name="connsiteY0-2204" fmla="*/ 968 h 5891405"/>
                <a:gd name="connsiteX1-2205" fmla="*/ 777260 w 5382271"/>
                <a:gd name="connsiteY1-2206" fmla="*/ 1181117 h 5891405"/>
                <a:gd name="connsiteX2-2207" fmla="*/ 523134 w 5382271"/>
                <a:gd name="connsiteY2-2208" fmla="*/ 2303127 h 5891405"/>
                <a:gd name="connsiteX3-2209" fmla="*/ 925 w 5382271"/>
                <a:gd name="connsiteY3-2210" fmla="*/ 3052512 h 5891405"/>
                <a:gd name="connsiteX4-2211" fmla="*/ 511288 w 5382271"/>
                <a:gd name="connsiteY4-2212" fmla="*/ 3328959 h 5891405"/>
                <a:gd name="connsiteX5-2213" fmla="*/ 340200 w 5382271"/>
                <a:gd name="connsiteY5-2214" fmla="*/ 3735758 h 5891405"/>
                <a:gd name="connsiteX6-2215" fmla="*/ 531586 w 5382271"/>
                <a:gd name="connsiteY6-2216" fmla="*/ 3871219 h 5891405"/>
                <a:gd name="connsiteX7-2217" fmla="*/ 373064 w 5382271"/>
                <a:gd name="connsiteY7-2218" fmla="*/ 4062605 h 5891405"/>
                <a:gd name="connsiteX8-2219" fmla="*/ 564450 w 5382271"/>
                <a:gd name="connsiteY8-2220" fmla="*/ 4317787 h 5891405"/>
                <a:gd name="connsiteX9-2221" fmla="*/ 500655 w 5382271"/>
                <a:gd name="connsiteY9-2222" fmla="*/ 4977005 h 5891405"/>
                <a:gd name="connsiteX10-2223" fmla="*/ 1755297 w 5382271"/>
                <a:gd name="connsiteY10-2224" fmla="*/ 5039972 h 5891405"/>
                <a:gd name="connsiteX11-2225" fmla="*/ 1946683 w 5382271"/>
                <a:gd name="connsiteY11-2226" fmla="*/ 5891405 h 5891405"/>
                <a:gd name="connsiteX12-2227" fmla="*/ 4785576 w 5382271"/>
                <a:gd name="connsiteY12-2228" fmla="*/ 5859508 h 5891405"/>
                <a:gd name="connsiteX13-2229" fmla="*/ 4891902 w 5382271"/>
                <a:gd name="connsiteY13-2230" fmla="*/ 3520345 h 5891405"/>
                <a:gd name="connsiteX14-2231" fmla="*/ 3031204 w 5382271"/>
                <a:gd name="connsiteY14-2232" fmla="*/ 968 h 5891405"/>
                <a:gd name="connsiteX0-2233" fmla="*/ 3038119 w 5389186"/>
                <a:gd name="connsiteY0-2234" fmla="*/ 968 h 5891405"/>
                <a:gd name="connsiteX1-2235" fmla="*/ 784175 w 5389186"/>
                <a:gd name="connsiteY1-2236" fmla="*/ 1181117 h 5891405"/>
                <a:gd name="connsiteX2-2237" fmla="*/ 530049 w 5389186"/>
                <a:gd name="connsiteY2-2238" fmla="*/ 2303127 h 5891405"/>
                <a:gd name="connsiteX3-2239" fmla="*/ 7840 w 5389186"/>
                <a:gd name="connsiteY3-2240" fmla="*/ 3052512 h 5891405"/>
                <a:gd name="connsiteX4-2241" fmla="*/ 518203 w 5389186"/>
                <a:gd name="connsiteY4-2242" fmla="*/ 3328959 h 5891405"/>
                <a:gd name="connsiteX5-2243" fmla="*/ 347115 w 5389186"/>
                <a:gd name="connsiteY5-2244" fmla="*/ 3735758 h 5891405"/>
                <a:gd name="connsiteX6-2245" fmla="*/ 538501 w 5389186"/>
                <a:gd name="connsiteY6-2246" fmla="*/ 3871219 h 5891405"/>
                <a:gd name="connsiteX7-2247" fmla="*/ 379979 w 5389186"/>
                <a:gd name="connsiteY7-2248" fmla="*/ 4062605 h 5891405"/>
                <a:gd name="connsiteX8-2249" fmla="*/ 571365 w 5389186"/>
                <a:gd name="connsiteY8-2250" fmla="*/ 4317787 h 5891405"/>
                <a:gd name="connsiteX9-2251" fmla="*/ 507570 w 5389186"/>
                <a:gd name="connsiteY9-2252" fmla="*/ 4977005 h 5891405"/>
                <a:gd name="connsiteX10-2253" fmla="*/ 1762212 w 5389186"/>
                <a:gd name="connsiteY10-2254" fmla="*/ 5039972 h 5891405"/>
                <a:gd name="connsiteX11-2255" fmla="*/ 1953598 w 5389186"/>
                <a:gd name="connsiteY11-2256" fmla="*/ 5891405 h 5891405"/>
                <a:gd name="connsiteX12-2257" fmla="*/ 4792491 w 5389186"/>
                <a:gd name="connsiteY12-2258" fmla="*/ 5859508 h 5891405"/>
                <a:gd name="connsiteX13-2259" fmla="*/ 4898817 w 5389186"/>
                <a:gd name="connsiteY13-2260" fmla="*/ 3520345 h 5891405"/>
                <a:gd name="connsiteX14-2261" fmla="*/ 3038119 w 5389186"/>
                <a:gd name="connsiteY14-2262" fmla="*/ 968 h 5891405"/>
                <a:gd name="connsiteX0-2263" fmla="*/ 3037057 w 5388124"/>
                <a:gd name="connsiteY0-2264" fmla="*/ 968 h 5891405"/>
                <a:gd name="connsiteX1-2265" fmla="*/ 783113 w 5388124"/>
                <a:gd name="connsiteY1-2266" fmla="*/ 1181117 h 5891405"/>
                <a:gd name="connsiteX2-2267" fmla="*/ 528987 w 5388124"/>
                <a:gd name="connsiteY2-2268" fmla="*/ 2303127 h 5891405"/>
                <a:gd name="connsiteX3-2269" fmla="*/ 6778 w 5388124"/>
                <a:gd name="connsiteY3-2270" fmla="*/ 3052512 h 5891405"/>
                <a:gd name="connsiteX4-2271" fmla="*/ 517141 w 5388124"/>
                <a:gd name="connsiteY4-2272" fmla="*/ 3328959 h 5891405"/>
                <a:gd name="connsiteX5-2273" fmla="*/ 346053 w 5388124"/>
                <a:gd name="connsiteY5-2274" fmla="*/ 3735758 h 5891405"/>
                <a:gd name="connsiteX6-2275" fmla="*/ 537439 w 5388124"/>
                <a:gd name="connsiteY6-2276" fmla="*/ 3871219 h 5891405"/>
                <a:gd name="connsiteX7-2277" fmla="*/ 378917 w 5388124"/>
                <a:gd name="connsiteY7-2278" fmla="*/ 4062605 h 5891405"/>
                <a:gd name="connsiteX8-2279" fmla="*/ 570303 w 5388124"/>
                <a:gd name="connsiteY8-2280" fmla="*/ 4317787 h 5891405"/>
                <a:gd name="connsiteX9-2281" fmla="*/ 506508 w 5388124"/>
                <a:gd name="connsiteY9-2282" fmla="*/ 4977005 h 5891405"/>
                <a:gd name="connsiteX10-2283" fmla="*/ 1761150 w 5388124"/>
                <a:gd name="connsiteY10-2284" fmla="*/ 5039972 h 5891405"/>
                <a:gd name="connsiteX11-2285" fmla="*/ 1952536 w 5388124"/>
                <a:gd name="connsiteY11-2286" fmla="*/ 5891405 h 5891405"/>
                <a:gd name="connsiteX12-2287" fmla="*/ 4791429 w 5388124"/>
                <a:gd name="connsiteY12-2288" fmla="*/ 5859508 h 5891405"/>
                <a:gd name="connsiteX13-2289" fmla="*/ 4897755 w 5388124"/>
                <a:gd name="connsiteY13-2290" fmla="*/ 3520345 h 5891405"/>
                <a:gd name="connsiteX14-2291" fmla="*/ 3037057 w 5388124"/>
                <a:gd name="connsiteY14-2292" fmla="*/ 968 h 5891405"/>
                <a:gd name="connsiteX0-2293" fmla="*/ 3034541 w 5385608"/>
                <a:gd name="connsiteY0-2294" fmla="*/ 968 h 5891405"/>
                <a:gd name="connsiteX1-2295" fmla="*/ 780597 w 5385608"/>
                <a:gd name="connsiteY1-2296" fmla="*/ 1181117 h 5891405"/>
                <a:gd name="connsiteX2-2297" fmla="*/ 526471 w 5385608"/>
                <a:gd name="connsiteY2-2298" fmla="*/ 2303127 h 5891405"/>
                <a:gd name="connsiteX3-2299" fmla="*/ 4262 w 5385608"/>
                <a:gd name="connsiteY3-2300" fmla="*/ 3052512 h 5891405"/>
                <a:gd name="connsiteX4-2301" fmla="*/ 514625 w 5385608"/>
                <a:gd name="connsiteY4-2302" fmla="*/ 3328959 h 5891405"/>
                <a:gd name="connsiteX5-2303" fmla="*/ 343537 w 5385608"/>
                <a:gd name="connsiteY5-2304" fmla="*/ 3735758 h 5891405"/>
                <a:gd name="connsiteX6-2305" fmla="*/ 534923 w 5385608"/>
                <a:gd name="connsiteY6-2306" fmla="*/ 3871219 h 5891405"/>
                <a:gd name="connsiteX7-2307" fmla="*/ 376401 w 5385608"/>
                <a:gd name="connsiteY7-2308" fmla="*/ 4062605 h 5891405"/>
                <a:gd name="connsiteX8-2309" fmla="*/ 567787 w 5385608"/>
                <a:gd name="connsiteY8-2310" fmla="*/ 4317787 h 5891405"/>
                <a:gd name="connsiteX9-2311" fmla="*/ 503992 w 5385608"/>
                <a:gd name="connsiteY9-2312" fmla="*/ 4977005 h 5891405"/>
                <a:gd name="connsiteX10-2313" fmla="*/ 1758634 w 5385608"/>
                <a:gd name="connsiteY10-2314" fmla="*/ 5039972 h 5891405"/>
                <a:gd name="connsiteX11-2315" fmla="*/ 1950020 w 5385608"/>
                <a:gd name="connsiteY11-2316" fmla="*/ 5891405 h 5891405"/>
                <a:gd name="connsiteX12-2317" fmla="*/ 4788913 w 5385608"/>
                <a:gd name="connsiteY12-2318" fmla="*/ 5859508 h 5891405"/>
                <a:gd name="connsiteX13-2319" fmla="*/ 4895239 w 5385608"/>
                <a:gd name="connsiteY13-2320" fmla="*/ 3520345 h 5891405"/>
                <a:gd name="connsiteX14-2321" fmla="*/ 3034541 w 5385608"/>
                <a:gd name="connsiteY14-2322" fmla="*/ 968 h 5891405"/>
                <a:gd name="connsiteX0-2323" fmla="*/ 3034541 w 5385608"/>
                <a:gd name="connsiteY0-2324" fmla="*/ 968 h 5891405"/>
                <a:gd name="connsiteX1-2325" fmla="*/ 780597 w 5385608"/>
                <a:gd name="connsiteY1-2326" fmla="*/ 1181117 h 5891405"/>
                <a:gd name="connsiteX2-2327" fmla="*/ 526471 w 5385608"/>
                <a:gd name="connsiteY2-2328" fmla="*/ 2303127 h 5891405"/>
                <a:gd name="connsiteX3-2329" fmla="*/ 4262 w 5385608"/>
                <a:gd name="connsiteY3-2330" fmla="*/ 3052512 h 5891405"/>
                <a:gd name="connsiteX4-2331" fmla="*/ 514625 w 5385608"/>
                <a:gd name="connsiteY4-2332" fmla="*/ 3328959 h 5891405"/>
                <a:gd name="connsiteX5-2333" fmla="*/ 343537 w 5385608"/>
                <a:gd name="connsiteY5-2334" fmla="*/ 3735758 h 5891405"/>
                <a:gd name="connsiteX6-2335" fmla="*/ 534923 w 5385608"/>
                <a:gd name="connsiteY6-2336" fmla="*/ 3871219 h 5891405"/>
                <a:gd name="connsiteX7-2337" fmla="*/ 376401 w 5385608"/>
                <a:gd name="connsiteY7-2338" fmla="*/ 4062605 h 5891405"/>
                <a:gd name="connsiteX8-2339" fmla="*/ 567787 w 5385608"/>
                <a:gd name="connsiteY8-2340" fmla="*/ 4317787 h 5891405"/>
                <a:gd name="connsiteX9-2341" fmla="*/ 503992 w 5385608"/>
                <a:gd name="connsiteY9-2342" fmla="*/ 4977005 h 5891405"/>
                <a:gd name="connsiteX10-2343" fmla="*/ 1758634 w 5385608"/>
                <a:gd name="connsiteY10-2344" fmla="*/ 5039972 h 5891405"/>
                <a:gd name="connsiteX11-2345" fmla="*/ 1950020 w 5385608"/>
                <a:gd name="connsiteY11-2346" fmla="*/ 5891405 h 5891405"/>
                <a:gd name="connsiteX12-2347" fmla="*/ 4788913 w 5385608"/>
                <a:gd name="connsiteY12-2348" fmla="*/ 5859508 h 5891405"/>
                <a:gd name="connsiteX13-2349" fmla="*/ 4895239 w 5385608"/>
                <a:gd name="connsiteY13-2350" fmla="*/ 3520345 h 5891405"/>
                <a:gd name="connsiteX14-2351" fmla="*/ 3034541 w 5385608"/>
                <a:gd name="connsiteY14-2352" fmla="*/ 968 h 5891405"/>
                <a:gd name="connsiteX0-2353" fmla="*/ 2980702 w 5331769"/>
                <a:gd name="connsiteY0-2354" fmla="*/ 968 h 5891405"/>
                <a:gd name="connsiteX1-2355" fmla="*/ 726758 w 5331769"/>
                <a:gd name="connsiteY1-2356" fmla="*/ 1181117 h 5891405"/>
                <a:gd name="connsiteX2-2357" fmla="*/ 472632 w 5331769"/>
                <a:gd name="connsiteY2-2358" fmla="*/ 2303127 h 5891405"/>
                <a:gd name="connsiteX3-2359" fmla="*/ 5014 w 5331769"/>
                <a:gd name="connsiteY3-2360" fmla="*/ 3079808 h 5891405"/>
                <a:gd name="connsiteX4-2361" fmla="*/ 460786 w 5331769"/>
                <a:gd name="connsiteY4-2362" fmla="*/ 3328959 h 5891405"/>
                <a:gd name="connsiteX5-2363" fmla="*/ 289698 w 5331769"/>
                <a:gd name="connsiteY5-2364" fmla="*/ 3735758 h 5891405"/>
                <a:gd name="connsiteX6-2365" fmla="*/ 481084 w 5331769"/>
                <a:gd name="connsiteY6-2366" fmla="*/ 3871219 h 5891405"/>
                <a:gd name="connsiteX7-2367" fmla="*/ 322562 w 5331769"/>
                <a:gd name="connsiteY7-2368" fmla="*/ 4062605 h 5891405"/>
                <a:gd name="connsiteX8-2369" fmla="*/ 513948 w 5331769"/>
                <a:gd name="connsiteY8-2370" fmla="*/ 4317787 h 5891405"/>
                <a:gd name="connsiteX9-2371" fmla="*/ 450153 w 5331769"/>
                <a:gd name="connsiteY9-2372" fmla="*/ 4977005 h 5891405"/>
                <a:gd name="connsiteX10-2373" fmla="*/ 1704795 w 5331769"/>
                <a:gd name="connsiteY10-2374" fmla="*/ 5039972 h 5891405"/>
                <a:gd name="connsiteX11-2375" fmla="*/ 1896181 w 5331769"/>
                <a:gd name="connsiteY11-2376" fmla="*/ 5891405 h 5891405"/>
                <a:gd name="connsiteX12-2377" fmla="*/ 4735074 w 5331769"/>
                <a:gd name="connsiteY12-2378" fmla="*/ 5859508 h 5891405"/>
                <a:gd name="connsiteX13-2379" fmla="*/ 4841400 w 5331769"/>
                <a:gd name="connsiteY13-2380" fmla="*/ 3520345 h 5891405"/>
                <a:gd name="connsiteX14-2381" fmla="*/ 2980702 w 5331769"/>
                <a:gd name="connsiteY14-2382" fmla="*/ 968 h 5891405"/>
                <a:gd name="connsiteX0-2383" fmla="*/ 2980491 w 5331558"/>
                <a:gd name="connsiteY0-2384" fmla="*/ 968 h 5891405"/>
                <a:gd name="connsiteX1-2385" fmla="*/ 726547 w 5331558"/>
                <a:gd name="connsiteY1-2386" fmla="*/ 1181117 h 5891405"/>
                <a:gd name="connsiteX2-2387" fmla="*/ 486068 w 5331558"/>
                <a:gd name="connsiteY2-2388" fmla="*/ 2371366 h 5891405"/>
                <a:gd name="connsiteX3-2389" fmla="*/ 4803 w 5331558"/>
                <a:gd name="connsiteY3-2390" fmla="*/ 3079808 h 5891405"/>
                <a:gd name="connsiteX4-2391" fmla="*/ 460575 w 5331558"/>
                <a:gd name="connsiteY4-2392" fmla="*/ 3328959 h 5891405"/>
                <a:gd name="connsiteX5-2393" fmla="*/ 289487 w 5331558"/>
                <a:gd name="connsiteY5-2394" fmla="*/ 3735758 h 5891405"/>
                <a:gd name="connsiteX6-2395" fmla="*/ 480873 w 5331558"/>
                <a:gd name="connsiteY6-2396" fmla="*/ 3871219 h 5891405"/>
                <a:gd name="connsiteX7-2397" fmla="*/ 322351 w 5331558"/>
                <a:gd name="connsiteY7-2398" fmla="*/ 4062605 h 5891405"/>
                <a:gd name="connsiteX8-2399" fmla="*/ 513737 w 5331558"/>
                <a:gd name="connsiteY8-2400" fmla="*/ 4317787 h 5891405"/>
                <a:gd name="connsiteX9-2401" fmla="*/ 449942 w 5331558"/>
                <a:gd name="connsiteY9-2402" fmla="*/ 4977005 h 5891405"/>
                <a:gd name="connsiteX10-2403" fmla="*/ 1704584 w 5331558"/>
                <a:gd name="connsiteY10-2404" fmla="*/ 5039972 h 5891405"/>
                <a:gd name="connsiteX11-2405" fmla="*/ 1895970 w 5331558"/>
                <a:gd name="connsiteY11-2406" fmla="*/ 5891405 h 5891405"/>
                <a:gd name="connsiteX12-2407" fmla="*/ 4734863 w 5331558"/>
                <a:gd name="connsiteY12-2408" fmla="*/ 5859508 h 5891405"/>
                <a:gd name="connsiteX13-2409" fmla="*/ 4841189 w 5331558"/>
                <a:gd name="connsiteY13-2410" fmla="*/ 3520345 h 5891405"/>
                <a:gd name="connsiteX14-2411" fmla="*/ 2980491 w 5331558"/>
                <a:gd name="connsiteY14-2412" fmla="*/ 968 h 5891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581" y="connsiteY14-582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74" name="Oval 37"/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</p:grpSp>
      <p:sp>
        <p:nvSpPr>
          <p:cNvPr id="75" name="Rectangle 19"/>
          <p:cNvSpPr/>
          <p:nvPr/>
        </p:nvSpPr>
        <p:spPr>
          <a:xfrm>
            <a:off x="3581279" y="1926872"/>
            <a:ext cx="354179" cy="389316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6" name="Freeform 114"/>
          <p:cNvSpPr>
            <a:spLocks noChangeAspect="1"/>
          </p:cNvSpPr>
          <p:nvPr/>
        </p:nvSpPr>
        <p:spPr>
          <a:xfrm>
            <a:off x="8146097" y="1912917"/>
            <a:ext cx="432636" cy="417227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-1" fmla="*/ 2500704 w 3745816"/>
              <a:gd name="connsiteY0-2" fmla="*/ 2026790 h 3316502"/>
              <a:gd name="connsiteX1-3" fmla="*/ 2261868 w 3745816"/>
              <a:gd name="connsiteY1-4" fmla="*/ 2108676 h 3316502"/>
              <a:gd name="connsiteX2-5" fmla="*/ 2364227 w 3745816"/>
              <a:gd name="connsiteY2-6" fmla="*/ 2313393 h 3316502"/>
              <a:gd name="connsiteX3-7" fmla="*/ 2500704 w 3745816"/>
              <a:gd name="connsiteY3-8" fmla="*/ 2026790 h 3316502"/>
              <a:gd name="connsiteX4-9" fmla="*/ 1245112 w 3745816"/>
              <a:gd name="connsiteY4-10" fmla="*/ 2026790 h 3316502"/>
              <a:gd name="connsiteX5-11" fmla="*/ 1381589 w 3745816"/>
              <a:gd name="connsiteY5-12" fmla="*/ 2313393 h 3316502"/>
              <a:gd name="connsiteX6-13" fmla="*/ 1483948 w 3745816"/>
              <a:gd name="connsiteY6-14" fmla="*/ 2108676 h 3316502"/>
              <a:gd name="connsiteX7-15" fmla="*/ 1245112 w 3745816"/>
              <a:gd name="connsiteY7-16" fmla="*/ 2026790 h 3316502"/>
              <a:gd name="connsiteX8-17" fmla="*/ 3185000 w 3745816"/>
              <a:gd name="connsiteY8-18" fmla="*/ 1670667 h 3316502"/>
              <a:gd name="connsiteX9-19" fmla="*/ 3244509 w 3745816"/>
              <a:gd name="connsiteY9-20" fmla="*/ 1692418 h 3316502"/>
              <a:gd name="connsiteX10-21" fmla="*/ 3380986 w 3745816"/>
              <a:gd name="connsiteY10-22" fmla="*/ 1856191 h 3316502"/>
              <a:gd name="connsiteX11-23" fmla="*/ 3599350 w 3745816"/>
              <a:gd name="connsiteY11-24" fmla="*/ 1903959 h 3316502"/>
              <a:gd name="connsiteX12-25" fmla="*/ 3735827 w 3745816"/>
              <a:gd name="connsiteY12-26" fmla="*/ 2142795 h 3316502"/>
              <a:gd name="connsiteX13-27" fmla="*/ 3572054 w 3745816"/>
              <a:gd name="connsiteY13-28" fmla="*/ 2620466 h 3316502"/>
              <a:gd name="connsiteX14-29" fmla="*/ 3551583 w 3745816"/>
              <a:gd name="connsiteY14-30" fmla="*/ 3316502 h 3316502"/>
              <a:gd name="connsiteX15-31" fmla="*/ 3292276 w 3745816"/>
              <a:gd name="connsiteY15-32" fmla="*/ 3302855 h 3316502"/>
              <a:gd name="connsiteX16-33" fmla="*/ 3271804 w 3745816"/>
              <a:gd name="connsiteY16-34" fmla="*/ 2511284 h 3316502"/>
              <a:gd name="connsiteX17-35" fmla="*/ 3278628 w 3745816"/>
              <a:gd name="connsiteY17-36" fmla="*/ 2272449 h 3316502"/>
              <a:gd name="connsiteX18-37" fmla="*/ 3128502 w 3745816"/>
              <a:gd name="connsiteY18-38" fmla="*/ 2108675 h 3316502"/>
              <a:gd name="connsiteX19-39" fmla="*/ 2869195 w 3745816"/>
              <a:gd name="connsiteY19-40" fmla="*/ 2019965 h 3316502"/>
              <a:gd name="connsiteX20-41" fmla="*/ 3185000 w 3745816"/>
              <a:gd name="connsiteY20-42" fmla="*/ 1670667 h 3316502"/>
              <a:gd name="connsiteX21-43" fmla="*/ 560816 w 3745816"/>
              <a:gd name="connsiteY21-44" fmla="*/ 1670667 h 3316502"/>
              <a:gd name="connsiteX22-45" fmla="*/ 876621 w 3745816"/>
              <a:gd name="connsiteY22-46" fmla="*/ 2019965 h 3316502"/>
              <a:gd name="connsiteX23-47" fmla="*/ 617314 w 3745816"/>
              <a:gd name="connsiteY23-48" fmla="*/ 2108675 h 3316502"/>
              <a:gd name="connsiteX24-49" fmla="*/ 467188 w 3745816"/>
              <a:gd name="connsiteY24-50" fmla="*/ 2272449 h 3316502"/>
              <a:gd name="connsiteX25-51" fmla="*/ 474012 w 3745816"/>
              <a:gd name="connsiteY25-52" fmla="*/ 2511284 h 3316502"/>
              <a:gd name="connsiteX26-53" fmla="*/ 453540 w 3745816"/>
              <a:gd name="connsiteY26-54" fmla="*/ 3302855 h 3316502"/>
              <a:gd name="connsiteX27-55" fmla="*/ 194233 w 3745816"/>
              <a:gd name="connsiteY27-56" fmla="*/ 3316502 h 3316502"/>
              <a:gd name="connsiteX28-57" fmla="*/ 173762 w 3745816"/>
              <a:gd name="connsiteY28-58" fmla="*/ 2620466 h 3316502"/>
              <a:gd name="connsiteX29-59" fmla="*/ 9989 w 3745816"/>
              <a:gd name="connsiteY29-60" fmla="*/ 2142795 h 3316502"/>
              <a:gd name="connsiteX30-61" fmla="*/ 146466 w 3745816"/>
              <a:gd name="connsiteY30-62" fmla="*/ 1903959 h 3316502"/>
              <a:gd name="connsiteX31-63" fmla="*/ 364830 w 3745816"/>
              <a:gd name="connsiteY31-64" fmla="*/ 1856191 h 3316502"/>
              <a:gd name="connsiteX32-65" fmla="*/ 501307 w 3745816"/>
              <a:gd name="connsiteY32-66" fmla="*/ 1692418 h 3316502"/>
              <a:gd name="connsiteX33-67" fmla="*/ 560816 w 3745816"/>
              <a:gd name="connsiteY33-68" fmla="*/ 1670667 h 3316502"/>
              <a:gd name="connsiteX34-69" fmla="*/ 2609647 w 3745816"/>
              <a:gd name="connsiteY34-70" fmla="*/ 1003649 h 3316502"/>
              <a:gd name="connsiteX35-71" fmla="*/ 2234575 w 3745816"/>
              <a:gd name="connsiteY35-72" fmla="*/ 1385343 h 3316502"/>
              <a:gd name="connsiteX36-73" fmla="*/ 1968444 w 3745816"/>
              <a:gd name="connsiteY36-74" fmla="*/ 1951725 h 3316502"/>
              <a:gd name="connsiteX37-75" fmla="*/ 2248223 w 3745816"/>
              <a:gd name="connsiteY37-76" fmla="*/ 1897134 h 3316502"/>
              <a:gd name="connsiteX38-77" fmla="*/ 2644008 w 3745816"/>
              <a:gd name="connsiteY38-78" fmla="*/ 1010029 h 3316502"/>
              <a:gd name="connsiteX39-79" fmla="*/ 2609647 w 3745816"/>
              <a:gd name="connsiteY39-80" fmla="*/ 1003649 h 3316502"/>
              <a:gd name="connsiteX40-81" fmla="*/ 1136169 w 3745816"/>
              <a:gd name="connsiteY40-82" fmla="*/ 1003649 h 3316502"/>
              <a:gd name="connsiteX41-83" fmla="*/ 1101808 w 3745816"/>
              <a:gd name="connsiteY41-84" fmla="*/ 1010029 h 3316502"/>
              <a:gd name="connsiteX42-85" fmla="*/ 1497593 w 3745816"/>
              <a:gd name="connsiteY42-86" fmla="*/ 1897134 h 3316502"/>
              <a:gd name="connsiteX43-87" fmla="*/ 1777372 w 3745816"/>
              <a:gd name="connsiteY43-88" fmla="*/ 1951725 h 3316502"/>
              <a:gd name="connsiteX44-89" fmla="*/ 1511241 w 3745816"/>
              <a:gd name="connsiteY44-90" fmla="*/ 1385343 h 3316502"/>
              <a:gd name="connsiteX45-91" fmla="*/ 1136169 w 3745816"/>
              <a:gd name="connsiteY45-92" fmla="*/ 1003649 h 3316502"/>
              <a:gd name="connsiteX46-93" fmla="*/ 665081 w 3745816"/>
              <a:gd name="connsiteY46-94" fmla="*/ 96 h 3316502"/>
              <a:gd name="connsiteX47-95" fmla="*/ 1862679 w 3745816"/>
              <a:gd name="connsiteY47-96" fmla="*/ 634117 h 3316502"/>
              <a:gd name="connsiteX48-97" fmla="*/ 3080735 w 3745816"/>
              <a:gd name="connsiteY48-98" fmla="*/ 96 h 3316502"/>
              <a:gd name="connsiteX49-99" fmla="*/ 3619822 w 3745816"/>
              <a:gd name="connsiteY49-100" fmla="*/ 921320 h 3316502"/>
              <a:gd name="connsiteX50-101" fmla="*/ 3456049 w 3745816"/>
              <a:gd name="connsiteY50-102" fmla="*/ 955441 h 3316502"/>
              <a:gd name="connsiteX51-103" fmla="*/ 3189917 w 3745816"/>
              <a:gd name="connsiteY51-104" fmla="*/ 1317105 h 3316502"/>
              <a:gd name="connsiteX52-105" fmla="*/ 3155798 w 3745816"/>
              <a:gd name="connsiteY52-106" fmla="*/ 1596884 h 3316502"/>
              <a:gd name="connsiteX53-107" fmla="*/ 2848723 w 3745816"/>
              <a:gd name="connsiteY53-108" fmla="*/ 1842544 h 3316502"/>
              <a:gd name="connsiteX54-109" fmla="*/ 2650831 w 3745816"/>
              <a:gd name="connsiteY54-110" fmla="*/ 2518108 h 3316502"/>
              <a:gd name="connsiteX55-111" fmla="*/ 2193630 w 3745816"/>
              <a:gd name="connsiteY55-112" fmla="*/ 2531756 h 3316502"/>
              <a:gd name="connsiteX56-113" fmla="*/ 1941147 w 3745816"/>
              <a:gd name="connsiteY56-114" fmla="*/ 2211033 h 3316502"/>
              <a:gd name="connsiteX57-115" fmla="*/ 1872908 w 3745816"/>
              <a:gd name="connsiteY57-116" fmla="*/ 2313392 h 3316502"/>
              <a:gd name="connsiteX58-117" fmla="*/ 1804669 w 3745816"/>
              <a:gd name="connsiteY58-118" fmla="*/ 2211033 h 3316502"/>
              <a:gd name="connsiteX59-119" fmla="*/ 1552186 w 3745816"/>
              <a:gd name="connsiteY59-120" fmla="*/ 2531756 h 3316502"/>
              <a:gd name="connsiteX60-121" fmla="*/ 1094985 w 3745816"/>
              <a:gd name="connsiteY60-122" fmla="*/ 2518108 h 3316502"/>
              <a:gd name="connsiteX61-123" fmla="*/ 897093 w 3745816"/>
              <a:gd name="connsiteY61-124" fmla="*/ 1842544 h 3316502"/>
              <a:gd name="connsiteX62-125" fmla="*/ 590018 w 3745816"/>
              <a:gd name="connsiteY62-126" fmla="*/ 1596884 h 3316502"/>
              <a:gd name="connsiteX63-127" fmla="*/ 555899 w 3745816"/>
              <a:gd name="connsiteY63-128" fmla="*/ 1317105 h 3316502"/>
              <a:gd name="connsiteX64-129" fmla="*/ 388154 w 3745816"/>
              <a:gd name="connsiteY64-130" fmla="*/ 1151989 h 3316502"/>
              <a:gd name="connsiteX65-131" fmla="*/ 289767 w 3745816"/>
              <a:gd name="connsiteY65-132" fmla="*/ 1006142 h 3316502"/>
              <a:gd name="connsiteX66-133" fmla="*/ 125994 w 3745816"/>
              <a:gd name="connsiteY66-134" fmla="*/ 921320 h 3316502"/>
              <a:gd name="connsiteX67-135" fmla="*/ 665081 w 3745816"/>
              <a:gd name="connsiteY67-136" fmla="*/ 96 h 3316502"/>
              <a:gd name="connsiteX0-137" fmla="*/ 2500704 w 3745816"/>
              <a:gd name="connsiteY0-138" fmla="*/ 2026790 h 3316502"/>
              <a:gd name="connsiteX1-139" fmla="*/ 2261868 w 3745816"/>
              <a:gd name="connsiteY1-140" fmla="*/ 2108676 h 3316502"/>
              <a:gd name="connsiteX2-141" fmla="*/ 2364227 w 3745816"/>
              <a:gd name="connsiteY2-142" fmla="*/ 2313393 h 3316502"/>
              <a:gd name="connsiteX3-143" fmla="*/ 2500704 w 3745816"/>
              <a:gd name="connsiteY3-144" fmla="*/ 2026790 h 3316502"/>
              <a:gd name="connsiteX4-145" fmla="*/ 1245112 w 3745816"/>
              <a:gd name="connsiteY4-146" fmla="*/ 2026790 h 3316502"/>
              <a:gd name="connsiteX5-147" fmla="*/ 1381589 w 3745816"/>
              <a:gd name="connsiteY5-148" fmla="*/ 2313393 h 3316502"/>
              <a:gd name="connsiteX6-149" fmla="*/ 1483948 w 3745816"/>
              <a:gd name="connsiteY6-150" fmla="*/ 2108676 h 3316502"/>
              <a:gd name="connsiteX7-151" fmla="*/ 1245112 w 3745816"/>
              <a:gd name="connsiteY7-152" fmla="*/ 2026790 h 3316502"/>
              <a:gd name="connsiteX8-153" fmla="*/ 3185000 w 3745816"/>
              <a:gd name="connsiteY8-154" fmla="*/ 1670667 h 3316502"/>
              <a:gd name="connsiteX9-155" fmla="*/ 3244509 w 3745816"/>
              <a:gd name="connsiteY9-156" fmla="*/ 1692418 h 3316502"/>
              <a:gd name="connsiteX10-157" fmla="*/ 3380986 w 3745816"/>
              <a:gd name="connsiteY10-158" fmla="*/ 1856191 h 3316502"/>
              <a:gd name="connsiteX11-159" fmla="*/ 3599350 w 3745816"/>
              <a:gd name="connsiteY11-160" fmla="*/ 1903959 h 3316502"/>
              <a:gd name="connsiteX12-161" fmla="*/ 3735827 w 3745816"/>
              <a:gd name="connsiteY12-162" fmla="*/ 2142795 h 3316502"/>
              <a:gd name="connsiteX13-163" fmla="*/ 3572054 w 3745816"/>
              <a:gd name="connsiteY13-164" fmla="*/ 2620466 h 3316502"/>
              <a:gd name="connsiteX14-165" fmla="*/ 3551583 w 3745816"/>
              <a:gd name="connsiteY14-166" fmla="*/ 3316502 h 3316502"/>
              <a:gd name="connsiteX15-167" fmla="*/ 3292276 w 3745816"/>
              <a:gd name="connsiteY15-168" fmla="*/ 3302855 h 3316502"/>
              <a:gd name="connsiteX16-169" fmla="*/ 3271804 w 3745816"/>
              <a:gd name="connsiteY16-170" fmla="*/ 2511284 h 3316502"/>
              <a:gd name="connsiteX17-171" fmla="*/ 3278628 w 3745816"/>
              <a:gd name="connsiteY17-172" fmla="*/ 2272449 h 3316502"/>
              <a:gd name="connsiteX18-173" fmla="*/ 3128502 w 3745816"/>
              <a:gd name="connsiteY18-174" fmla="*/ 2108675 h 3316502"/>
              <a:gd name="connsiteX19-175" fmla="*/ 2869195 w 3745816"/>
              <a:gd name="connsiteY19-176" fmla="*/ 2019965 h 3316502"/>
              <a:gd name="connsiteX20-177" fmla="*/ 3185000 w 3745816"/>
              <a:gd name="connsiteY20-178" fmla="*/ 1670667 h 3316502"/>
              <a:gd name="connsiteX21-179" fmla="*/ 560816 w 3745816"/>
              <a:gd name="connsiteY21-180" fmla="*/ 1670667 h 3316502"/>
              <a:gd name="connsiteX22-181" fmla="*/ 876621 w 3745816"/>
              <a:gd name="connsiteY22-182" fmla="*/ 2019965 h 3316502"/>
              <a:gd name="connsiteX23-183" fmla="*/ 617314 w 3745816"/>
              <a:gd name="connsiteY23-184" fmla="*/ 2108675 h 3316502"/>
              <a:gd name="connsiteX24-185" fmla="*/ 467188 w 3745816"/>
              <a:gd name="connsiteY24-186" fmla="*/ 2272449 h 3316502"/>
              <a:gd name="connsiteX25-187" fmla="*/ 474012 w 3745816"/>
              <a:gd name="connsiteY25-188" fmla="*/ 2511284 h 3316502"/>
              <a:gd name="connsiteX26-189" fmla="*/ 453540 w 3745816"/>
              <a:gd name="connsiteY26-190" fmla="*/ 3302855 h 3316502"/>
              <a:gd name="connsiteX27-191" fmla="*/ 194233 w 3745816"/>
              <a:gd name="connsiteY27-192" fmla="*/ 3316502 h 3316502"/>
              <a:gd name="connsiteX28-193" fmla="*/ 173762 w 3745816"/>
              <a:gd name="connsiteY28-194" fmla="*/ 2620466 h 3316502"/>
              <a:gd name="connsiteX29-195" fmla="*/ 9989 w 3745816"/>
              <a:gd name="connsiteY29-196" fmla="*/ 2142795 h 3316502"/>
              <a:gd name="connsiteX30-197" fmla="*/ 146466 w 3745816"/>
              <a:gd name="connsiteY30-198" fmla="*/ 1903959 h 3316502"/>
              <a:gd name="connsiteX31-199" fmla="*/ 364830 w 3745816"/>
              <a:gd name="connsiteY31-200" fmla="*/ 1856191 h 3316502"/>
              <a:gd name="connsiteX32-201" fmla="*/ 501307 w 3745816"/>
              <a:gd name="connsiteY32-202" fmla="*/ 1692418 h 3316502"/>
              <a:gd name="connsiteX33-203" fmla="*/ 560816 w 3745816"/>
              <a:gd name="connsiteY33-204" fmla="*/ 1670667 h 3316502"/>
              <a:gd name="connsiteX34-205" fmla="*/ 2609647 w 3745816"/>
              <a:gd name="connsiteY34-206" fmla="*/ 1003649 h 3316502"/>
              <a:gd name="connsiteX35-207" fmla="*/ 2234575 w 3745816"/>
              <a:gd name="connsiteY35-208" fmla="*/ 1385343 h 3316502"/>
              <a:gd name="connsiteX36-209" fmla="*/ 1968444 w 3745816"/>
              <a:gd name="connsiteY36-210" fmla="*/ 1951725 h 3316502"/>
              <a:gd name="connsiteX37-211" fmla="*/ 2248223 w 3745816"/>
              <a:gd name="connsiteY37-212" fmla="*/ 1897134 h 3316502"/>
              <a:gd name="connsiteX38-213" fmla="*/ 2644008 w 3745816"/>
              <a:gd name="connsiteY38-214" fmla="*/ 1010029 h 3316502"/>
              <a:gd name="connsiteX39-215" fmla="*/ 2609647 w 3745816"/>
              <a:gd name="connsiteY39-216" fmla="*/ 1003649 h 3316502"/>
              <a:gd name="connsiteX40-217" fmla="*/ 1136169 w 3745816"/>
              <a:gd name="connsiteY40-218" fmla="*/ 1003649 h 3316502"/>
              <a:gd name="connsiteX41-219" fmla="*/ 1101808 w 3745816"/>
              <a:gd name="connsiteY41-220" fmla="*/ 1010029 h 3316502"/>
              <a:gd name="connsiteX42-221" fmla="*/ 1497593 w 3745816"/>
              <a:gd name="connsiteY42-222" fmla="*/ 1897134 h 3316502"/>
              <a:gd name="connsiteX43-223" fmla="*/ 1777372 w 3745816"/>
              <a:gd name="connsiteY43-224" fmla="*/ 1951725 h 3316502"/>
              <a:gd name="connsiteX44-225" fmla="*/ 1511241 w 3745816"/>
              <a:gd name="connsiteY44-226" fmla="*/ 1385343 h 3316502"/>
              <a:gd name="connsiteX45-227" fmla="*/ 1136169 w 3745816"/>
              <a:gd name="connsiteY45-228" fmla="*/ 1003649 h 3316502"/>
              <a:gd name="connsiteX46-229" fmla="*/ 665081 w 3745816"/>
              <a:gd name="connsiteY46-230" fmla="*/ 96 h 3316502"/>
              <a:gd name="connsiteX47-231" fmla="*/ 1862679 w 3745816"/>
              <a:gd name="connsiteY47-232" fmla="*/ 634117 h 3316502"/>
              <a:gd name="connsiteX48-233" fmla="*/ 3080735 w 3745816"/>
              <a:gd name="connsiteY48-234" fmla="*/ 96 h 3316502"/>
              <a:gd name="connsiteX49-235" fmla="*/ 3619822 w 3745816"/>
              <a:gd name="connsiteY49-236" fmla="*/ 921320 h 3316502"/>
              <a:gd name="connsiteX50-237" fmla="*/ 3456049 w 3745816"/>
              <a:gd name="connsiteY50-238" fmla="*/ 955441 h 3316502"/>
              <a:gd name="connsiteX51-239" fmla="*/ 3189917 w 3745816"/>
              <a:gd name="connsiteY51-240" fmla="*/ 1317105 h 3316502"/>
              <a:gd name="connsiteX52-241" fmla="*/ 3155798 w 3745816"/>
              <a:gd name="connsiteY52-242" fmla="*/ 1596884 h 3316502"/>
              <a:gd name="connsiteX53-243" fmla="*/ 2848723 w 3745816"/>
              <a:gd name="connsiteY53-244" fmla="*/ 1842544 h 3316502"/>
              <a:gd name="connsiteX54-245" fmla="*/ 2650831 w 3745816"/>
              <a:gd name="connsiteY54-246" fmla="*/ 2518108 h 3316502"/>
              <a:gd name="connsiteX55-247" fmla="*/ 2193630 w 3745816"/>
              <a:gd name="connsiteY55-248" fmla="*/ 2531756 h 3316502"/>
              <a:gd name="connsiteX56-249" fmla="*/ 1941147 w 3745816"/>
              <a:gd name="connsiteY56-250" fmla="*/ 2211033 h 3316502"/>
              <a:gd name="connsiteX57-251" fmla="*/ 1872908 w 3745816"/>
              <a:gd name="connsiteY57-252" fmla="*/ 2313392 h 3316502"/>
              <a:gd name="connsiteX58-253" fmla="*/ 1804669 w 3745816"/>
              <a:gd name="connsiteY58-254" fmla="*/ 2211033 h 3316502"/>
              <a:gd name="connsiteX59-255" fmla="*/ 1552186 w 3745816"/>
              <a:gd name="connsiteY59-256" fmla="*/ 2531756 h 3316502"/>
              <a:gd name="connsiteX60-257" fmla="*/ 1094985 w 3745816"/>
              <a:gd name="connsiteY60-258" fmla="*/ 2518108 h 3316502"/>
              <a:gd name="connsiteX61-259" fmla="*/ 897093 w 3745816"/>
              <a:gd name="connsiteY61-260" fmla="*/ 1842544 h 3316502"/>
              <a:gd name="connsiteX62-261" fmla="*/ 590018 w 3745816"/>
              <a:gd name="connsiteY62-262" fmla="*/ 1596884 h 3316502"/>
              <a:gd name="connsiteX63-263" fmla="*/ 555899 w 3745816"/>
              <a:gd name="connsiteY63-264" fmla="*/ 1317105 h 3316502"/>
              <a:gd name="connsiteX64-265" fmla="*/ 380265 w 3745816"/>
              <a:gd name="connsiteY64-266" fmla="*/ 1173717 h 3316502"/>
              <a:gd name="connsiteX65-267" fmla="*/ 289767 w 3745816"/>
              <a:gd name="connsiteY65-268" fmla="*/ 1006142 h 3316502"/>
              <a:gd name="connsiteX66-269" fmla="*/ 125994 w 3745816"/>
              <a:gd name="connsiteY66-270" fmla="*/ 921320 h 3316502"/>
              <a:gd name="connsiteX67-271" fmla="*/ 665081 w 3745816"/>
              <a:gd name="connsiteY67-272" fmla="*/ 96 h 3316502"/>
              <a:gd name="connsiteX0-273" fmla="*/ 2500704 w 3745816"/>
              <a:gd name="connsiteY0-274" fmla="*/ 2026790 h 3316502"/>
              <a:gd name="connsiteX1-275" fmla="*/ 2261868 w 3745816"/>
              <a:gd name="connsiteY1-276" fmla="*/ 2108676 h 3316502"/>
              <a:gd name="connsiteX2-277" fmla="*/ 2364227 w 3745816"/>
              <a:gd name="connsiteY2-278" fmla="*/ 2313393 h 3316502"/>
              <a:gd name="connsiteX3-279" fmla="*/ 2500704 w 3745816"/>
              <a:gd name="connsiteY3-280" fmla="*/ 2026790 h 3316502"/>
              <a:gd name="connsiteX4-281" fmla="*/ 1245112 w 3745816"/>
              <a:gd name="connsiteY4-282" fmla="*/ 2026790 h 3316502"/>
              <a:gd name="connsiteX5-283" fmla="*/ 1381589 w 3745816"/>
              <a:gd name="connsiteY5-284" fmla="*/ 2313393 h 3316502"/>
              <a:gd name="connsiteX6-285" fmla="*/ 1483948 w 3745816"/>
              <a:gd name="connsiteY6-286" fmla="*/ 2108676 h 3316502"/>
              <a:gd name="connsiteX7-287" fmla="*/ 1245112 w 3745816"/>
              <a:gd name="connsiteY7-288" fmla="*/ 2026790 h 3316502"/>
              <a:gd name="connsiteX8-289" fmla="*/ 3185000 w 3745816"/>
              <a:gd name="connsiteY8-290" fmla="*/ 1670667 h 3316502"/>
              <a:gd name="connsiteX9-291" fmla="*/ 3244509 w 3745816"/>
              <a:gd name="connsiteY9-292" fmla="*/ 1692418 h 3316502"/>
              <a:gd name="connsiteX10-293" fmla="*/ 3380986 w 3745816"/>
              <a:gd name="connsiteY10-294" fmla="*/ 1856191 h 3316502"/>
              <a:gd name="connsiteX11-295" fmla="*/ 3599350 w 3745816"/>
              <a:gd name="connsiteY11-296" fmla="*/ 1903959 h 3316502"/>
              <a:gd name="connsiteX12-297" fmla="*/ 3735827 w 3745816"/>
              <a:gd name="connsiteY12-298" fmla="*/ 2142795 h 3316502"/>
              <a:gd name="connsiteX13-299" fmla="*/ 3572054 w 3745816"/>
              <a:gd name="connsiteY13-300" fmla="*/ 2620466 h 3316502"/>
              <a:gd name="connsiteX14-301" fmla="*/ 3551583 w 3745816"/>
              <a:gd name="connsiteY14-302" fmla="*/ 3316502 h 3316502"/>
              <a:gd name="connsiteX15-303" fmla="*/ 3292276 w 3745816"/>
              <a:gd name="connsiteY15-304" fmla="*/ 3302855 h 3316502"/>
              <a:gd name="connsiteX16-305" fmla="*/ 3271804 w 3745816"/>
              <a:gd name="connsiteY16-306" fmla="*/ 2511284 h 3316502"/>
              <a:gd name="connsiteX17-307" fmla="*/ 3278628 w 3745816"/>
              <a:gd name="connsiteY17-308" fmla="*/ 2272449 h 3316502"/>
              <a:gd name="connsiteX18-309" fmla="*/ 3128502 w 3745816"/>
              <a:gd name="connsiteY18-310" fmla="*/ 2108675 h 3316502"/>
              <a:gd name="connsiteX19-311" fmla="*/ 2869195 w 3745816"/>
              <a:gd name="connsiteY19-312" fmla="*/ 2019965 h 3316502"/>
              <a:gd name="connsiteX20-313" fmla="*/ 3185000 w 3745816"/>
              <a:gd name="connsiteY20-314" fmla="*/ 1670667 h 3316502"/>
              <a:gd name="connsiteX21-315" fmla="*/ 560816 w 3745816"/>
              <a:gd name="connsiteY21-316" fmla="*/ 1670667 h 3316502"/>
              <a:gd name="connsiteX22-317" fmla="*/ 876621 w 3745816"/>
              <a:gd name="connsiteY22-318" fmla="*/ 2019965 h 3316502"/>
              <a:gd name="connsiteX23-319" fmla="*/ 617314 w 3745816"/>
              <a:gd name="connsiteY23-320" fmla="*/ 2108675 h 3316502"/>
              <a:gd name="connsiteX24-321" fmla="*/ 467188 w 3745816"/>
              <a:gd name="connsiteY24-322" fmla="*/ 2272449 h 3316502"/>
              <a:gd name="connsiteX25-323" fmla="*/ 474012 w 3745816"/>
              <a:gd name="connsiteY25-324" fmla="*/ 2511284 h 3316502"/>
              <a:gd name="connsiteX26-325" fmla="*/ 453540 w 3745816"/>
              <a:gd name="connsiteY26-326" fmla="*/ 3302855 h 3316502"/>
              <a:gd name="connsiteX27-327" fmla="*/ 194233 w 3745816"/>
              <a:gd name="connsiteY27-328" fmla="*/ 3316502 h 3316502"/>
              <a:gd name="connsiteX28-329" fmla="*/ 173762 w 3745816"/>
              <a:gd name="connsiteY28-330" fmla="*/ 2620466 h 3316502"/>
              <a:gd name="connsiteX29-331" fmla="*/ 9989 w 3745816"/>
              <a:gd name="connsiteY29-332" fmla="*/ 2142795 h 3316502"/>
              <a:gd name="connsiteX30-333" fmla="*/ 146466 w 3745816"/>
              <a:gd name="connsiteY30-334" fmla="*/ 1903959 h 3316502"/>
              <a:gd name="connsiteX31-335" fmla="*/ 364830 w 3745816"/>
              <a:gd name="connsiteY31-336" fmla="*/ 1856191 h 3316502"/>
              <a:gd name="connsiteX32-337" fmla="*/ 501307 w 3745816"/>
              <a:gd name="connsiteY32-338" fmla="*/ 1692418 h 3316502"/>
              <a:gd name="connsiteX33-339" fmla="*/ 560816 w 3745816"/>
              <a:gd name="connsiteY33-340" fmla="*/ 1670667 h 3316502"/>
              <a:gd name="connsiteX34-341" fmla="*/ 2609647 w 3745816"/>
              <a:gd name="connsiteY34-342" fmla="*/ 1003649 h 3316502"/>
              <a:gd name="connsiteX35-343" fmla="*/ 2234575 w 3745816"/>
              <a:gd name="connsiteY35-344" fmla="*/ 1385343 h 3316502"/>
              <a:gd name="connsiteX36-345" fmla="*/ 1968444 w 3745816"/>
              <a:gd name="connsiteY36-346" fmla="*/ 1951725 h 3316502"/>
              <a:gd name="connsiteX37-347" fmla="*/ 2248223 w 3745816"/>
              <a:gd name="connsiteY37-348" fmla="*/ 1897134 h 3316502"/>
              <a:gd name="connsiteX38-349" fmla="*/ 2644008 w 3745816"/>
              <a:gd name="connsiteY38-350" fmla="*/ 1010029 h 3316502"/>
              <a:gd name="connsiteX39-351" fmla="*/ 2609647 w 3745816"/>
              <a:gd name="connsiteY39-352" fmla="*/ 1003649 h 3316502"/>
              <a:gd name="connsiteX40-353" fmla="*/ 1136169 w 3745816"/>
              <a:gd name="connsiteY40-354" fmla="*/ 1003649 h 3316502"/>
              <a:gd name="connsiteX41-355" fmla="*/ 1101808 w 3745816"/>
              <a:gd name="connsiteY41-356" fmla="*/ 1010029 h 3316502"/>
              <a:gd name="connsiteX42-357" fmla="*/ 1497593 w 3745816"/>
              <a:gd name="connsiteY42-358" fmla="*/ 1897134 h 3316502"/>
              <a:gd name="connsiteX43-359" fmla="*/ 1777372 w 3745816"/>
              <a:gd name="connsiteY43-360" fmla="*/ 1951725 h 3316502"/>
              <a:gd name="connsiteX44-361" fmla="*/ 1511241 w 3745816"/>
              <a:gd name="connsiteY44-362" fmla="*/ 1385343 h 3316502"/>
              <a:gd name="connsiteX45-363" fmla="*/ 1136169 w 3745816"/>
              <a:gd name="connsiteY45-364" fmla="*/ 1003649 h 3316502"/>
              <a:gd name="connsiteX46-365" fmla="*/ 665081 w 3745816"/>
              <a:gd name="connsiteY46-366" fmla="*/ 96 h 3316502"/>
              <a:gd name="connsiteX47-367" fmla="*/ 1862679 w 3745816"/>
              <a:gd name="connsiteY47-368" fmla="*/ 634117 h 3316502"/>
              <a:gd name="connsiteX48-369" fmla="*/ 3080735 w 3745816"/>
              <a:gd name="connsiteY48-370" fmla="*/ 96 h 3316502"/>
              <a:gd name="connsiteX49-371" fmla="*/ 3619822 w 3745816"/>
              <a:gd name="connsiteY49-372" fmla="*/ 921320 h 3316502"/>
              <a:gd name="connsiteX50-373" fmla="*/ 3456049 w 3745816"/>
              <a:gd name="connsiteY50-374" fmla="*/ 955441 h 3316502"/>
              <a:gd name="connsiteX51-375" fmla="*/ 3189917 w 3745816"/>
              <a:gd name="connsiteY51-376" fmla="*/ 1317105 h 3316502"/>
              <a:gd name="connsiteX52-377" fmla="*/ 3155798 w 3745816"/>
              <a:gd name="connsiteY52-378" fmla="*/ 1596884 h 3316502"/>
              <a:gd name="connsiteX53-379" fmla="*/ 2848723 w 3745816"/>
              <a:gd name="connsiteY53-380" fmla="*/ 1842544 h 3316502"/>
              <a:gd name="connsiteX54-381" fmla="*/ 2650831 w 3745816"/>
              <a:gd name="connsiteY54-382" fmla="*/ 2518108 h 3316502"/>
              <a:gd name="connsiteX55-383" fmla="*/ 2193630 w 3745816"/>
              <a:gd name="connsiteY55-384" fmla="*/ 2531756 h 3316502"/>
              <a:gd name="connsiteX56-385" fmla="*/ 1941147 w 3745816"/>
              <a:gd name="connsiteY56-386" fmla="*/ 2211033 h 3316502"/>
              <a:gd name="connsiteX57-387" fmla="*/ 1872908 w 3745816"/>
              <a:gd name="connsiteY57-388" fmla="*/ 2313392 h 3316502"/>
              <a:gd name="connsiteX58-389" fmla="*/ 1804669 w 3745816"/>
              <a:gd name="connsiteY58-390" fmla="*/ 2211033 h 3316502"/>
              <a:gd name="connsiteX59-391" fmla="*/ 1552186 w 3745816"/>
              <a:gd name="connsiteY59-392" fmla="*/ 2531756 h 3316502"/>
              <a:gd name="connsiteX60-393" fmla="*/ 1094985 w 3745816"/>
              <a:gd name="connsiteY60-394" fmla="*/ 2518108 h 3316502"/>
              <a:gd name="connsiteX61-395" fmla="*/ 897093 w 3745816"/>
              <a:gd name="connsiteY61-396" fmla="*/ 1842544 h 3316502"/>
              <a:gd name="connsiteX62-397" fmla="*/ 590018 w 3745816"/>
              <a:gd name="connsiteY62-398" fmla="*/ 1596884 h 3316502"/>
              <a:gd name="connsiteX63-399" fmla="*/ 555899 w 3745816"/>
              <a:gd name="connsiteY63-400" fmla="*/ 1317105 h 3316502"/>
              <a:gd name="connsiteX64-401" fmla="*/ 380265 w 3745816"/>
              <a:gd name="connsiteY64-402" fmla="*/ 1173717 h 3316502"/>
              <a:gd name="connsiteX65-403" fmla="*/ 289767 w 3745816"/>
              <a:gd name="connsiteY65-404" fmla="*/ 1006142 h 3316502"/>
              <a:gd name="connsiteX66-405" fmla="*/ 125994 w 3745816"/>
              <a:gd name="connsiteY66-406" fmla="*/ 921320 h 3316502"/>
              <a:gd name="connsiteX67-407" fmla="*/ 665081 w 3745816"/>
              <a:gd name="connsiteY67-408" fmla="*/ 96 h 3316502"/>
              <a:gd name="connsiteX0-409" fmla="*/ 2500704 w 3745816"/>
              <a:gd name="connsiteY0-410" fmla="*/ 2026790 h 3316502"/>
              <a:gd name="connsiteX1-411" fmla="*/ 2261868 w 3745816"/>
              <a:gd name="connsiteY1-412" fmla="*/ 2108676 h 3316502"/>
              <a:gd name="connsiteX2-413" fmla="*/ 2364227 w 3745816"/>
              <a:gd name="connsiteY2-414" fmla="*/ 2313393 h 3316502"/>
              <a:gd name="connsiteX3-415" fmla="*/ 2500704 w 3745816"/>
              <a:gd name="connsiteY3-416" fmla="*/ 2026790 h 3316502"/>
              <a:gd name="connsiteX4-417" fmla="*/ 1245112 w 3745816"/>
              <a:gd name="connsiteY4-418" fmla="*/ 2026790 h 3316502"/>
              <a:gd name="connsiteX5-419" fmla="*/ 1381589 w 3745816"/>
              <a:gd name="connsiteY5-420" fmla="*/ 2313393 h 3316502"/>
              <a:gd name="connsiteX6-421" fmla="*/ 1483948 w 3745816"/>
              <a:gd name="connsiteY6-422" fmla="*/ 2108676 h 3316502"/>
              <a:gd name="connsiteX7-423" fmla="*/ 1245112 w 3745816"/>
              <a:gd name="connsiteY7-424" fmla="*/ 2026790 h 3316502"/>
              <a:gd name="connsiteX8-425" fmla="*/ 3185000 w 3745816"/>
              <a:gd name="connsiteY8-426" fmla="*/ 1670667 h 3316502"/>
              <a:gd name="connsiteX9-427" fmla="*/ 3244509 w 3745816"/>
              <a:gd name="connsiteY9-428" fmla="*/ 1692418 h 3316502"/>
              <a:gd name="connsiteX10-429" fmla="*/ 3380986 w 3745816"/>
              <a:gd name="connsiteY10-430" fmla="*/ 1856191 h 3316502"/>
              <a:gd name="connsiteX11-431" fmla="*/ 3599350 w 3745816"/>
              <a:gd name="connsiteY11-432" fmla="*/ 1903959 h 3316502"/>
              <a:gd name="connsiteX12-433" fmla="*/ 3735827 w 3745816"/>
              <a:gd name="connsiteY12-434" fmla="*/ 2142795 h 3316502"/>
              <a:gd name="connsiteX13-435" fmla="*/ 3572054 w 3745816"/>
              <a:gd name="connsiteY13-436" fmla="*/ 2620466 h 3316502"/>
              <a:gd name="connsiteX14-437" fmla="*/ 3551583 w 3745816"/>
              <a:gd name="connsiteY14-438" fmla="*/ 3316502 h 3316502"/>
              <a:gd name="connsiteX15-439" fmla="*/ 3292276 w 3745816"/>
              <a:gd name="connsiteY15-440" fmla="*/ 3302855 h 3316502"/>
              <a:gd name="connsiteX16-441" fmla="*/ 3271804 w 3745816"/>
              <a:gd name="connsiteY16-442" fmla="*/ 2511284 h 3316502"/>
              <a:gd name="connsiteX17-443" fmla="*/ 3278628 w 3745816"/>
              <a:gd name="connsiteY17-444" fmla="*/ 2272449 h 3316502"/>
              <a:gd name="connsiteX18-445" fmla="*/ 3128502 w 3745816"/>
              <a:gd name="connsiteY18-446" fmla="*/ 2108675 h 3316502"/>
              <a:gd name="connsiteX19-447" fmla="*/ 2869195 w 3745816"/>
              <a:gd name="connsiteY19-448" fmla="*/ 2019965 h 3316502"/>
              <a:gd name="connsiteX20-449" fmla="*/ 3185000 w 3745816"/>
              <a:gd name="connsiteY20-450" fmla="*/ 1670667 h 3316502"/>
              <a:gd name="connsiteX21-451" fmla="*/ 560816 w 3745816"/>
              <a:gd name="connsiteY21-452" fmla="*/ 1670667 h 3316502"/>
              <a:gd name="connsiteX22-453" fmla="*/ 876621 w 3745816"/>
              <a:gd name="connsiteY22-454" fmla="*/ 2019965 h 3316502"/>
              <a:gd name="connsiteX23-455" fmla="*/ 617314 w 3745816"/>
              <a:gd name="connsiteY23-456" fmla="*/ 2108675 h 3316502"/>
              <a:gd name="connsiteX24-457" fmla="*/ 467188 w 3745816"/>
              <a:gd name="connsiteY24-458" fmla="*/ 2272449 h 3316502"/>
              <a:gd name="connsiteX25-459" fmla="*/ 474012 w 3745816"/>
              <a:gd name="connsiteY25-460" fmla="*/ 2511284 h 3316502"/>
              <a:gd name="connsiteX26-461" fmla="*/ 453540 w 3745816"/>
              <a:gd name="connsiteY26-462" fmla="*/ 3302855 h 3316502"/>
              <a:gd name="connsiteX27-463" fmla="*/ 194233 w 3745816"/>
              <a:gd name="connsiteY27-464" fmla="*/ 3316502 h 3316502"/>
              <a:gd name="connsiteX28-465" fmla="*/ 173762 w 3745816"/>
              <a:gd name="connsiteY28-466" fmla="*/ 2620466 h 3316502"/>
              <a:gd name="connsiteX29-467" fmla="*/ 9989 w 3745816"/>
              <a:gd name="connsiteY29-468" fmla="*/ 2142795 h 3316502"/>
              <a:gd name="connsiteX30-469" fmla="*/ 146466 w 3745816"/>
              <a:gd name="connsiteY30-470" fmla="*/ 1903959 h 3316502"/>
              <a:gd name="connsiteX31-471" fmla="*/ 364830 w 3745816"/>
              <a:gd name="connsiteY31-472" fmla="*/ 1856191 h 3316502"/>
              <a:gd name="connsiteX32-473" fmla="*/ 501307 w 3745816"/>
              <a:gd name="connsiteY32-474" fmla="*/ 1692418 h 3316502"/>
              <a:gd name="connsiteX33-475" fmla="*/ 560816 w 3745816"/>
              <a:gd name="connsiteY33-476" fmla="*/ 1670667 h 3316502"/>
              <a:gd name="connsiteX34-477" fmla="*/ 2609647 w 3745816"/>
              <a:gd name="connsiteY34-478" fmla="*/ 1003649 h 3316502"/>
              <a:gd name="connsiteX35-479" fmla="*/ 2234575 w 3745816"/>
              <a:gd name="connsiteY35-480" fmla="*/ 1385343 h 3316502"/>
              <a:gd name="connsiteX36-481" fmla="*/ 1968444 w 3745816"/>
              <a:gd name="connsiteY36-482" fmla="*/ 1951725 h 3316502"/>
              <a:gd name="connsiteX37-483" fmla="*/ 2248223 w 3745816"/>
              <a:gd name="connsiteY37-484" fmla="*/ 1897134 h 3316502"/>
              <a:gd name="connsiteX38-485" fmla="*/ 2644008 w 3745816"/>
              <a:gd name="connsiteY38-486" fmla="*/ 1010029 h 3316502"/>
              <a:gd name="connsiteX39-487" fmla="*/ 2609647 w 3745816"/>
              <a:gd name="connsiteY39-488" fmla="*/ 1003649 h 3316502"/>
              <a:gd name="connsiteX40-489" fmla="*/ 1136169 w 3745816"/>
              <a:gd name="connsiteY40-490" fmla="*/ 1003649 h 3316502"/>
              <a:gd name="connsiteX41-491" fmla="*/ 1101808 w 3745816"/>
              <a:gd name="connsiteY41-492" fmla="*/ 1010029 h 3316502"/>
              <a:gd name="connsiteX42-493" fmla="*/ 1497593 w 3745816"/>
              <a:gd name="connsiteY42-494" fmla="*/ 1897134 h 3316502"/>
              <a:gd name="connsiteX43-495" fmla="*/ 1777372 w 3745816"/>
              <a:gd name="connsiteY43-496" fmla="*/ 1951725 h 3316502"/>
              <a:gd name="connsiteX44-497" fmla="*/ 1511241 w 3745816"/>
              <a:gd name="connsiteY44-498" fmla="*/ 1385343 h 3316502"/>
              <a:gd name="connsiteX45-499" fmla="*/ 1136169 w 3745816"/>
              <a:gd name="connsiteY45-500" fmla="*/ 1003649 h 3316502"/>
              <a:gd name="connsiteX46-501" fmla="*/ 665081 w 3745816"/>
              <a:gd name="connsiteY46-502" fmla="*/ 96 h 3316502"/>
              <a:gd name="connsiteX47-503" fmla="*/ 1862679 w 3745816"/>
              <a:gd name="connsiteY47-504" fmla="*/ 634117 h 3316502"/>
              <a:gd name="connsiteX48-505" fmla="*/ 3080735 w 3745816"/>
              <a:gd name="connsiteY48-506" fmla="*/ 96 h 3316502"/>
              <a:gd name="connsiteX49-507" fmla="*/ 3619822 w 3745816"/>
              <a:gd name="connsiteY49-508" fmla="*/ 921320 h 3316502"/>
              <a:gd name="connsiteX50-509" fmla="*/ 3456049 w 3745816"/>
              <a:gd name="connsiteY50-510" fmla="*/ 955441 h 3316502"/>
              <a:gd name="connsiteX51-511" fmla="*/ 3370271 w 3745816"/>
              <a:gd name="connsiteY51-512" fmla="*/ 1159232 h 3316502"/>
              <a:gd name="connsiteX52-513" fmla="*/ 3189917 w 3745816"/>
              <a:gd name="connsiteY52-514" fmla="*/ 1317105 h 3316502"/>
              <a:gd name="connsiteX53-515" fmla="*/ 3155798 w 3745816"/>
              <a:gd name="connsiteY53-516" fmla="*/ 1596884 h 3316502"/>
              <a:gd name="connsiteX54-517" fmla="*/ 2848723 w 3745816"/>
              <a:gd name="connsiteY54-518" fmla="*/ 1842544 h 3316502"/>
              <a:gd name="connsiteX55-519" fmla="*/ 2650831 w 3745816"/>
              <a:gd name="connsiteY55-520" fmla="*/ 2518108 h 3316502"/>
              <a:gd name="connsiteX56-521" fmla="*/ 2193630 w 3745816"/>
              <a:gd name="connsiteY56-522" fmla="*/ 2531756 h 3316502"/>
              <a:gd name="connsiteX57-523" fmla="*/ 1941147 w 3745816"/>
              <a:gd name="connsiteY57-524" fmla="*/ 2211033 h 3316502"/>
              <a:gd name="connsiteX58-525" fmla="*/ 1872908 w 3745816"/>
              <a:gd name="connsiteY58-526" fmla="*/ 2313392 h 3316502"/>
              <a:gd name="connsiteX59-527" fmla="*/ 1804669 w 3745816"/>
              <a:gd name="connsiteY59-528" fmla="*/ 2211033 h 3316502"/>
              <a:gd name="connsiteX60-529" fmla="*/ 1552186 w 3745816"/>
              <a:gd name="connsiteY60-530" fmla="*/ 2531756 h 3316502"/>
              <a:gd name="connsiteX61-531" fmla="*/ 1094985 w 3745816"/>
              <a:gd name="connsiteY61-532" fmla="*/ 2518108 h 3316502"/>
              <a:gd name="connsiteX62-533" fmla="*/ 897093 w 3745816"/>
              <a:gd name="connsiteY62-534" fmla="*/ 1842544 h 3316502"/>
              <a:gd name="connsiteX63-535" fmla="*/ 590018 w 3745816"/>
              <a:gd name="connsiteY63-536" fmla="*/ 1596884 h 3316502"/>
              <a:gd name="connsiteX64-537" fmla="*/ 555899 w 3745816"/>
              <a:gd name="connsiteY64-538" fmla="*/ 1317105 h 3316502"/>
              <a:gd name="connsiteX65-539" fmla="*/ 380265 w 3745816"/>
              <a:gd name="connsiteY65-540" fmla="*/ 1173717 h 3316502"/>
              <a:gd name="connsiteX66-541" fmla="*/ 289767 w 3745816"/>
              <a:gd name="connsiteY66-542" fmla="*/ 1006142 h 3316502"/>
              <a:gd name="connsiteX67-543" fmla="*/ 125994 w 3745816"/>
              <a:gd name="connsiteY67-544" fmla="*/ 921320 h 3316502"/>
              <a:gd name="connsiteX68" fmla="*/ 665081 w 3745816"/>
              <a:gd name="connsiteY68" fmla="*/ 96 h 3316502"/>
              <a:gd name="connsiteX0-545" fmla="*/ 2500704 w 3745816"/>
              <a:gd name="connsiteY0-546" fmla="*/ 2026790 h 3316502"/>
              <a:gd name="connsiteX1-547" fmla="*/ 2261868 w 3745816"/>
              <a:gd name="connsiteY1-548" fmla="*/ 2108676 h 3316502"/>
              <a:gd name="connsiteX2-549" fmla="*/ 2364227 w 3745816"/>
              <a:gd name="connsiteY2-550" fmla="*/ 2313393 h 3316502"/>
              <a:gd name="connsiteX3-551" fmla="*/ 2500704 w 3745816"/>
              <a:gd name="connsiteY3-552" fmla="*/ 2026790 h 3316502"/>
              <a:gd name="connsiteX4-553" fmla="*/ 1245112 w 3745816"/>
              <a:gd name="connsiteY4-554" fmla="*/ 2026790 h 3316502"/>
              <a:gd name="connsiteX5-555" fmla="*/ 1381589 w 3745816"/>
              <a:gd name="connsiteY5-556" fmla="*/ 2313393 h 3316502"/>
              <a:gd name="connsiteX6-557" fmla="*/ 1483948 w 3745816"/>
              <a:gd name="connsiteY6-558" fmla="*/ 2108676 h 3316502"/>
              <a:gd name="connsiteX7-559" fmla="*/ 1245112 w 3745816"/>
              <a:gd name="connsiteY7-560" fmla="*/ 2026790 h 3316502"/>
              <a:gd name="connsiteX8-561" fmla="*/ 3185000 w 3745816"/>
              <a:gd name="connsiteY8-562" fmla="*/ 1670667 h 3316502"/>
              <a:gd name="connsiteX9-563" fmla="*/ 3244509 w 3745816"/>
              <a:gd name="connsiteY9-564" fmla="*/ 1692418 h 3316502"/>
              <a:gd name="connsiteX10-565" fmla="*/ 3380986 w 3745816"/>
              <a:gd name="connsiteY10-566" fmla="*/ 1856191 h 3316502"/>
              <a:gd name="connsiteX11-567" fmla="*/ 3599350 w 3745816"/>
              <a:gd name="connsiteY11-568" fmla="*/ 1903959 h 3316502"/>
              <a:gd name="connsiteX12-569" fmla="*/ 3735827 w 3745816"/>
              <a:gd name="connsiteY12-570" fmla="*/ 2142795 h 3316502"/>
              <a:gd name="connsiteX13-571" fmla="*/ 3572054 w 3745816"/>
              <a:gd name="connsiteY13-572" fmla="*/ 2620466 h 3316502"/>
              <a:gd name="connsiteX14-573" fmla="*/ 3551583 w 3745816"/>
              <a:gd name="connsiteY14-574" fmla="*/ 3316502 h 3316502"/>
              <a:gd name="connsiteX15-575" fmla="*/ 3292276 w 3745816"/>
              <a:gd name="connsiteY15-576" fmla="*/ 3302855 h 3316502"/>
              <a:gd name="connsiteX16-577" fmla="*/ 3271804 w 3745816"/>
              <a:gd name="connsiteY16-578" fmla="*/ 2511284 h 3316502"/>
              <a:gd name="connsiteX17-579" fmla="*/ 3278628 w 3745816"/>
              <a:gd name="connsiteY17-580" fmla="*/ 2272449 h 3316502"/>
              <a:gd name="connsiteX18-581" fmla="*/ 3128502 w 3745816"/>
              <a:gd name="connsiteY18-582" fmla="*/ 2108675 h 3316502"/>
              <a:gd name="connsiteX19-583" fmla="*/ 2869195 w 3745816"/>
              <a:gd name="connsiteY19-584" fmla="*/ 2019965 h 3316502"/>
              <a:gd name="connsiteX20-585" fmla="*/ 3185000 w 3745816"/>
              <a:gd name="connsiteY20-586" fmla="*/ 1670667 h 3316502"/>
              <a:gd name="connsiteX21-587" fmla="*/ 560816 w 3745816"/>
              <a:gd name="connsiteY21-588" fmla="*/ 1670667 h 3316502"/>
              <a:gd name="connsiteX22-589" fmla="*/ 876621 w 3745816"/>
              <a:gd name="connsiteY22-590" fmla="*/ 2019965 h 3316502"/>
              <a:gd name="connsiteX23-591" fmla="*/ 617314 w 3745816"/>
              <a:gd name="connsiteY23-592" fmla="*/ 2108675 h 3316502"/>
              <a:gd name="connsiteX24-593" fmla="*/ 467188 w 3745816"/>
              <a:gd name="connsiteY24-594" fmla="*/ 2272449 h 3316502"/>
              <a:gd name="connsiteX25-595" fmla="*/ 474012 w 3745816"/>
              <a:gd name="connsiteY25-596" fmla="*/ 2511284 h 3316502"/>
              <a:gd name="connsiteX26-597" fmla="*/ 453540 w 3745816"/>
              <a:gd name="connsiteY26-598" fmla="*/ 3302855 h 3316502"/>
              <a:gd name="connsiteX27-599" fmla="*/ 194233 w 3745816"/>
              <a:gd name="connsiteY27-600" fmla="*/ 3316502 h 3316502"/>
              <a:gd name="connsiteX28-601" fmla="*/ 173762 w 3745816"/>
              <a:gd name="connsiteY28-602" fmla="*/ 2620466 h 3316502"/>
              <a:gd name="connsiteX29-603" fmla="*/ 9989 w 3745816"/>
              <a:gd name="connsiteY29-604" fmla="*/ 2142795 h 3316502"/>
              <a:gd name="connsiteX30-605" fmla="*/ 146466 w 3745816"/>
              <a:gd name="connsiteY30-606" fmla="*/ 1903959 h 3316502"/>
              <a:gd name="connsiteX31-607" fmla="*/ 364830 w 3745816"/>
              <a:gd name="connsiteY31-608" fmla="*/ 1856191 h 3316502"/>
              <a:gd name="connsiteX32-609" fmla="*/ 501307 w 3745816"/>
              <a:gd name="connsiteY32-610" fmla="*/ 1692418 h 3316502"/>
              <a:gd name="connsiteX33-611" fmla="*/ 560816 w 3745816"/>
              <a:gd name="connsiteY33-612" fmla="*/ 1670667 h 3316502"/>
              <a:gd name="connsiteX34-613" fmla="*/ 2609647 w 3745816"/>
              <a:gd name="connsiteY34-614" fmla="*/ 1003649 h 3316502"/>
              <a:gd name="connsiteX35-615" fmla="*/ 2234575 w 3745816"/>
              <a:gd name="connsiteY35-616" fmla="*/ 1385343 h 3316502"/>
              <a:gd name="connsiteX36-617" fmla="*/ 1968444 w 3745816"/>
              <a:gd name="connsiteY36-618" fmla="*/ 1951725 h 3316502"/>
              <a:gd name="connsiteX37-619" fmla="*/ 2248223 w 3745816"/>
              <a:gd name="connsiteY37-620" fmla="*/ 1897134 h 3316502"/>
              <a:gd name="connsiteX38-621" fmla="*/ 2644008 w 3745816"/>
              <a:gd name="connsiteY38-622" fmla="*/ 1010029 h 3316502"/>
              <a:gd name="connsiteX39-623" fmla="*/ 2609647 w 3745816"/>
              <a:gd name="connsiteY39-624" fmla="*/ 1003649 h 3316502"/>
              <a:gd name="connsiteX40-625" fmla="*/ 1136169 w 3745816"/>
              <a:gd name="connsiteY40-626" fmla="*/ 1003649 h 3316502"/>
              <a:gd name="connsiteX41-627" fmla="*/ 1101808 w 3745816"/>
              <a:gd name="connsiteY41-628" fmla="*/ 1010029 h 3316502"/>
              <a:gd name="connsiteX42-629" fmla="*/ 1497593 w 3745816"/>
              <a:gd name="connsiteY42-630" fmla="*/ 1897134 h 3316502"/>
              <a:gd name="connsiteX43-631" fmla="*/ 1777372 w 3745816"/>
              <a:gd name="connsiteY43-632" fmla="*/ 1951725 h 3316502"/>
              <a:gd name="connsiteX44-633" fmla="*/ 1511241 w 3745816"/>
              <a:gd name="connsiteY44-634" fmla="*/ 1385343 h 3316502"/>
              <a:gd name="connsiteX45-635" fmla="*/ 1136169 w 3745816"/>
              <a:gd name="connsiteY45-636" fmla="*/ 1003649 h 3316502"/>
              <a:gd name="connsiteX46-637" fmla="*/ 665081 w 3745816"/>
              <a:gd name="connsiteY46-638" fmla="*/ 96 h 3316502"/>
              <a:gd name="connsiteX47-639" fmla="*/ 1862679 w 3745816"/>
              <a:gd name="connsiteY47-640" fmla="*/ 634117 h 3316502"/>
              <a:gd name="connsiteX48-641" fmla="*/ 3080735 w 3745816"/>
              <a:gd name="connsiteY48-642" fmla="*/ 96 h 3316502"/>
              <a:gd name="connsiteX49-643" fmla="*/ 3619822 w 3745816"/>
              <a:gd name="connsiteY49-644" fmla="*/ 921320 h 3316502"/>
              <a:gd name="connsiteX50-645" fmla="*/ 3456049 w 3745816"/>
              <a:gd name="connsiteY50-646" fmla="*/ 955441 h 3316502"/>
              <a:gd name="connsiteX51-647" fmla="*/ 3370271 w 3745816"/>
              <a:gd name="connsiteY51-648" fmla="*/ 1159232 h 3316502"/>
              <a:gd name="connsiteX52-649" fmla="*/ 3189917 w 3745816"/>
              <a:gd name="connsiteY52-650" fmla="*/ 1317105 h 3316502"/>
              <a:gd name="connsiteX53-651" fmla="*/ 3155798 w 3745816"/>
              <a:gd name="connsiteY53-652" fmla="*/ 1596884 h 3316502"/>
              <a:gd name="connsiteX54-653" fmla="*/ 2848723 w 3745816"/>
              <a:gd name="connsiteY54-654" fmla="*/ 1842544 h 3316502"/>
              <a:gd name="connsiteX55-655" fmla="*/ 2650831 w 3745816"/>
              <a:gd name="connsiteY55-656" fmla="*/ 2518108 h 3316502"/>
              <a:gd name="connsiteX56-657" fmla="*/ 2193630 w 3745816"/>
              <a:gd name="connsiteY56-658" fmla="*/ 2531756 h 3316502"/>
              <a:gd name="connsiteX57-659" fmla="*/ 1941147 w 3745816"/>
              <a:gd name="connsiteY57-660" fmla="*/ 2211033 h 3316502"/>
              <a:gd name="connsiteX58-661" fmla="*/ 1872908 w 3745816"/>
              <a:gd name="connsiteY58-662" fmla="*/ 2313392 h 3316502"/>
              <a:gd name="connsiteX59-663" fmla="*/ 1804669 w 3745816"/>
              <a:gd name="connsiteY59-664" fmla="*/ 2211033 h 3316502"/>
              <a:gd name="connsiteX60-665" fmla="*/ 1552186 w 3745816"/>
              <a:gd name="connsiteY60-666" fmla="*/ 2531756 h 3316502"/>
              <a:gd name="connsiteX61-667" fmla="*/ 1094985 w 3745816"/>
              <a:gd name="connsiteY61-668" fmla="*/ 2518108 h 3316502"/>
              <a:gd name="connsiteX62-669" fmla="*/ 897093 w 3745816"/>
              <a:gd name="connsiteY62-670" fmla="*/ 1842544 h 3316502"/>
              <a:gd name="connsiteX63-671" fmla="*/ 590018 w 3745816"/>
              <a:gd name="connsiteY63-672" fmla="*/ 1596884 h 3316502"/>
              <a:gd name="connsiteX64-673" fmla="*/ 555899 w 3745816"/>
              <a:gd name="connsiteY64-674" fmla="*/ 1317105 h 3316502"/>
              <a:gd name="connsiteX65-675" fmla="*/ 380265 w 3745816"/>
              <a:gd name="connsiteY65-676" fmla="*/ 1173717 h 3316502"/>
              <a:gd name="connsiteX66-677" fmla="*/ 289767 w 3745816"/>
              <a:gd name="connsiteY66-678" fmla="*/ 1006142 h 3316502"/>
              <a:gd name="connsiteX67-679" fmla="*/ 125994 w 3745816"/>
              <a:gd name="connsiteY67-680" fmla="*/ 921320 h 3316502"/>
              <a:gd name="connsiteX68-681" fmla="*/ 665081 w 3745816"/>
              <a:gd name="connsiteY68-682" fmla="*/ 96 h 33165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681" y="connsiteY68-682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7" name="Rounded Rectangle 31"/>
          <p:cNvSpPr>
            <a:spLocks noChangeAspect="1"/>
          </p:cNvSpPr>
          <p:nvPr/>
        </p:nvSpPr>
        <p:spPr>
          <a:xfrm>
            <a:off x="3611643" y="2812167"/>
            <a:ext cx="293449" cy="417227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8" name="Oval 47"/>
          <p:cNvSpPr>
            <a:spLocks noChangeAspect="1"/>
          </p:cNvSpPr>
          <p:nvPr/>
        </p:nvSpPr>
        <p:spPr>
          <a:xfrm>
            <a:off x="8768480" y="1912917"/>
            <a:ext cx="417227" cy="417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9" name="Oval 50"/>
          <p:cNvSpPr>
            <a:spLocks noChangeAspect="1"/>
          </p:cNvSpPr>
          <p:nvPr/>
        </p:nvSpPr>
        <p:spPr>
          <a:xfrm>
            <a:off x="4240660" y="2812167"/>
            <a:ext cx="369412" cy="417227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0" name="Heart 17"/>
          <p:cNvSpPr/>
          <p:nvPr/>
        </p:nvSpPr>
        <p:spPr>
          <a:xfrm>
            <a:off x="6239479" y="2825940"/>
            <a:ext cx="394773" cy="38706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1" name="Rounded Rectangle 25"/>
          <p:cNvSpPr/>
          <p:nvPr/>
        </p:nvSpPr>
        <p:spPr>
          <a:xfrm>
            <a:off x="5558688" y="2855630"/>
            <a:ext cx="391915" cy="33030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2" name="Chord 32"/>
          <p:cNvSpPr/>
          <p:nvPr/>
        </p:nvSpPr>
        <p:spPr>
          <a:xfrm>
            <a:off x="4889321" y="2826542"/>
            <a:ext cx="391915" cy="388478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3" name="Rounded Rectangle 40"/>
          <p:cNvSpPr/>
          <p:nvPr/>
        </p:nvSpPr>
        <p:spPr>
          <a:xfrm rot="2942052">
            <a:off x="6863584" y="2827000"/>
            <a:ext cx="364301" cy="38756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4" name="Rounded Rectangle 7"/>
          <p:cNvSpPr>
            <a:spLocks noChangeAspect="1"/>
          </p:cNvSpPr>
          <p:nvPr/>
        </p:nvSpPr>
        <p:spPr>
          <a:xfrm rot="18924894" flipH="1">
            <a:off x="5021273" y="3639815"/>
            <a:ext cx="128013" cy="500672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5" name="Rounded Rectangle 17"/>
          <p:cNvSpPr>
            <a:spLocks noChangeAspect="1"/>
          </p:cNvSpPr>
          <p:nvPr/>
        </p:nvSpPr>
        <p:spPr>
          <a:xfrm>
            <a:off x="8845979" y="2812167"/>
            <a:ext cx="262230" cy="417227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6" name="Oval 21"/>
          <p:cNvSpPr>
            <a:spLocks noChangeAspect="1"/>
          </p:cNvSpPr>
          <p:nvPr/>
        </p:nvSpPr>
        <p:spPr>
          <a:xfrm>
            <a:off x="7493318" y="2812167"/>
            <a:ext cx="417227" cy="417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7" name="Oval 25"/>
          <p:cNvSpPr>
            <a:spLocks noChangeAspect="1"/>
          </p:cNvSpPr>
          <p:nvPr/>
        </p:nvSpPr>
        <p:spPr>
          <a:xfrm>
            <a:off x="8154085" y="2812167"/>
            <a:ext cx="416658" cy="417227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8" name="Block Arc 20"/>
          <p:cNvSpPr>
            <a:spLocks noChangeAspect="1"/>
          </p:cNvSpPr>
          <p:nvPr/>
        </p:nvSpPr>
        <p:spPr>
          <a:xfrm rot="10800000">
            <a:off x="4232974" y="3681537"/>
            <a:ext cx="384787" cy="417227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9" name="Block Arc 11"/>
          <p:cNvSpPr/>
          <p:nvPr/>
        </p:nvSpPr>
        <p:spPr>
          <a:xfrm rot="10800000">
            <a:off x="6919694" y="3669208"/>
            <a:ext cx="252083" cy="410169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0" name="Rectangle 21"/>
          <p:cNvSpPr/>
          <p:nvPr/>
        </p:nvSpPr>
        <p:spPr>
          <a:xfrm>
            <a:off x="5555449" y="3778563"/>
            <a:ext cx="398395" cy="223177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1" name="Round Same Side Corner Rectangle 8"/>
          <p:cNvSpPr/>
          <p:nvPr/>
        </p:nvSpPr>
        <p:spPr>
          <a:xfrm>
            <a:off x="8771383" y="3701320"/>
            <a:ext cx="411422" cy="412053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2" name="Rounded Rectangle 51"/>
          <p:cNvSpPr/>
          <p:nvPr/>
        </p:nvSpPr>
        <p:spPr>
          <a:xfrm rot="16200000" flipH="1">
            <a:off x="7496480" y="4432228"/>
            <a:ext cx="426483" cy="40164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3" name="Isosceles Triangle 5"/>
          <p:cNvSpPr>
            <a:spLocks noChangeAspect="1"/>
          </p:cNvSpPr>
          <p:nvPr/>
        </p:nvSpPr>
        <p:spPr>
          <a:xfrm>
            <a:off x="6277703" y="3731163"/>
            <a:ext cx="318323" cy="317979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4" name="Trapezoid 22"/>
          <p:cNvSpPr>
            <a:spLocks noChangeAspect="1"/>
          </p:cNvSpPr>
          <p:nvPr/>
        </p:nvSpPr>
        <p:spPr>
          <a:xfrm>
            <a:off x="7493318" y="3784026"/>
            <a:ext cx="417227" cy="212251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5" name="Rounded Rectangle 20"/>
          <p:cNvSpPr>
            <a:spLocks noChangeAspect="1"/>
          </p:cNvSpPr>
          <p:nvPr/>
        </p:nvSpPr>
        <p:spPr>
          <a:xfrm rot="2160000">
            <a:off x="8169072" y="3681537"/>
            <a:ext cx="386685" cy="417227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6" name="Trapezoid 28"/>
          <p:cNvSpPr>
            <a:spLocks noChangeAspect="1"/>
          </p:cNvSpPr>
          <p:nvPr/>
        </p:nvSpPr>
        <p:spPr>
          <a:xfrm>
            <a:off x="3586231" y="3681537"/>
            <a:ext cx="344275" cy="417227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7" name="Rounded Rectangle 2"/>
          <p:cNvSpPr/>
          <p:nvPr/>
        </p:nvSpPr>
        <p:spPr>
          <a:xfrm>
            <a:off x="4220905" y="4437370"/>
            <a:ext cx="408921" cy="40892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-1" fmla="*/ 1979373 w 3960440"/>
              <a:gd name="connsiteY0-2" fmla="*/ 472350 h 3960000"/>
              <a:gd name="connsiteX1-3" fmla="*/ 813783 w 3960440"/>
              <a:gd name="connsiteY1-4" fmla="*/ 1434034 h 3960000"/>
              <a:gd name="connsiteX2-5" fmla="*/ 1171732 w 3960440"/>
              <a:gd name="connsiteY2-6" fmla="*/ 2285845 h 3960000"/>
              <a:gd name="connsiteX3-7" fmla="*/ 1296382 w 3960440"/>
              <a:gd name="connsiteY3-8" fmla="*/ 1907811 h 3960000"/>
              <a:gd name="connsiteX4-9" fmla="*/ 1182276 w 3960440"/>
              <a:gd name="connsiteY4-10" fmla="*/ 1442314 h 3960000"/>
              <a:gd name="connsiteX5-11" fmla="*/ 2217373 w 3960440"/>
              <a:gd name="connsiteY5-12" fmla="*/ 796414 h 3960000"/>
              <a:gd name="connsiteX6-13" fmla="*/ 2730780 w 3960440"/>
              <a:gd name="connsiteY6-14" fmla="*/ 1554106 h 3960000"/>
              <a:gd name="connsiteX7-15" fmla="*/ 2424394 w 3960440"/>
              <a:gd name="connsiteY7-16" fmla="*/ 2278672 h 3960000"/>
              <a:gd name="connsiteX8-17" fmla="*/ 1910984 w 3960440"/>
              <a:gd name="connsiteY8-18" fmla="*/ 2071653 h 3960000"/>
              <a:gd name="connsiteX9-19" fmla="*/ 2072459 w 3960440"/>
              <a:gd name="connsiteY9-20" fmla="*/ 1512703 h 3960000"/>
              <a:gd name="connsiteX10-21" fmla="*/ 1873721 w 3960440"/>
              <a:gd name="connsiteY10-22" fmla="*/ 1156628 h 3960000"/>
              <a:gd name="connsiteX11-23" fmla="*/ 1525929 w 3960440"/>
              <a:gd name="connsiteY11-24" fmla="*/ 1392629 h 3960000"/>
              <a:gd name="connsiteX12-25" fmla="*/ 1521788 w 3960440"/>
              <a:gd name="connsiteY12-26" fmla="*/ 1897758 h 3960000"/>
              <a:gd name="connsiteX13-27" fmla="*/ 1339611 w 3960440"/>
              <a:gd name="connsiteY13-28" fmla="*/ 3487664 h 3960000"/>
              <a:gd name="connsiteX14-29" fmla="*/ 1803335 w 3960440"/>
              <a:gd name="connsiteY14-30" fmla="*/ 2485692 h 3960000"/>
              <a:gd name="connsiteX15-31" fmla="*/ 2283619 w 3960440"/>
              <a:gd name="connsiteY15-32" fmla="*/ 2688571 h 3960000"/>
              <a:gd name="connsiteX16-33" fmla="*/ 3144820 w 3960440"/>
              <a:gd name="connsiteY16-34" fmla="*/ 1595509 h 3960000"/>
              <a:gd name="connsiteX17-35" fmla="*/ 2134565 w 3960440"/>
              <a:gd name="connsiteY17-36" fmla="*/ 477605 h 3960000"/>
              <a:gd name="connsiteX18-37" fmla="*/ 1979373 w 3960440"/>
              <a:gd name="connsiteY18-38" fmla="*/ 472350 h 3960000"/>
              <a:gd name="connsiteX19-39" fmla="*/ 436907 w 3960440"/>
              <a:gd name="connsiteY19-40" fmla="*/ 0 h 3960000"/>
              <a:gd name="connsiteX20-41" fmla="*/ 3523533 w 3960440"/>
              <a:gd name="connsiteY20-42" fmla="*/ 0 h 3960000"/>
              <a:gd name="connsiteX21-43" fmla="*/ 3960440 w 3960440"/>
              <a:gd name="connsiteY21-44" fmla="*/ 436907 h 3960000"/>
              <a:gd name="connsiteX22-45" fmla="*/ 3960440 w 3960440"/>
              <a:gd name="connsiteY22-46" fmla="*/ 3523093 h 3960000"/>
              <a:gd name="connsiteX23-47" fmla="*/ 3523533 w 3960440"/>
              <a:gd name="connsiteY23-48" fmla="*/ 3960000 h 3960000"/>
              <a:gd name="connsiteX24-49" fmla="*/ 436907 w 3960440"/>
              <a:gd name="connsiteY24-50" fmla="*/ 3960000 h 3960000"/>
              <a:gd name="connsiteX25-51" fmla="*/ 0 w 3960440"/>
              <a:gd name="connsiteY25-52" fmla="*/ 3523093 h 3960000"/>
              <a:gd name="connsiteX26-53" fmla="*/ 0 w 3960440"/>
              <a:gd name="connsiteY26-54" fmla="*/ 436907 h 3960000"/>
              <a:gd name="connsiteX27-55" fmla="*/ 436907 w 3960440"/>
              <a:gd name="connsiteY27-56" fmla="*/ 0 h 3960000"/>
              <a:gd name="connsiteX0-57" fmla="*/ 1979373 w 3960440"/>
              <a:gd name="connsiteY0-58" fmla="*/ 472350 h 3960000"/>
              <a:gd name="connsiteX1-59" fmla="*/ 813783 w 3960440"/>
              <a:gd name="connsiteY1-60" fmla="*/ 1434034 h 3960000"/>
              <a:gd name="connsiteX2-61" fmla="*/ 1119009 w 3960440"/>
              <a:gd name="connsiteY2-62" fmla="*/ 2222584 h 3960000"/>
              <a:gd name="connsiteX3-63" fmla="*/ 1296382 w 3960440"/>
              <a:gd name="connsiteY3-64" fmla="*/ 1907811 h 3960000"/>
              <a:gd name="connsiteX4-65" fmla="*/ 1182276 w 3960440"/>
              <a:gd name="connsiteY4-66" fmla="*/ 1442314 h 3960000"/>
              <a:gd name="connsiteX5-67" fmla="*/ 2217373 w 3960440"/>
              <a:gd name="connsiteY5-68" fmla="*/ 796414 h 3960000"/>
              <a:gd name="connsiteX6-69" fmla="*/ 2730780 w 3960440"/>
              <a:gd name="connsiteY6-70" fmla="*/ 1554106 h 3960000"/>
              <a:gd name="connsiteX7-71" fmla="*/ 2424394 w 3960440"/>
              <a:gd name="connsiteY7-72" fmla="*/ 2278672 h 3960000"/>
              <a:gd name="connsiteX8-73" fmla="*/ 1910984 w 3960440"/>
              <a:gd name="connsiteY8-74" fmla="*/ 2071653 h 3960000"/>
              <a:gd name="connsiteX9-75" fmla="*/ 2072459 w 3960440"/>
              <a:gd name="connsiteY9-76" fmla="*/ 1512703 h 3960000"/>
              <a:gd name="connsiteX10-77" fmla="*/ 1873721 w 3960440"/>
              <a:gd name="connsiteY10-78" fmla="*/ 1156628 h 3960000"/>
              <a:gd name="connsiteX11-79" fmla="*/ 1525929 w 3960440"/>
              <a:gd name="connsiteY11-80" fmla="*/ 1392629 h 3960000"/>
              <a:gd name="connsiteX12-81" fmla="*/ 1521788 w 3960440"/>
              <a:gd name="connsiteY12-82" fmla="*/ 1897758 h 3960000"/>
              <a:gd name="connsiteX13-83" fmla="*/ 1339611 w 3960440"/>
              <a:gd name="connsiteY13-84" fmla="*/ 3487664 h 3960000"/>
              <a:gd name="connsiteX14-85" fmla="*/ 1803335 w 3960440"/>
              <a:gd name="connsiteY14-86" fmla="*/ 2485692 h 3960000"/>
              <a:gd name="connsiteX15-87" fmla="*/ 2283619 w 3960440"/>
              <a:gd name="connsiteY15-88" fmla="*/ 2688571 h 3960000"/>
              <a:gd name="connsiteX16-89" fmla="*/ 3144820 w 3960440"/>
              <a:gd name="connsiteY16-90" fmla="*/ 1595509 h 3960000"/>
              <a:gd name="connsiteX17-91" fmla="*/ 2134565 w 3960440"/>
              <a:gd name="connsiteY17-92" fmla="*/ 477605 h 3960000"/>
              <a:gd name="connsiteX18-93" fmla="*/ 1979373 w 3960440"/>
              <a:gd name="connsiteY18-94" fmla="*/ 472350 h 3960000"/>
              <a:gd name="connsiteX19-95" fmla="*/ 436907 w 3960440"/>
              <a:gd name="connsiteY19-96" fmla="*/ 0 h 3960000"/>
              <a:gd name="connsiteX20-97" fmla="*/ 3523533 w 3960440"/>
              <a:gd name="connsiteY20-98" fmla="*/ 0 h 3960000"/>
              <a:gd name="connsiteX21-99" fmla="*/ 3960440 w 3960440"/>
              <a:gd name="connsiteY21-100" fmla="*/ 436907 h 3960000"/>
              <a:gd name="connsiteX22-101" fmla="*/ 3960440 w 3960440"/>
              <a:gd name="connsiteY22-102" fmla="*/ 3523093 h 3960000"/>
              <a:gd name="connsiteX23-103" fmla="*/ 3523533 w 3960440"/>
              <a:gd name="connsiteY23-104" fmla="*/ 3960000 h 3960000"/>
              <a:gd name="connsiteX24-105" fmla="*/ 436907 w 3960440"/>
              <a:gd name="connsiteY24-106" fmla="*/ 3960000 h 3960000"/>
              <a:gd name="connsiteX25-107" fmla="*/ 0 w 3960440"/>
              <a:gd name="connsiteY25-108" fmla="*/ 3523093 h 3960000"/>
              <a:gd name="connsiteX26-109" fmla="*/ 0 w 3960440"/>
              <a:gd name="connsiteY26-110" fmla="*/ 436907 h 3960000"/>
              <a:gd name="connsiteX27-111" fmla="*/ 436907 w 3960440"/>
              <a:gd name="connsiteY27-112" fmla="*/ 0 h 3960000"/>
              <a:gd name="connsiteX0-113" fmla="*/ 1979373 w 3960440"/>
              <a:gd name="connsiteY0-114" fmla="*/ 472350 h 3960000"/>
              <a:gd name="connsiteX1-115" fmla="*/ 813783 w 3960440"/>
              <a:gd name="connsiteY1-116" fmla="*/ 1434034 h 3960000"/>
              <a:gd name="connsiteX2-117" fmla="*/ 1119009 w 3960440"/>
              <a:gd name="connsiteY2-118" fmla="*/ 2222584 h 3960000"/>
              <a:gd name="connsiteX3-119" fmla="*/ 1296382 w 3960440"/>
              <a:gd name="connsiteY3-120" fmla="*/ 1907811 h 3960000"/>
              <a:gd name="connsiteX4-121" fmla="*/ 1182276 w 3960440"/>
              <a:gd name="connsiteY4-122" fmla="*/ 1442314 h 3960000"/>
              <a:gd name="connsiteX5-123" fmla="*/ 2217373 w 3960440"/>
              <a:gd name="connsiteY5-124" fmla="*/ 796414 h 3960000"/>
              <a:gd name="connsiteX6-125" fmla="*/ 2730780 w 3960440"/>
              <a:gd name="connsiteY6-126" fmla="*/ 1554106 h 3960000"/>
              <a:gd name="connsiteX7-127" fmla="*/ 2424394 w 3960440"/>
              <a:gd name="connsiteY7-128" fmla="*/ 2278672 h 3960000"/>
              <a:gd name="connsiteX8-129" fmla="*/ 1910984 w 3960440"/>
              <a:gd name="connsiteY8-130" fmla="*/ 2071653 h 3960000"/>
              <a:gd name="connsiteX9-131" fmla="*/ 2072459 w 3960440"/>
              <a:gd name="connsiteY9-132" fmla="*/ 1512703 h 3960000"/>
              <a:gd name="connsiteX10-133" fmla="*/ 1873721 w 3960440"/>
              <a:gd name="connsiteY10-134" fmla="*/ 1156628 h 3960000"/>
              <a:gd name="connsiteX11-135" fmla="*/ 1525929 w 3960440"/>
              <a:gd name="connsiteY11-136" fmla="*/ 1392629 h 3960000"/>
              <a:gd name="connsiteX12-137" fmla="*/ 1521788 w 3960440"/>
              <a:gd name="connsiteY12-138" fmla="*/ 1897758 h 3960000"/>
              <a:gd name="connsiteX13-139" fmla="*/ 1339611 w 3960440"/>
              <a:gd name="connsiteY13-140" fmla="*/ 3487664 h 3960000"/>
              <a:gd name="connsiteX14-141" fmla="*/ 1803335 w 3960440"/>
              <a:gd name="connsiteY14-142" fmla="*/ 2485692 h 3960000"/>
              <a:gd name="connsiteX15-143" fmla="*/ 2283619 w 3960440"/>
              <a:gd name="connsiteY15-144" fmla="*/ 2688571 h 3960000"/>
              <a:gd name="connsiteX16-145" fmla="*/ 3144820 w 3960440"/>
              <a:gd name="connsiteY16-146" fmla="*/ 1595509 h 3960000"/>
              <a:gd name="connsiteX17-147" fmla="*/ 2134565 w 3960440"/>
              <a:gd name="connsiteY17-148" fmla="*/ 477605 h 3960000"/>
              <a:gd name="connsiteX18-149" fmla="*/ 1979373 w 3960440"/>
              <a:gd name="connsiteY18-150" fmla="*/ 472350 h 3960000"/>
              <a:gd name="connsiteX19-151" fmla="*/ 436907 w 3960440"/>
              <a:gd name="connsiteY19-152" fmla="*/ 0 h 3960000"/>
              <a:gd name="connsiteX20-153" fmla="*/ 3523533 w 3960440"/>
              <a:gd name="connsiteY20-154" fmla="*/ 0 h 3960000"/>
              <a:gd name="connsiteX21-155" fmla="*/ 3960440 w 3960440"/>
              <a:gd name="connsiteY21-156" fmla="*/ 436907 h 3960000"/>
              <a:gd name="connsiteX22-157" fmla="*/ 3960440 w 3960440"/>
              <a:gd name="connsiteY22-158" fmla="*/ 3523093 h 3960000"/>
              <a:gd name="connsiteX23-159" fmla="*/ 3523533 w 3960440"/>
              <a:gd name="connsiteY23-160" fmla="*/ 3960000 h 3960000"/>
              <a:gd name="connsiteX24-161" fmla="*/ 436907 w 3960440"/>
              <a:gd name="connsiteY24-162" fmla="*/ 3960000 h 3960000"/>
              <a:gd name="connsiteX25-163" fmla="*/ 0 w 3960440"/>
              <a:gd name="connsiteY25-164" fmla="*/ 3523093 h 3960000"/>
              <a:gd name="connsiteX26-165" fmla="*/ 0 w 3960440"/>
              <a:gd name="connsiteY26-166" fmla="*/ 436907 h 3960000"/>
              <a:gd name="connsiteX27-167" fmla="*/ 436907 w 3960440"/>
              <a:gd name="connsiteY27-168" fmla="*/ 0 h 3960000"/>
              <a:gd name="connsiteX0-169" fmla="*/ 1979373 w 3960440"/>
              <a:gd name="connsiteY0-170" fmla="*/ 472350 h 3960000"/>
              <a:gd name="connsiteX1-171" fmla="*/ 813783 w 3960440"/>
              <a:gd name="connsiteY1-172" fmla="*/ 1434034 h 3960000"/>
              <a:gd name="connsiteX2-173" fmla="*/ 1119009 w 3960440"/>
              <a:gd name="connsiteY2-174" fmla="*/ 2222584 h 3960000"/>
              <a:gd name="connsiteX3-175" fmla="*/ 1296382 w 3960440"/>
              <a:gd name="connsiteY3-176" fmla="*/ 1907811 h 3960000"/>
              <a:gd name="connsiteX4-177" fmla="*/ 1182276 w 3960440"/>
              <a:gd name="connsiteY4-178" fmla="*/ 1442314 h 3960000"/>
              <a:gd name="connsiteX5-179" fmla="*/ 2217373 w 3960440"/>
              <a:gd name="connsiteY5-180" fmla="*/ 796414 h 3960000"/>
              <a:gd name="connsiteX6-181" fmla="*/ 2730780 w 3960440"/>
              <a:gd name="connsiteY6-182" fmla="*/ 1554106 h 3960000"/>
              <a:gd name="connsiteX7-183" fmla="*/ 2424394 w 3960440"/>
              <a:gd name="connsiteY7-184" fmla="*/ 2278672 h 3960000"/>
              <a:gd name="connsiteX8-185" fmla="*/ 1910984 w 3960440"/>
              <a:gd name="connsiteY8-186" fmla="*/ 2071653 h 3960000"/>
              <a:gd name="connsiteX9-187" fmla="*/ 2072459 w 3960440"/>
              <a:gd name="connsiteY9-188" fmla="*/ 1512703 h 3960000"/>
              <a:gd name="connsiteX10-189" fmla="*/ 1873721 w 3960440"/>
              <a:gd name="connsiteY10-190" fmla="*/ 1156628 h 3960000"/>
              <a:gd name="connsiteX11-191" fmla="*/ 1525929 w 3960440"/>
              <a:gd name="connsiteY11-192" fmla="*/ 1392629 h 3960000"/>
              <a:gd name="connsiteX12-193" fmla="*/ 1521788 w 3960440"/>
              <a:gd name="connsiteY12-194" fmla="*/ 1897758 h 3960000"/>
              <a:gd name="connsiteX13-195" fmla="*/ 1339611 w 3960440"/>
              <a:gd name="connsiteY13-196" fmla="*/ 3487664 h 3960000"/>
              <a:gd name="connsiteX14-197" fmla="*/ 1803335 w 3960440"/>
              <a:gd name="connsiteY14-198" fmla="*/ 2485692 h 3960000"/>
              <a:gd name="connsiteX15-199" fmla="*/ 2283619 w 3960440"/>
              <a:gd name="connsiteY15-200" fmla="*/ 2688571 h 3960000"/>
              <a:gd name="connsiteX16-201" fmla="*/ 3144820 w 3960440"/>
              <a:gd name="connsiteY16-202" fmla="*/ 1595509 h 3960000"/>
              <a:gd name="connsiteX17-203" fmla="*/ 2134565 w 3960440"/>
              <a:gd name="connsiteY17-204" fmla="*/ 477605 h 3960000"/>
              <a:gd name="connsiteX18-205" fmla="*/ 1979373 w 3960440"/>
              <a:gd name="connsiteY18-206" fmla="*/ 472350 h 3960000"/>
              <a:gd name="connsiteX19-207" fmla="*/ 436907 w 3960440"/>
              <a:gd name="connsiteY19-208" fmla="*/ 0 h 3960000"/>
              <a:gd name="connsiteX20-209" fmla="*/ 3523533 w 3960440"/>
              <a:gd name="connsiteY20-210" fmla="*/ 0 h 3960000"/>
              <a:gd name="connsiteX21-211" fmla="*/ 3960440 w 3960440"/>
              <a:gd name="connsiteY21-212" fmla="*/ 436907 h 3960000"/>
              <a:gd name="connsiteX22-213" fmla="*/ 3960440 w 3960440"/>
              <a:gd name="connsiteY22-214" fmla="*/ 3523093 h 3960000"/>
              <a:gd name="connsiteX23-215" fmla="*/ 3523533 w 3960440"/>
              <a:gd name="connsiteY23-216" fmla="*/ 3960000 h 3960000"/>
              <a:gd name="connsiteX24-217" fmla="*/ 436907 w 3960440"/>
              <a:gd name="connsiteY24-218" fmla="*/ 3960000 h 3960000"/>
              <a:gd name="connsiteX25-219" fmla="*/ 0 w 3960440"/>
              <a:gd name="connsiteY25-220" fmla="*/ 3523093 h 3960000"/>
              <a:gd name="connsiteX26-221" fmla="*/ 0 w 3960440"/>
              <a:gd name="connsiteY26-222" fmla="*/ 436907 h 3960000"/>
              <a:gd name="connsiteX27-223" fmla="*/ 436907 w 3960440"/>
              <a:gd name="connsiteY27-224" fmla="*/ 0 h 3960000"/>
              <a:gd name="connsiteX0-225" fmla="*/ 1979373 w 3960440"/>
              <a:gd name="connsiteY0-226" fmla="*/ 472350 h 3960000"/>
              <a:gd name="connsiteX1-227" fmla="*/ 813783 w 3960440"/>
              <a:gd name="connsiteY1-228" fmla="*/ 1434034 h 3960000"/>
              <a:gd name="connsiteX2-229" fmla="*/ 1119009 w 3960440"/>
              <a:gd name="connsiteY2-230" fmla="*/ 2222584 h 3960000"/>
              <a:gd name="connsiteX3-231" fmla="*/ 1296382 w 3960440"/>
              <a:gd name="connsiteY3-232" fmla="*/ 1907811 h 3960000"/>
              <a:gd name="connsiteX4-233" fmla="*/ 1182276 w 3960440"/>
              <a:gd name="connsiteY4-234" fmla="*/ 1442314 h 3960000"/>
              <a:gd name="connsiteX5-235" fmla="*/ 2217373 w 3960440"/>
              <a:gd name="connsiteY5-236" fmla="*/ 796414 h 3960000"/>
              <a:gd name="connsiteX6-237" fmla="*/ 2730780 w 3960440"/>
              <a:gd name="connsiteY6-238" fmla="*/ 1554106 h 3960000"/>
              <a:gd name="connsiteX7-239" fmla="*/ 2424394 w 3960440"/>
              <a:gd name="connsiteY7-240" fmla="*/ 2278672 h 3960000"/>
              <a:gd name="connsiteX8-241" fmla="*/ 1910984 w 3960440"/>
              <a:gd name="connsiteY8-242" fmla="*/ 2071653 h 3960000"/>
              <a:gd name="connsiteX9-243" fmla="*/ 2072459 w 3960440"/>
              <a:gd name="connsiteY9-244" fmla="*/ 1512703 h 3960000"/>
              <a:gd name="connsiteX10-245" fmla="*/ 1873721 w 3960440"/>
              <a:gd name="connsiteY10-246" fmla="*/ 1156628 h 3960000"/>
              <a:gd name="connsiteX11-247" fmla="*/ 1525929 w 3960440"/>
              <a:gd name="connsiteY11-248" fmla="*/ 1392629 h 3960000"/>
              <a:gd name="connsiteX12-249" fmla="*/ 1521788 w 3960440"/>
              <a:gd name="connsiteY12-250" fmla="*/ 1897758 h 3960000"/>
              <a:gd name="connsiteX13-251" fmla="*/ 1339611 w 3960440"/>
              <a:gd name="connsiteY13-252" fmla="*/ 3487664 h 3960000"/>
              <a:gd name="connsiteX14-253" fmla="*/ 1803335 w 3960440"/>
              <a:gd name="connsiteY14-254" fmla="*/ 2485692 h 3960000"/>
              <a:gd name="connsiteX15-255" fmla="*/ 2283619 w 3960440"/>
              <a:gd name="connsiteY15-256" fmla="*/ 2688571 h 3960000"/>
              <a:gd name="connsiteX16-257" fmla="*/ 3144820 w 3960440"/>
              <a:gd name="connsiteY16-258" fmla="*/ 1595509 h 3960000"/>
              <a:gd name="connsiteX17-259" fmla="*/ 2134565 w 3960440"/>
              <a:gd name="connsiteY17-260" fmla="*/ 477605 h 3960000"/>
              <a:gd name="connsiteX18-261" fmla="*/ 1979373 w 3960440"/>
              <a:gd name="connsiteY18-262" fmla="*/ 472350 h 3960000"/>
              <a:gd name="connsiteX19-263" fmla="*/ 436907 w 3960440"/>
              <a:gd name="connsiteY19-264" fmla="*/ 0 h 3960000"/>
              <a:gd name="connsiteX20-265" fmla="*/ 3523533 w 3960440"/>
              <a:gd name="connsiteY20-266" fmla="*/ 0 h 3960000"/>
              <a:gd name="connsiteX21-267" fmla="*/ 3960440 w 3960440"/>
              <a:gd name="connsiteY21-268" fmla="*/ 436907 h 3960000"/>
              <a:gd name="connsiteX22-269" fmla="*/ 3960440 w 3960440"/>
              <a:gd name="connsiteY22-270" fmla="*/ 3523093 h 3960000"/>
              <a:gd name="connsiteX23-271" fmla="*/ 3523533 w 3960440"/>
              <a:gd name="connsiteY23-272" fmla="*/ 3960000 h 3960000"/>
              <a:gd name="connsiteX24-273" fmla="*/ 436907 w 3960440"/>
              <a:gd name="connsiteY24-274" fmla="*/ 3960000 h 3960000"/>
              <a:gd name="connsiteX25-275" fmla="*/ 0 w 3960440"/>
              <a:gd name="connsiteY25-276" fmla="*/ 3523093 h 3960000"/>
              <a:gd name="connsiteX26-277" fmla="*/ 0 w 3960440"/>
              <a:gd name="connsiteY26-278" fmla="*/ 436907 h 3960000"/>
              <a:gd name="connsiteX27-279" fmla="*/ 436907 w 3960440"/>
              <a:gd name="connsiteY27-280" fmla="*/ 0 h 3960000"/>
              <a:gd name="connsiteX0-281" fmla="*/ 1979373 w 3960440"/>
              <a:gd name="connsiteY0-282" fmla="*/ 472350 h 3960000"/>
              <a:gd name="connsiteX1-283" fmla="*/ 813783 w 3960440"/>
              <a:gd name="connsiteY1-284" fmla="*/ 1434034 h 3960000"/>
              <a:gd name="connsiteX2-285" fmla="*/ 1119009 w 3960440"/>
              <a:gd name="connsiteY2-286" fmla="*/ 2222584 h 3960000"/>
              <a:gd name="connsiteX3-287" fmla="*/ 1296382 w 3960440"/>
              <a:gd name="connsiteY3-288" fmla="*/ 1907811 h 3960000"/>
              <a:gd name="connsiteX4-289" fmla="*/ 1182276 w 3960440"/>
              <a:gd name="connsiteY4-290" fmla="*/ 1442314 h 3960000"/>
              <a:gd name="connsiteX5-291" fmla="*/ 2217373 w 3960440"/>
              <a:gd name="connsiteY5-292" fmla="*/ 838586 h 3960000"/>
              <a:gd name="connsiteX6-293" fmla="*/ 2730780 w 3960440"/>
              <a:gd name="connsiteY6-294" fmla="*/ 1554106 h 3960000"/>
              <a:gd name="connsiteX7-295" fmla="*/ 2424394 w 3960440"/>
              <a:gd name="connsiteY7-296" fmla="*/ 2278672 h 3960000"/>
              <a:gd name="connsiteX8-297" fmla="*/ 1910984 w 3960440"/>
              <a:gd name="connsiteY8-298" fmla="*/ 2071653 h 3960000"/>
              <a:gd name="connsiteX9-299" fmla="*/ 2072459 w 3960440"/>
              <a:gd name="connsiteY9-300" fmla="*/ 1512703 h 3960000"/>
              <a:gd name="connsiteX10-301" fmla="*/ 1873721 w 3960440"/>
              <a:gd name="connsiteY10-302" fmla="*/ 1156628 h 3960000"/>
              <a:gd name="connsiteX11-303" fmla="*/ 1525929 w 3960440"/>
              <a:gd name="connsiteY11-304" fmla="*/ 1392629 h 3960000"/>
              <a:gd name="connsiteX12-305" fmla="*/ 1521788 w 3960440"/>
              <a:gd name="connsiteY12-306" fmla="*/ 1897758 h 3960000"/>
              <a:gd name="connsiteX13-307" fmla="*/ 1339611 w 3960440"/>
              <a:gd name="connsiteY13-308" fmla="*/ 3487664 h 3960000"/>
              <a:gd name="connsiteX14-309" fmla="*/ 1803335 w 3960440"/>
              <a:gd name="connsiteY14-310" fmla="*/ 2485692 h 3960000"/>
              <a:gd name="connsiteX15-311" fmla="*/ 2283619 w 3960440"/>
              <a:gd name="connsiteY15-312" fmla="*/ 2688571 h 3960000"/>
              <a:gd name="connsiteX16-313" fmla="*/ 3144820 w 3960440"/>
              <a:gd name="connsiteY16-314" fmla="*/ 1595509 h 3960000"/>
              <a:gd name="connsiteX17-315" fmla="*/ 2134565 w 3960440"/>
              <a:gd name="connsiteY17-316" fmla="*/ 477605 h 3960000"/>
              <a:gd name="connsiteX18-317" fmla="*/ 1979373 w 3960440"/>
              <a:gd name="connsiteY18-318" fmla="*/ 472350 h 3960000"/>
              <a:gd name="connsiteX19-319" fmla="*/ 436907 w 3960440"/>
              <a:gd name="connsiteY19-320" fmla="*/ 0 h 3960000"/>
              <a:gd name="connsiteX20-321" fmla="*/ 3523533 w 3960440"/>
              <a:gd name="connsiteY20-322" fmla="*/ 0 h 3960000"/>
              <a:gd name="connsiteX21-323" fmla="*/ 3960440 w 3960440"/>
              <a:gd name="connsiteY21-324" fmla="*/ 436907 h 3960000"/>
              <a:gd name="connsiteX22-325" fmla="*/ 3960440 w 3960440"/>
              <a:gd name="connsiteY22-326" fmla="*/ 3523093 h 3960000"/>
              <a:gd name="connsiteX23-327" fmla="*/ 3523533 w 3960440"/>
              <a:gd name="connsiteY23-328" fmla="*/ 3960000 h 3960000"/>
              <a:gd name="connsiteX24-329" fmla="*/ 436907 w 3960440"/>
              <a:gd name="connsiteY24-330" fmla="*/ 3960000 h 3960000"/>
              <a:gd name="connsiteX25-331" fmla="*/ 0 w 3960440"/>
              <a:gd name="connsiteY25-332" fmla="*/ 3523093 h 3960000"/>
              <a:gd name="connsiteX26-333" fmla="*/ 0 w 3960440"/>
              <a:gd name="connsiteY26-334" fmla="*/ 436907 h 3960000"/>
              <a:gd name="connsiteX27-335" fmla="*/ 436907 w 3960440"/>
              <a:gd name="connsiteY27-336" fmla="*/ 0 h 3960000"/>
              <a:gd name="connsiteX0-337" fmla="*/ 1979373 w 3960440"/>
              <a:gd name="connsiteY0-338" fmla="*/ 472350 h 3960000"/>
              <a:gd name="connsiteX1-339" fmla="*/ 813783 w 3960440"/>
              <a:gd name="connsiteY1-340" fmla="*/ 1434034 h 3960000"/>
              <a:gd name="connsiteX2-341" fmla="*/ 1119009 w 3960440"/>
              <a:gd name="connsiteY2-342" fmla="*/ 2222584 h 3960000"/>
              <a:gd name="connsiteX3-343" fmla="*/ 1296382 w 3960440"/>
              <a:gd name="connsiteY3-344" fmla="*/ 1907811 h 3960000"/>
              <a:gd name="connsiteX4-345" fmla="*/ 1234998 w 3960440"/>
              <a:gd name="connsiteY4-346" fmla="*/ 1431771 h 3960000"/>
              <a:gd name="connsiteX5-347" fmla="*/ 2217373 w 3960440"/>
              <a:gd name="connsiteY5-348" fmla="*/ 838586 h 3960000"/>
              <a:gd name="connsiteX6-349" fmla="*/ 2730780 w 3960440"/>
              <a:gd name="connsiteY6-350" fmla="*/ 1554106 h 3960000"/>
              <a:gd name="connsiteX7-351" fmla="*/ 2424394 w 3960440"/>
              <a:gd name="connsiteY7-352" fmla="*/ 2278672 h 3960000"/>
              <a:gd name="connsiteX8-353" fmla="*/ 1910984 w 3960440"/>
              <a:gd name="connsiteY8-354" fmla="*/ 2071653 h 3960000"/>
              <a:gd name="connsiteX9-355" fmla="*/ 2072459 w 3960440"/>
              <a:gd name="connsiteY9-356" fmla="*/ 1512703 h 3960000"/>
              <a:gd name="connsiteX10-357" fmla="*/ 1873721 w 3960440"/>
              <a:gd name="connsiteY10-358" fmla="*/ 1156628 h 3960000"/>
              <a:gd name="connsiteX11-359" fmla="*/ 1525929 w 3960440"/>
              <a:gd name="connsiteY11-360" fmla="*/ 1392629 h 3960000"/>
              <a:gd name="connsiteX12-361" fmla="*/ 1521788 w 3960440"/>
              <a:gd name="connsiteY12-362" fmla="*/ 1897758 h 3960000"/>
              <a:gd name="connsiteX13-363" fmla="*/ 1339611 w 3960440"/>
              <a:gd name="connsiteY13-364" fmla="*/ 3487664 h 3960000"/>
              <a:gd name="connsiteX14-365" fmla="*/ 1803335 w 3960440"/>
              <a:gd name="connsiteY14-366" fmla="*/ 2485692 h 3960000"/>
              <a:gd name="connsiteX15-367" fmla="*/ 2283619 w 3960440"/>
              <a:gd name="connsiteY15-368" fmla="*/ 2688571 h 3960000"/>
              <a:gd name="connsiteX16-369" fmla="*/ 3144820 w 3960440"/>
              <a:gd name="connsiteY16-370" fmla="*/ 1595509 h 3960000"/>
              <a:gd name="connsiteX17-371" fmla="*/ 2134565 w 3960440"/>
              <a:gd name="connsiteY17-372" fmla="*/ 477605 h 3960000"/>
              <a:gd name="connsiteX18-373" fmla="*/ 1979373 w 3960440"/>
              <a:gd name="connsiteY18-374" fmla="*/ 472350 h 3960000"/>
              <a:gd name="connsiteX19-375" fmla="*/ 436907 w 3960440"/>
              <a:gd name="connsiteY19-376" fmla="*/ 0 h 3960000"/>
              <a:gd name="connsiteX20-377" fmla="*/ 3523533 w 3960440"/>
              <a:gd name="connsiteY20-378" fmla="*/ 0 h 3960000"/>
              <a:gd name="connsiteX21-379" fmla="*/ 3960440 w 3960440"/>
              <a:gd name="connsiteY21-380" fmla="*/ 436907 h 3960000"/>
              <a:gd name="connsiteX22-381" fmla="*/ 3960440 w 3960440"/>
              <a:gd name="connsiteY22-382" fmla="*/ 3523093 h 3960000"/>
              <a:gd name="connsiteX23-383" fmla="*/ 3523533 w 3960440"/>
              <a:gd name="connsiteY23-384" fmla="*/ 3960000 h 3960000"/>
              <a:gd name="connsiteX24-385" fmla="*/ 436907 w 3960440"/>
              <a:gd name="connsiteY24-386" fmla="*/ 3960000 h 3960000"/>
              <a:gd name="connsiteX25-387" fmla="*/ 0 w 3960440"/>
              <a:gd name="connsiteY25-388" fmla="*/ 3523093 h 3960000"/>
              <a:gd name="connsiteX26-389" fmla="*/ 0 w 3960440"/>
              <a:gd name="connsiteY26-390" fmla="*/ 436907 h 3960000"/>
              <a:gd name="connsiteX27-391" fmla="*/ 436907 w 3960440"/>
              <a:gd name="connsiteY27-392" fmla="*/ 0 h 3960000"/>
              <a:gd name="connsiteX0-393" fmla="*/ 1979373 w 3960440"/>
              <a:gd name="connsiteY0-394" fmla="*/ 472350 h 3960000"/>
              <a:gd name="connsiteX1-395" fmla="*/ 813783 w 3960440"/>
              <a:gd name="connsiteY1-396" fmla="*/ 1434034 h 3960000"/>
              <a:gd name="connsiteX2-397" fmla="*/ 1119009 w 3960440"/>
              <a:gd name="connsiteY2-398" fmla="*/ 2222584 h 3960000"/>
              <a:gd name="connsiteX3-399" fmla="*/ 1296382 w 3960440"/>
              <a:gd name="connsiteY3-400" fmla="*/ 1907811 h 3960000"/>
              <a:gd name="connsiteX4-401" fmla="*/ 1234998 w 3960440"/>
              <a:gd name="connsiteY4-402" fmla="*/ 1431771 h 3960000"/>
              <a:gd name="connsiteX5-403" fmla="*/ 2217373 w 3960440"/>
              <a:gd name="connsiteY5-404" fmla="*/ 838586 h 3960000"/>
              <a:gd name="connsiteX6-405" fmla="*/ 2730780 w 3960440"/>
              <a:gd name="connsiteY6-406" fmla="*/ 1554106 h 3960000"/>
              <a:gd name="connsiteX7-407" fmla="*/ 2424394 w 3960440"/>
              <a:gd name="connsiteY7-408" fmla="*/ 2278672 h 3960000"/>
              <a:gd name="connsiteX8-409" fmla="*/ 1910984 w 3960440"/>
              <a:gd name="connsiteY8-410" fmla="*/ 2071653 h 3960000"/>
              <a:gd name="connsiteX9-411" fmla="*/ 2072459 w 3960440"/>
              <a:gd name="connsiteY9-412" fmla="*/ 1512703 h 3960000"/>
              <a:gd name="connsiteX10-413" fmla="*/ 1915898 w 3960440"/>
              <a:gd name="connsiteY10-414" fmla="*/ 1219889 h 3960000"/>
              <a:gd name="connsiteX11-415" fmla="*/ 1525929 w 3960440"/>
              <a:gd name="connsiteY11-416" fmla="*/ 1392629 h 3960000"/>
              <a:gd name="connsiteX12-417" fmla="*/ 1521788 w 3960440"/>
              <a:gd name="connsiteY12-418" fmla="*/ 1897758 h 3960000"/>
              <a:gd name="connsiteX13-419" fmla="*/ 1339611 w 3960440"/>
              <a:gd name="connsiteY13-420" fmla="*/ 3487664 h 3960000"/>
              <a:gd name="connsiteX14-421" fmla="*/ 1803335 w 3960440"/>
              <a:gd name="connsiteY14-422" fmla="*/ 2485692 h 3960000"/>
              <a:gd name="connsiteX15-423" fmla="*/ 2283619 w 3960440"/>
              <a:gd name="connsiteY15-424" fmla="*/ 2688571 h 3960000"/>
              <a:gd name="connsiteX16-425" fmla="*/ 3144820 w 3960440"/>
              <a:gd name="connsiteY16-426" fmla="*/ 1595509 h 3960000"/>
              <a:gd name="connsiteX17-427" fmla="*/ 2134565 w 3960440"/>
              <a:gd name="connsiteY17-428" fmla="*/ 477605 h 3960000"/>
              <a:gd name="connsiteX18-429" fmla="*/ 1979373 w 3960440"/>
              <a:gd name="connsiteY18-430" fmla="*/ 472350 h 3960000"/>
              <a:gd name="connsiteX19-431" fmla="*/ 436907 w 3960440"/>
              <a:gd name="connsiteY19-432" fmla="*/ 0 h 3960000"/>
              <a:gd name="connsiteX20-433" fmla="*/ 3523533 w 3960440"/>
              <a:gd name="connsiteY20-434" fmla="*/ 0 h 3960000"/>
              <a:gd name="connsiteX21-435" fmla="*/ 3960440 w 3960440"/>
              <a:gd name="connsiteY21-436" fmla="*/ 436907 h 3960000"/>
              <a:gd name="connsiteX22-437" fmla="*/ 3960440 w 3960440"/>
              <a:gd name="connsiteY22-438" fmla="*/ 3523093 h 3960000"/>
              <a:gd name="connsiteX23-439" fmla="*/ 3523533 w 3960440"/>
              <a:gd name="connsiteY23-440" fmla="*/ 3960000 h 3960000"/>
              <a:gd name="connsiteX24-441" fmla="*/ 436907 w 3960440"/>
              <a:gd name="connsiteY24-442" fmla="*/ 3960000 h 3960000"/>
              <a:gd name="connsiteX25-443" fmla="*/ 0 w 3960440"/>
              <a:gd name="connsiteY25-444" fmla="*/ 3523093 h 3960000"/>
              <a:gd name="connsiteX26-445" fmla="*/ 0 w 3960440"/>
              <a:gd name="connsiteY26-446" fmla="*/ 436907 h 3960000"/>
              <a:gd name="connsiteX27-447" fmla="*/ 436907 w 3960440"/>
              <a:gd name="connsiteY27-448" fmla="*/ 0 h 3960000"/>
              <a:gd name="connsiteX0-449" fmla="*/ 1979373 w 3960440"/>
              <a:gd name="connsiteY0-450" fmla="*/ 472350 h 3960000"/>
              <a:gd name="connsiteX1-451" fmla="*/ 813783 w 3960440"/>
              <a:gd name="connsiteY1-452" fmla="*/ 1434034 h 3960000"/>
              <a:gd name="connsiteX2-453" fmla="*/ 1119009 w 3960440"/>
              <a:gd name="connsiteY2-454" fmla="*/ 2222584 h 3960000"/>
              <a:gd name="connsiteX3-455" fmla="*/ 1296382 w 3960440"/>
              <a:gd name="connsiteY3-456" fmla="*/ 1907811 h 3960000"/>
              <a:gd name="connsiteX4-457" fmla="*/ 1234998 w 3960440"/>
              <a:gd name="connsiteY4-458" fmla="*/ 1431771 h 3960000"/>
              <a:gd name="connsiteX5-459" fmla="*/ 2217373 w 3960440"/>
              <a:gd name="connsiteY5-460" fmla="*/ 838586 h 3960000"/>
              <a:gd name="connsiteX6-461" fmla="*/ 2730780 w 3960440"/>
              <a:gd name="connsiteY6-462" fmla="*/ 1554106 h 3960000"/>
              <a:gd name="connsiteX7-463" fmla="*/ 2424394 w 3960440"/>
              <a:gd name="connsiteY7-464" fmla="*/ 2278672 h 3960000"/>
              <a:gd name="connsiteX8-465" fmla="*/ 1910984 w 3960440"/>
              <a:gd name="connsiteY8-466" fmla="*/ 2071653 h 3960000"/>
              <a:gd name="connsiteX9-467" fmla="*/ 2072459 w 3960440"/>
              <a:gd name="connsiteY9-468" fmla="*/ 1512703 h 3960000"/>
              <a:gd name="connsiteX10-469" fmla="*/ 1915898 w 3960440"/>
              <a:gd name="connsiteY10-470" fmla="*/ 1219889 h 3960000"/>
              <a:gd name="connsiteX11-471" fmla="*/ 1589196 w 3960440"/>
              <a:gd name="connsiteY11-472" fmla="*/ 1434803 h 3960000"/>
              <a:gd name="connsiteX12-473" fmla="*/ 1521788 w 3960440"/>
              <a:gd name="connsiteY12-474" fmla="*/ 1897758 h 3960000"/>
              <a:gd name="connsiteX13-475" fmla="*/ 1339611 w 3960440"/>
              <a:gd name="connsiteY13-476" fmla="*/ 3487664 h 3960000"/>
              <a:gd name="connsiteX14-477" fmla="*/ 1803335 w 3960440"/>
              <a:gd name="connsiteY14-478" fmla="*/ 2485692 h 3960000"/>
              <a:gd name="connsiteX15-479" fmla="*/ 2283619 w 3960440"/>
              <a:gd name="connsiteY15-480" fmla="*/ 2688571 h 3960000"/>
              <a:gd name="connsiteX16-481" fmla="*/ 3144820 w 3960440"/>
              <a:gd name="connsiteY16-482" fmla="*/ 1595509 h 3960000"/>
              <a:gd name="connsiteX17-483" fmla="*/ 2134565 w 3960440"/>
              <a:gd name="connsiteY17-484" fmla="*/ 477605 h 3960000"/>
              <a:gd name="connsiteX18-485" fmla="*/ 1979373 w 3960440"/>
              <a:gd name="connsiteY18-486" fmla="*/ 472350 h 3960000"/>
              <a:gd name="connsiteX19-487" fmla="*/ 436907 w 3960440"/>
              <a:gd name="connsiteY19-488" fmla="*/ 0 h 3960000"/>
              <a:gd name="connsiteX20-489" fmla="*/ 3523533 w 3960440"/>
              <a:gd name="connsiteY20-490" fmla="*/ 0 h 3960000"/>
              <a:gd name="connsiteX21-491" fmla="*/ 3960440 w 3960440"/>
              <a:gd name="connsiteY21-492" fmla="*/ 436907 h 3960000"/>
              <a:gd name="connsiteX22-493" fmla="*/ 3960440 w 3960440"/>
              <a:gd name="connsiteY22-494" fmla="*/ 3523093 h 3960000"/>
              <a:gd name="connsiteX23-495" fmla="*/ 3523533 w 3960440"/>
              <a:gd name="connsiteY23-496" fmla="*/ 3960000 h 3960000"/>
              <a:gd name="connsiteX24-497" fmla="*/ 436907 w 3960440"/>
              <a:gd name="connsiteY24-498" fmla="*/ 3960000 h 3960000"/>
              <a:gd name="connsiteX25-499" fmla="*/ 0 w 3960440"/>
              <a:gd name="connsiteY25-500" fmla="*/ 3523093 h 3960000"/>
              <a:gd name="connsiteX26-501" fmla="*/ 0 w 3960440"/>
              <a:gd name="connsiteY26-502" fmla="*/ 436907 h 3960000"/>
              <a:gd name="connsiteX27-503" fmla="*/ 436907 w 3960440"/>
              <a:gd name="connsiteY27-504" fmla="*/ 0 h 3960000"/>
              <a:gd name="connsiteX0-505" fmla="*/ 1979373 w 3960440"/>
              <a:gd name="connsiteY0-506" fmla="*/ 472350 h 3960000"/>
              <a:gd name="connsiteX1-507" fmla="*/ 813783 w 3960440"/>
              <a:gd name="connsiteY1-508" fmla="*/ 1434034 h 3960000"/>
              <a:gd name="connsiteX2-509" fmla="*/ 1119009 w 3960440"/>
              <a:gd name="connsiteY2-510" fmla="*/ 2222584 h 3960000"/>
              <a:gd name="connsiteX3-511" fmla="*/ 1296382 w 3960440"/>
              <a:gd name="connsiteY3-512" fmla="*/ 1907811 h 3960000"/>
              <a:gd name="connsiteX4-513" fmla="*/ 1234998 w 3960440"/>
              <a:gd name="connsiteY4-514" fmla="*/ 1431771 h 3960000"/>
              <a:gd name="connsiteX5-515" fmla="*/ 2217373 w 3960440"/>
              <a:gd name="connsiteY5-516" fmla="*/ 838586 h 3960000"/>
              <a:gd name="connsiteX6-517" fmla="*/ 2730780 w 3960440"/>
              <a:gd name="connsiteY6-518" fmla="*/ 1554106 h 3960000"/>
              <a:gd name="connsiteX7-519" fmla="*/ 2424394 w 3960440"/>
              <a:gd name="connsiteY7-520" fmla="*/ 2278672 h 3960000"/>
              <a:gd name="connsiteX8-521" fmla="*/ 1910984 w 3960440"/>
              <a:gd name="connsiteY8-522" fmla="*/ 2071653 h 3960000"/>
              <a:gd name="connsiteX9-523" fmla="*/ 2072459 w 3960440"/>
              <a:gd name="connsiteY9-524" fmla="*/ 1512703 h 3960000"/>
              <a:gd name="connsiteX10-525" fmla="*/ 1915898 w 3960440"/>
              <a:gd name="connsiteY10-526" fmla="*/ 1219889 h 3960000"/>
              <a:gd name="connsiteX11-527" fmla="*/ 1589196 w 3960440"/>
              <a:gd name="connsiteY11-528" fmla="*/ 1434803 h 3960000"/>
              <a:gd name="connsiteX12-529" fmla="*/ 1574511 w 3960440"/>
              <a:gd name="connsiteY12-530" fmla="*/ 1939931 h 3960000"/>
              <a:gd name="connsiteX13-531" fmla="*/ 1339611 w 3960440"/>
              <a:gd name="connsiteY13-532" fmla="*/ 3487664 h 3960000"/>
              <a:gd name="connsiteX14-533" fmla="*/ 1803335 w 3960440"/>
              <a:gd name="connsiteY14-534" fmla="*/ 2485692 h 3960000"/>
              <a:gd name="connsiteX15-535" fmla="*/ 2283619 w 3960440"/>
              <a:gd name="connsiteY15-536" fmla="*/ 2688571 h 3960000"/>
              <a:gd name="connsiteX16-537" fmla="*/ 3144820 w 3960440"/>
              <a:gd name="connsiteY16-538" fmla="*/ 1595509 h 3960000"/>
              <a:gd name="connsiteX17-539" fmla="*/ 2134565 w 3960440"/>
              <a:gd name="connsiteY17-540" fmla="*/ 477605 h 3960000"/>
              <a:gd name="connsiteX18-541" fmla="*/ 1979373 w 3960440"/>
              <a:gd name="connsiteY18-542" fmla="*/ 472350 h 3960000"/>
              <a:gd name="connsiteX19-543" fmla="*/ 436907 w 3960440"/>
              <a:gd name="connsiteY19-544" fmla="*/ 0 h 3960000"/>
              <a:gd name="connsiteX20-545" fmla="*/ 3523533 w 3960440"/>
              <a:gd name="connsiteY20-546" fmla="*/ 0 h 3960000"/>
              <a:gd name="connsiteX21-547" fmla="*/ 3960440 w 3960440"/>
              <a:gd name="connsiteY21-548" fmla="*/ 436907 h 3960000"/>
              <a:gd name="connsiteX22-549" fmla="*/ 3960440 w 3960440"/>
              <a:gd name="connsiteY22-550" fmla="*/ 3523093 h 3960000"/>
              <a:gd name="connsiteX23-551" fmla="*/ 3523533 w 3960440"/>
              <a:gd name="connsiteY23-552" fmla="*/ 3960000 h 3960000"/>
              <a:gd name="connsiteX24-553" fmla="*/ 436907 w 3960440"/>
              <a:gd name="connsiteY24-554" fmla="*/ 3960000 h 3960000"/>
              <a:gd name="connsiteX25-555" fmla="*/ 0 w 3960440"/>
              <a:gd name="connsiteY25-556" fmla="*/ 3523093 h 3960000"/>
              <a:gd name="connsiteX26-557" fmla="*/ 0 w 3960440"/>
              <a:gd name="connsiteY26-558" fmla="*/ 436907 h 3960000"/>
              <a:gd name="connsiteX27-559" fmla="*/ 436907 w 3960440"/>
              <a:gd name="connsiteY27-560" fmla="*/ 0 h 3960000"/>
              <a:gd name="connsiteX0-561" fmla="*/ 1979373 w 3960440"/>
              <a:gd name="connsiteY0-562" fmla="*/ 472350 h 3960000"/>
              <a:gd name="connsiteX1-563" fmla="*/ 813783 w 3960440"/>
              <a:gd name="connsiteY1-564" fmla="*/ 1434034 h 3960000"/>
              <a:gd name="connsiteX2-565" fmla="*/ 1119009 w 3960440"/>
              <a:gd name="connsiteY2-566" fmla="*/ 2222584 h 3960000"/>
              <a:gd name="connsiteX3-567" fmla="*/ 1296382 w 3960440"/>
              <a:gd name="connsiteY3-568" fmla="*/ 1907811 h 3960000"/>
              <a:gd name="connsiteX4-569" fmla="*/ 1234998 w 3960440"/>
              <a:gd name="connsiteY4-570" fmla="*/ 1431771 h 3960000"/>
              <a:gd name="connsiteX5-571" fmla="*/ 2217373 w 3960440"/>
              <a:gd name="connsiteY5-572" fmla="*/ 838586 h 3960000"/>
              <a:gd name="connsiteX6-573" fmla="*/ 2730780 w 3960440"/>
              <a:gd name="connsiteY6-574" fmla="*/ 1554106 h 3960000"/>
              <a:gd name="connsiteX7-575" fmla="*/ 2424394 w 3960440"/>
              <a:gd name="connsiteY7-576" fmla="*/ 2278672 h 3960000"/>
              <a:gd name="connsiteX8-577" fmla="*/ 1910984 w 3960440"/>
              <a:gd name="connsiteY8-578" fmla="*/ 2071653 h 3960000"/>
              <a:gd name="connsiteX9-579" fmla="*/ 2072459 w 3960440"/>
              <a:gd name="connsiteY9-580" fmla="*/ 1512703 h 3960000"/>
              <a:gd name="connsiteX10-581" fmla="*/ 1915898 w 3960440"/>
              <a:gd name="connsiteY10-582" fmla="*/ 1219889 h 3960000"/>
              <a:gd name="connsiteX11-583" fmla="*/ 1589196 w 3960440"/>
              <a:gd name="connsiteY11-584" fmla="*/ 1434803 h 3960000"/>
              <a:gd name="connsiteX12-585" fmla="*/ 1574511 w 3960440"/>
              <a:gd name="connsiteY12-586" fmla="*/ 1939931 h 3960000"/>
              <a:gd name="connsiteX13-587" fmla="*/ 1339611 w 3960440"/>
              <a:gd name="connsiteY13-588" fmla="*/ 3487664 h 3960000"/>
              <a:gd name="connsiteX14-589" fmla="*/ 1866603 w 3960440"/>
              <a:gd name="connsiteY14-590" fmla="*/ 2506778 h 3960000"/>
              <a:gd name="connsiteX15-591" fmla="*/ 2283619 w 3960440"/>
              <a:gd name="connsiteY15-592" fmla="*/ 2688571 h 3960000"/>
              <a:gd name="connsiteX16-593" fmla="*/ 3144820 w 3960440"/>
              <a:gd name="connsiteY16-594" fmla="*/ 1595509 h 3960000"/>
              <a:gd name="connsiteX17-595" fmla="*/ 2134565 w 3960440"/>
              <a:gd name="connsiteY17-596" fmla="*/ 477605 h 3960000"/>
              <a:gd name="connsiteX18-597" fmla="*/ 1979373 w 3960440"/>
              <a:gd name="connsiteY18-598" fmla="*/ 472350 h 3960000"/>
              <a:gd name="connsiteX19-599" fmla="*/ 436907 w 3960440"/>
              <a:gd name="connsiteY19-600" fmla="*/ 0 h 3960000"/>
              <a:gd name="connsiteX20-601" fmla="*/ 3523533 w 3960440"/>
              <a:gd name="connsiteY20-602" fmla="*/ 0 h 3960000"/>
              <a:gd name="connsiteX21-603" fmla="*/ 3960440 w 3960440"/>
              <a:gd name="connsiteY21-604" fmla="*/ 436907 h 3960000"/>
              <a:gd name="connsiteX22-605" fmla="*/ 3960440 w 3960440"/>
              <a:gd name="connsiteY22-606" fmla="*/ 3523093 h 3960000"/>
              <a:gd name="connsiteX23-607" fmla="*/ 3523533 w 3960440"/>
              <a:gd name="connsiteY23-608" fmla="*/ 3960000 h 3960000"/>
              <a:gd name="connsiteX24-609" fmla="*/ 436907 w 3960440"/>
              <a:gd name="connsiteY24-610" fmla="*/ 3960000 h 3960000"/>
              <a:gd name="connsiteX25-611" fmla="*/ 0 w 3960440"/>
              <a:gd name="connsiteY25-612" fmla="*/ 3523093 h 3960000"/>
              <a:gd name="connsiteX26-613" fmla="*/ 0 w 3960440"/>
              <a:gd name="connsiteY26-614" fmla="*/ 436907 h 3960000"/>
              <a:gd name="connsiteX27-615" fmla="*/ 436907 w 3960440"/>
              <a:gd name="connsiteY27-616" fmla="*/ 0 h 3960000"/>
              <a:gd name="connsiteX0-617" fmla="*/ 1979373 w 3960440"/>
              <a:gd name="connsiteY0-618" fmla="*/ 472350 h 3960000"/>
              <a:gd name="connsiteX1-619" fmla="*/ 813783 w 3960440"/>
              <a:gd name="connsiteY1-620" fmla="*/ 1434034 h 3960000"/>
              <a:gd name="connsiteX2-621" fmla="*/ 1119009 w 3960440"/>
              <a:gd name="connsiteY2-622" fmla="*/ 2222584 h 3960000"/>
              <a:gd name="connsiteX3-623" fmla="*/ 1296382 w 3960440"/>
              <a:gd name="connsiteY3-624" fmla="*/ 1907811 h 3960000"/>
              <a:gd name="connsiteX4-625" fmla="*/ 1234998 w 3960440"/>
              <a:gd name="connsiteY4-626" fmla="*/ 1431771 h 3960000"/>
              <a:gd name="connsiteX5-627" fmla="*/ 2217373 w 3960440"/>
              <a:gd name="connsiteY5-628" fmla="*/ 838586 h 3960000"/>
              <a:gd name="connsiteX6-629" fmla="*/ 2730780 w 3960440"/>
              <a:gd name="connsiteY6-630" fmla="*/ 1554106 h 3960000"/>
              <a:gd name="connsiteX7-631" fmla="*/ 2424394 w 3960440"/>
              <a:gd name="connsiteY7-632" fmla="*/ 2278672 h 3960000"/>
              <a:gd name="connsiteX8-633" fmla="*/ 1995341 w 3960440"/>
              <a:gd name="connsiteY8-634" fmla="*/ 2082197 h 3960000"/>
              <a:gd name="connsiteX9-635" fmla="*/ 2072459 w 3960440"/>
              <a:gd name="connsiteY9-636" fmla="*/ 1512703 h 3960000"/>
              <a:gd name="connsiteX10-637" fmla="*/ 1915898 w 3960440"/>
              <a:gd name="connsiteY10-638" fmla="*/ 1219889 h 3960000"/>
              <a:gd name="connsiteX11-639" fmla="*/ 1589196 w 3960440"/>
              <a:gd name="connsiteY11-640" fmla="*/ 1434803 h 3960000"/>
              <a:gd name="connsiteX12-641" fmla="*/ 1574511 w 3960440"/>
              <a:gd name="connsiteY12-642" fmla="*/ 1939931 h 3960000"/>
              <a:gd name="connsiteX13-643" fmla="*/ 1339611 w 3960440"/>
              <a:gd name="connsiteY13-644" fmla="*/ 3487664 h 3960000"/>
              <a:gd name="connsiteX14-645" fmla="*/ 1866603 w 3960440"/>
              <a:gd name="connsiteY14-646" fmla="*/ 2506778 h 3960000"/>
              <a:gd name="connsiteX15-647" fmla="*/ 2283619 w 3960440"/>
              <a:gd name="connsiteY15-648" fmla="*/ 2688571 h 3960000"/>
              <a:gd name="connsiteX16-649" fmla="*/ 3144820 w 3960440"/>
              <a:gd name="connsiteY16-650" fmla="*/ 1595509 h 3960000"/>
              <a:gd name="connsiteX17-651" fmla="*/ 2134565 w 3960440"/>
              <a:gd name="connsiteY17-652" fmla="*/ 477605 h 3960000"/>
              <a:gd name="connsiteX18-653" fmla="*/ 1979373 w 3960440"/>
              <a:gd name="connsiteY18-654" fmla="*/ 472350 h 3960000"/>
              <a:gd name="connsiteX19-655" fmla="*/ 436907 w 3960440"/>
              <a:gd name="connsiteY19-656" fmla="*/ 0 h 3960000"/>
              <a:gd name="connsiteX20-657" fmla="*/ 3523533 w 3960440"/>
              <a:gd name="connsiteY20-658" fmla="*/ 0 h 3960000"/>
              <a:gd name="connsiteX21-659" fmla="*/ 3960440 w 3960440"/>
              <a:gd name="connsiteY21-660" fmla="*/ 436907 h 3960000"/>
              <a:gd name="connsiteX22-661" fmla="*/ 3960440 w 3960440"/>
              <a:gd name="connsiteY22-662" fmla="*/ 3523093 h 3960000"/>
              <a:gd name="connsiteX23-663" fmla="*/ 3523533 w 3960440"/>
              <a:gd name="connsiteY23-664" fmla="*/ 3960000 h 3960000"/>
              <a:gd name="connsiteX24-665" fmla="*/ 436907 w 3960440"/>
              <a:gd name="connsiteY24-666" fmla="*/ 3960000 h 3960000"/>
              <a:gd name="connsiteX25-667" fmla="*/ 0 w 3960440"/>
              <a:gd name="connsiteY25-668" fmla="*/ 3523093 h 3960000"/>
              <a:gd name="connsiteX26-669" fmla="*/ 0 w 3960440"/>
              <a:gd name="connsiteY26-670" fmla="*/ 436907 h 3960000"/>
              <a:gd name="connsiteX27-671" fmla="*/ 436907 w 3960440"/>
              <a:gd name="connsiteY27-672" fmla="*/ 0 h 3960000"/>
              <a:gd name="connsiteX0-673" fmla="*/ 1979373 w 3960440"/>
              <a:gd name="connsiteY0-674" fmla="*/ 472350 h 3960000"/>
              <a:gd name="connsiteX1-675" fmla="*/ 813783 w 3960440"/>
              <a:gd name="connsiteY1-676" fmla="*/ 1434034 h 3960000"/>
              <a:gd name="connsiteX2-677" fmla="*/ 1119009 w 3960440"/>
              <a:gd name="connsiteY2-678" fmla="*/ 2222584 h 3960000"/>
              <a:gd name="connsiteX3-679" fmla="*/ 1296382 w 3960440"/>
              <a:gd name="connsiteY3-680" fmla="*/ 1907811 h 3960000"/>
              <a:gd name="connsiteX4-681" fmla="*/ 1234998 w 3960440"/>
              <a:gd name="connsiteY4-682" fmla="*/ 1431771 h 3960000"/>
              <a:gd name="connsiteX5-683" fmla="*/ 2217373 w 3960440"/>
              <a:gd name="connsiteY5-684" fmla="*/ 838586 h 3960000"/>
              <a:gd name="connsiteX6-685" fmla="*/ 2730780 w 3960440"/>
              <a:gd name="connsiteY6-686" fmla="*/ 1554106 h 3960000"/>
              <a:gd name="connsiteX7-687" fmla="*/ 2424394 w 3960440"/>
              <a:gd name="connsiteY7-688" fmla="*/ 2278672 h 3960000"/>
              <a:gd name="connsiteX8-689" fmla="*/ 1995341 w 3960440"/>
              <a:gd name="connsiteY8-690" fmla="*/ 2082197 h 3960000"/>
              <a:gd name="connsiteX9-691" fmla="*/ 2135727 w 3960440"/>
              <a:gd name="connsiteY9-692" fmla="*/ 1554876 h 3960000"/>
              <a:gd name="connsiteX10-693" fmla="*/ 1915898 w 3960440"/>
              <a:gd name="connsiteY10-694" fmla="*/ 1219889 h 3960000"/>
              <a:gd name="connsiteX11-695" fmla="*/ 1589196 w 3960440"/>
              <a:gd name="connsiteY11-696" fmla="*/ 1434803 h 3960000"/>
              <a:gd name="connsiteX12-697" fmla="*/ 1574511 w 3960440"/>
              <a:gd name="connsiteY12-698" fmla="*/ 1939931 h 3960000"/>
              <a:gd name="connsiteX13-699" fmla="*/ 1339611 w 3960440"/>
              <a:gd name="connsiteY13-700" fmla="*/ 3487664 h 3960000"/>
              <a:gd name="connsiteX14-701" fmla="*/ 1866603 w 3960440"/>
              <a:gd name="connsiteY14-702" fmla="*/ 2506778 h 3960000"/>
              <a:gd name="connsiteX15-703" fmla="*/ 2283619 w 3960440"/>
              <a:gd name="connsiteY15-704" fmla="*/ 2688571 h 3960000"/>
              <a:gd name="connsiteX16-705" fmla="*/ 3144820 w 3960440"/>
              <a:gd name="connsiteY16-706" fmla="*/ 1595509 h 3960000"/>
              <a:gd name="connsiteX17-707" fmla="*/ 2134565 w 3960440"/>
              <a:gd name="connsiteY17-708" fmla="*/ 477605 h 3960000"/>
              <a:gd name="connsiteX18-709" fmla="*/ 1979373 w 3960440"/>
              <a:gd name="connsiteY18-710" fmla="*/ 472350 h 3960000"/>
              <a:gd name="connsiteX19-711" fmla="*/ 436907 w 3960440"/>
              <a:gd name="connsiteY19-712" fmla="*/ 0 h 3960000"/>
              <a:gd name="connsiteX20-713" fmla="*/ 3523533 w 3960440"/>
              <a:gd name="connsiteY20-714" fmla="*/ 0 h 3960000"/>
              <a:gd name="connsiteX21-715" fmla="*/ 3960440 w 3960440"/>
              <a:gd name="connsiteY21-716" fmla="*/ 436907 h 3960000"/>
              <a:gd name="connsiteX22-717" fmla="*/ 3960440 w 3960440"/>
              <a:gd name="connsiteY22-718" fmla="*/ 3523093 h 3960000"/>
              <a:gd name="connsiteX23-719" fmla="*/ 3523533 w 3960440"/>
              <a:gd name="connsiteY23-720" fmla="*/ 3960000 h 3960000"/>
              <a:gd name="connsiteX24-721" fmla="*/ 436907 w 3960440"/>
              <a:gd name="connsiteY24-722" fmla="*/ 3960000 h 3960000"/>
              <a:gd name="connsiteX25-723" fmla="*/ 0 w 3960440"/>
              <a:gd name="connsiteY25-724" fmla="*/ 3523093 h 3960000"/>
              <a:gd name="connsiteX26-725" fmla="*/ 0 w 3960440"/>
              <a:gd name="connsiteY26-726" fmla="*/ 436907 h 3960000"/>
              <a:gd name="connsiteX27-727" fmla="*/ 436907 w 3960440"/>
              <a:gd name="connsiteY27-728" fmla="*/ 0 h 3960000"/>
              <a:gd name="connsiteX0-729" fmla="*/ 1979373 w 3960440"/>
              <a:gd name="connsiteY0-730" fmla="*/ 472350 h 3960000"/>
              <a:gd name="connsiteX1-731" fmla="*/ 813783 w 3960440"/>
              <a:gd name="connsiteY1-732" fmla="*/ 1434034 h 3960000"/>
              <a:gd name="connsiteX2-733" fmla="*/ 1119009 w 3960440"/>
              <a:gd name="connsiteY2-734" fmla="*/ 2222584 h 3960000"/>
              <a:gd name="connsiteX3-735" fmla="*/ 1296382 w 3960440"/>
              <a:gd name="connsiteY3-736" fmla="*/ 1907811 h 3960000"/>
              <a:gd name="connsiteX4-737" fmla="*/ 1234998 w 3960440"/>
              <a:gd name="connsiteY4-738" fmla="*/ 1431771 h 3960000"/>
              <a:gd name="connsiteX5-739" fmla="*/ 2217373 w 3960440"/>
              <a:gd name="connsiteY5-740" fmla="*/ 891303 h 3960000"/>
              <a:gd name="connsiteX6-741" fmla="*/ 2730780 w 3960440"/>
              <a:gd name="connsiteY6-742" fmla="*/ 1554106 h 3960000"/>
              <a:gd name="connsiteX7-743" fmla="*/ 2424394 w 3960440"/>
              <a:gd name="connsiteY7-744" fmla="*/ 2278672 h 3960000"/>
              <a:gd name="connsiteX8-745" fmla="*/ 1995341 w 3960440"/>
              <a:gd name="connsiteY8-746" fmla="*/ 2082197 h 3960000"/>
              <a:gd name="connsiteX9-747" fmla="*/ 2135727 w 3960440"/>
              <a:gd name="connsiteY9-748" fmla="*/ 1554876 h 3960000"/>
              <a:gd name="connsiteX10-749" fmla="*/ 1915898 w 3960440"/>
              <a:gd name="connsiteY10-750" fmla="*/ 1219889 h 3960000"/>
              <a:gd name="connsiteX11-751" fmla="*/ 1589196 w 3960440"/>
              <a:gd name="connsiteY11-752" fmla="*/ 1434803 h 3960000"/>
              <a:gd name="connsiteX12-753" fmla="*/ 1574511 w 3960440"/>
              <a:gd name="connsiteY12-754" fmla="*/ 1939931 h 3960000"/>
              <a:gd name="connsiteX13-755" fmla="*/ 1339611 w 3960440"/>
              <a:gd name="connsiteY13-756" fmla="*/ 3487664 h 3960000"/>
              <a:gd name="connsiteX14-757" fmla="*/ 1866603 w 3960440"/>
              <a:gd name="connsiteY14-758" fmla="*/ 2506778 h 3960000"/>
              <a:gd name="connsiteX15-759" fmla="*/ 2283619 w 3960440"/>
              <a:gd name="connsiteY15-760" fmla="*/ 2688571 h 3960000"/>
              <a:gd name="connsiteX16-761" fmla="*/ 3144820 w 3960440"/>
              <a:gd name="connsiteY16-762" fmla="*/ 1595509 h 3960000"/>
              <a:gd name="connsiteX17-763" fmla="*/ 2134565 w 3960440"/>
              <a:gd name="connsiteY17-764" fmla="*/ 477605 h 3960000"/>
              <a:gd name="connsiteX18-765" fmla="*/ 1979373 w 3960440"/>
              <a:gd name="connsiteY18-766" fmla="*/ 472350 h 3960000"/>
              <a:gd name="connsiteX19-767" fmla="*/ 436907 w 3960440"/>
              <a:gd name="connsiteY19-768" fmla="*/ 0 h 3960000"/>
              <a:gd name="connsiteX20-769" fmla="*/ 3523533 w 3960440"/>
              <a:gd name="connsiteY20-770" fmla="*/ 0 h 3960000"/>
              <a:gd name="connsiteX21-771" fmla="*/ 3960440 w 3960440"/>
              <a:gd name="connsiteY21-772" fmla="*/ 436907 h 3960000"/>
              <a:gd name="connsiteX22-773" fmla="*/ 3960440 w 3960440"/>
              <a:gd name="connsiteY22-774" fmla="*/ 3523093 h 3960000"/>
              <a:gd name="connsiteX23-775" fmla="*/ 3523533 w 3960440"/>
              <a:gd name="connsiteY23-776" fmla="*/ 3960000 h 3960000"/>
              <a:gd name="connsiteX24-777" fmla="*/ 436907 w 3960440"/>
              <a:gd name="connsiteY24-778" fmla="*/ 3960000 h 3960000"/>
              <a:gd name="connsiteX25-779" fmla="*/ 0 w 3960440"/>
              <a:gd name="connsiteY25-780" fmla="*/ 3523093 h 3960000"/>
              <a:gd name="connsiteX26-781" fmla="*/ 0 w 3960440"/>
              <a:gd name="connsiteY26-782" fmla="*/ 436907 h 3960000"/>
              <a:gd name="connsiteX27-783" fmla="*/ 436907 w 3960440"/>
              <a:gd name="connsiteY27-784" fmla="*/ 0 h 3960000"/>
              <a:gd name="connsiteX0-785" fmla="*/ 1979373 w 3960440"/>
              <a:gd name="connsiteY0-786" fmla="*/ 472350 h 3960000"/>
              <a:gd name="connsiteX1-787" fmla="*/ 813783 w 3960440"/>
              <a:gd name="connsiteY1-788" fmla="*/ 1434034 h 3960000"/>
              <a:gd name="connsiteX2-789" fmla="*/ 1119009 w 3960440"/>
              <a:gd name="connsiteY2-790" fmla="*/ 2222584 h 3960000"/>
              <a:gd name="connsiteX3-791" fmla="*/ 1296382 w 3960440"/>
              <a:gd name="connsiteY3-792" fmla="*/ 1907811 h 3960000"/>
              <a:gd name="connsiteX4-793" fmla="*/ 1234998 w 3960440"/>
              <a:gd name="connsiteY4-794" fmla="*/ 1431771 h 3960000"/>
              <a:gd name="connsiteX5-795" fmla="*/ 2217373 w 3960440"/>
              <a:gd name="connsiteY5-796" fmla="*/ 891303 h 3960000"/>
              <a:gd name="connsiteX6-797" fmla="*/ 2783502 w 3960440"/>
              <a:gd name="connsiteY6-798" fmla="*/ 1606823 h 3960000"/>
              <a:gd name="connsiteX7-799" fmla="*/ 2424394 w 3960440"/>
              <a:gd name="connsiteY7-800" fmla="*/ 2278672 h 3960000"/>
              <a:gd name="connsiteX8-801" fmla="*/ 1995341 w 3960440"/>
              <a:gd name="connsiteY8-802" fmla="*/ 2082197 h 3960000"/>
              <a:gd name="connsiteX9-803" fmla="*/ 2135727 w 3960440"/>
              <a:gd name="connsiteY9-804" fmla="*/ 1554876 h 3960000"/>
              <a:gd name="connsiteX10-805" fmla="*/ 1915898 w 3960440"/>
              <a:gd name="connsiteY10-806" fmla="*/ 1219889 h 3960000"/>
              <a:gd name="connsiteX11-807" fmla="*/ 1589196 w 3960440"/>
              <a:gd name="connsiteY11-808" fmla="*/ 1434803 h 3960000"/>
              <a:gd name="connsiteX12-809" fmla="*/ 1574511 w 3960440"/>
              <a:gd name="connsiteY12-810" fmla="*/ 1939931 h 3960000"/>
              <a:gd name="connsiteX13-811" fmla="*/ 1339611 w 3960440"/>
              <a:gd name="connsiteY13-812" fmla="*/ 3487664 h 3960000"/>
              <a:gd name="connsiteX14-813" fmla="*/ 1866603 w 3960440"/>
              <a:gd name="connsiteY14-814" fmla="*/ 2506778 h 3960000"/>
              <a:gd name="connsiteX15-815" fmla="*/ 2283619 w 3960440"/>
              <a:gd name="connsiteY15-816" fmla="*/ 2688571 h 3960000"/>
              <a:gd name="connsiteX16-817" fmla="*/ 3144820 w 3960440"/>
              <a:gd name="connsiteY16-818" fmla="*/ 1595509 h 3960000"/>
              <a:gd name="connsiteX17-819" fmla="*/ 2134565 w 3960440"/>
              <a:gd name="connsiteY17-820" fmla="*/ 477605 h 3960000"/>
              <a:gd name="connsiteX18-821" fmla="*/ 1979373 w 3960440"/>
              <a:gd name="connsiteY18-822" fmla="*/ 472350 h 3960000"/>
              <a:gd name="connsiteX19-823" fmla="*/ 436907 w 3960440"/>
              <a:gd name="connsiteY19-824" fmla="*/ 0 h 3960000"/>
              <a:gd name="connsiteX20-825" fmla="*/ 3523533 w 3960440"/>
              <a:gd name="connsiteY20-826" fmla="*/ 0 h 3960000"/>
              <a:gd name="connsiteX21-827" fmla="*/ 3960440 w 3960440"/>
              <a:gd name="connsiteY21-828" fmla="*/ 436907 h 3960000"/>
              <a:gd name="connsiteX22-829" fmla="*/ 3960440 w 3960440"/>
              <a:gd name="connsiteY22-830" fmla="*/ 3523093 h 3960000"/>
              <a:gd name="connsiteX23-831" fmla="*/ 3523533 w 3960440"/>
              <a:gd name="connsiteY23-832" fmla="*/ 3960000 h 3960000"/>
              <a:gd name="connsiteX24-833" fmla="*/ 436907 w 3960440"/>
              <a:gd name="connsiteY24-834" fmla="*/ 3960000 h 3960000"/>
              <a:gd name="connsiteX25-835" fmla="*/ 0 w 3960440"/>
              <a:gd name="connsiteY25-836" fmla="*/ 3523093 h 3960000"/>
              <a:gd name="connsiteX26-837" fmla="*/ 0 w 3960440"/>
              <a:gd name="connsiteY26-838" fmla="*/ 436907 h 3960000"/>
              <a:gd name="connsiteX27-839" fmla="*/ 436907 w 3960440"/>
              <a:gd name="connsiteY27-840" fmla="*/ 0 h 3960000"/>
              <a:gd name="connsiteX0-841" fmla="*/ 1979373 w 3960440"/>
              <a:gd name="connsiteY0-842" fmla="*/ 472350 h 3960000"/>
              <a:gd name="connsiteX1-843" fmla="*/ 813783 w 3960440"/>
              <a:gd name="connsiteY1-844" fmla="*/ 1434034 h 3960000"/>
              <a:gd name="connsiteX2-845" fmla="*/ 1119009 w 3960440"/>
              <a:gd name="connsiteY2-846" fmla="*/ 2222584 h 3960000"/>
              <a:gd name="connsiteX3-847" fmla="*/ 1296382 w 3960440"/>
              <a:gd name="connsiteY3-848" fmla="*/ 1907811 h 3960000"/>
              <a:gd name="connsiteX4-849" fmla="*/ 1234998 w 3960440"/>
              <a:gd name="connsiteY4-850" fmla="*/ 1431771 h 3960000"/>
              <a:gd name="connsiteX5-851" fmla="*/ 2217373 w 3960440"/>
              <a:gd name="connsiteY5-852" fmla="*/ 891303 h 3960000"/>
              <a:gd name="connsiteX6-853" fmla="*/ 2783502 w 3960440"/>
              <a:gd name="connsiteY6-854" fmla="*/ 1606823 h 3960000"/>
              <a:gd name="connsiteX7-855" fmla="*/ 2456028 w 3960440"/>
              <a:gd name="connsiteY7-856" fmla="*/ 2225955 h 3960000"/>
              <a:gd name="connsiteX8-857" fmla="*/ 1995341 w 3960440"/>
              <a:gd name="connsiteY8-858" fmla="*/ 2082197 h 3960000"/>
              <a:gd name="connsiteX9-859" fmla="*/ 2135727 w 3960440"/>
              <a:gd name="connsiteY9-860" fmla="*/ 1554876 h 3960000"/>
              <a:gd name="connsiteX10-861" fmla="*/ 1915898 w 3960440"/>
              <a:gd name="connsiteY10-862" fmla="*/ 1219889 h 3960000"/>
              <a:gd name="connsiteX11-863" fmla="*/ 1589196 w 3960440"/>
              <a:gd name="connsiteY11-864" fmla="*/ 1434803 h 3960000"/>
              <a:gd name="connsiteX12-865" fmla="*/ 1574511 w 3960440"/>
              <a:gd name="connsiteY12-866" fmla="*/ 1939931 h 3960000"/>
              <a:gd name="connsiteX13-867" fmla="*/ 1339611 w 3960440"/>
              <a:gd name="connsiteY13-868" fmla="*/ 3487664 h 3960000"/>
              <a:gd name="connsiteX14-869" fmla="*/ 1866603 w 3960440"/>
              <a:gd name="connsiteY14-870" fmla="*/ 2506778 h 3960000"/>
              <a:gd name="connsiteX15-871" fmla="*/ 2283619 w 3960440"/>
              <a:gd name="connsiteY15-872" fmla="*/ 2688571 h 3960000"/>
              <a:gd name="connsiteX16-873" fmla="*/ 3144820 w 3960440"/>
              <a:gd name="connsiteY16-874" fmla="*/ 1595509 h 3960000"/>
              <a:gd name="connsiteX17-875" fmla="*/ 2134565 w 3960440"/>
              <a:gd name="connsiteY17-876" fmla="*/ 477605 h 3960000"/>
              <a:gd name="connsiteX18-877" fmla="*/ 1979373 w 3960440"/>
              <a:gd name="connsiteY18-878" fmla="*/ 472350 h 3960000"/>
              <a:gd name="connsiteX19-879" fmla="*/ 436907 w 3960440"/>
              <a:gd name="connsiteY19-880" fmla="*/ 0 h 3960000"/>
              <a:gd name="connsiteX20-881" fmla="*/ 3523533 w 3960440"/>
              <a:gd name="connsiteY20-882" fmla="*/ 0 h 3960000"/>
              <a:gd name="connsiteX21-883" fmla="*/ 3960440 w 3960440"/>
              <a:gd name="connsiteY21-884" fmla="*/ 436907 h 3960000"/>
              <a:gd name="connsiteX22-885" fmla="*/ 3960440 w 3960440"/>
              <a:gd name="connsiteY22-886" fmla="*/ 3523093 h 3960000"/>
              <a:gd name="connsiteX23-887" fmla="*/ 3523533 w 3960440"/>
              <a:gd name="connsiteY23-888" fmla="*/ 3960000 h 3960000"/>
              <a:gd name="connsiteX24-889" fmla="*/ 436907 w 3960440"/>
              <a:gd name="connsiteY24-890" fmla="*/ 3960000 h 3960000"/>
              <a:gd name="connsiteX25-891" fmla="*/ 0 w 3960440"/>
              <a:gd name="connsiteY25-892" fmla="*/ 3523093 h 3960000"/>
              <a:gd name="connsiteX26-893" fmla="*/ 0 w 3960440"/>
              <a:gd name="connsiteY26-894" fmla="*/ 436907 h 3960000"/>
              <a:gd name="connsiteX27-895" fmla="*/ 436907 w 3960440"/>
              <a:gd name="connsiteY27-896" fmla="*/ 0 h 3960000"/>
              <a:gd name="connsiteX0-897" fmla="*/ 1979373 w 3960440"/>
              <a:gd name="connsiteY0-898" fmla="*/ 472350 h 3960000"/>
              <a:gd name="connsiteX1-899" fmla="*/ 813783 w 3960440"/>
              <a:gd name="connsiteY1-900" fmla="*/ 1434034 h 3960000"/>
              <a:gd name="connsiteX2-901" fmla="*/ 1119009 w 3960440"/>
              <a:gd name="connsiteY2-902" fmla="*/ 2222584 h 3960000"/>
              <a:gd name="connsiteX3-903" fmla="*/ 1296382 w 3960440"/>
              <a:gd name="connsiteY3-904" fmla="*/ 1907811 h 3960000"/>
              <a:gd name="connsiteX4-905" fmla="*/ 1234998 w 3960440"/>
              <a:gd name="connsiteY4-906" fmla="*/ 1431771 h 3960000"/>
              <a:gd name="connsiteX5-907" fmla="*/ 2217373 w 3960440"/>
              <a:gd name="connsiteY5-908" fmla="*/ 891303 h 3960000"/>
              <a:gd name="connsiteX6-909" fmla="*/ 2783502 w 3960440"/>
              <a:gd name="connsiteY6-910" fmla="*/ 1606823 h 3960000"/>
              <a:gd name="connsiteX7-911" fmla="*/ 2456028 w 3960440"/>
              <a:gd name="connsiteY7-912" fmla="*/ 2225955 h 3960000"/>
              <a:gd name="connsiteX8-913" fmla="*/ 2026974 w 3960440"/>
              <a:gd name="connsiteY8-914" fmla="*/ 2018938 h 3960000"/>
              <a:gd name="connsiteX9-915" fmla="*/ 2135727 w 3960440"/>
              <a:gd name="connsiteY9-916" fmla="*/ 1554876 h 3960000"/>
              <a:gd name="connsiteX10-917" fmla="*/ 1915898 w 3960440"/>
              <a:gd name="connsiteY10-918" fmla="*/ 1219889 h 3960000"/>
              <a:gd name="connsiteX11-919" fmla="*/ 1589196 w 3960440"/>
              <a:gd name="connsiteY11-920" fmla="*/ 1434803 h 3960000"/>
              <a:gd name="connsiteX12-921" fmla="*/ 1574511 w 3960440"/>
              <a:gd name="connsiteY12-922" fmla="*/ 1939931 h 3960000"/>
              <a:gd name="connsiteX13-923" fmla="*/ 1339611 w 3960440"/>
              <a:gd name="connsiteY13-924" fmla="*/ 3487664 h 3960000"/>
              <a:gd name="connsiteX14-925" fmla="*/ 1866603 w 3960440"/>
              <a:gd name="connsiteY14-926" fmla="*/ 2506778 h 3960000"/>
              <a:gd name="connsiteX15-927" fmla="*/ 2283619 w 3960440"/>
              <a:gd name="connsiteY15-928" fmla="*/ 2688571 h 3960000"/>
              <a:gd name="connsiteX16-929" fmla="*/ 3144820 w 3960440"/>
              <a:gd name="connsiteY16-930" fmla="*/ 1595509 h 3960000"/>
              <a:gd name="connsiteX17-931" fmla="*/ 2134565 w 3960440"/>
              <a:gd name="connsiteY17-932" fmla="*/ 477605 h 3960000"/>
              <a:gd name="connsiteX18-933" fmla="*/ 1979373 w 3960440"/>
              <a:gd name="connsiteY18-934" fmla="*/ 472350 h 3960000"/>
              <a:gd name="connsiteX19-935" fmla="*/ 436907 w 3960440"/>
              <a:gd name="connsiteY19-936" fmla="*/ 0 h 3960000"/>
              <a:gd name="connsiteX20-937" fmla="*/ 3523533 w 3960440"/>
              <a:gd name="connsiteY20-938" fmla="*/ 0 h 3960000"/>
              <a:gd name="connsiteX21-939" fmla="*/ 3960440 w 3960440"/>
              <a:gd name="connsiteY21-940" fmla="*/ 436907 h 3960000"/>
              <a:gd name="connsiteX22-941" fmla="*/ 3960440 w 3960440"/>
              <a:gd name="connsiteY22-942" fmla="*/ 3523093 h 3960000"/>
              <a:gd name="connsiteX23-943" fmla="*/ 3523533 w 3960440"/>
              <a:gd name="connsiteY23-944" fmla="*/ 3960000 h 3960000"/>
              <a:gd name="connsiteX24-945" fmla="*/ 436907 w 3960440"/>
              <a:gd name="connsiteY24-946" fmla="*/ 3960000 h 3960000"/>
              <a:gd name="connsiteX25-947" fmla="*/ 0 w 3960440"/>
              <a:gd name="connsiteY25-948" fmla="*/ 3523093 h 3960000"/>
              <a:gd name="connsiteX26-949" fmla="*/ 0 w 3960440"/>
              <a:gd name="connsiteY26-950" fmla="*/ 436907 h 3960000"/>
              <a:gd name="connsiteX27-951" fmla="*/ 436907 w 3960440"/>
              <a:gd name="connsiteY27-952" fmla="*/ 0 h 3960000"/>
              <a:gd name="connsiteX0-953" fmla="*/ 1979373 w 3960440"/>
              <a:gd name="connsiteY0-954" fmla="*/ 472350 h 3960000"/>
              <a:gd name="connsiteX1-955" fmla="*/ 813783 w 3960440"/>
              <a:gd name="connsiteY1-956" fmla="*/ 1434034 h 3960000"/>
              <a:gd name="connsiteX2-957" fmla="*/ 1119009 w 3960440"/>
              <a:gd name="connsiteY2-958" fmla="*/ 2222584 h 3960000"/>
              <a:gd name="connsiteX3-959" fmla="*/ 1296382 w 3960440"/>
              <a:gd name="connsiteY3-960" fmla="*/ 1907811 h 3960000"/>
              <a:gd name="connsiteX4-961" fmla="*/ 1234998 w 3960440"/>
              <a:gd name="connsiteY4-962" fmla="*/ 1431771 h 3960000"/>
              <a:gd name="connsiteX5-963" fmla="*/ 2217373 w 3960440"/>
              <a:gd name="connsiteY5-964" fmla="*/ 891303 h 3960000"/>
              <a:gd name="connsiteX6-965" fmla="*/ 2783502 w 3960440"/>
              <a:gd name="connsiteY6-966" fmla="*/ 1606823 h 3960000"/>
              <a:gd name="connsiteX7-967" fmla="*/ 2456028 w 3960440"/>
              <a:gd name="connsiteY7-968" fmla="*/ 2225955 h 3960000"/>
              <a:gd name="connsiteX8-969" fmla="*/ 2026974 w 3960440"/>
              <a:gd name="connsiteY8-970" fmla="*/ 2018938 h 3960000"/>
              <a:gd name="connsiteX9-971" fmla="*/ 2135727 w 3960440"/>
              <a:gd name="connsiteY9-972" fmla="*/ 1554876 h 3960000"/>
              <a:gd name="connsiteX10-973" fmla="*/ 1915898 w 3960440"/>
              <a:gd name="connsiteY10-974" fmla="*/ 1219889 h 3960000"/>
              <a:gd name="connsiteX11-975" fmla="*/ 1589196 w 3960440"/>
              <a:gd name="connsiteY11-976" fmla="*/ 1434803 h 3960000"/>
              <a:gd name="connsiteX12-977" fmla="*/ 1574511 w 3960440"/>
              <a:gd name="connsiteY12-978" fmla="*/ 1939931 h 3960000"/>
              <a:gd name="connsiteX13-979" fmla="*/ 1339611 w 3960440"/>
              <a:gd name="connsiteY13-980" fmla="*/ 3487664 h 3960000"/>
              <a:gd name="connsiteX14-981" fmla="*/ 1887692 w 3960440"/>
              <a:gd name="connsiteY14-982" fmla="*/ 2422431 h 3960000"/>
              <a:gd name="connsiteX15-983" fmla="*/ 2283619 w 3960440"/>
              <a:gd name="connsiteY15-984" fmla="*/ 2688571 h 3960000"/>
              <a:gd name="connsiteX16-985" fmla="*/ 3144820 w 3960440"/>
              <a:gd name="connsiteY16-986" fmla="*/ 1595509 h 3960000"/>
              <a:gd name="connsiteX17-987" fmla="*/ 2134565 w 3960440"/>
              <a:gd name="connsiteY17-988" fmla="*/ 477605 h 3960000"/>
              <a:gd name="connsiteX18-989" fmla="*/ 1979373 w 3960440"/>
              <a:gd name="connsiteY18-990" fmla="*/ 472350 h 3960000"/>
              <a:gd name="connsiteX19-991" fmla="*/ 436907 w 3960440"/>
              <a:gd name="connsiteY19-992" fmla="*/ 0 h 3960000"/>
              <a:gd name="connsiteX20-993" fmla="*/ 3523533 w 3960440"/>
              <a:gd name="connsiteY20-994" fmla="*/ 0 h 3960000"/>
              <a:gd name="connsiteX21-995" fmla="*/ 3960440 w 3960440"/>
              <a:gd name="connsiteY21-996" fmla="*/ 436907 h 3960000"/>
              <a:gd name="connsiteX22-997" fmla="*/ 3960440 w 3960440"/>
              <a:gd name="connsiteY22-998" fmla="*/ 3523093 h 3960000"/>
              <a:gd name="connsiteX23-999" fmla="*/ 3523533 w 3960440"/>
              <a:gd name="connsiteY23-1000" fmla="*/ 3960000 h 3960000"/>
              <a:gd name="connsiteX24-1001" fmla="*/ 436907 w 3960440"/>
              <a:gd name="connsiteY24-1002" fmla="*/ 3960000 h 3960000"/>
              <a:gd name="connsiteX25-1003" fmla="*/ 0 w 3960440"/>
              <a:gd name="connsiteY25-1004" fmla="*/ 3523093 h 3960000"/>
              <a:gd name="connsiteX26-1005" fmla="*/ 0 w 3960440"/>
              <a:gd name="connsiteY26-1006" fmla="*/ 436907 h 3960000"/>
              <a:gd name="connsiteX27-1007" fmla="*/ 436907 w 3960440"/>
              <a:gd name="connsiteY27-1008" fmla="*/ 0 h 3960000"/>
              <a:gd name="connsiteX0-1009" fmla="*/ 1979373 w 3960440"/>
              <a:gd name="connsiteY0-1010" fmla="*/ 472350 h 3960000"/>
              <a:gd name="connsiteX1-1011" fmla="*/ 813783 w 3960440"/>
              <a:gd name="connsiteY1-1012" fmla="*/ 1434034 h 3960000"/>
              <a:gd name="connsiteX2-1013" fmla="*/ 1119009 w 3960440"/>
              <a:gd name="connsiteY2-1014" fmla="*/ 2222584 h 3960000"/>
              <a:gd name="connsiteX3-1015" fmla="*/ 1296382 w 3960440"/>
              <a:gd name="connsiteY3-1016" fmla="*/ 1907811 h 3960000"/>
              <a:gd name="connsiteX4-1017" fmla="*/ 1234998 w 3960440"/>
              <a:gd name="connsiteY4-1018" fmla="*/ 1431771 h 3960000"/>
              <a:gd name="connsiteX5-1019" fmla="*/ 2217373 w 3960440"/>
              <a:gd name="connsiteY5-1020" fmla="*/ 891303 h 3960000"/>
              <a:gd name="connsiteX6-1021" fmla="*/ 2783502 w 3960440"/>
              <a:gd name="connsiteY6-1022" fmla="*/ 1606823 h 3960000"/>
              <a:gd name="connsiteX7-1023" fmla="*/ 2456028 w 3960440"/>
              <a:gd name="connsiteY7-1024" fmla="*/ 2225955 h 3960000"/>
              <a:gd name="connsiteX8-1025" fmla="*/ 2026974 w 3960440"/>
              <a:gd name="connsiteY8-1026" fmla="*/ 2018938 h 3960000"/>
              <a:gd name="connsiteX9-1027" fmla="*/ 2135727 w 3960440"/>
              <a:gd name="connsiteY9-1028" fmla="*/ 1554876 h 3960000"/>
              <a:gd name="connsiteX10-1029" fmla="*/ 1915898 w 3960440"/>
              <a:gd name="connsiteY10-1030" fmla="*/ 1219889 h 3960000"/>
              <a:gd name="connsiteX11-1031" fmla="*/ 1589196 w 3960440"/>
              <a:gd name="connsiteY11-1032" fmla="*/ 1434803 h 3960000"/>
              <a:gd name="connsiteX12-1033" fmla="*/ 1574511 w 3960440"/>
              <a:gd name="connsiteY12-1034" fmla="*/ 1939931 h 3960000"/>
              <a:gd name="connsiteX13-1035" fmla="*/ 1339611 w 3960440"/>
              <a:gd name="connsiteY13-1036" fmla="*/ 3487664 h 3960000"/>
              <a:gd name="connsiteX14-1037" fmla="*/ 1887692 w 3960440"/>
              <a:gd name="connsiteY14-1038" fmla="*/ 2422431 h 3960000"/>
              <a:gd name="connsiteX15-1039" fmla="*/ 2336342 w 3960440"/>
              <a:gd name="connsiteY15-1040" fmla="*/ 2720202 h 3960000"/>
              <a:gd name="connsiteX16-1041" fmla="*/ 3144820 w 3960440"/>
              <a:gd name="connsiteY16-1042" fmla="*/ 1595509 h 3960000"/>
              <a:gd name="connsiteX17-1043" fmla="*/ 2134565 w 3960440"/>
              <a:gd name="connsiteY17-1044" fmla="*/ 477605 h 3960000"/>
              <a:gd name="connsiteX18-1045" fmla="*/ 1979373 w 3960440"/>
              <a:gd name="connsiteY18-1046" fmla="*/ 472350 h 3960000"/>
              <a:gd name="connsiteX19-1047" fmla="*/ 436907 w 3960440"/>
              <a:gd name="connsiteY19-1048" fmla="*/ 0 h 3960000"/>
              <a:gd name="connsiteX20-1049" fmla="*/ 3523533 w 3960440"/>
              <a:gd name="connsiteY20-1050" fmla="*/ 0 h 3960000"/>
              <a:gd name="connsiteX21-1051" fmla="*/ 3960440 w 3960440"/>
              <a:gd name="connsiteY21-1052" fmla="*/ 436907 h 3960000"/>
              <a:gd name="connsiteX22-1053" fmla="*/ 3960440 w 3960440"/>
              <a:gd name="connsiteY22-1054" fmla="*/ 3523093 h 3960000"/>
              <a:gd name="connsiteX23-1055" fmla="*/ 3523533 w 3960440"/>
              <a:gd name="connsiteY23-1056" fmla="*/ 3960000 h 3960000"/>
              <a:gd name="connsiteX24-1057" fmla="*/ 436907 w 3960440"/>
              <a:gd name="connsiteY24-1058" fmla="*/ 3960000 h 3960000"/>
              <a:gd name="connsiteX25-1059" fmla="*/ 0 w 3960440"/>
              <a:gd name="connsiteY25-1060" fmla="*/ 3523093 h 3960000"/>
              <a:gd name="connsiteX26-1061" fmla="*/ 0 w 3960440"/>
              <a:gd name="connsiteY26-1062" fmla="*/ 436907 h 3960000"/>
              <a:gd name="connsiteX27-1063" fmla="*/ 436907 w 3960440"/>
              <a:gd name="connsiteY27-1064" fmla="*/ 0 h 3960000"/>
              <a:gd name="connsiteX0-1065" fmla="*/ 1979373 w 3960440"/>
              <a:gd name="connsiteY0-1066" fmla="*/ 472350 h 3960000"/>
              <a:gd name="connsiteX1-1067" fmla="*/ 813783 w 3960440"/>
              <a:gd name="connsiteY1-1068" fmla="*/ 1434034 h 3960000"/>
              <a:gd name="connsiteX2-1069" fmla="*/ 1119009 w 3960440"/>
              <a:gd name="connsiteY2-1070" fmla="*/ 2222584 h 3960000"/>
              <a:gd name="connsiteX3-1071" fmla="*/ 1296382 w 3960440"/>
              <a:gd name="connsiteY3-1072" fmla="*/ 1907811 h 3960000"/>
              <a:gd name="connsiteX4-1073" fmla="*/ 1234998 w 3960440"/>
              <a:gd name="connsiteY4-1074" fmla="*/ 1431771 h 3960000"/>
              <a:gd name="connsiteX5-1075" fmla="*/ 2217373 w 3960440"/>
              <a:gd name="connsiteY5-1076" fmla="*/ 891303 h 3960000"/>
              <a:gd name="connsiteX6-1077" fmla="*/ 2783502 w 3960440"/>
              <a:gd name="connsiteY6-1078" fmla="*/ 1606823 h 3960000"/>
              <a:gd name="connsiteX7-1079" fmla="*/ 2456028 w 3960440"/>
              <a:gd name="connsiteY7-1080" fmla="*/ 2225955 h 3960000"/>
              <a:gd name="connsiteX8-1081" fmla="*/ 2026974 w 3960440"/>
              <a:gd name="connsiteY8-1082" fmla="*/ 2018938 h 3960000"/>
              <a:gd name="connsiteX9-1083" fmla="*/ 2135727 w 3960440"/>
              <a:gd name="connsiteY9-1084" fmla="*/ 1554876 h 3960000"/>
              <a:gd name="connsiteX10-1085" fmla="*/ 1915898 w 3960440"/>
              <a:gd name="connsiteY10-1086" fmla="*/ 1219889 h 3960000"/>
              <a:gd name="connsiteX11-1087" fmla="*/ 1589196 w 3960440"/>
              <a:gd name="connsiteY11-1088" fmla="*/ 1434803 h 3960000"/>
              <a:gd name="connsiteX12-1089" fmla="*/ 1574511 w 3960440"/>
              <a:gd name="connsiteY12-1090" fmla="*/ 1939931 h 3960000"/>
              <a:gd name="connsiteX13-1091" fmla="*/ 1339611 w 3960440"/>
              <a:gd name="connsiteY13-1092" fmla="*/ 3487664 h 3960000"/>
              <a:gd name="connsiteX14-1093" fmla="*/ 1887692 w 3960440"/>
              <a:gd name="connsiteY14-1094" fmla="*/ 2422431 h 3960000"/>
              <a:gd name="connsiteX15-1095" fmla="*/ 2336342 w 3960440"/>
              <a:gd name="connsiteY15-1096" fmla="*/ 2720202 h 3960000"/>
              <a:gd name="connsiteX16-1097" fmla="*/ 3176454 w 3960440"/>
              <a:gd name="connsiteY16-1098" fmla="*/ 1627140 h 3960000"/>
              <a:gd name="connsiteX17-1099" fmla="*/ 2134565 w 3960440"/>
              <a:gd name="connsiteY17-1100" fmla="*/ 477605 h 3960000"/>
              <a:gd name="connsiteX18-1101" fmla="*/ 1979373 w 3960440"/>
              <a:gd name="connsiteY18-1102" fmla="*/ 472350 h 3960000"/>
              <a:gd name="connsiteX19-1103" fmla="*/ 436907 w 3960440"/>
              <a:gd name="connsiteY19-1104" fmla="*/ 0 h 3960000"/>
              <a:gd name="connsiteX20-1105" fmla="*/ 3523533 w 3960440"/>
              <a:gd name="connsiteY20-1106" fmla="*/ 0 h 3960000"/>
              <a:gd name="connsiteX21-1107" fmla="*/ 3960440 w 3960440"/>
              <a:gd name="connsiteY21-1108" fmla="*/ 436907 h 3960000"/>
              <a:gd name="connsiteX22-1109" fmla="*/ 3960440 w 3960440"/>
              <a:gd name="connsiteY22-1110" fmla="*/ 3523093 h 3960000"/>
              <a:gd name="connsiteX23-1111" fmla="*/ 3523533 w 3960440"/>
              <a:gd name="connsiteY23-1112" fmla="*/ 3960000 h 3960000"/>
              <a:gd name="connsiteX24-1113" fmla="*/ 436907 w 3960440"/>
              <a:gd name="connsiteY24-1114" fmla="*/ 3960000 h 3960000"/>
              <a:gd name="connsiteX25-1115" fmla="*/ 0 w 3960440"/>
              <a:gd name="connsiteY25-1116" fmla="*/ 3523093 h 3960000"/>
              <a:gd name="connsiteX26-1117" fmla="*/ 0 w 3960440"/>
              <a:gd name="connsiteY26-1118" fmla="*/ 436907 h 3960000"/>
              <a:gd name="connsiteX27-1119" fmla="*/ 436907 w 3960440"/>
              <a:gd name="connsiteY27-1120" fmla="*/ 0 h 3960000"/>
              <a:gd name="connsiteX0-1121" fmla="*/ 1979373 w 3960440"/>
              <a:gd name="connsiteY0-1122" fmla="*/ 472350 h 3960000"/>
              <a:gd name="connsiteX1-1123" fmla="*/ 813783 w 3960440"/>
              <a:gd name="connsiteY1-1124" fmla="*/ 1434034 h 3960000"/>
              <a:gd name="connsiteX2-1125" fmla="*/ 1119009 w 3960440"/>
              <a:gd name="connsiteY2-1126" fmla="*/ 2222584 h 3960000"/>
              <a:gd name="connsiteX3-1127" fmla="*/ 1296382 w 3960440"/>
              <a:gd name="connsiteY3-1128" fmla="*/ 1907811 h 3960000"/>
              <a:gd name="connsiteX4-1129" fmla="*/ 1234998 w 3960440"/>
              <a:gd name="connsiteY4-1130" fmla="*/ 1431771 h 3960000"/>
              <a:gd name="connsiteX5-1131" fmla="*/ 2217373 w 3960440"/>
              <a:gd name="connsiteY5-1132" fmla="*/ 891303 h 3960000"/>
              <a:gd name="connsiteX6-1133" fmla="*/ 2783502 w 3960440"/>
              <a:gd name="connsiteY6-1134" fmla="*/ 1606823 h 3960000"/>
              <a:gd name="connsiteX7-1135" fmla="*/ 2456028 w 3960440"/>
              <a:gd name="connsiteY7-1136" fmla="*/ 2225955 h 3960000"/>
              <a:gd name="connsiteX8-1137" fmla="*/ 2026974 w 3960440"/>
              <a:gd name="connsiteY8-1138" fmla="*/ 2018938 h 3960000"/>
              <a:gd name="connsiteX9-1139" fmla="*/ 2135727 w 3960440"/>
              <a:gd name="connsiteY9-1140" fmla="*/ 1554876 h 3960000"/>
              <a:gd name="connsiteX10-1141" fmla="*/ 1915898 w 3960440"/>
              <a:gd name="connsiteY10-1142" fmla="*/ 1219889 h 3960000"/>
              <a:gd name="connsiteX11-1143" fmla="*/ 1589196 w 3960440"/>
              <a:gd name="connsiteY11-1144" fmla="*/ 1434803 h 3960000"/>
              <a:gd name="connsiteX12-1145" fmla="*/ 1574511 w 3960440"/>
              <a:gd name="connsiteY12-1146" fmla="*/ 1939931 h 3960000"/>
              <a:gd name="connsiteX13-1147" fmla="*/ 1339611 w 3960440"/>
              <a:gd name="connsiteY13-1148" fmla="*/ 3487664 h 3960000"/>
              <a:gd name="connsiteX14-1149" fmla="*/ 1887692 w 3960440"/>
              <a:gd name="connsiteY14-1150" fmla="*/ 2422431 h 3960000"/>
              <a:gd name="connsiteX15-1151" fmla="*/ 2336342 w 3960440"/>
              <a:gd name="connsiteY15-1152" fmla="*/ 2720202 h 3960000"/>
              <a:gd name="connsiteX16-1153" fmla="*/ 3176454 w 3960440"/>
              <a:gd name="connsiteY16-1154" fmla="*/ 1627140 h 3960000"/>
              <a:gd name="connsiteX17-1155" fmla="*/ 2134565 w 3960440"/>
              <a:gd name="connsiteY17-1156" fmla="*/ 477605 h 3960000"/>
              <a:gd name="connsiteX18-1157" fmla="*/ 1979373 w 3960440"/>
              <a:gd name="connsiteY18-1158" fmla="*/ 472350 h 3960000"/>
              <a:gd name="connsiteX19-1159" fmla="*/ 436907 w 3960440"/>
              <a:gd name="connsiteY19-1160" fmla="*/ 0 h 3960000"/>
              <a:gd name="connsiteX20-1161" fmla="*/ 3523533 w 3960440"/>
              <a:gd name="connsiteY20-1162" fmla="*/ 0 h 3960000"/>
              <a:gd name="connsiteX21-1163" fmla="*/ 3960440 w 3960440"/>
              <a:gd name="connsiteY21-1164" fmla="*/ 436907 h 3960000"/>
              <a:gd name="connsiteX22-1165" fmla="*/ 3960440 w 3960440"/>
              <a:gd name="connsiteY22-1166" fmla="*/ 3523093 h 3960000"/>
              <a:gd name="connsiteX23-1167" fmla="*/ 3523533 w 3960440"/>
              <a:gd name="connsiteY23-1168" fmla="*/ 3960000 h 3960000"/>
              <a:gd name="connsiteX24-1169" fmla="*/ 436907 w 3960440"/>
              <a:gd name="connsiteY24-1170" fmla="*/ 3960000 h 3960000"/>
              <a:gd name="connsiteX25-1171" fmla="*/ 0 w 3960440"/>
              <a:gd name="connsiteY25-1172" fmla="*/ 3523093 h 3960000"/>
              <a:gd name="connsiteX26-1173" fmla="*/ 0 w 3960440"/>
              <a:gd name="connsiteY26-1174" fmla="*/ 436907 h 3960000"/>
              <a:gd name="connsiteX27-1175" fmla="*/ 436907 w 3960440"/>
              <a:gd name="connsiteY27-1176" fmla="*/ 0 h 3960000"/>
              <a:gd name="connsiteX0-1177" fmla="*/ 1979373 w 3960440"/>
              <a:gd name="connsiteY0-1178" fmla="*/ 472350 h 3960000"/>
              <a:gd name="connsiteX1-1179" fmla="*/ 813783 w 3960440"/>
              <a:gd name="connsiteY1-1180" fmla="*/ 1434034 h 3960000"/>
              <a:gd name="connsiteX2-1181" fmla="*/ 1119009 w 3960440"/>
              <a:gd name="connsiteY2-1182" fmla="*/ 2222584 h 3960000"/>
              <a:gd name="connsiteX3-1183" fmla="*/ 1296382 w 3960440"/>
              <a:gd name="connsiteY3-1184" fmla="*/ 1907811 h 3960000"/>
              <a:gd name="connsiteX4-1185" fmla="*/ 1234998 w 3960440"/>
              <a:gd name="connsiteY4-1186" fmla="*/ 1431771 h 3960000"/>
              <a:gd name="connsiteX5-1187" fmla="*/ 2217373 w 3960440"/>
              <a:gd name="connsiteY5-1188" fmla="*/ 891303 h 3960000"/>
              <a:gd name="connsiteX6-1189" fmla="*/ 2783502 w 3960440"/>
              <a:gd name="connsiteY6-1190" fmla="*/ 1606823 h 3960000"/>
              <a:gd name="connsiteX7-1191" fmla="*/ 2456028 w 3960440"/>
              <a:gd name="connsiteY7-1192" fmla="*/ 2225955 h 3960000"/>
              <a:gd name="connsiteX8-1193" fmla="*/ 2026974 w 3960440"/>
              <a:gd name="connsiteY8-1194" fmla="*/ 2018938 h 3960000"/>
              <a:gd name="connsiteX9-1195" fmla="*/ 2135727 w 3960440"/>
              <a:gd name="connsiteY9-1196" fmla="*/ 1554876 h 3960000"/>
              <a:gd name="connsiteX10-1197" fmla="*/ 1915898 w 3960440"/>
              <a:gd name="connsiteY10-1198" fmla="*/ 1219889 h 3960000"/>
              <a:gd name="connsiteX11-1199" fmla="*/ 1589196 w 3960440"/>
              <a:gd name="connsiteY11-1200" fmla="*/ 1434803 h 3960000"/>
              <a:gd name="connsiteX12-1201" fmla="*/ 1574511 w 3960440"/>
              <a:gd name="connsiteY12-1202" fmla="*/ 1939931 h 3960000"/>
              <a:gd name="connsiteX13-1203" fmla="*/ 1339611 w 3960440"/>
              <a:gd name="connsiteY13-1204" fmla="*/ 3487664 h 3960000"/>
              <a:gd name="connsiteX14-1205" fmla="*/ 1887692 w 3960440"/>
              <a:gd name="connsiteY14-1206" fmla="*/ 2422431 h 3960000"/>
              <a:gd name="connsiteX15-1207" fmla="*/ 2336342 w 3960440"/>
              <a:gd name="connsiteY15-1208" fmla="*/ 2720202 h 3960000"/>
              <a:gd name="connsiteX16-1209" fmla="*/ 3176454 w 3960440"/>
              <a:gd name="connsiteY16-1210" fmla="*/ 1627140 h 3960000"/>
              <a:gd name="connsiteX17-1211" fmla="*/ 2134565 w 3960440"/>
              <a:gd name="connsiteY17-1212" fmla="*/ 477605 h 3960000"/>
              <a:gd name="connsiteX18-1213" fmla="*/ 1979373 w 3960440"/>
              <a:gd name="connsiteY18-1214" fmla="*/ 472350 h 3960000"/>
              <a:gd name="connsiteX19-1215" fmla="*/ 436907 w 3960440"/>
              <a:gd name="connsiteY19-1216" fmla="*/ 0 h 3960000"/>
              <a:gd name="connsiteX20-1217" fmla="*/ 3523533 w 3960440"/>
              <a:gd name="connsiteY20-1218" fmla="*/ 0 h 3960000"/>
              <a:gd name="connsiteX21-1219" fmla="*/ 3960440 w 3960440"/>
              <a:gd name="connsiteY21-1220" fmla="*/ 436907 h 3960000"/>
              <a:gd name="connsiteX22-1221" fmla="*/ 3960440 w 3960440"/>
              <a:gd name="connsiteY22-1222" fmla="*/ 3523093 h 3960000"/>
              <a:gd name="connsiteX23-1223" fmla="*/ 3523533 w 3960440"/>
              <a:gd name="connsiteY23-1224" fmla="*/ 3960000 h 3960000"/>
              <a:gd name="connsiteX24-1225" fmla="*/ 436907 w 3960440"/>
              <a:gd name="connsiteY24-1226" fmla="*/ 3960000 h 3960000"/>
              <a:gd name="connsiteX25-1227" fmla="*/ 0 w 3960440"/>
              <a:gd name="connsiteY25-1228" fmla="*/ 3523093 h 3960000"/>
              <a:gd name="connsiteX26-1229" fmla="*/ 0 w 3960440"/>
              <a:gd name="connsiteY26-1230" fmla="*/ 436907 h 3960000"/>
              <a:gd name="connsiteX27-1231" fmla="*/ 436907 w 3960440"/>
              <a:gd name="connsiteY27-1232" fmla="*/ 0 h 3960000"/>
              <a:gd name="connsiteX0-1233" fmla="*/ 1979373 w 3960440"/>
              <a:gd name="connsiteY0-1234" fmla="*/ 472350 h 3960000"/>
              <a:gd name="connsiteX1-1235" fmla="*/ 813783 w 3960440"/>
              <a:gd name="connsiteY1-1236" fmla="*/ 1434034 h 3960000"/>
              <a:gd name="connsiteX2-1237" fmla="*/ 1119009 w 3960440"/>
              <a:gd name="connsiteY2-1238" fmla="*/ 2222584 h 3960000"/>
              <a:gd name="connsiteX3-1239" fmla="*/ 1296382 w 3960440"/>
              <a:gd name="connsiteY3-1240" fmla="*/ 1907811 h 3960000"/>
              <a:gd name="connsiteX4-1241" fmla="*/ 1234998 w 3960440"/>
              <a:gd name="connsiteY4-1242" fmla="*/ 1431771 h 3960000"/>
              <a:gd name="connsiteX5-1243" fmla="*/ 2217373 w 3960440"/>
              <a:gd name="connsiteY5-1244" fmla="*/ 891303 h 3960000"/>
              <a:gd name="connsiteX6-1245" fmla="*/ 2783502 w 3960440"/>
              <a:gd name="connsiteY6-1246" fmla="*/ 1606823 h 3960000"/>
              <a:gd name="connsiteX7-1247" fmla="*/ 2456028 w 3960440"/>
              <a:gd name="connsiteY7-1248" fmla="*/ 2225955 h 3960000"/>
              <a:gd name="connsiteX8-1249" fmla="*/ 2026974 w 3960440"/>
              <a:gd name="connsiteY8-1250" fmla="*/ 2018938 h 3960000"/>
              <a:gd name="connsiteX9-1251" fmla="*/ 2135727 w 3960440"/>
              <a:gd name="connsiteY9-1252" fmla="*/ 1554876 h 3960000"/>
              <a:gd name="connsiteX10-1253" fmla="*/ 1915898 w 3960440"/>
              <a:gd name="connsiteY10-1254" fmla="*/ 1219889 h 3960000"/>
              <a:gd name="connsiteX11-1255" fmla="*/ 1589196 w 3960440"/>
              <a:gd name="connsiteY11-1256" fmla="*/ 1434803 h 3960000"/>
              <a:gd name="connsiteX12-1257" fmla="*/ 1574511 w 3960440"/>
              <a:gd name="connsiteY12-1258" fmla="*/ 1939931 h 3960000"/>
              <a:gd name="connsiteX13-1259" fmla="*/ 1339611 w 3960440"/>
              <a:gd name="connsiteY13-1260" fmla="*/ 3487664 h 3960000"/>
              <a:gd name="connsiteX14-1261" fmla="*/ 1887692 w 3960440"/>
              <a:gd name="connsiteY14-1262" fmla="*/ 2422431 h 3960000"/>
              <a:gd name="connsiteX15-1263" fmla="*/ 2336342 w 3960440"/>
              <a:gd name="connsiteY15-1264" fmla="*/ 2720202 h 3960000"/>
              <a:gd name="connsiteX16-1265" fmla="*/ 3176454 w 3960440"/>
              <a:gd name="connsiteY16-1266" fmla="*/ 1627140 h 3960000"/>
              <a:gd name="connsiteX17-1267" fmla="*/ 2134565 w 3960440"/>
              <a:gd name="connsiteY17-1268" fmla="*/ 477605 h 3960000"/>
              <a:gd name="connsiteX18-1269" fmla="*/ 1979373 w 3960440"/>
              <a:gd name="connsiteY18-1270" fmla="*/ 472350 h 3960000"/>
              <a:gd name="connsiteX19-1271" fmla="*/ 436907 w 3960440"/>
              <a:gd name="connsiteY19-1272" fmla="*/ 0 h 3960000"/>
              <a:gd name="connsiteX20-1273" fmla="*/ 3523533 w 3960440"/>
              <a:gd name="connsiteY20-1274" fmla="*/ 0 h 3960000"/>
              <a:gd name="connsiteX21-1275" fmla="*/ 3960440 w 3960440"/>
              <a:gd name="connsiteY21-1276" fmla="*/ 436907 h 3960000"/>
              <a:gd name="connsiteX22-1277" fmla="*/ 3960440 w 3960440"/>
              <a:gd name="connsiteY22-1278" fmla="*/ 3523093 h 3960000"/>
              <a:gd name="connsiteX23-1279" fmla="*/ 3523533 w 3960440"/>
              <a:gd name="connsiteY23-1280" fmla="*/ 3960000 h 3960000"/>
              <a:gd name="connsiteX24-1281" fmla="*/ 436907 w 3960440"/>
              <a:gd name="connsiteY24-1282" fmla="*/ 3960000 h 3960000"/>
              <a:gd name="connsiteX25-1283" fmla="*/ 0 w 3960440"/>
              <a:gd name="connsiteY25-1284" fmla="*/ 3523093 h 3960000"/>
              <a:gd name="connsiteX26-1285" fmla="*/ 0 w 3960440"/>
              <a:gd name="connsiteY26-1286" fmla="*/ 436907 h 3960000"/>
              <a:gd name="connsiteX27-1287" fmla="*/ 436907 w 3960440"/>
              <a:gd name="connsiteY27-1288" fmla="*/ 0 h 3960000"/>
              <a:gd name="connsiteX0-1289" fmla="*/ 1979373 w 3960440"/>
              <a:gd name="connsiteY0-1290" fmla="*/ 472350 h 3960000"/>
              <a:gd name="connsiteX1-1291" fmla="*/ 813783 w 3960440"/>
              <a:gd name="connsiteY1-1292" fmla="*/ 1434034 h 3960000"/>
              <a:gd name="connsiteX2-1293" fmla="*/ 1119009 w 3960440"/>
              <a:gd name="connsiteY2-1294" fmla="*/ 2222584 h 3960000"/>
              <a:gd name="connsiteX3-1295" fmla="*/ 1296382 w 3960440"/>
              <a:gd name="connsiteY3-1296" fmla="*/ 1907811 h 3960000"/>
              <a:gd name="connsiteX4-1297" fmla="*/ 1234998 w 3960440"/>
              <a:gd name="connsiteY4-1298" fmla="*/ 1431771 h 3960000"/>
              <a:gd name="connsiteX5-1299" fmla="*/ 2217373 w 3960440"/>
              <a:gd name="connsiteY5-1300" fmla="*/ 891303 h 3960000"/>
              <a:gd name="connsiteX6-1301" fmla="*/ 2783502 w 3960440"/>
              <a:gd name="connsiteY6-1302" fmla="*/ 1606823 h 3960000"/>
              <a:gd name="connsiteX7-1303" fmla="*/ 2456028 w 3960440"/>
              <a:gd name="connsiteY7-1304" fmla="*/ 2225955 h 3960000"/>
              <a:gd name="connsiteX8-1305" fmla="*/ 2026974 w 3960440"/>
              <a:gd name="connsiteY8-1306" fmla="*/ 2018938 h 3960000"/>
              <a:gd name="connsiteX9-1307" fmla="*/ 2135727 w 3960440"/>
              <a:gd name="connsiteY9-1308" fmla="*/ 1554876 h 3960000"/>
              <a:gd name="connsiteX10-1309" fmla="*/ 1915898 w 3960440"/>
              <a:gd name="connsiteY10-1310" fmla="*/ 1219889 h 3960000"/>
              <a:gd name="connsiteX11-1311" fmla="*/ 1589196 w 3960440"/>
              <a:gd name="connsiteY11-1312" fmla="*/ 1434803 h 3960000"/>
              <a:gd name="connsiteX12-1313" fmla="*/ 1574511 w 3960440"/>
              <a:gd name="connsiteY12-1314" fmla="*/ 1939931 h 3960000"/>
              <a:gd name="connsiteX13-1315" fmla="*/ 1339611 w 3960440"/>
              <a:gd name="connsiteY13-1316" fmla="*/ 3487664 h 3960000"/>
              <a:gd name="connsiteX14-1317" fmla="*/ 1887692 w 3960440"/>
              <a:gd name="connsiteY14-1318" fmla="*/ 2422431 h 3960000"/>
              <a:gd name="connsiteX15-1319" fmla="*/ 2336342 w 3960440"/>
              <a:gd name="connsiteY15-1320" fmla="*/ 2720202 h 3960000"/>
              <a:gd name="connsiteX16-1321" fmla="*/ 3176454 w 3960440"/>
              <a:gd name="connsiteY16-1322" fmla="*/ 1627140 h 3960000"/>
              <a:gd name="connsiteX17-1323" fmla="*/ 1979373 w 3960440"/>
              <a:gd name="connsiteY17-1324" fmla="*/ 472350 h 3960000"/>
              <a:gd name="connsiteX18-1325" fmla="*/ 436907 w 3960440"/>
              <a:gd name="connsiteY18-1326" fmla="*/ 0 h 3960000"/>
              <a:gd name="connsiteX19-1327" fmla="*/ 3523533 w 3960440"/>
              <a:gd name="connsiteY19-1328" fmla="*/ 0 h 3960000"/>
              <a:gd name="connsiteX20-1329" fmla="*/ 3960440 w 3960440"/>
              <a:gd name="connsiteY20-1330" fmla="*/ 436907 h 3960000"/>
              <a:gd name="connsiteX21-1331" fmla="*/ 3960440 w 3960440"/>
              <a:gd name="connsiteY21-1332" fmla="*/ 3523093 h 3960000"/>
              <a:gd name="connsiteX22-1333" fmla="*/ 3523533 w 3960440"/>
              <a:gd name="connsiteY22-1334" fmla="*/ 3960000 h 3960000"/>
              <a:gd name="connsiteX23-1335" fmla="*/ 436907 w 3960440"/>
              <a:gd name="connsiteY23-1336" fmla="*/ 3960000 h 3960000"/>
              <a:gd name="connsiteX24-1337" fmla="*/ 0 w 3960440"/>
              <a:gd name="connsiteY24-1338" fmla="*/ 3523093 h 3960000"/>
              <a:gd name="connsiteX25-1339" fmla="*/ 0 w 3960440"/>
              <a:gd name="connsiteY25-1340" fmla="*/ 436907 h 3960000"/>
              <a:gd name="connsiteX26-1341" fmla="*/ 436907 w 3960440"/>
              <a:gd name="connsiteY26-1342" fmla="*/ 0 h 3960000"/>
              <a:gd name="connsiteX0-1343" fmla="*/ 1979373 w 3960440"/>
              <a:gd name="connsiteY0-1344" fmla="*/ 472350 h 3960000"/>
              <a:gd name="connsiteX1-1345" fmla="*/ 813783 w 3960440"/>
              <a:gd name="connsiteY1-1346" fmla="*/ 1434034 h 3960000"/>
              <a:gd name="connsiteX2-1347" fmla="*/ 1119009 w 3960440"/>
              <a:gd name="connsiteY2-1348" fmla="*/ 2222584 h 3960000"/>
              <a:gd name="connsiteX3-1349" fmla="*/ 1296382 w 3960440"/>
              <a:gd name="connsiteY3-1350" fmla="*/ 1907811 h 3960000"/>
              <a:gd name="connsiteX4-1351" fmla="*/ 1234998 w 3960440"/>
              <a:gd name="connsiteY4-1352" fmla="*/ 1431771 h 3960000"/>
              <a:gd name="connsiteX5-1353" fmla="*/ 2217373 w 3960440"/>
              <a:gd name="connsiteY5-1354" fmla="*/ 891303 h 3960000"/>
              <a:gd name="connsiteX6-1355" fmla="*/ 2783502 w 3960440"/>
              <a:gd name="connsiteY6-1356" fmla="*/ 1606823 h 3960000"/>
              <a:gd name="connsiteX7-1357" fmla="*/ 2456028 w 3960440"/>
              <a:gd name="connsiteY7-1358" fmla="*/ 2225955 h 3960000"/>
              <a:gd name="connsiteX8-1359" fmla="*/ 2026974 w 3960440"/>
              <a:gd name="connsiteY8-1360" fmla="*/ 2018938 h 3960000"/>
              <a:gd name="connsiteX9-1361" fmla="*/ 2135727 w 3960440"/>
              <a:gd name="connsiteY9-1362" fmla="*/ 1554876 h 3960000"/>
              <a:gd name="connsiteX10-1363" fmla="*/ 1915898 w 3960440"/>
              <a:gd name="connsiteY10-1364" fmla="*/ 1219889 h 3960000"/>
              <a:gd name="connsiteX11-1365" fmla="*/ 1589196 w 3960440"/>
              <a:gd name="connsiteY11-1366" fmla="*/ 1434803 h 3960000"/>
              <a:gd name="connsiteX12-1367" fmla="*/ 1574511 w 3960440"/>
              <a:gd name="connsiteY12-1368" fmla="*/ 1939931 h 3960000"/>
              <a:gd name="connsiteX13-1369" fmla="*/ 1339611 w 3960440"/>
              <a:gd name="connsiteY13-1370" fmla="*/ 3487664 h 3960000"/>
              <a:gd name="connsiteX14-1371" fmla="*/ 1887692 w 3960440"/>
              <a:gd name="connsiteY14-1372" fmla="*/ 2422431 h 3960000"/>
              <a:gd name="connsiteX15-1373" fmla="*/ 2336342 w 3960440"/>
              <a:gd name="connsiteY15-1374" fmla="*/ 2720202 h 3960000"/>
              <a:gd name="connsiteX16-1375" fmla="*/ 3176454 w 3960440"/>
              <a:gd name="connsiteY16-1376" fmla="*/ 1627140 h 3960000"/>
              <a:gd name="connsiteX17-1377" fmla="*/ 1979373 w 3960440"/>
              <a:gd name="connsiteY17-1378" fmla="*/ 472350 h 3960000"/>
              <a:gd name="connsiteX18-1379" fmla="*/ 436907 w 3960440"/>
              <a:gd name="connsiteY18-1380" fmla="*/ 0 h 3960000"/>
              <a:gd name="connsiteX19-1381" fmla="*/ 3523533 w 3960440"/>
              <a:gd name="connsiteY19-1382" fmla="*/ 0 h 3960000"/>
              <a:gd name="connsiteX20-1383" fmla="*/ 3960440 w 3960440"/>
              <a:gd name="connsiteY20-1384" fmla="*/ 436907 h 3960000"/>
              <a:gd name="connsiteX21-1385" fmla="*/ 3960440 w 3960440"/>
              <a:gd name="connsiteY21-1386" fmla="*/ 3523093 h 3960000"/>
              <a:gd name="connsiteX22-1387" fmla="*/ 3523533 w 3960440"/>
              <a:gd name="connsiteY22-1388" fmla="*/ 3960000 h 3960000"/>
              <a:gd name="connsiteX23-1389" fmla="*/ 436907 w 3960440"/>
              <a:gd name="connsiteY23-1390" fmla="*/ 3960000 h 3960000"/>
              <a:gd name="connsiteX24-1391" fmla="*/ 0 w 3960440"/>
              <a:gd name="connsiteY24-1392" fmla="*/ 3523093 h 3960000"/>
              <a:gd name="connsiteX25-1393" fmla="*/ 0 w 3960440"/>
              <a:gd name="connsiteY25-1394" fmla="*/ 436907 h 3960000"/>
              <a:gd name="connsiteX26-1395" fmla="*/ 436907 w 3960440"/>
              <a:gd name="connsiteY26-1396" fmla="*/ 0 h 3960000"/>
              <a:gd name="connsiteX0-1397" fmla="*/ 1979373 w 3960440"/>
              <a:gd name="connsiteY0-1398" fmla="*/ 472350 h 3960000"/>
              <a:gd name="connsiteX1-1399" fmla="*/ 813783 w 3960440"/>
              <a:gd name="connsiteY1-1400" fmla="*/ 1434034 h 3960000"/>
              <a:gd name="connsiteX2-1401" fmla="*/ 1119009 w 3960440"/>
              <a:gd name="connsiteY2-1402" fmla="*/ 2222584 h 3960000"/>
              <a:gd name="connsiteX3-1403" fmla="*/ 1296382 w 3960440"/>
              <a:gd name="connsiteY3-1404" fmla="*/ 1907811 h 3960000"/>
              <a:gd name="connsiteX4-1405" fmla="*/ 1234998 w 3960440"/>
              <a:gd name="connsiteY4-1406" fmla="*/ 1431771 h 3960000"/>
              <a:gd name="connsiteX5-1407" fmla="*/ 2217373 w 3960440"/>
              <a:gd name="connsiteY5-1408" fmla="*/ 891303 h 3960000"/>
              <a:gd name="connsiteX6-1409" fmla="*/ 2783502 w 3960440"/>
              <a:gd name="connsiteY6-1410" fmla="*/ 1606823 h 3960000"/>
              <a:gd name="connsiteX7-1411" fmla="*/ 2456028 w 3960440"/>
              <a:gd name="connsiteY7-1412" fmla="*/ 2225955 h 3960000"/>
              <a:gd name="connsiteX8-1413" fmla="*/ 2026974 w 3960440"/>
              <a:gd name="connsiteY8-1414" fmla="*/ 2018938 h 3960000"/>
              <a:gd name="connsiteX9-1415" fmla="*/ 2135727 w 3960440"/>
              <a:gd name="connsiteY9-1416" fmla="*/ 1554876 h 3960000"/>
              <a:gd name="connsiteX10-1417" fmla="*/ 1915898 w 3960440"/>
              <a:gd name="connsiteY10-1418" fmla="*/ 1219889 h 3960000"/>
              <a:gd name="connsiteX11-1419" fmla="*/ 1589196 w 3960440"/>
              <a:gd name="connsiteY11-1420" fmla="*/ 1434803 h 3960000"/>
              <a:gd name="connsiteX12-1421" fmla="*/ 1574511 w 3960440"/>
              <a:gd name="connsiteY12-1422" fmla="*/ 1939931 h 3960000"/>
              <a:gd name="connsiteX13-1423" fmla="*/ 1339611 w 3960440"/>
              <a:gd name="connsiteY13-1424" fmla="*/ 3487664 h 3960000"/>
              <a:gd name="connsiteX14-1425" fmla="*/ 1887692 w 3960440"/>
              <a:gd name="connsiteY14-1426" fmla="*/ 2422431 h 3960000"/>
              <a:gd name="connsiteX15-1427" fmla="*/ 2336342 w 3960440"/>
              <a:gd name="connsiteY15-1428" fmla="*/ 2720202 h 3960000"/>
              <a:gd name="connsiteX16-1429" fmla="*/ 3176454 w 3960440"/>
              <a:gd name="connsiteY16-1430" fmla="*/ 1627140 h 3960000"/>
              <a:gd name="connsiteX17-1431" fmla="*/ 1979373 w 3960440"/>
              <a:gd name="connsiteY17-1432" fmla="*/ 472350 h 3960000"/>
              <a:gd name="connsiteX18-1433" fmla="*/ 436907 w 3960440"/>
              <a:gd name="connsiteY18-1434" fmla="*/ 0 h 3960000"/>
              <a:gd name="connsiteX19-1435" fmla="*/ 3523533 w 3960440"/>
              <a:gd name="connsiteY19-1436" fmla="*/ 0 h 3960000"/>
              <a:gd name="connsiteX20-1437" fmla="*/ 3960440 w 3960440"/>
              <a:gd name="connsiteY20-1438" fmla="*/ 436907 h 3960000"/>
              <a:gd name="connsiteX21-1439" fmla="*/ 3960440 w 3960440"/>
              <a:gd name="connsiteY21-1440" fmla="*/ 3523093 h 3960000"/>
              <a:gd name="connsiteX22-1441" fmla="*/ 3523533 w 3960440"/>
              <a:gd name="connsiteY22-1442" fmla="*/ 3960000 h 3960000"/>
              <a:gd name="connsiteX23-1443" fmla="*/ 436907 w 3960440"/>
              <a:gd name="connsiteY23-1444" fmla="*/ 3960000 h 3960000"/>
              <a:gd name="connsiteX24-1445" fmla="*/ 0 w 3960440"/>
              <a:gd name="connsiteY24-1446" fmla="*/ 3523093 h 3960000"/>
              <a:gd name="connsiteX25-1447" fmla="*/ 0 w 3960440"/>
              <a:gd name="connsiteY25-1448" fmla="*/ 436907 h 3960000"/>
              <a:gd name="connsiteX26-1449" fmla="*/ 436907 w 3960440"/>
              <a:gd name="connsiteY26-1450" fmla="*/ 0 h 3960000"/>
              <a:gd name="connsiteX0-1451" fmla="*/ 1979373 w 3960440"/>
              <a:gd name="connsiteY0-1452" fmla="*/ 472350 h 3960000"/>
              <a:gd name="connsiteX1-1453" fmla="*/ 813783 w 3960440"/>
              <a:gd name="connsiteY1-1454" fmla="*/ 1434034 h 3960000"/>
              <a:gd name="connsiteX2-1455" fmla="*/ 1119009 w 3960440"/>
              <a:gd name="connsiteY2-1456" fmla="*/ 2222584 h 3960000"/>
              <a:gd name="connsiteX3-1457" fmla="*/ 1328015 w 3960440"/>
              <a:gd name="connsiteY3-1458" fmla="*/ 1812920 h 3960000"/>
              <a:gd name="connsiteX4-1459" fmla="*/ 1234998 w 3960440"/>
              <a:gd name="connsiteY4-1460" fmla="*/ 1431771 h 3960000"/>
              <a:gd name="connsiteX5-1461" fmla="*/ 2217373 w 3960440"/>
              <a:gd name="connsiteY5-1462" fmla="*/ 891303 h 3960000"/>
              <a:gd name="connsiteX6-1463" fmla="*/ 2783502 w 3960440"/>
              <a:gd name="connsiteY6-1464" fmla="*/ 1606823 h 3960000"/>
              <a:gd name="connsiteX7-1465" fmla="*/ 2456028 w 3960440"/>
              <a:gd name="connsiteY7-1466" fmla="*/ 2225955 h 3960000"/>
              <a:gd name="connsiteX8-1467" fmla="*/ 2026974 w 3960440"/>
              <a:gd name="connsiteY8-1468" fmla="*/ 2018938 h 3960000"/>
              <a:gd name="connsiteX9-1469" fmla="*/ 2135727 w 3960440"/>
              <a:gd name="connsiteY9-1470" fmla="*/ 1554876 h 3960000"/>
              <a:gd name="connsiteX10-1471" fmla="*/ 1915898 w 3960440"/>
              <a:gd name="connsiteY10-1472" fmla="*/ 1219889 h 3960000"/>
              <a:gd name="connsiteX11-1473" fmla="*/ 1589196 w 3960440"/>
              <a:gd name="connsiteY11-1474" fmla="*/ 1434803 h 3960000"/>
              <a:gd name="connsiteX12-1475" fmla="*/ 1574511 w 3960440"/>
              <a:gd name="connsiteY12-1476" fmla="*/ 1939931 h 3960000"/>
              <a:gd name="connsiteX13-1477" fmla="*/ 1339611 w 3960440"/>
              <a:gd name="connsiteY13-1478" fmla="*/ 3487664 h 3960000"/>
              <a:gd name="connsiteX14-1479" fmla="*/ 1887692 w 3960440"/>
              <a:gd name="connsiteY14-1480" fmla="*/ 2422431 h 3960000"/>
              <a:gd name="connsiteX15-1481" fmla="*/ 2336342 w 3960440"/>
              <a:gd name="connsiteY15-1482" fmla="*/ 2720202 h 3960000"/>
              <a:gd name="connsiteX16-1483" fmla="*/ 3176454 w 3960440"/>
              <a:gd name="connsiteY16-1484" fmla="*/ 1627140 h 3960000"/>
              <a:gd name="connsiteX17-1485" fmla="*/ 1979373 w 3960440"/>
              <a:gd name="connsiteY17-1486" fmla="*/ 472350 h 3960000"/>
              <a:gd name="connsiteX18-1487" fmla="*/ 436907 w 3960440"/>
              <a:gd name="connsiteY18-1488" fmla="*/ 0 h 3960000"/>
              <a:gd name="connsiteX19-1489" fmla="*/ 3523533 w 3960440"/>
              <a:gd name="connsiteY19-1490" fmla="*/ 0 h 3960000"/>
              <a:gd name="connsiteX20-1491" fmla="*/ 3960440 w 3960440"/>
              <a:gd name="connsiteY20-1492" fmla="*/ 436907 h 3960000"/>
              <a:gd name="connsiteX21-1493" fmla="*/ 3960440 w 3960440"/>
              <a:gd name="connsiteY21-1494" fmla="*/ 3523093 h 3960000"/>
              <a:gd name="connsiteX22-1495" fmla="*/ 3523533 w 3960440"/>
              <a:gd name="connsiteY22-1496" fmla="*/ 3960000 h 3960000"/>
              <a:gd name="connsiteX23-1497" fmla="*/ 436907 w 3960440"/>
              <a:gd name="connsiteY23-1498" fmla="*/ 3960000 h 3960000"/>
              <a:gd name="connsiteX24-1499" fmla="*/ 0 w 3960440"/>
              <a:gd name="connsiteY24-1500" fmla="*/ 3523093 h 3960000"/>
              <a:gd name="connsiteX25-1501" fmla="*/ 0 w 3960440"/>
              <a:gd name="connsiteY25-1502" fmla="*/ 436907 h 3960000"/>
              <a:gd name="connsiteX26-1503" fmla="*/ 436907 w 3960440"/>
              <a:gd name="connsiteY26-1504" fmla="*/ 0 h 3960000"/>
              <a:gd name="connsiteX0-1505" fmla="*/ 1979373 w 3960440"/>
              <a:gd name="connsiteY0-1506" fmla="*/ 472350 h 3960000"/>
              <a:gd name="connsiteX1-1507" fmla="*/ 813783 w 3960440"/>
              <a:gd name="connsiteY1-1508" fmla="*/ 1434034 h 3960000"/>
              <a:gd name="connsiteX2-1509" fmla="*/ 1119009 w 3960440"/>
              <a:gd name="connsiteY2-1510" fmla="*/ 2222584 h 3960000"/>
              <a:gd name="connsiteX3-1511" fmla="*/ 1328015 w 3960440"/>
              <a:gd name="connsiteY3-1512" fmla="*/ 1812920 h 3960000"/>
              <a:gd name="connsiteX4-1513" fmla="*/ 1234998 w 3960440"/>
              <a:gd name="connsiteY4-1514" fmla="*/ 1431771 h 3960000"/>
              <a:gd name="connsiteX5-1515" fmla="*/ 2217373 w 3960440"/>
              <a:gd name="connsiteY5-1516" fmla="*/ 891303 h 3960000"/>
              <a:gd name="connsiteX6-1517" fmla="*/ 2783502 w 3960440"/>
              <a:gd name="connsiteY6-1518" fmla="*/ 1606823 h 3960000"/>
              <a:gd name="connsiteX7-1519" fmla="*/ 2456028 w 3960440"/>
              <a:gd name="connsiteY7-1520" fmla="*/ 2225955 h 3960000"/>
              <a:gd name="connsiteX8-1521" fmla="*/ 2026974 w 3960440"/>
              <a:gd name="connsiteY8-1522" fmla="*/ 2018938 h 3960000"/>
              <a:gd name="connsiteX9-1523" fmla="*/ 2135727 w 3960440"/>
              <a:gd name="connsiteY9-1524" fmla="*/ 1554876 h 3960000"/>
              <a:gd name="connsiteX10-1525" fmla="*/ 1915898 w 3960440"/>
              <a:gd name="connsiteY10-1526" fmla="*/ 1219889 h 3960000"/>
              <a:gd name="connsiteX11-1527" fmla="*/ 1589196 w 3960440"/>
              <a:gd name="connsiteY11-1528" fmla="*/ 1434803 h 3960000"/>
              <a:gd name="connsiteX12-1529" fmla="*/ 1574511 w 3960440"/>
              <a:gd name="connsiteY12-1530" fmla="*/ 1939931 h 3960000"/>
              <a:gd name="connsiteX13-1531" fmla="*/ 1339611 w 3960440"/>
              <a:gd name="connsiteY13-1532" fmla="*/ 3487664 h 3960000"/>
              <a:gd name="connsiteX14-1533" fmla="*/ 1887692 w 3960440"/>
              <a:gd name="connsiteY14-1534" fmla="*/ 2422431 h 3960000"/>
              <a:gd name="connsiteX15-1535" fmla="*/ 2336342 w 3960440"/>
              <a:gd name="connsiteY15-1536" fmla="*/ 2720202 h 3960000"/>
              <a:gd name="connsiteX16-1537" fmla="*/ 3176454 w 3960440"/>
              <a:gd name="connsiteY16-1538" fmla="*/ 1627140 h 3960000"/>
              <a:gd name="connsiteX17-1539" fmla="*/ 1979373 w 3960440"/>
              <a:gd name="connsiteY17-1540" fmla="*/ 472350 h 3960000"/>
              <a:gd name="connsiteX18-1541" fmla="*/ 436907 w 3960440"/>
              <a:gd name="connsiteY18-1542" fmla="*/ 0 h 3960000"/>
              <a:gd name="connsiteX19-1543" fmla="*/ 3523533 w 3960440"/>
              <a:gd name="connsiteY19-1544" fmla="*/ 0 h 3960000"/>
              <a:gd name="connsiteX20-1545" fmla="*/ 3960440 w 3960440"/>
              <a:gd name="connsiteY20-1546" fmla="*/ 436907 h 3960000"/>
              <a:gd name="connsiteX21-1547" fmla="*/ 3960440 w 3960440"/>
              <a:gd name="connsiteY21-1548" fmla="*/ 3523093 h 3960000"/>
              <a:gd name="connsiteX22-1549" fmla="*/ 3523533 w 3960440"/>
              <a:gd name="connsiteY22-1550" fmla="*/ 3960000 h 3960000"/>
              <a:gd name="connsiteX23-1551" fmla="*/ 436907 w 3960440"/>
              <a:gd name="connsiteY23-1552" fmla="*/ 3960000 h 3960000"/>
              <a:gd name="connsiteX24-1553" fmla="*/ 0 w 3960440"/>
              <a:gd name="connsiteY24-1554" fmla="*/ 3523093 h 3960000"/>
              <a:gd name="connsiteX25-1555" fmla="*/ 0 w 3960440"/>
              <a:gd name="connsiteY25-1556" fmla="*/ 436907 h 3960000"/>
              <a:gd name="connsiteX26-1557" fmla="*/ 436907 w 3960440"/>
              <a:gd name="connsiteY26-1558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8" name="Rounded Rectangle 8"/>
          <p:cNvSpPr/>
          <p:nvPr/>
        </p:nvSpPr>
        <p:spPr>
          <a:xfrm>
            <a:off x="3553886" y="4437370"/>
            <a:ext cx="408967" cy="408921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-1" fmla="*/ 554477 w 3888432"/>
              <a:gd name="connsiteY0-2" fmla="*/ 1512168 h 3960440"/>
              <a:gd name="connsiteX1-3" fmla="*/ 554477 w 3888432"/>
              <a:gd name="connsiteY1-4" fmla="*/ 3312368 h 3960440"/>
              <a:gd name="connsiteX2-5" fmla="*/ 1201638 w 3888432"/>
              <a:gd name="connsiteY2-6" fmla="*/ 3312368 h 3960440"/>
              <a:gd name="connsiteX3-7" fmla="*/ 1201638 w 3888432"/>
              <a:gd name="connsiteY3-8" fmla="*/ 1512168 h 3960440"/>
              <a:gd name="connsiteX4-9" fmla="*/ 554477 w 3888432"/>
              <a:gd name="connsiteY4-10" fmla="*/ 1512168 h 3960440"/>
              <a:gd name="connsiteX5-11" fmla="*/ 2840340 w 3888432"/>
              <a:gd name="connsiteY5-12" fmla="*/ 1479943 h 3960440"/>
              <a:gd name="connsiteX6-13" fmla="*/ 2136833 w 3888432"/>
              <a:gd name="connsiteY6-14" fmla="*/ 1785510 h 3960440"/>
              <a:gd name="connsiteX7-15" fmla="*/ 2136833 w 3888432"/>
              <a:gd name="connsiteY7-16" fmla="*/ 1510185 h 3960440"/>
              <a:gd name="connsiteX8-17" fmla="*/ 1489672 w 3888432"/>
              <a:gd name="connsiteY8-18" fmla="*/ 1510185 h 3960440"/>
              <a:gd name="connsiteX9-19" fmla="*/ 1489672 w 3888432"/>
              <a:gd name="connsiteY9-20" fmla="*/ 3310385 h 3960440"/>
              <a:gd name="connsiteX10-21" fmla="*/ 2136833 w 3888432"/>
              <a:gd name="connsiteY10-22" fmla="*/ 3310385 h 3960440"/>
              <a:gd name="connsiteX11-23" fmla="*/ 2136833 w 3888432"/>
              <a:gd name="connsiteY11-24" fmla="*/ 2084121 h 3960440"/>
              <a:gd name="connsiteX12-25" fmla="*/ 2673919 w 3888432"/>
              <a:gd name="connsiteY12-26" fmla="*/ 2138897 h 3960440"/>
              <a:gd name="connsiteX13-27" fmla="*/ 2679688 w 3888432"/>
              <a:gd name="connsiteY13-28" fmla="*/ 3312366 h 3960440"/>
              <a:gd name="connsiteX14-29" fmla="*/ 3326849 w 3888432"/>
              <a:gd name="connsiteY14-30" fmla="*/ 3312366 h 3960440"/>
              <a:gd name="connsiteX15-31" fmla="*/ 3333768 w 3888432"/>
              <a:gd name="connsiteY15-32" fmla="*/ 2128613 h 3960440"/>
              <a:gd name="connsiteX16-33" fmla="*/ 2840340 w 3888432"/>
              <a:gd name="connsiteY16-34" fmla="*/ 1479943 h 3960440"/>
              <a:gd name="connsiteX17-35" fmla="*/ 878058 w 3888432"/>
              <a:gd name="connsiteY17-36" fmla="*/ 648072 h 3960440"/>
              <a:gd name="connsiteX18-37" fmla="*/ 554477 w 3888432"/>
              <a:gd name="connsiteY18-38" fmla="*/ 971653 h 3960440"/>
              <a:gd name="connsiteX19-39" fmla="*/ 878058 w 3888432"/>
              <a:gd name="connsiteY19-40" fmla="*/ 1295234 h 3960440"/>
              <a:gd name="connsiteX20-41" fmla="*/ 1201639 w 3888432"/>
              <a:gd name="connsiteY20-42" fmla="*/ 971653 h 3960440"/>
              <a:gd name="connsiteX21-43" fmla="*/ 878058 w 3888432"/>
              <a:gd name="connsiteY21-44" fmla="*/ 648072 h 3960440"/>
              <a:gd name="connsiteX22-45" fmla="*/ 333511 w 3888432"/>
              <a:gd name="connsiteY22-46" fmla="*/ 0 h 3960440"/>
              <a:gd name="connsiteX23-47" fmla="*/ 3554921 w 3888432"/>
              <a:gd name="connsiteY23-48" fmla="*/ 0 h 3960440"/>
              <a:gd name="connsiteX24-49" fmla="*/ 3888432 w 3888432"/>
              <a:gd name="connsiteY24-50" fmla="*/ 333511 h 3960440"/>
              <a:gd name="connsiteX25-51" fmla="*/ 3888432 w 3888432"/>
              <a:gd name="connsiteY25-52" fmla="*/ 3626929 h 3960440"/>
              <a:gd name="connsiteX26-53" fmla="*/ 3554921 w 3888432"/>
              <a:gd name="connsiteY26-54" fmla="*/ 3960440 h 3960440"/>
              <a:gd name="connsiteX27-55" fmla="*/ 333511 w 3888432"/>
              <a:gd name="connsiteY27-56" fmla="*/ 3960440 h 3960440"/>
              <a:gd name="connsiteX28-57" fmla="*/ 0 w 3888432"/>
              <a:gd name="connsiteY28-58" fmla="*/ 3626929 h 3960440"/>
              <a:gd name="connsiteX29-59" fmla="*/ 0 w 3888432"/>
              <a:gd name="connsiteY29-60" fmla="*/ 333511 h 3960440"/>
              <a:gd name="connsiteX30-61" fmla="*/ 333511 w 3888432"/>
              <a:gd name="connsiteY30-62" fmla="*/ 0 h 3960440"/>
              <a:gd name="connsiteX0-63" fmla="*/ 554477 w 3888432"/>
              <a:gd name="connsiteY0-64" fmla="*/ 1512168 h 3960440"/>
              <a:gd name="connsiteX1-65" fmla="*/ 554477 w 3888432"/>
              <a:gd name="connsiteY1-66" fmla="*/ 3312368 h 3960440"/>
              <a:gd name="connsiteX2-67" fmla="*/ 1201638 w 3888432"/>
              <a:gd name="connsiteY2-68" fmla="*/ 3312368 h 3960440"/>
              <a:gd name="connsiteX3-69" fmla="*/ 1201638 w 3888432"/>
              <a:gd name="connsiteY3-70" fmla="*/ 1512168 h 3960440"/>
              <a:gd name="connsiteX4-71" fmla="*/ 554477 w 3888432"/>
              <a:gd name="connsiteY4-72" fmla="*/ 1512168 h 3960440"/>
              <a:gd name="connsiteX5-73" fmla="*/ 2840340 w 3888432"/>
              <a:gd name="connsiteY5-74" fmla="*/ 1479943 h 3960440"/>
              <a:gd name="connsiteX6-75" fmla="*/ 2136833 w 3888432"/>
              <a:gd name="connsiteY6-76" fmla="*/ 1785510 h 3960440"/>
              <a:gd name="connsiteX7-77" fmla="*/ 2136833 w 3888432"/>
              <a:gd name="connsiteY7-78" fmla="*/ 1510185 h 3960440"/>
              <a:gd name="connsiteX8-79" fmla="*/ 1489672 w 3888432"/>
              <a:gd name="connsiteY8-80" fmla="*/ 1510185 h 3960440"/>
              <a:gd name="connsiteX9-81" fmla="*/ 1489672 w 3888432"/>
              <a:gd name="connsiteY9-82" fmla="*/ 3310385 h 3960440"/>
              <a:gd name="connsiteX10-83" fmla="*/ 2136833 w 3888432"/>
              <a:gd name="connsiteY10-84" fmla="*/ 3310385 h 3960440"/>
              <a:gd name="connsiteX11-85" fmla="*/ 2136833 w 3888432"/>
              <a:gd name="connsiteY11-86" fmla="*/ 2084121 h 3960440"/>
              <a:gd name="connsiteX12-87" fmla="*/ 2673919 w 3888432"/>
              <a:gd name="connsiteY12-88" fmla="*/ 2138897 h 3960440"/>
              <a:gd name="connsiteX13-89" fmla="*/ 2679688 w 3888432"/>
              <a:gd name="connsiteY13-90" fmla="*/ 3312366 h 3960440"/>
              <a:gd name="connsiteX14-91" fmla="*/ 3326849 w 3888432"/>
              <a:gd name="connsiteY14-92" fmla="*/ 3312366 h 3960440"/>
              <a:gd name="connsiteX15-93" fmla="*/ 3333768 w 3888432"/>
              <a:gd name="connsiteY15-94" fmla="*/ 2128613 h 3960440"/>
              <a:gd name="connsiteX16-95" fmla="*/ 2840340 w 3888432"/>
              <a:gd name="connsiteY16-96" fmla="*/ 1479943 h 3960440"/>
              <a:gd name="connsiteX17-97" fmla="*/ 878058 w 3888432"/>
              <a:gd name="connsiteY17-98" fmla="*/ 648072 h 3960440"/>
              <a:gd name="connsiteX18-99" fmla="*/ 554477 w 3888432"/>
              <a:gd name="connsiteY18-100" fmla="*/ 971653 h 3960440"/>
              <a:gd name="connsiteX19-101" fmla="*/ 878058 w 3888432"/>
              <a:gd name="connsiteY19-102" fmla="*/ 1295234 h 3960440"/>
              <a:gd name="connsiteX20-103" fmla="*/ 1201639 w 3888432"/>
              <a:gd name="connsiteY20-104" fmla="*/ 971653 h 3960440"/>
              <a:gd name="connsiteX21-105" fmla="*/ 878058 w 3888432"/>
              <a:gd name="connsiteY21-106" fmla="*/ 648072 h 3960440"/>
              <a:gd name="connsiteX22-107" fmla="*/ 333511 w 3888432"/>
              <a:gd name="connsiteY22-108" fmla="*/ 0 h 3960440"/>
              <a:gd name="connsiteX23-109" fmla="*/ 3554921 w 3888432"/>
              <a:gd name="connsiteY23-110" fmla="*/ 0 h 3960440"/>
              <a:gd name="connsiteX24-111" fmla="*/ 3888432 w 3888432"/>
              <a:gd name="connsiteY24-112" fmla="*/ 333511 h 3960440"/>
              <a:gd name="connsiteX25-113" fmla="*/ 3888432 w 3888432"/>
              <a:gd name="connsiteY25-114" fmla="*/ 3626929 h 3960440"/>
              <a:gd name="connsiteX26-115" fmla="*/ 3554921 w 3888432"/>
              <a:gd name="connsiteY26-116" fmla="*/ 3960440 h 3960440"/>
              <a:gd name="connsiteX27-117" fmla="*/ 333511 w 3888432"/>
              <a:gd name="connsiteY27-118" fmla="*/ 3960440 h 3960440"/>
              <a:gd name="connsiteX28-119" fmla="*/ 0 w 3888432"/>
              <a:gd name="connsiteY28-120" fmla="*/ 3626929 h 3960440"/>
              <a:gd name="connsiteX29-121" fmla="*/ 0 w 3888432"/>
              <a:gd name="connsiteY29-122" fmla="*/ 333511 h 3960440"/>
              <a:gd name="connsiteX30-123" fmla="*/ 333511 w 3888432"/>
              <a:gd name="connsiteY30-124" fmla="*/ 0 h 3960440"/>
              <a:gd name="connsiteX0-125" fmla="*/ 554477 w 3888432"/>
              <a:gd name="connsiteY0-126" fmla="*/ 1512168 h 3960440"/>
              <a:gd name="connsiteX1-127" fmla="*/ 554477 w 3888432"/>
              <a:gd name="connsiteY1-128" fmla="*/ 3312368 h 3960440"/>
              <a:gd name="connsiteX2-129" fmla="*/ 1201638 w 3888432"/>
              <a:gd name="connsiteY2-130" fmla="*/ 3312368 h 3960440"/>
              <a:gd name="connsiteX3-131" fmla="*/ 1201638 w 3888432"/>
              <a:gd name="connsiteY3-132" fmla="*/ 1512168 h 3960440"/>
              <a:gd name="connsiteX4-133" fmla="*/ 554477 w 3888432"/>
              <a:gd name="connsiteY4-134" fmla="*/ 1512168 h 3960440"/>
              <a:gd name="connsiteX5-135" fmla="*/ 2840340 w 3888432"/>
              <a:gd name="connsiteY5-136" fmla="*/ 1479943 h 3960440"/>
              <a:gd name="connsiteX6-137" fmla="*/ 2136833 w 3888432"/>
              <a:gd name="connsiteY6-138" fmla="*/ 1785510 h 3960440"/>
              <a:gd name="connsiteX7-139" fmla="*/ 2136833 w 3888432"/>
              <a:gd name="connsiteY7-140" fmla="*/ 1510185 h 3960440"/>
              <a:gd name="connsiteX8-141" fmla="*/ 1489672 w 3888432"/>
              <a:gd name="connsiteY8-142" fmla="*/ 1510185 h 3960440"/>
              <a:gd name="connsiteX9-143" fmla="*/ 1489672 w 3888432"/>
              <a:gd name="connsiteY9-144" fmla="*/ 3310385 h 3960440"/>
              <a:gd name="connsiteX10-145" fmla="*/ 2136833 w 3888432"/>
              <a:gd name="connsiteY10-146" fmla="*/ 3310385 h 3960440"/>
              <a:gd name="connsiteX11-147" fmla="*/ 2136833 w 3888432"/>
              <a:gd name="connsiteY11-148" fmla="*/ 2084121 h 3960440"/>
              <a:gd name="connsiteX12-149" fmla="*/ 2673919 w 3888432"/>
              <a:gd name="connsiteY12-150" fmla="*/ 2138897 h 3960440"/>
              <a:gd name="connsiteX13-151" fmla="*/ 2679688 w 3888432"/>
              <a:gd name="connsiteY13-152" fmla="*/ 3312366 h 3960440"/>
              <a:gd name="connsiteX14-153" fmla="*/ 3326849 w 3888432"/>
              <a:gd name="connsiteY14-154" fmla="*/ 3312366 h 3960440"/>
              <a:gd name="connsiteX15-155" fmla="*/ 3333768 w 3888432"/>
              <a:gd name="connsiteY15-156" fmla="*/ 2128613 h 3960440"/>
              <a:gd name="connsiteX16-157" fmla="*/ 2840340 w 3888432"/>
              <a:gd name="connsiteY16-158" fmla="*/ 1479943 h 3960440"/>
              <a:gd name="connsiteX17-159" fmla="*/ 878058 w 3888432"/>
              <a:gd name="connsiteY17-160" fmla="*/ 648072 h 3960440"/>
              <a:gd name="connsiteX18-161" fmla="*/ 554477 w 3888432"/>
              <a:gd name="connsiteY18-162" fmla="*/ 971653 h 3960440"/>
              <a:gd name="connsiteX19-163" fmla="*/ 878058 w 3888432"/>
              <a:gd name="connsiteY19-164" fmla="*/ 1295234 h 3960440"/>
              <a:gd name="connsiteX20-165" fmla="*/ 1201639 w 3888432"/>
              <a:gd name="connsiteY20-166" fmla="*/ 971653 h 3960440"/>
              <a:gd name="connsiteX21-167" fmla="*/ 878058 w 3888432"/>
              <a:gd name="connsiteY21-168" fmla="*/ 648072 h 3960440"/>
              <a:gd name="connsiteX22-169" fmla="*/ 333511 w 3888432"/>
              <a:gd name="connsiteY22-170" fmla="*/ 0 h 3960440"/>
              <a:gd name="connsiteX23-171" fmla="*/ 3554921 w 3888432"/>
              <a:gd name="connsiteY23-172" fmla="*/ 0 h 3960440"/>
              <a:gd name="connsiteX24-173" fmla="*/ 3888432 w 3888432"/>
              <a:gd name="connsiteY24-174" fmla="*/ 333511 h 3960440"/>
              <a:gd name="connsiteX25-175" fmla="*/ 3888432 w 3888432"/>
              <a:gd name="connsiteY25-176" fmla="*/ 3626929 h 3960440"/>
              <a:gd name="connsiteX26-177" fmla="*/ 3554921 w 3888432"/>
              <a:gd name="connsiteY26-178" fmla="*/ 3960440 h 3960440"/>
              <a:gd name="connsiteX27-179" fmla="*/ 333511 w 3888432"/>
              <a:gd name="connsiteY27-180" fmla="*/ 3960440 h 3960440"/>
              <a:gd name="connsiteX28-181" fmla="*/ 0 w 3888432"/>
              <a:gd name="connsiteY28-182" fmla="*/ 3626929 h 3960440"/>
              <a:gd name="connsiteX29-183" fmla="*/ 0 w 3888432"/>
              <a:gd name="connsiteY29-184" fmla="*/ 333511 h 3960440"/>
              <a:gd name="connsiteX30-185" fmla="*/ 333511 w 3888432"/>
              <a:gd name="connsiteY30-186" fmla="*/ 0 h 3960440"/>
              <a:gd name="connsiteX0-187" fmla="*/ 554477 w 3888432"/>
              <a:gd name="connsiteY0-188" fmla="*/ 1512168 h 3960440"/>
              <a:gd name="connsiteX1-189" fmla="*/ 554477 w 3888432"/>
              <a:gd name="connsiteY1-190" fmla="*/ 3312368 h 3960440"/>
              <a:gd name="connsiteX2-191" fmla="*/ 1201638 w 3888432"/>
              <a:gd name="connsiteY2-192" fmla="*/ 3312368 h 3960440"/>
              <a:gd name="connsiteX3-193" fmla="*/ 1201638 w 3888432"/>
              <a:gd name="connsiteY3-194" fmla="*/ 1512168 h 3960440"/>
              <a:gd name="connsiteX4-195" fmla="*/ 554477 w 3888432"/>
              <a:gd name="connsiteY4-196" fmla="*/ 1512168 h 3960440"/>
              <a:gd name="connsiteX5-197" fmla="*/ 2840340 w 3888432"/>
              <a:gd name="connsiteY5-198" fmla="*/ 1479943 h 3960440"/>
              <a:gd name="connsiteX6-199" fmla="*/ 2136833 w 3888432"/>
              <a:gd name="connsiteY6-200" fmla="*/ 1785510 h 3960440"/>
              <a:gd name="connsiteX7-201" fmla="*/ 2136833 w 3888432"/>
              <a:gd name="connsiteY7-202" fmla="*/ 1510185 h 3960440"/>
              <a:gd name="connsiteX8-203" fmla="*/ 1489672 w 3888432"/>
              <a:gd name="connsiteY8-204" fmla="*/ 1510185 h 3960440"/>
              <a:gd name="connsiteX9-205" fmla="*/ 1489672 w 3888432"/>
              <a:gd name="connsiteY9-206" fmla="*/ 3310385 h 3960440"/>
              <a:gd name="connsiteX10-207" fmla="*/ 2136833 w 3888432"/>
              <a:gd name="connsiteY10-208" fmla="*/ 3310385 h 3960440"/>
              <a:gd name="connsiteX11-209" fmla="*/ 2136833 w 3888432"/>
              <a:gd name="connsiteY11-210" fmla="*/ 2084121 h 3960440"/>
              <a:gd name="connsiteX12-211" fmla="*/ 2673919 w 3888432"/>
              <a:gd name="connsiteY12-212" fmla="*/ 2138897 h 3960440"/>
              <a:gd name="connsiteX13-213" fmla="*/ 2679688 w 3888432"/>
              <a:gd name="connsiteY13-214" fmla="*/ 3312366 h 3960440"/>
              <a:gd name="connsiteX14-215" fmla="*/ 3326849 w 3888432"/>
              <a:gd name="connsiteY14-216" fmla="*/ 3312366 h 3960440"/>
              <a:gd name="connsiteX15-217" fmla="*/ 3333768 w 3888432"/>
              <a:gd name="connsiteY15-218" fmla="*/ 2128613 h 3960440"/>
              <a:gd name="connsiteX16-219" fmla="*/ 2840340 w 3888432"/>
              <a:gd name="connsiteY16-220" fmla="*/ 1479943 h 3960440"/>
              <a:gd name="connsiteX17-221" fmla="*/ 878058 w 3888432"/>
              <a:gd name="connsiteY17-222" fmla="*/ 648072 h 3960440"/>
              <a:gd name="connsiteX18-223" fmla="*/ 554477 w 3888432"/>
              <a:gd name="connsiteY18-224" fmla="*/ 971653 h 3960440"/>
              <a:gd name="connsiteX19-225" fmla="*/ 878058 w 3888432"/>
              <a:gd name="connsiteY19-226" fmla="*/ 1295234 h 3960440"/>
              <a:gd name="connsiteX20-227" fmla="*/ 1201639 w 3888432"/>
              <a:gd name="connsiteY20-228" fmla="*/ 971653 h 3960440"/>
              <a:gd name="connsiteX21-229" fmla="*/ 878058 w 3888432"/>
              <a:gd name="connsiteY21-230" fmla="*/ 648072 h 3960440"/>
              <a:gd name="connsiteX22-231" fmla="*/ 333511 w 3888432"/>
              <a:gd name="connsiteY22-232" fmla="*/ 0 h 3960440"/>
              <a:gd name="connsiteX23-233" fmla="*/ 3554921 w 3888432"/>
              <a:gd name="connsiteY23-234" fmla="*/ 0 h 3960440"/>
              <a:gd name="connsiteX24-235" fmla="*/ 3888432 w 3888432"/>
              <a:gd name="connsiteY24-236" fmla="*/ 333511 h 3960440"/>
              <a:gd name="connsiteX25-237" fmla="*/ 3888432 w 3888432"/>
              <a:gd name="connsiteY25-238" fmla="*/ 3626929 h 3960440"/>
              <a:gd name="connsiteX26-239" fmla="*/ 3554921 w 3888432"/>
              <a:gd name="connsiteY26-240" fmla="*/ 3960440 h 3960440"/>
              <a:gd name="connsiteX27-241" fmla="*/ 333511 w 3888432"/>
              <a:gd name="connsiteY27-242" fmla="*/ 3960440 h 3960440"/>
              <a:gd name="connsiteX28-243" fmla="*/ 0 w 3888432"/>
              <a:gd name="connsiteY28-244" fmla="*/ 3626929 h 3960440"/>
              <a:gd name="connsiteX29-245" fmla="*/ 0 w 3888432"/>
              <a:gd name="connsiteY29-246" fmla="*/ 333511 h 3960440"/>
              <a:gd name="connsiteX30-247" fmla="*/ 333511 w 3888432"/>
              <a:gd name="connsiteY30-248" fmla="*/ 0 h 3960440"/>
              <a:gd name="connsiteX0-249" fmla="*/ 554477 w 3888432"/>
              <a:gd name="connsiteY0-250" fmla="*/ 1512168 h 3960440"/>
              <a:gd name="connsiteX1-251" fmla="*/ 554477 w 3888432"/>
              <a:gd name="connsiteY1-252" fmla="*/ 3312368 h 3960440"/>
              <a:gd name="connsiteX2-253" fmla="*/ 1201638 w 3888432"/>
              <a:gd name="connsiteY2-254" fmla="*/ 3312368 h 3960440"/>
              <a:gd name="connsiteX3-255" fmla="*/ 1201638 w 3888432"/>
              <a:gd name="connsiteY3-256" fmla="*/ 1512168 h 3960440"/>
              <a:gd name="connsiteX4-257" fmla="*/ 554477 w 3888432"/>
              <a:gd name="connsiteY4-258" fmla="*/ 1512168 h 3960440"/>
              <a:gd name="connsiteX5-259" fmla="*/ 2840340 w 3888432"/>
              <a:gd name="connsiteY5-260" fmla="*/ 1479943 h 3960440"/>
              <a:gd name="connsiteX6-261" fmla="*/ 2136833 w 3888432"/>
              <a:gd name="connsiteY6-262" fmla="*/ 1785510 h 3960440"/>
              <a:gd name="connsiteX7-263" fmla="*/ 2136833 w 3888432"/>
              <a:gd name="connsiteY7-264" fmla="*/ 1510185 h 3960440"/>
              <a:gd name="connsiteX8-265" fmla="*/ 1489672 w 3888432"/>
              <a:gd name="connsiteY8-266" fmla="*/ 1510185 h 3960440"/>
              <a:gd name="connsiteX9-267" fmla="*/ 1489672 w 3888432"/>
              <a:gd name="connsiteY9-268" fmla="*/ 3310385 h 3960440"/>
              <a:gd name="connsiteX10-269" fmla="*/ 2136833 w 3888432"/>
              <a:gd name="connsiteY10-270" fmla="*/ 3310385 h 3960440"/>
              <a:gd name="connsiteX11-271" fmla="*/ 2136833 w 3888432"/>
              <a:gd name="connsiteY11-272" fmla="*/ 2084121 h 3960440"/>
              <a:gd name="connsiteX12-273" fmla="*/ 2673919 w 3888432"/>
              <a:gd name="connsiteY12-274" fmla="*/ 2138897 h 3960440"/>
              <a:gd name="connsiteX13-275" fmla="*/ 2679688 w 3888432"/>
              <a:gd name="connsiteY13-276" fmla="*/ 3312366 h 3960440"/>
              <a:gd name="connsiteX14-277" fmla="*/ 3326849 w 3888432"/>
              <a:gd name="connsiteY14-278" fmla="*/ 3312366 h 3960440"/>
              <a:gd name="connsiteX15-279" fmla="*/ 3333768 w 3888432"/>
              <a:gd name="connsiteY15-280" fmla="*/ 2128613 h 3960440"/>
              <a:gd name="connsiteX16-281" fmla="*/ 2840340 w 3888432"/>
              <a:gd name="connsiteY16-282" fmla="*/ 1479943 h 3960440"/>
              <a:gd name="connsiteX17-283" fmla="*/ 878058 w 3888432"/>
              <a:gd name="connsiteY17-284" fmla="*/ 648072 h 3960440"/>
              <a:gd name="connsiteX18-285" fmla="*/ 554477 w 3888432"/>
              <a:gd name="connsiteY18-286" fmla="*/ 971653 h 3960440"/>
              <a:gd name="connsiteX19-287" fmla="*/ 878058 w 3888432"/>
              <a:gd name="connsiteY19-288" fmla="*/ 1295234 h 3960440"/>
              <a:gd name="connsiteX20-289" fmla="*/ 1201639 w 3888432"/>
              <a:gd name="connsiteY20-290" fmla="*/ 971653 h 3960440"/>
              <a:gd name="connsiteX21-291" fmla="*/ 878058 w 3888432"/>
              <a:gd name="connsiteY21-292" fmla="*/ 648072 h 3960440"/>
              <a:gd name="connsiteX22-293" fmla="*/ 333511 w 3888432"/>
              <a:gd name="connsiteY22-294" fmla="*/ 0 h 3960440"/>
              <a:gd name="connsiteX23-295" fmla="*/ 3554921 w 3888432"/>
              <a:gd name="connsiteY23-296" fmla="*/ 0 h 3960440"/>
              <a:gd name="connsiteX24-297" fmla="*/ 3888432 w 3888432"/>
              <a:gd name="connsiteY24-298" fmla="*/ 333511 h 3960440"/>
              <a:gd name="connsiteX25-299" fmla="*/ 3888432 w 3888432"/>
              <a:gd name="connsiteY25-300" fmla="*/ 3626929 h 3960440"/>
              <a:gd name="connsiteX26-301" fmla="*/ 3554921 w 3888432"/>
              <a:gd name="connsiteY26-302" fmla="*/ 3960440 h 3960440"/>
              <a:gd name="connsiteX27-303" fmla="*/ 333511 w 3888432"/>
              <a:gd name="connsiteY27-304" fmla="*/ 3960440 h 3960440"/>
              <a:gd name="connsiteX28-305" fmla="*/ 0 w 3888432"/>
              <a:gd name="connsiteY28-306" fmla="*/ 3626929 h 3960440"/>
              <a:gd name="connsiteX29-307" fmla="*/ 0 w 3888432"/>
              <a:gd name="connsiteY29-308" fmla="*/ 333511 h 3960440"/>
              <a:gd name="connsiteX30-309" fmla="*/ 333511 w 3888432"/>
              <a:gd name="connsiteY30-310" fmla="*/ 0 h 3960440"/>
              <a:gd name="connsiteX0-311" fmla="*/ 554477 w 3888432"/>
              <a:gd name="connsiteY0-312" fmla="*/ 1512168 h 3960440"/>
              <a:gd name="connsiteX1-313" fmla="*/ 554477 w 3888432"/>
              <a:gd name="connsiteY1-314" fmla="*/ 3312368 h 3960440"/>
              <a:gd name="connsiteX2-315" fmla="*/ 1201638 w 3888432"/>
              <a:gd name="connsiteY2-316" fmla="*/ 3312368 h 3960440"/>
              <a:gd name="connsiteX3-317" fmla="*/ 1201638 w 3888432"/>
              <a:gd name="connsiteY3-318" fmla="*/ 1512168 h 3960440"/>
              <a:gd name="connsiteX4-319" fmla="*/ 554477 w 3888432"/>
              <a:gd name="connsiteY4-320" fmla="*/ 1512168 h 3960440"/>
              <a:gd name="connsiteX5-321" fmla="*/ 2840340 w 3888432"/>
              <a:gd name="connsiteY5-322" fmla="*/ 1479943 h 3960440"/>
              <a:gd name="connsiteX6-323" fmla="*/ 2136833 w 3888432"/>
              <a:gd name="connsiteY6-324" fmla="*/ 1785510 h 3960440"/>
              <a:gd name="connsiteX7-325" fmla="*/ 2136833 w 3888432"/>
              <a:gd name="connsiteY7-326" fmla="*/ 1510185 h 3960440"/>
              <a:gd name="connsiteX8-327" fmla="*/ 1489672 w 3888432"/>
              <a:gd name="connsiteY8-328" fmla="*/ 1510185 h 3960440"/>
              <a:gd name="connsiteX9-329" fmla="*/ 1489672 w 3888432"/>
              <a:gd name="connsiteY9-330" fmla="*/ 3310385 h 3960440"/>
              <a:gd name="connsiteX10-331" fmla="*/ 2136833 w 3888432"/>
              <a:gd name="connsiteY10-332" fmla="*/ 3310385 h 3960440"/>
              <a:gd name="connsiteX11-333" fmla="*/ 2147184 w 3888432"/>
              <a:gd name="connsiteY11-334" fmla="*/ 2155564 h 3960440"/>
              <a:gd name="connsiteX12-335" fmla="*/ 2673919 w 3888432"/>
              <a:gd name="connsiteY12-336" fmla="*/ 2138897 h 3960440"/>
              <a:gd name="connsiteX13-337" fmla="*/ 2679688 w 3888432"/>
              <a:gd name="connsiteY13-338" fmla="*/ 3312366 h 3960440"/>
              <a:gd name="connsiteX14-339" fmla="*/ 3326849 w 3888432"/>
              <a:gd name="connsiteY14-340" fmla="*/ 3312366 h 3960440"/>
              <a:gd name="connsiteX15-341" fmla="*/ 3333768 w 3888432"/>
              <a:gd name="connsiteY15-342" fmla="*/ 2128613 h 3960440"/>
              <a:gd name="connsiteX16-343" fmla="*/ 2840340 w 3888432"/>
              <a:gd name="connsiteY16-344" fmla="*/ 1479943 h 3960440"/>
              <a:gd name="connsiteX17-345" fmla="*/ 878058 w 3888432"/>
              <a:gd name="connsiteY17-346" fmla="*/ 648072 h 3960440"/>
              <a:gd name="connsiteX18-347" fmla="*/ 554477 w 3888432"/>
              <a:gd name="connsiteY18-348" fmla="*/ 971653 h 3960440"/>
              <a:gd name="connsiteX19-349" fmla="*/ 878058 w 3888432"/>
              <a:gd name="connsiteY19-350" fmla="*/ 1295234 h 3960440"/>
              <a:gd name="connsiteX20-351" fmla="*/ 1201639 w 3888432"/>
              <a:gd name="connsiteY20-352" fmla="*/ 971653 h 3960440"/>
              <a:gd name="connsiteX21-353" fmla="*/ 878058 w 3888432"/>
              <a:gd name="connsiteY21-354" fmla="*/ 648072 h 3960440"/>
              <a:gd name="connsiteX22-355" fmla="*/ 333511 w 3888432"/>
              <a:gd name="connsiteY22-356" fmla="*/ 0 h 3960440"/>
              <a:gd name="connsiteX23-357" fmla="*/ 3554921 w 3888432"/>
              <a:gd name="connsiteY23-358" fmla="*/ 0 h 3960440"/>
              <a:gd name="connsiteX24-359" fmla="*/ 3888432 w 3888432"/>
              <a:gd name="connsiteY24-360" fmla="*/ 333511 h 3960440"/>
              <a:gd name="connsiteX25-361" fmla="*/ 3888432 w 3888432"/>
              <a:gd name="connsiteY25-362" fmla="*/ 3626929 h 3960440"/>
              <a:gd name="connsiteX26-363" fmla="*/ 3554921 w 3888432"/>
              <a:gd name="connsiteY26-364" fmla="*/ 3960440 h 3960440"/>
              <a:gd name="connsiteX27-365" fmla="*/ 333511 w 3888432"/>
              <a:gd name="connsiteY27-366" fmla="*/ 3960440 h 3960440"/>
              <a:gd name="connsiteX28-367" fmla="*/ 0 w 3888432"/>
              <a:gd name="connsiteY28-368" fmla="*/ 3626929 h 3960440"/>
              <a:gd name="connsiteX29-369" fmla="*/ 0 w 3888432"/>
              <a:gd name="connsiteY29-370" fmla="*/ 333511 h 3960440"/>
              <a:gd name="connsiteX30-371" fmla="*/ 333511 w 3888432"/>
              <a:gd name="connsiteY30-372" fmla="*/ 0 h 3960440"/>
              <a:gd name="connsiteX0-373" fmla="*/ 554477 w 3888432"/>
              <a:gd name="connsiteY0-374" fmla="*/ 1512168 h 3960440"/>
              <a:gd name="connsiteX1-375" fmla="*/ 554477 w 3888432"/>
              <a:gd name="connsiteY1-376" fmla="*/ 3312368 h 3960440"/>
              <a:gd name="connsiteX2-377" fmla="*/ 1201638 w 3888432"/>
              <a:gd name="connsiteY2-378" fmla="*/ 3312368 h 3960440"/>
              <a:gd name="connsiteX3-379" fmla="*/ 1201638 w 3888432"/>
              <a:gd name="connsiteY3-380" fmla="*/ 1512168 h 3960440"/>
              <a:gd name="connsiteX4-381" fmla="*/ 554477 w 3888432"/>
              <a:gd name="connsiteY4-382" fmla="*/ 1512168 h 3960440"/>
              <a:gd name="connsiteX5-383" fmla="*/ 2840340 w 3888432"/>
              <a:gd name="connsiteY5-384" fmla="*/ 1479943 h 3960440"/>
              <a:gd name="connsiteX6-385" fmla="*/ 2136833 w 3888432"/>
              <a:gd name="connsiteY6-386" fmla="*/ 1785510 h 3960440"/>
              <a:gd name="connsiteX7-387" fmla="*/ 2136833 w 3888432"/>
              <a:gd name="connsiteY7-388" fmla="*/ 1510185 h 3960440"/>
              <a:gd name="connsiteX8-389" fmla="*/ 1489672 w 3888432"/>
              <a:gd name="connsiteY8-390" fmla="*/ 1510185 h 3960440"/>
              <a:gd name="connsiteX9-391" fmla="*/ 1489672 w 3888432"/>
              <a:gd name="connsiteY9-392" fmla="*/ 3310385 h 3960440"/>
              <a:gd name="connsiteX10-393" fmla="*/ 2136833 w 3888432"/>
              <a:gd name="connsiteY10-394" fmla="*/ 3310385 h 3960440"/>
              <a:gd name="connsiteX11-395" fmla="*/ 2147184 w 3888432"/>
              <a:gd name="connsiteY11-396" fmla="*/ 2155564 h 3960440"/>
              <a:gd name="connsiteX12-397" fmla="*/ 2673919 w 3888432"/>
              <a:gd name="connsiteY12-398" fmla="*/ 2138897 h 3960440"/>
              <a:gd name="connsiteX13-399" fmla="*/ 2679688 w 3888432"/>
              <a:gd name="connsiteY13-400" fmla="*/ 3312366 h 3960440"/>
              <a:gd name="connsiteX14-401" fmla="*/ 3326849 w 3888432"/>
              <a:gd name="connsiteY14-402" fmla="*/ 3312366 h 3960440"/>
              <a:gd name="connsiteX15-403" fmla="*/ 3333768 w 3888432"/>
              <a:gd name="connsiteY15-404" fmla="*/ 2128613 h 3960440"/>
              <a:gd name="connsiteX16-405" fmla="*/ 2840340 w 3888432"/>
              <a:gd name="connsiteY16-406" fmla="*/ 1479943 h 3960440"/>
              <a:gd name="connsiteX17-407" fmla="*/ 878058 w 3888432"/>
              <a:gd name="connsiteY17-408" fmla="*/ 648072 h 3960440"/>
              <a:gd name="connsiteX18-409" fmla="*/ 554477 w 3888432"/>
              <a:gd name="connsiteY18-410" fmla="*/ 971653 h 3960440"/>
              <a:gd name="connsiteX19-411" fmla="*/ 878058 w 3888432"/>
              <a:gd name="connsiteY19-412" fmla="*/ 1295234 h 3960440"/>
              <a:gd name="connsiteX20-413" fmla="*/ 1201639 w 3888432"/>
              <a:gd name="connsiteY20-414" fmla="*/ 971653 h 3960440"/>
              <a:gd name="connsiteX21-415" fmla="*/ 878058 w 3888432"/>
              <a:gd name="connsiteY21-416" fmla="*/ 648072 h 3960440"/>
              <a:gd name="connsiteX22-417" fmla="*/ 333511 w 3888432"/>
              <a:gd name="connsiteY22-418" fmla="*/ 0 h 3960440"/>
              <a:gd name="connsiteX23-419" fmla="*/ 3554921 w 3888432"/>
              <a:gd name="connsiteY23-420" fmla="*/ 0 h 3960440"/>
              <a:gd name="connsiteX24-421" fmla="*/ 3888432 w 3888432"/>
              <a:gd name="connsiteY24-422" fmla="*/ 333511 h 3960440"/>
              <a:gd name="connsiteX25-423" fmla="*/ 3888432 w 3888432"/>
              <a:gd name="connsiteY25-424" fmla="*/ 3626929 h 3960440"/>
              <a:gd name="connsiteX26-425" fmla="*/ 3554921 w 3888432"/>
              <a:gd name="connsiteY26-426" fmla="*/ 3960440 h 3960440"/>
              <a:gd name="connsiteX27-427" fmla="*/ 333511 w 3888432"/>
              <a:gd name="connsiteY27-428" fmla="*/ 3960440 h 3960440"/>
              <a:gd name="connsiteX28-429" fmla="*/ 0 w 3888432"/>
              <a:gd name="connsiteY28-430" fmla="*/ 3626929 h 3960440"/>
              <a:gd name="connsiteX29-431" fmla="*/ 0 w 3888432"/>
              <a:gd name="connsiteY29-432" fmla="*/ 333511 h 3960440"/>
              <a:gd name="connsiteX30-433" fmla="*/ 333511 w 3888432"/>
              <a:gd name="connsiteY30-434" fmla="*/ 0 h 3960440"/>
              <a:gd name="connsiteX0-435" fmla="*/ 554477 w 3888432"/>
              <a:gd name="connsiteY0-436" fmla="*/ 1512168 h 3960440"/>
              <a:gd name="connsiteX1-437" fmla="*/ 554477 w 3888432"/>
              <a:gd name="connsiteY1-438" fmla="*/ 3312368 h 3960440"/>
              <a:gd name="connsiteX2-439" fmla="*/ 1201638 w 3888432"/>
              <a:gd name="connsiteY2-440" fmla="*/ 3312368 h 3960440"/>
              <a:gd name="connsiteX3-441" fmla="*/ 1201638 w 3888432"/>
              <a:gd name="connsiteY3-442" fmla="*/ 1512168 h 3960440"/>
              <a:gd name="connsiteX4-443" fmla="*/ 554477 w 3888432"/>
              <a:gd name="connsiteY4-444" fmla="*/ 1512168 h 3960440"/>
              <a:gd name="connsiteX5-445" fmla="*/ 2840340 w 3888432"/>
              <a:gd name="connsiteY5-446" fmla="*/ 1479943 h 3960440"/>
              <a:gd name="connsiteX6-447" fmla="*/ 2136833 w 3888432"/>
              <a:gd name="connsiteY6-448" fmla="*/ 1785510 h 3960440"/>
              <a:gd name="connsiteX7-449" fmla="*/ 2136833 w 3888432"/>
              <a:gd name="connsiteY7-450" fmla="*/ 1510185 h 3960440"/>
              <a:gd name="connsiteX8-451" fmla="*/ 1489672 w 3888432"/>
              <a:gd name="connsiteY8-452" fmla="*/ 1510185 h 3960440"/>
              <a:gd name="connsiteX9-453" fmla="*/ 1489672 w 3888432"/>
              <a:gd name="connsiteY9-454" fmla="*/ 3310385 h 3960440"/>
              <a:gd name="connsiteX10-455" fmla="*/ 2136833 w 3888432"/>
              <a:gd name="connsiteY10-456" fmla="*/ 3310385 h 3960440"/>
              <a:gd name="connsiteX11-457" fmla="*/ 2147184 w 3888432"/>
              <a:gd name="connsiteY11-458" fmla="*/ 2155564 h 3960440"/>
              <a:gd name="connsiteX12-459" fmla="*/ 2673919 w 3888432"/>
              <a:gd name="connsiteY12-460" fmla="*/ 2138897 h 3960440"/>
              <a:gd name="connsiteX13-461" fmla="*/ 2679688 w 3888432"/>
              <a:gd name="connsiteY13-462" fmla="*/ 3312366 h 3960440"/>
              <a:gd name="connsiteX14-463" fmla="*/ 3326849 w 3888432"/>
              <a:gd name="connsiteY14-464" fmla="*/ 3312366 h 3960440"/>
              <a:gd name="connsiteX15-465" fmla="*/ 3333768 w 3888432"/>
              <a:gd name="connsiteY15-466" fmla="*/ 2128613 h 3960440"/>
              <a:gd name="connsiteX16-467" fmla="*/ 2840340 w 3888432"/>
              <a:gd name="connsiteY16-468" fmla="*/ 1479943 h 3960440"/>
              <a:gd name="connsiteX17-469" fmla="*/ 878058 w 3888432"/>
              <a:gd name="connsiteY17-470" fmla="*/ 648072 h 3960440"/>
              <a:gd name="connsiteX18-471" fmla="*/ 554477 w 3888432"/>
              <a:gd name="connsiteY18-472" fmla="*/ 971653 h 3960440"/>
              <a:gd name="connsiteX19-473" fmla="*/ 878058 w 3888432"/>
              <a:gd name="connsiteY19-474" fmla="*/ 1295234 h 3960440"/>
              <a:gd name="connsiteX20-475" fmla="*/ 1201639 w 3888432"/>
              <a:gd name="connsiteY20-476" fmla="*/ 971653 h 3960440"/>
              <a:gd name="connsiteX21-477" fmla="*/ 878058 w 3888432"/>
              <a:gd name="connsiteY21-478" fmla="*/ 648072 h 3960440"/>
              <a:gd name="connsiteX22-479" fmla="*/ 333511 w 3888432"/>
              <a:gd name="connsiteY22-480" fmla="*/ 0 h 3960440"/>
              <a:gd name="connsiteX23-481" fmla="*/ 3554921 w 3888432"/>
              <a:gd name="connsiteY23-482" fmla="*/ 0 h 3960440"/>
              <a:gd name="connsiteX24-483" fmla="*/ 3888432 w 3888432"/>
              <a:gd name="connsiteY24-484" fmla="*/ 333511 h 3960440"/>
              <a:gd name="connsiteX25-485" fmla="*/ 3888432 w 3888432"/>
              <a:gd name="connsiteY25-486" fmla="*/ 3626929 h 3960440"/>
              <a:gd name="connsiteX26-487" fmla="*/ 3554921 w 3888432"/>
              <a:gd name="connsiteY26-488" fmla="*/ 3960440 h 3960440"/>
              <a:gd name="connsiteX27-489" fmla="*/ 333511 w 3888432"/>
              <a:gd name="connsiteY27-490" fmla="*/ 3960440 h 3960440"/>
              <a:gd name="connsiteX28-491" fmla="*/ 0 w 3888432"/>
              <a:gd name="connsiteY28-492" fmla="*/ 3626929 h 3960440"/>
              <a:gd name="connsiteX29-493" fmla="*/ 0 w 3888432"/>
              <a:gd name="connsiteY29-494" fmla="*/ 333511 h 3960440"/>
              <a:gd name="connsiteX30-495" fmla="*/ 333511 w 3888432"/>
              <a:gd name="connsiteY30-496" fmla="*/ 0 h 3960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9" name="Rounded Rectangle 2"/>
          <p:cNvSpPr/>
          <p:nvPr/>
        </p:nvSpPr>
        <p:spPr>
          <a:xfrm>
            <a:off x="5550186" y="4437370"/>
            <a:ext cx="408921" cy="40892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-1" fmla="*/ 3160999 w 3960000"/>
              <a:gd name="connsiteY0-2" fmla="*/ 1374274 h 3960000"/>
              <a:gd name="connsiteX1-3" fmla="*/ 3155132 w 3960000"/>
              <a:gd name="connsiteY1-4" fmla="*/ 1419362 h 3960000"/>
              <a:gd name="connsiteX2-5" fmla="*/ 3155131 w 3960000"/>
              <a:gd name="connsiteY2-6" fmla="*/ 1419362 h 3960000"/>
              <a:gd name="connsiteX3-7" fmla="*/ 3160999 w 3960000"/>
              <a:gd name="connsiteY3-8" fmla="*/ 1374274 h 3960000"/>
              <a:gd name="connsiteX4-9" fmla="*/ 2538382 w 3960000"/>
              <a:gd name="connsiteY4-10" fmla="*/ 802616 h 3960000"/>
              <a:gd name="connsiteX5-11" fmla="*/ 1921633 w 3960000"/>
              <a:gd name="connsiteY5-12" fmla="*/ 1419365 h 3960000"/>
              <a:gd name="connsiteX6-13" fmla="*/ 1942445 w 3960000"/>
              <a:gd name="connsiteY6-14" fmla="*/ 1570340 h 3960000"/>
              <a:gd name="connsiteX7-15" fmla="*/ 752016 w 3960000"/>
              <a:gd name="connsiteY7-16" fmla="*/ 931012 h 3960000"/>
              <a:gd name="connsiteX8-17" fmla="*/ 934030 w 3960000"/>
              <a:gd name="connsiteY8-18" fmla="*/ 1745738 h 3960000"/>
              <a:gd name="connsiteX9-19" fmla="*/ 665343 w 3960000"/>
              <a:gd name="connsiteY9-20" fmla="*/ 1650397 h 3960000"/>
              <a:gd name="connsiteX10-21" fmla="*/ 1111709 w 3960000"/>
              <a:gd name="connsiteY10-22" fmla="*/ 2257108 h 3960000"/>
              <a:gd name="connsiteX11-23" fmla="*/ 856023 w 3960000"/>
              <a:gd name="connsiteY11-24" fmla="*/ 2244108 h 3960000"/>
              <a:gd name="connsiteX12-25" fmla="*/ 1402064 w 3960000"/>
              <a:gd name="connsiteY12-26" fmla="*/ 2660137 h 3960000"/>
              <a:gd name="connsiteX13-27" fmla="*/ 552668 w 3960000"/>
              <a:gd name="connsiteY13-28" fmla="*/ 2902822 h 3960000"/>
              <a:gd name="connsiteX14-29" fmla="*/ 1978439 w 3960000"/>
              <a:gd name="connsiteY14-30" fmla="*/ 3093502 h 3960000"/>
              <a:gd name="connsiteX15-31" fmla="*/ 3053184 w 3960000"/>
              <a:gd name="connsiteY15-32" fmla="*/ 2031759 h 3960000"/>
              <a:gd name="connsiteX16-33" fmla="*/ 3207849 w 3960000"/>
              <a:gd name="connsiteY16-34" fmla="*/ 1493166 h 3960000"/>
              <a:gd name="connsiteX17-35" fmla="*/ 3407333 w 3960000"/>
              <a:gd name="connsiteY17-36" fmla="*/ 1117847 h 3960000"/>
              <a:gd name="connsiteX18-37" fmla="*/ 3108461 w 3960000"/>
              <a:gd name="connsiteY18-38" fmla="*/ 1185086 h 3960000"/>
              <a:gd name="connsiteX19-39" fmla="*/ 3334650 w 3960000"/>
              <a:gd name="connsiteY19-40" fmla="*/ 883134 h 3960000"/>
              <a:gd name="connsiteX20-41" fmla="*/ 2995677 w 3960000"/>
              <a:gd name="connsiteY20-42" fmla="*/ 1008938 h 3960000"/>
              <a:gd name="connsiteX21-43" fmla="*/ 2538382 w 3960000"/>
              <a:gd name="connsiteY21-44" fmla="*/ 802616 h 3960000"/>
              <a:gd name="connsiteX22-45" fmla="*/ 308009 w 3960000"/>
              <a:gd name="connsiteY22-46" fmla="*/ 0 h 3960000"/>
              <a:gd name="connsiteX23-47" fmla="*/ 3651991 w 3960000"/>
              <a:gd name="connsiteY23-48" fmla="*/ 0 h 3960000"/>
              <a:gd name="connsiteX24-49" fmla="*/ 3960000 w 3960000"/>
              <a:gd name="connsiteY24-50" fmla="*/ 308009 h 3960000"/>
              <a:gd name="connsiteX25-51" fmla="*/ 3960000 w 3960000"/>
              <a:gd name="connsiteY25-52" fmla="*/ 3651991 h 3960000"/>
              <a:gd name="connsiteX26-53" fmla="*/ 3651991 w 3960000"/>
              <a:gd name="connsiteY26-54" fmla="*/ 3960000 h 3960000"/>
              <a:gd name="connsiteX27-55" fmla="*/ 308009 w 3960000"/>
              <a:gd name="connsiteY27-56" fmla="*/ 3960000 h 3960000"/>
              <a:gd name="connsiteX28-57" fmla="*/ 0 w 3960000"/>
              <a:gd name="connsiteY28-58" fmla="*/ 3651991 h 3960000"/>
              <a:gd name="connsiteX29-59" fmla="*/ 0 w 3960000"/>
              <a:gd name="connsiteY29-60" fmla="*/ 308009 h 3960000"/>
              <a:gd name="connsiteX30-61" fmla="*/ 308009 w 3960000"/>
              <a:gd name="connsiteY30-62" fmla="*/ 0 h 3960000"/>
              <a:gd name="connsiteX0-63" fmla="*/ 3160999 w 3960000"/>
              <a:gd name="connsiteY0-64" fmla="*/ 1374274 h 3960000"/>
              <a:gd name="connsiteX1-65" fmla="*/ 3155132 w 3960000"/>
              <a:gd name="connsiteY1-66" fmla="*/ 1419362 h 3960000"/>
              <a:gd name="connsiteX2-67" fmla="*/ 3160999 w 3960000"/>
              <a:gd name="connsiteY2-68" fmla="*/ 1374274 h 3960000"/>
              <a:gd name="connsiteX3-69" fmla="*/ 2538382 w 3960000"/>
              <a:gd name="connsiteY3-70" fmla="*/ 802616 h 3960000"/>
              <a:gd name="connsiteX4-71" fmla="*/ 1921633 w 3960000"/>
              <a:gd name="connsiteY4-72" fmla="*/ 1419365 h 3960000"/>
              <a:gd name="connsiteX5-73" fmla="*/ 1942445 w 3960000"/>
              <a:gd name="connsiteY5-74" fmla="*/ 1570340 h 3960000"/>
              <a:gd name="connsiteX6-75" fmla="*/ 752016 w 3960000"/>
              <a:gd name="connsiteY6-76" fmla="*/ 931012 h 3960000"/>
              <a:gd name="connsiteX7-77" fmla="*/ 934030 w 3960000"/>
              <a:gd name="connsiteY7-78" fmla="*/ 1745738 h 3960000"/>
              <a:gd name="connsiteX8-79" fmla="*/ 665343 w 3960000"/>
              <a:gd name="connsiteY8-80" fmla="*/ 1650397 h 3960000"/>
              <a:gd name="connsiteX9-81" fmla="*/ 1111709 w 3960000"/>
              <a:gd name="connsiteY9-82" fmla="*/ 2257108 h 3960000"/>
              <a:gd name="connsiteX10-83" fmla="*/ 856023 w 3960000"/>
              <a:gd name="connsiteY10-84" fmla="*/ 2244108 h 3960000"/>
              <a:gd name="connsiteX11-85" fmla="*/ 1402064 w 3960000"/>
              <a:gd name="connsiteY11-86" fmla="*/ 2660137 h 3960000"/>
              <a:gd name="connsiteX12-87" fmla="*/ 552668 w 3960000"/>
              <a:gd name="connsiteY12-88" fmla="*/ 2902822 h 3960000"/>
              <a:gd name="connsiteX13-89" fmla="*/ 1978439 w 3960000"/>
              <a:gd name="connsiteY13-90" fmla="*/ 3093502 h 3960000"/>
              <a:gd name="connsiteX14-91" fmla="*/ 3053184 w 3960000"/>
              <a:gd name="connsiteY14-92" fmla="*/ 2031759 h 3960000"/>
              <a:gd name="connsiteX15-93" fmla="*/ 3207849 w 3960000"/>
              <a:gd name="connsiteY15-94" fmla="*/ 1493166 h 3960000"/>
              <a:gd name="connsiteX16-95" fmla="*/ 3407333 w 3960000"/>
              <a:gd name="connsiteY16-96" fmla="*/ 1117847 h 3960000"/>
              <a:gd name="connsiteX17-97" fmla="*/ 3108461 w 3960000"/>
              <a:gd name="connsiteY17-98" fmla="*/ 1185086 h 3960000"/>
              <a:gd name="connsiteX18-99" fmla="*/ 3334650 w 3960000"/>
              <a:gd name="connsiteY18-100" fmla="*/ 883134 h 3960000"/>
              <a:gd name="connsiteX19-101" fmla="*/ 2995677 w 3960000"/>
              <a:gd name="connsiteY19-102" fmla="*/ 1008938 h 3960000"/>
              <a:gd name="connsiteX20-103" fmla="*/ 2538382 w 3960000"/>
              <a:gd name="connsiteY20-104" fmla="*/ 802616 h 3960000"/>
              <a:gd name="connsiteX21-105" fmla="*/ 308009 w 3960000"/>
              <a:gd name="connsiteY21-106" fmla="*/ 0 h 3960000"/>
              <a:gd name="connsiteX22-107" fmla="*/ 3651991 w 3960000"/>
              <a:gd name="connsiteY22-108" fmla="*/ 0 h 3960000"/>
              <a:gd name="connsiteX23-109" fmla="*/ 3960000 w 3960000"/>
              <a:gd name="connsiteY23-110" fmla="*/ 308009 h 3960000"/>
              <a:gd name="connsiteX24-111" fmla="*/ 3960000 w 3960000"/>
              <a:gd name="connsiteY24-112" fmla="*/ 3651991 h 3960000"/>
              <a:gd name="connsiteX25-113" fmla="*/ 3651991 w 3960000"/>
              <a:gd name="connsiteY25-114" fmla="*/ 3960000 h 3960000"/>
              <a:gd name="connsiteX26-115" fmla="*/ 308009 w 3960000"/>
              <a:gd name="connsiteY26-116" fmla="*/ 3960000 h 3960000"/>
              <a:gd name="connsiteX27-117" fmla="*/ 0 w 3960000"/>
              <a:gd name="connsiteY27-118" fmla="*/ 3651991 h 3960000"/>
              <a:gd name="connsiteX28-119" fmla="*/ 0 w 3960000"/>
              <a:gd name="connsiteY28-120" fmla="*/ 308009 h 3960000"/>
              <a:gd name="connsiteX29-121" fmla="*/ 308009 w 3960000"/>
              <a:gd name="connsiteY29-122" fmla="*/ 0 h 3960000"/>
              <a:gd name="connsiteX0-123" fmla="*/ 3160999 w 3960000"/>
              <a:gd name="connsiteY0-124" fmla="*/ 1374274 h 3960000"/>
              <a:gd name="connsiteX1-125" fmla="*/ 3155132 w 3960000"/>
              <a:gd name="connsiteY1-126" fmla="*/ 1419362 h 3960000"/>
              <a:gd name="connsiteX2-127" fmla="*/ 3160999 w 3960000"/>
              <a:gd name="connsiteY2-128" fmla="*/ 1374274 h 3960000"/>
              <a:gd name="connsiteX3-129" fmla="*/ 2538382 w 3960000"/>
              <a:gd name="connsiteY3-130" fmla="*/ 802616 h 3960000"/>
              <a:gd name="connsiteX4-131" fmla="*/ 1921633 w 3960000"/>
              <a:gd name="connsiteY4-132" fmla="*/ 1419365 h 3960000"/>
              <a:gd name="connsiteX5-133" fmla="*/ 1942445 w 3960000"/>
              <a:gd name="connsiteY5-134" fmla="*/ 1570340 h 3960000"/>
              <a:gd name="connsiteX6-135" fmla="*/ 752016 w 3960000"/>
              <a:gd name="connsiteY6-136" fmla="*/ 931012 h 3960000"/>
              <a:gd name="connsiteX7-137" fmla="*/ 934030 w 3960000"/>
              <a:gd name="connsiteY7-138" fmla="*/ 1745738 h 3960000"/>
              <a:gd name="connsiteX8-139" fmla="*/ 665343 w 3960000"/>
              <a:gd name="connsiteY8-140" fmla="*/ 1650397 h 3960000"/>
              <a:gd name="connsiteX9-141" fmla="*/ 1111709 w 3960000"/>
              <a:gd name="connsiteY9-142" fmla="*/ 2257108 h 3960000"/>
              <a:gd name="connsiteX10-143" fmla="*/ 856023 w 3960000"/>
              <a:gd name="connsiteY10-144" fmla="*/ 2244108 h 3960000"/>
              <a:gd name="connsiteX11-145" fmla="*/ 1402064 w 3960000"/>
              <a:gd name="connsiteY11-146" fmla="*/ 2660137 h 3960000"/>
              <a:gd name="connsiteX12-147" fmla="*/ 552668 w 3960000"/>
              <a:gd name="connsiteY12-148" fmla="*/ 2902822 h 3960000"/>
              <a:gd name="connsiteX13-149" fmla="*/ 1978439 w 3960000"/>
              <a:gd name="connsiteY13-150" fmla="*/ 3093502 h 3960000"/>
              <a:gd name="connsiteX14-151" fmla="*/ 3053184 w 3960000"/>
              <a:gd name="connsiteY14-152" fmla="*/ 2031759 h 3960000"/>
              <a:gd name="connsiteX15-153" fmla="*/ 3207849 w 3960000"/>
              <a:gd name="connsiteY15-154" fmla="*/ 1493166 h 3960000"/>
              <a:gd name="connsiteX16-155" fmla="*/ 3407333 w 3960000"/>
              <a:gd name="connsiteY16-156" fmla="*/ 1117847 h 3960000"/>
              <a:gd name="connsiteX17-157" fmla="*/ 3140091 w 3960000"/>
              <a:gd name="connsiteY17-158" fmla="*/ 1227260 h 3960000"/>
              <a:gd name="connsiteX18-159" fmla="*/ 3334650 w 3960000"/>
              <a:gd name="connsiteY18-160" fmla="*/ 883134 h 3960000"/>
              <a:gd name="connsiteX19-161" fmla="*/ 2995677 w 3960000"/>
              <a:gd name="connsiteY19-162" fmla="*/ 1008938 h 3960000"/>
              <a:gd name="connsiteX20-163" fmla="*/ 2538382 w 3960000"/>
              <a:gd name="connsiteY20-164" fmla="*/ 802616 h 3960000"/>
              <a:gd name="connsiteX21-165" fmla="*/ 308009 w 3960000"/>
              <a:gd name="connsiteY21-166" fmla="*/ 0 h 3960000"/>
              <a:gd name="connsiteX22-167" fmla="*/ 3651991 w 3960000"/>
              <a:gd name="connsiteY22-168" fmla="*/ 0 h 3960000"/>
              <a:gd name="connsiteX23-169" fmla="*/ 3960000 w 3960000"/>
              <a:gd name="connsiteY23-170" fmla="*/ 308009 h 3960000"/>
              <a:gd name="connsiteX24-171" fmla="*/ 3960000 w 3960000"/>
              <a:gd name="connsiteY24-172" fmla="*/ 3651991 h 3960000"/>
              <a:gd name="connsiteX25-173" fmla="*/ 3651991 w 3960000"/>
              <a:gd name="connsiteY25-174" fmla="*/ 3960000 h 3960000"/>
              <a:gd name="connsiteX26-175" fmla="*/ 308009 w 3960000"/>
              <a:gd name="connsiteY26-176" fmla="*/ 3960000 h 3960000"/>
              <a:gd name="connsiteX27-177" fmla="*/ 0 w 3960000"/>
              <a:gd name="connsiteY27-178" fmla="*/ 3651991 h 3960000"/>
              <a:gd name="connsiteX28-179" fmla="*/ 0 w 3960000"/>
              <a:gd name="connsiteY28-180" fmla="*/ 308009 h 3960000"/>
              <a:gd name="connsiteX29-181" fmla="*/ 308009 w 3960000"/>
              <a:gd name="connsiteY29-182" fmla="*/ 0 h 3960000"/>
              <a:gd name="connsiteX0-183" fmla="*/ 3160999 w 3960000"/>
              <a:gd name="connsiteY0-184" fmla="*/ 1374274 h 3960000"/>
              <a:gd name="connsiteX1-185" fmla="*/ 3155132 w 3960000"/>
              <a:gd name="connsiteY1-186" fmla="*/ 1419362 h 3960000"/>
              <a:gd name="connsiteX2-187" fmla="*/ 3160999 w 3960000"/>
              <a:gd name="connsiteY2-188" fmla="*/ 1374274 h 3960000"/>
              <a:gd name="connsiteX3-189" fmla="*/ 2538382 w 3960000"/>
              <a:gd name="connsiteY3-190" fmla="*/ 802616 h 3960000"/>
              <a:gd name="connsiteX4-191" fmla="*/ 1921633 w 3960000"/>
              <a:gd name="connsiteY4-192" fmla="*/ 1419365 h 3960000"/>
              <a:gd name="connsiteX5-193" fmla="*/ 1942445 w 3960000"/>
              <a:gd name="connsiteY5-194" fmla="*/ 1570340 h 3960000"/>
              <a:gd name="connsiteX6-195" fmla="*/ 752016 w 3960000"/>
              <a:gd name="connsiteY6-196" fmla="*/ 931012 h 3960000"/>
              <a:gd name="connsiteX7-197" fmla="*/ 934030 w 3960000"/>
              <a:gd name="connsiteY7-198" fmla="*/ 1745738 h 3960000"/>
              <a:gd name="connsiteX8-199" fmla="*/ 665343 w 3960000"/>
              <a:gd name="connsiteY8-200" fmla="*/ 1650397 h 3960000"/>
              <a:gd name="connsiteX9-201" fmla="*/ 1111709 w 3960000"/>
              <a:gd name="connsiteY9-202" fmla="*/ 2257108 h 3960000"/>
              <a:gd name="connsiteX10-203" fmla="*/ 856023 w 3960000"/>
              <a:gd name="connsiteY10-204" fmla="*/ 2244108 h 3960000"/>
              <a:gd name="connsiteX11-205" fmla="*/ 1402064 w 3960000"/>
              <a:gd name="connsiteY11-206" fmla="*/ 2660137 h 3960000"/>
              <a:gd name="connsiteX12-207" fmla="*/ 552668 w 3960000"/>
              <a:gd name="connsiteY12-208" fmla="*/ 2902822 h 3960000"/>
              <a:gd name="connsiteX13-209" fmla="*/ 1978439 w 3960000"/>
              <a:gd name="connsiteY13-210" fmla="*/ 3093502 h 3960000"/>
              <a:gd name="connsiteX14-211" fmla="*/ 3053184 w 3960000"/>
              <a:gd name="connsiteY14-212" fmla="*/ 2031759 h 3960000"/>
              <a:gd name="connsiteX15-213" fmla="*/ 3207849 w 3960000"/>
              <a:gd name="connsiteY15-214" fmla="*/ 1493166 h 3960000"/>
              <a:gd name="connsiteX16-215" fmla="*/ 3449507 w 3960000"/>
              <a:gd name="connsiteY16-216" fmla="*/ 1170564 h 3960000"/>
              <a:gd name="connsiteX17-217" fmla="*/ 3140091 w 3960000"/>
              <a:gd name="connsiteY17-218" fmla="*/ 1227260 h 3960000"/>
              <a:gd name="connsiteX18-219" fmla="*/ 3334650 w 3960000"/>
              <a:gd name="connsiteY18-220" fmla="*/ 883134 h 3960000"/>
              <a:gd name="connsiteX19-221" fmla="*/ 2995677 w 3960000"/>
              <a:gd name="connsiteY19-222" fmla="*/ 1008938 h 3960000"/>
              <a:gd name="connsiteX20-223" fmla="*/ 2538382 w 3960000"/>
              <a:gd name="connsiteY20-224" fmla="*/ 802616 h 3960000"/>
              <a:gd name="connsiteX21-225" fmla="*/ 308009 w 3960000"/>
              <a:gd name="connsiteY21-226" fmla="*/ 0 h 3960000"/>
              <a:gd name="connsiteX22-227" fmla="*/ 3651991 w 3960000"/>
              <a:gd name="connsiteY22-228" fmla="*/ 0 h 3960000"/>
              <a:gd name="connsiteX23-229" fmla="*/ 3960000 w 3960000"/>
              <a:gd name="connsiteY23-230" fmla="*/ 308009 h 3960000"/>
              <a:gd name="connsiteX24-231" fmla="*/ 3960000 w 3960000"/>
              <a:gd name="connsiteY24-232" fmla="*/ 3651991 h 3960000"/>
              <a:gd name="connsiteX25-233" fmla="*/ 3651991 w 3960000"/>
              <a:gd name="connsiteY25-234" fmla="*/ 3960000 h 3960000"/>
              <a:gd name="connsiteX26-235" fmla="*/ 308009 w 3960000"/>
              <a:gd name="connsiteY26-236" fmla="*/ 3960000 h 3960000"/>
              <a:gd name="connsiteX27-237" fmla="*/ 0 w 3960000"/>
              <a:gd name="connsiteY27-238" fmla="*/ 3651991 h 3960000"/>
              <a:gd name="connsiteX28-239" fmla="*/ 0 w 3960000"/>
              <a:gd name="connsiteY28-240" fmla="*/ 308009 h 3960000"/>
              <a:gd name="connsiteX29-241" fmla="*/ 308009 w 3960000"/>
              <a:gd name="connsiteY29-242" fmla="*/ 0 h 3960000"/>
              <a:gd name="connsiteX0-243" fmla="*/ 3160999 w 3960000"/>
              <a:gd name="connsiteY0-244" fmla="*/ 1374274 h 3960000"/>
              <a:gd name="connsiteX1-245" fmla="*/ 3155132 w 3960000"/>
              <a:gd name="connsiteY1-246" fmla="*/ 1419362 h 3960000"/>
              <a:gd name="connsiteX2-247" fmla="*/ 3160999 w 3960000"/>
              <a:gd name="connsiteY2-248" fmla="*/ 1374274 h 3960000"/>
              <a:gd name="connsiteX3-249" fmla="*/ 2538382 w 3960000"/>
              <a:gd name="connsiteY3-250" fmla="*/ 802616 h 3960000"/>
              <a:gd name="connsiteX4-251" fmla="*/ 1921633 w 3960000"/>
              <a:gd name="connsiteY4-252" fmla="*/ 1419365 h 3960000"/>
              <a:gd name="connsiteX5-253" fmla="*/ 1942445 w 3960000"/>
              <a:gd name="connsiteY5-254" fmla="*/ 1570340 h 3960000"/>
              <a:gd name="connsiteX6-255" fmla="*/ 752016 w 3960000"/>
              <a:gd name="connsiteY6-256" fmla="*/ 931012 h 3960000"/>
              <a:gd name="connsiteX7-257" fmla="*/ 934030 w 3960000"/>
              <a:gd name="connsiteY7-258" fmla="*/ 1745738 h 3960000"/>
              <a:gd name="connsiteX8-259" fmla="*/ 665343 w 3960000"/>
              <a:gd name="connsiteY8-260" fmla="*/ 1650397 h 3960000"/>
              <a:gd name="connsiteX9-261" fmla="*/ 1111709 w 3960000"/>
              <a:gd name="connsiteY9-262" fmla="*/ 2257108 h 3960000"/>
              <a:gd name="connsiteX10-263" fmla="*/ 856023 w 3960000"/>
              <a:gd name="connsiteY10-264" fmla="*/ 2244108 h 3960000"/>
              <a:gd name="connsiteX11-265" fmla="*/ 1402064 w 3960000"/>
              <a:gd name="connsiteY11-266" fmla="*/ 2660137 h 3960000"/>
              <a:gd name="connsiteX12-267" fmla="*/ 552668 w 3960000"/>
              <a:gd name="connsiteY12-268" fmla="*/ 2902822 h 3960000"/>
              <a:gd name="connsiteX13-269" fmla="*/ 1978439 w 3960000"/>
              <a:gd name="connsiteY13-270" fmla="*/ 3093502 h 3960000"/>
              <a:gd name="connsiteX14-271" fmla="*/ 3053184 w 3960000"/>
              <a:gd name="connsiteY14-272" fmla="*/ 2031759 h 3960000"/>
              <a:gd name="connsiteX15-273" fmla="*/ 3207849 w 3960000"/>
              <a:gd name="connsiteY15-274" fmla="*/ 1493166 h 3960000"/>
              <a:gd name="connsiteX16-275" fmla="*/ 3449507 w 3960000"/>
              <a:gd name="connsiteY16-276" fmla="*/ 1170564 h 3960000"/>
              <a:gd name="connsiteX17-277" fmla="*/ 3140091 w 3960000"/>
              <a:gd name="connsiteY17-278" fmla="*/ 1227260 h 3960000"/>
              <a:gd name="connsiteX18-279" fmla="*/ 3324107 w 3960000"/>
              <a:gd name="connsiteY18-280" fmla="*/ 851504 h 3960000"/>
              <a:gd name="connsiteX19-281" fmla="*/ 2995677 w 3960000"/>
              <a:gd name="connsiteY19-282" fmla="*/ 1008938 h 3960000"/>
              <a:gd name="connsiteX20-283" fmla="*/ 2538382 w 3960000"/>
              <a:gd name="connsiteY20-284" fmla="*/ 802616 h 3960000"/>
              <a:gd name="connsiteX21-285" fmla="*/ 308009 w 3960000"/>
              <a:gd name="connsiteY21-286" fmla="*/ 0 h 3960000"/>
              <a:gd name="connsiteX22-287" fmla="*/ 3651991 w 3960000"/>
              <a:gd name="connsiteY22-288" fmla="*/ 0 h 3960000"/>
              <a:gd name="connsiteX23-289" fmla="*/ 3960000 w 3960000"/>
              <a:gd name="connsiteY23-290" fmla="*/ 308009 h 3960000"/>
              <a:gd name="connsiteX24-291" fmla="*/ 3960000 w 3960000"/>
              <a:gd name="connsiteY24-292" fmla="*/ 3651991 h 3960000"/>
              <a:gd name="connsiteX25-293" fmla="*/ 3651991 w 3960000"/>
              <a:gd name="connsiteY25-294" fmla="*/ 3960000 h 3960000"/>
              <a:gd name="connsiteX26-295" fmla="*/ 308009 w 3960000"/>
              <a:gd name="connsiteY26-296" fmla="*/ 3960000 h 3960000"/>
              <a:gd name="connsiteX27-297" fmla="*/ 0 w 3960000"/>
              <a:gd name="connsiteY27-298" fmla="*/ 3651991 h 3960000"/>
              <a:gd name="connsiteX28-299" fmla="*/ 0 w 3960000"/>
              <a:gd name="connsiteY28-300" fmla="*/ 308009 h 3960000"/>
              <a:gd name="connsiteX29-301" fmla="*/ 308009 w 3960000"/>
              <a:gd name="connsiteY29-302" fmla="*/ 0 h 3960000"/>
              <a:gd name="connsiteX0-303" fmla="*/ 3160999 w 3960000"/>
              <a:gd name="connsiteY0-304" fmla="*/ 1374274 h 3960000"/>
              <a:gd name="connsiteX1-305" fmla="*/ 3155132 w 3960000"/>
              <a:gd name="connsiteY1-306" fmla="*/ 1419362 h 3960000"/>
              <a:gd name="connsiteX2-307" fmla="*/ 3160999 w 3960000"/>
              <a:gd name="connsiteY2-308" fmla="*/ 1374274 h 3960000"/>
              <a:gd name="connsiteX3-309" fmla="*/ 2538382 w 3960000"/>
              <a:gd name="connsiteY3-310" fmla="*/ 802616 h 3960000"/>
              <a:gd name="connsiteX4-311" fmla="*/ 1921633 w 3960000"/>
              <a:gd name="connsiteY4-312" fmla="*/ 1292845 h 3960000"/>
              <a:gd name="connsiteX5-313" fmla="*/ 1942445 w 3960000"/>
              <a:gd name="connsiteY5-314" fmla="*/ 1570340 h 3960000"/>
              <a:gd name="connsiteX6-315" fmla="*/ 752016 w 3960000"/>
              <a:gd name="connsiteY6-316" fmla="*/ 931012 h 3960000"/>
              <a:gd name="connsiteX7-317" fmla="*/ 934030 w 3960000"/>
              <a:gd name="connsiteY7-318" fmla="*/ 1745738 h 3960000"/>
              <a:gd name="connsiteX8-319" fmla="*/ 665343 w 3960000"/>
              <a:gd name="connsiteY8-320" fmla="*/ 1650397 h 3960000"/>
              <a:gd name="connsiteX9-321" fmla="*/ 1111709 w 3960000"/>
              <a:gd name="connsiteY9-322" fmla="*/ 2257108 h 3960000"/>
              <a:gd name="connsiteX10-323" fmla="*/ 856023 w 3960000"/>
              <a:gd name="connsiteY10-324" fmla="*/ 2244108 h 3960000"/>
              <a:gd name="connsiteX11-325" fmla="*/ 1402064 w 3960000"/>
              <a:gd name="connsiteY11-326" fmla="*/ 2660137 h 3960000"/>
              <a:gd name="connsiteX12-327" fmla="*/ 552668 w 3960000"/>
              <a:gd name="connsiteY12-328" fmla="*/ 2902822 h 3960000"/>
              <a:gd name="connsiteX13-329" fmla="*/ 1978439 w 3960000"/>
              <a:gd name="connsiteY13-330" fmla="*/ 3093502 h 3960000"/>
              <a:gd name="connsiteX14-331" fmla="*/ 3053184 w 3960000"/>
              <a:gd name="connsiteY14-332" fmla="*/ 2031759 h 3960000"/>
              <a:gd name="connsiteX15-333" fmla="*/ 3207849 w 3960000"/>
              <a:gd name="connsiteY15-334" fmla="*/ 1493166 h 3960000"/>
              <a:gd name="connsiteX16-335" fmla="*/ 3449507 w 3960000"/>
              <a:gd name="connsiteY16-336" fmla="*/ 1170564 h 3960000"/>
              <a:gd name="connsiteX17-337" fmla="*/ 3140091 w 3960000"/>
              <a:gd name="connsiteY17-338" fmla="*/ 1227260 h 3960000"/>
              <a:gd name="connsiteX18-339" fmla="*/ 3324107 w 3960000"/>
              <a:gd name="connsiteY18-340" fmla="*/ 851504 h 3960000"/>
              <a:gd name="connsiteX19-341" fmla="*/ 2995677 w 3960000"/>
              <a:gd name="connsiteY19-342" fmla="*/ 1008938 h 3960000"/>
              <a:gd name="connsiteX20-343" fmla="*/ 2538382 w 3960000"/>
              <a:gd name="connsiteY20-344" fmla="*/ 802616 h 3960000"/>
              <a:gd name="connsiteX21-345" fmla="*/ 308009 w 3960000"/>
              <a:gd name="connsiteY21-346" fmla="*/ 0 h 3960000"/>
              <a:gd name="connsiteX22-347" fmla="*/ 3651991 w 3960000"/>
              <a:gd name="connsiteY22-348" fmla="*/ 0 h 3960000"/>
              <a:gd name="connsiteX23-349" fmla="*/ 3960000 w 3960000"/>
              <a:gd name="connsiteY23-350" fmla="*/ 308009 h 3960000"/>
              <a:gd name="connsiteX24-351" fmla="*/ 3960000 w 3960000"/>
              <a:gd name="connsiteY24-352" fmla="*/ 3651991 h 3960000"/>
              <a:gd name="connsiteX25-353" fmla="*/ 3651991 w 3960000"/>
              <a:gd name="connsiteY25-354" fmla="*/ 3960000 h 3960000"/>
              <a:gd name="connsiteX26-355" fmla="*/ 308009 w 3960000"/>
              <a:gd name="connsiteY26-356" fmla="*/ 3960000 h 3960000"/>
              <a:gd name="connsiteX27-357" fmla="*/ 0 w 3960000"/>
              <a:gd name="connsiteY27-358" fmla="*/ 3651991 h 3960000"/>
              <a:gd name="connsiteX28-359" fmla="*/ 0 w 3960000"/>
              <a:gd name="connsiteY28-360" fmla="*/ 308009 h 3960000"/>
              <a:gd name="connsiteX29-361" fmla="*/ 308009 w 3960000"/>
              <a:gd name="connsiteY29-362" fmla="*/ 0 h 3960000"/>
              <a:gd name="connsiteX0-363" fmla="*/ 3160999 w 3960000"/>
              <a:gd name="connsiteY0-364" fmla="*/ 1374274 h 3960000"/>
              <a:gd name="connsiteX1-365" fmla="*/ 3155132 w 3960000"/>
              <a:gd name="connsiteY1-366" fmla="*/ 1419362 h 3960000"/>
              <a:gd name="connsiteX2-367" fmla="*/ 3160999 w 3960000"/>
              <a:gd name="connsiteY2-368" fmla="*/ 1374274 h 3960000"/>
              <a:gd name="connsiteX3-369" fmla="*/ 2496208 w 3960000"/>
              <a:gd name="connsiteY3-370" fmla="*/ 770986 h 3960000"/>
              <a:gd name="connsiteX4-371" fmla="*/ 1921633 w 3960000"/>
              <a:gd name="connsiteY4-372" fmla="*/ 1292845 h 3960000"/>
              <a:gd name="connsiteX5-373" fmla="*/ 1942445 w 3960000"/>
              <a:gd name="connsiteY5-374" fmla="*/ 1570340 h 3960000"/>
              <a:gd name="connsiteX6-375" fmla="*/ 752016 w 3960000"/>
              <a:gd name="connsiteY6-376" fmla="*/ 931012 h 3960000"/>
              <a:gd name="connsiteX7-377" fmla="*/ 934030 w 3960000"/>
              <a:gd name="connsiteY7-378" fmla="*/ 1745738 h 3960000"/>
              <a:gd name="connsiteX8-379" fmla="*/ 665343 w 3960000"/>
              <a:gd name="connsiteY8-380" fmla="*/ 1650397 h 3960000"/>
              <a:gd name="connsiteX9-381" fmla="*/ 1111709 w 3960000"/>
              <a:gd name="connsiteY9-382" fmla="*/ 2257108 h 3960000"/>
              <a:gd name="connsiteX10-383" fmla="*/ 856023 w 3960000"/>
              <a:gd name="connsiteY10-384" fmla="*/ 2244108 h 3960000"/>
              <a:gd name="connsiteX11-385" fmla="*/ 1402064 w 3960000"/>
              <a:gd name="connsiteY11-386" fmla="*/ 2660137 h 3960000"/>
              <a:gd name="connsiteX12-387" fmla="*/ 552668 w 3960000"/>
              <a:gd name="connsiteY12-388" fmla="*/ 2902822 h 3960000"/>
              <a:gd name="connsiteX13-389" fmla="*/ 1978439 w 3960000"/>
              <a:gd name="connsiteY13-390" fmla="*/ 3093502 h 3960000"/>
              <a:gd name="connsiteX14-391" fmla="*/ 3053184 w 3960000"/>
              <a:gd name="connsiteY14-392" fmla="*/ 2031759 h 3960000"/>
              <a:gd name="connsiteX15-393" fmla="*/ 3207849 w 3960000"/>
              <a:gd name="connsiteY15-394" fmla="*/ 1493166 h 3960000"/>
              <a:gd name="connsiteX16-395" fmla="*/ 3449507 w 3960000"/>
              <a:gd name="connsiteY16-396" fmla="*/ 1170564 h 3960000"/>
              <a:gd name="connsiteX17-397" fmla="*/ 3140091 w 3960000"/>
              <a:gd name="connsiteY17-398" fmla="*/ 1227260 h 3960000"/>
              <a:gd name="connsiteX18-399" fmla="*/ 3324107 w 3960000"/>
              <a:gd name="connsiteY18-400" fmla="*/ 851504 h 3960000"/>
              <a:gd name="connsiteX19-401" fmla="*/ 2995677 w 3960000"/>
              <a:gd name="connsiteY19-402" fmla="*/ 1008938 h 3960000"/>
              <a:gd name="connsiteX20-403" fmla="*/ 2496208 w 3960000"/>
              <a:gd name="connsiteY20-404" fmla="*/ 770986 h 3960000"/>
              <a:gd name="connsiteX21-405" fmla="*/ 308009 w 3960000"/>
              <a:gd name="connsiteY21-406" fmla="*/ 0 h 3960000"/>
              <a:gd name="connsiteX22-407" fmla="*/ 3651991 w 3960000"/>
              <a:gd name="connsiteY22-408" fmla="*/ 0 h 3960000"/>
              <a:gd name="connsiteX23-409" fmla="*/ 3960000 w 3960000"/>
              <a:gd name="connsiteY23-410" fmla="*/ 308009 h 3960000"/>
              <a:gd name="connsiteX24-411" fmla="*/ 3960000 w 3960000"/>
              <a:gd name="connsiteY24-412" fmla="*/ 3651991 h 3960000"/>
              <a:gd name="connsiteX25-413" fmla="*/ 3651991 w 3960000"/>
              <a:gd name="connsiteY25-414" fmla="*/ 3960000 h 3960000"/>
              <a:gd name="connsiteX26-415" fmla="*/ 308009 w 3960000"/>
              <a:gd name="connsiteY26-416" fmla="*/ 3960000 h 3960000"/>
              <a:gd name="connsiteX27-417" fmla="*/ 0 w 3960000"/>
              <a:gd name="connsiteY27-418" fmla="*/ 3651991 h 3960000"/>
              <a:gd name="connsiteX28-419" fmla="*/ 0 w 3960000"/>
              <a:gd name="connsiteY28-420" fmla="*/ 308009 h 3960000"/>
              <a:gd name="connsiteX29-421" fmla="*/ 308009 w 3960000"/>
              <a:gd name="connsiteY29-422" fmla="*/ 0 h 3960000"/>
              <a:gd name="connsiteX0-423" fmla="*/ 3160999 w 3960000"/>
              <a:gd name="connsiteY0-424" fmla="*/ 1374274 h 3960000"/>
              <a:gd name="connsiteX1-425" fmla="*/ 3155132 w 3960000"/>
              <a:gd name="connsiteY1-426" fmla="*/ 1419362 h 3960000"/>
              <a:gd name="connsiteX2-427" fmla="*/ 3160999 w 3960000"/>
              <a:gd name="connsiteY2-428" fmla="*/ 1374274 h 3960000"/>
              <a:gd name="connsiteX3-429" fmla="*/ 2496208 w 3960000"/>
              <a:gd name="connsiteY3-430" fmla="*/ 770986 h 3960000"/>
              <a:gd name="connsiteX4-431" fmla="*/ 1921633 w 3960000"/>
              <a:gd name="connsiteY4-432" fmla="*/ 1292845 h 3960000"/>
              <a:gd name="connsiteX5-433" fmla="*/ 1942445 w 3960000"/>
              <a:gd name="connsiteY5-434" fmla="*/ 1570340 h 3960000"/>
              <a:gd name="connsiteX6-435" fmla="*/ 752016 w 3960000"/>
              <a:gd name="connsiteY6-436" fmla="*/ 931012 h 3960000"/>
              <a:gd name="connsiteX7-437" fmla="*/ 934030 w 3960000"/>
              <a:gd name="connsiteY7-438" fmla="*/ 1745738 h 3960000"/>
              <a:gd name="connsiteX8-439" fmla="*/ 665343 w 3960000"/>
              <a:gd name="connsiteY8-440" fmla="*/ 1650397 h 3960000"/>
              <a:gd name="connsiteX9-441" fmla="*/ 1111709 w 3960000"/>
              <a:gd name="connsiteY9-442" fmla="*/ 2257108 h 3960000"/>
              <a:gd name="connsiteX10-443" fmla="*/ 856023 w 3960000"/>
              <a:gd name="connsiteY10-444" fmla="*/ 2244108 h 3960000"/>
              <a:gd name="connsiteX11-445" fmla="*/ 1402064 w 3960000"/>
              <a:gd name="connsiteY11-446" fmla="*/ 2660137 h 3960000"/>
              <a:gd name="connsiteX12-447" fmla="*/ 552668 w 3960000"/>
              <a:gd name="connsiteY12-448" fmla="*/ 2902822 h 3960000"/>
              <a:gd name="connsiteX13-449" fmla="*/ 1978439 w 3960000"/>
              <a:gd name="connsiteY13-450" fmla="*/ 3093502 h 3960000"/>
              <a:gd name="connsiteX14-451" fmla="*/ 3053184 w 3960000"/>
              <a:gd name="connsiteY14-452" fmla="*/ 2031759 h 3960000"/>
              <a:gd name="connsiteX15-453" fmla="*/ 3207849 w 3960000"/>
              <a:gd name="connsiteY15-454" fmla="*/ 1493166 h 3960000"/>
              <a:gd name="connsiteX16-455" fmla="*/ 3449507 w 3960000"/>
              <a:gd name="connsiteY16-456" fmla="*/ 1170564 h 3960000"/>
              <a:gd name="connsiteX17-457" fmla="*/ 3140091 w 3960000"/>
              <a:gd name="connsiteY17-458" fmla="*/ 1227260 h 3960000"/>
              <a:gd name="connsiteX18-459" fmla="*/ 3324107 w 3960000"/>
              <a:gd name="connsiteY18-460" fmla="*/ 851504 h 3960000"/>
              <a:gd name="connsiteX19-461" fmla="*/ 2995677 w 3960000"/>
              <a:gd name="connsiteY19-462" fmla="*/ 1008938 h 3960000"/>
              <a:gd name="connsiteX20-463" fmla="*/ 2496208 w 3960000"/>
              <a:gd name="connsiteY20-464" fmla="*/ 770986 h 3960000"/>
              <a:gd name="connsiteX21-465" fmla="*/ 308009 w 3960000"/>
              <a:gd name="connsiteY21-466" fmla="*/ 0 h 3960000"/>
              <a:gd name="connsiteX22-467" fmla="*/ 3651991 w 3960000"/>
              <a:gd name="connsiteY22-468" fmla="*/ 0 h 3960000"/>
              <a:gd name="connsiteX23-469" fmla="*/ 3960000 w 3960000"/>
              <a:gd name="connsiteY23-470" fmla="*/ 308009 h 3960000"/>
              <a:gd name="connsiteX24-471" fmla="*/ 3960000 w 3960000"/>
              <a:gd name="connsiteY24-472" fmla="*/ 3651991 h 3960000"/>
              <a:gd name="connsiteX25-473" fmla="*/ 3651991 w 3960000"/>
              <a:gd name="connsiteY25-474" fmla="*/ 3960000 h 3960000"/>
              <a:gd name="connsiteX26-475" fmla="*/ 308009 w 3960000"/>
              <a:gd name="connsiteY26-476" fmla="*/ 3960000 h 3960000"/>
              <a:gd name="connsiteX27-477" fmla="*/ 0 w 3960000"/>
              <a:gd name="connsiteY27-478" fmla="*/ 3651991 h 3960000"/>
              <a:gd name="connsiteX28-479" fmla="*/ 0 w 3960000"/>
              <a:gd name="connsiteY28-480" fmla="*/ 308009 h 3960000"/>
              <a:gd name="connsiteX29-481" fmla="*/ 308009 w 3960000"/>
              <a:gd name="connsiteY29-482" fmla="*/ 0 h 3960000"/>
              <a:gd name="connsiteX0-483" fmla="*/ 3160999 w 3960000"/>
              <a:gd name="connsiteY0-484" fmla="*/ 1374274 h 3960000"/>
              <a:gd name="connsiteX1-485" fmla="*/ 3155132 w 3960000"/>
              <a:gd name="connsiteY1-486" fmla="*/ 1419362 h 3960000"/>
              <a:gd name="connsiteX2-487" fmla="*/ 3160999 w 3960000"/>
              <a:gd name="connsiteY2-488" fmla="*/ 1374274 h 3960000"/>
              <a:gd name="connsiteX3-489" fmla="*/ 2496208 w 3960000"/>
              <a:gd name="connsiteY3-490" fmla="*/ 770986 h 3960000"/>
              <a:gd name="connsiteX4-491" fmla="*/ 1921633 w 3960000"/>
              <a:gd name="connsiteY4-492" fmla="*/ 1292845 h 3960000"/>
              <a:gd name="connsiteX5-493" fmla="*/ 1942445 w 3960000"/>
              <a:gd name="connsiteY5-494" fmla="*/ 1570340 h 3960000"/>
              <a:gd name="connsiteX6-495" fmla="*/ 752016 w 3960000"/>
              <a:gd name="connsiteY6-496" fmla="*/ 931012 h 3960000"/>
              <a:gd name="connsiteX7-497" fmla="*/ 934030 w 3960000"/>
              <a:gd name="connsiteY7-498" fmla="*/ 1745738 h 3960000"/>
              <a:gd name="connsiteX8-499" fmla="*/ 665343 w 3960000"/>
              <a:gd name="connsiteY8-500" fmla="*/ 1650397 h 3960000"/>
              <a:gd name="connsiteX9-501" fmla="*/ 1111709 w 3960000"/>
              <a:gd name="connsiteY9-502" fmla="*/ 2257108 h 3960000"/>
              <a:gd name="connsiteX10-503" fmla="*/ 856023 w 3960000"/>
              <a:gd name="connsiteY10-504" fmla="*/ 2244108 h 3960000"/>
              <a:gd name="connsiteX11-505" fmla="*/ 1402064 w 3960000"/>
              <a:gd name="connsiteY11-506" fmla="*/ 2660137 h 3960000"/>
              <a:gd name="connsiteX12-507" fmla="*/ 552668 w 3960000"/>
              <a:gd name="connsiteY12-508" fmla="*/ 2902822 h 3960000"/>
              <a:gd name="connsiteX13-509" fmla="*/ 1978439 w 3960000"/>
              <a:gd name="connsiteY13-510" fmla="*/ 3093502 h 3960000"/>
              <a:gd name="connsiteX14-511" fmla="*/ 3053184 w 3960000"/>
              <a:gd name="connsiteY14-512" fmla="*/ 2031759 h 3960000"/>
              <a:gd name="connsiteX15-513" fmla="*/ 3207849 w 3960000"/>
              <a:gd name="connsiteY15-514" fmla="*/ 1493166 h 3960000"/>
              <a:gd name="connsiteX16-515" fmla="*/ 3449507 w 3960000"/>
              <a:gd name="connsiteY16-516" fmla="*/ 1170564 h 3960000"/>
              <a:gd name="connsiteX17-517" fmla="*/ 3140091 w 3960000"/>
              <a:gd name="connsiteY17-518" fmla="*/ 1227260 h 3960000"/>
              <a:gd name="connsiteX18-519" fmla="*/ 3324107 w 3960000"/>
              <a:gd name="connsiteY18-520" fmla="*/ 851504 h 3960000"/>
              <a:gd name="connsiteX19-521" fmla="*/ 2995677 w 3960000"/>
              <a:gd name="connsiteY19-522" fmla="*/ 1008938 h 3960000"/>
              <a:gd name="connsiteX20-523" fmla="*/ 2496208 w 3960000"/>
              <a:gd name="connsiteY20-524" fmla="*/ 770986 h 3960000"/>
              <a:gd name="connsiteX21-525" fmla="*/ 308009 w 3960000"/>
              <a:gd name="connsiteY21-526" fmla="*/ 0 h 3960000"/>
              <a:gd name="connsiteX22-527" fmla="*/ 3651991 w 3960000"/>
              <a:gd name="connsiteY22-528" fmla="*/ 0 h 3960000"/>
              <a:gd name="connsiteX23-529" fmla="*/ 3960000 w 3960000"/>
              <a:gd name="connsiteY23-530" fmla="*/ 308009 h 3960000"/>
              <a:gd name="connsiteX24-531" fmla="*/ 3960000 w 3960000"/>
              <a:gd name="connsiteY24-532" fmla="*/ 3651991 h 3960000"/>
              <a:gd name="connsiteX25-533" fmla="*/ 3651991 w 3960000"/>
              <a:gd name="connsiteY25-534" fmla="*/ 3960000 h 3960000"/>
              <a:gd name="connsiteX26-535" fmla="*/ 308009 w 3960000"/>
              <a:gd name="connsiteY26-536" fmla="*/ 3960000 h 3960000"/>
              <a:gd name="connsiteX27-537" fmla="*/ 0 w 3960000"/>
              <a:gd name="connsiteY27-538" fmla="*/ 3651991 h 3960000"/>
              <a:gd name="connsiteX28-539" fmla="*/ 0 w 3960000"/>
              <a:gd name="connsiteY28-540" fmla="*/ 308009 h 3960000"/>
              <a:gd name="connsiteX29-541" fmla="*/ 308009 w 3960000"/>
              <a:gd name="connsiteY29-542" fmla="*/ 0 h 3960000"/>
              <a:gd name="connsiteX0-543" fmla="*/ 3160999 w 3960000"/>
              <a:gd name="connsiteY0-544" fmla="*/ 1374274 h 3960000"/>
              <a:gd name="connsiteX1-545" fmla="*/ 3155132 w 3960000"/>
              <a:gd name="connsiteY1-546" fmla="*/ 1419362 h 3960000"/>
              <a:gd name="connsiteX2-547" fmla="*/ 3160999 w 3960000"/>
              <a:gd name="connsiteY2-548" fmla="*/ 1374274 h 3960000"/>
              <a:gd name="connsiteX3-549" fmla="*/ 2496208 w 3960000"/>
              <a:gd name="connsiteY3-550" fmla="*/ 770986 h 3960000"/>
              <a:gd name="connsiteX4-551" fmla="*/ 1921633 w 3960000"/>
              <a:gd name="connsiteY4-552" fmla="*/ 1292845 h 3960000"/>
              <a:gd name="connsiteX5-553" fmla="*/ 1942445 w 3960000"/>
              <a:gd name="connsiteY5-554" fmla="*/ 1570340 h 3960000"/>
              <a:gd name="connsiteX6-555" fmla="*/ 815277 w 3960000"/>
              <a:gd name="connsiteY6-556" fmla="*/ 836121 h 3960000"/>
              <a:gd name="connsiteX7-557" fmla="*/ 934030 w 3960000"/>
              <a:gd name="connsiteY7-558" fmla="*/ 1745738 h 3960000"/>
              <a:gd name="connsiteX8-559" fmla="*/ 665343 w 3960000"/>
              <a:gd name="connsiteY8-560" fmla="*/ 1650397 h 3960000"/>
              <a:gd name="connsiteX9-561" fmla="*/ 1111709 w 3960000"/>
              <a:gd name="connsiteY9-562" fmla="*/ 2257108 h 3960000"/>
              <a:gd name="connsiteX10-563" fmla="*/ 856023 w 3960000"/>
              <a:gd name="connsiteY10-564" fmla="*/ 2244108 h 3960000"/>
              <a:gd name="connsiteX11-565" fmla="*/ 1402064 w 3960000"/>
              <a:gd name="connsiteY11-566" fmla="*/ 2660137 h 3960000"/>
              <a:gd name="connsiteX12-567" fmla="*/ 552668 w 3960000"/>
              <a:gd name="connsiteY12-568" fmla="*/ 2902822 h 3960000"/>
              <a:gd name="connsiteX13-569" fmla="*/ 1978439 w 3960000"/>
              <a:gd name="connsiteY13-570" fmla="*/ 3093502 h 3960000"/>
              <a:gd name="connsiteX14-571" fmla="*/ 3053184 w 3960000"/>
              <a:gd name="connsiteY14-572" fmla="*/ 2031759 h 3960000"/>
              <a:gd name="connsiteX15-573" fmla="*/ 3207849 w 3960000"/>
              <a:gd name="connsiteY15-574" fmla="*/ 1493166 h 3960000"/>
              <a:gd name="connsiteX16-575" fmla="*/ 3449507 w 3960000"/>
              <a:gd name="connsiteY16-576" fmla="*/ 1170564 h 3960000"/>
              <a:gd name="connsiteX17-577" fmla="*/ 3140091 w 3960000"/>
              <a:gd name="connsiteY17-578" fmla="*/ 1227260 h 3960000"/>
              <a:gd name="connsiteX18-579" fmla="*/ 3324107 w 3960000"/>
              <a:gd name="connsiteY18-580" fmla="*/ 851504 h 3960000"/>
              <a:gd name="connsiteX19-581" fmla="*/ 2995677 w 3960000"/>
              <a:gd name="connsiteY19-582" fmla="*/ 1008938 h 3960000"/>
              <a:gd name="connsiteX20-583" fmla="*/ 2496208 w 3960000"/>
              <a:gd name="connsiteY20-584" fmla="*/ 770986 h 3960000"/>
              <a:gd name="connsiteX21-585" fmla="*/ 308009 w 3960000"/>
              <a:gd name="connsiteY21-586" fmla="*/ 0 h 3960000"/>
              <a:gd name="connsiteX22-587" fmla="*/ 3651991 w 3960000"/>
              <a:gd name="connsiteY22-588" fmla="*/ 0 h 3960000"/>
              <a:gd name="connsiteX23-589" fmla="*/ 3960000 w 3960000"/>
              <a:gd name="connsiteY23-590" fmla="*/ 308009 h 3960000"/>
              <a:gd name="connsiteX24-591" fmla="*/ 3960000 w 3960000"/>
              <a:gd name="connsiteY24-592" fmla="*/ 3651991 h 3960000"/>
              <a:gd name="connsiteX25-593" fmla="*/ 3651991 w 3960000"/>
              <a:gd name="connsiteY25-594" fmla="*/ 3960000 h 3960000"/>
              <a:gd name="connsiteX26-595" fmla="*/ 308009 w 3960000"/>
              <a:gd name="connsiteY26-596" fmla="*/ 3960000 h 3960000"/>
              <a:gd name="connsiteX27-597" fmla="*/ 0 w 3960000"/>
              <a:gd name="connsiteY27-598" fmla="*/ 3651991 h 3960000"/>
              <a:gd name="connsiteX28-599" fmla="*/ 0 w 3960000"/>
              <a:gd name="connsiteY28-600" fmla="*/ 308009 h 3960000"/>
              <a:gd name="connsiteX29-601" fmla="*/ 308009 w 3960000"/>
              <a:gd name="connsiteY29-602" fmla="*/ 0 h 3960000"/>
              <a:gd name="connsiteX0-603" fmla="*/ 3160999 w 3960000"/>
              <a:gd name="connsiteY0-604" fmla="*/ 1374274 h 3960000"/>
              <a:gd name="connsiteX1-605" fmla="*/ 3155132 w 3960000"/>
              <a:gd name="connsiteY1-606" fmla="*/ 1419362 h 3960000"/>
              <a:gd name="connsiteX2-607" fmla="*/ 3160999 w 3960000"/>
              <a:gd name="connsiteY2-608" fmla="*/ 1374274 h 3960000"/>
              <a:gd name="connsiteX3-609" fmla="*/ 2496208 w 3960000"/>
              <a:gd name="connsiteY3-610" fmla="*/ 770986 h 3960000"/>
              <a:gd name="connsiteX4-611" fmla="*/ 1921633 w 3960000"/>
              <a:gd name="connsiteY4-612" fmla="*/ 1292845 h 3960000"/>
              <a:gd name="connsiteX5-613" fmla="*/ 1942445 w 3960000"/>
              <a:gd name="connsiteY5-614" fmla="*/ 1570340 h 3960000"/>
              <a:gd name="connsiteX6-615" fmla="*/ 815277 w 3960000"/>
              <a:gd name="connsiteY6-616" fmla="*/ 836121 h 3960000"/>
              <a:gd name="connsiteX7-617" fmla="*/ 934030 w 3960000"/>
              <a:gd name="connsiteY7-618" fmla="*/ 1745738 h 3960000"/>
              <a:gd name="connsiteX8-619" fmla="*/ 644257 w 3960000"/>
              <a:gd name="connsiteY8-620" fmla="*/ 1555506 h 3960000"/>
              <a:gd name="connsiteX9-621" fmla="*/ 1111709 w 3960000"/>
              <a:gd name="connsiteY9-622" fmla="*/ 2257108 h 3960000"/>
              <a:gd name="connsiteX10-623" fmla="*/ 856023 w 3960000"/>
              <a:gd name="connsiteY10-624" fmla="*/ 2244108 h 3960000"/>
              <a:gd name="connsiteX11-625" fmla="*/ 1402064 w 3960000"/>
              <a:gd name="connsiteY11-626" fmla="*/ 2660137 h 3960000"/>
              <a:gd name="connsiteX12-627" fmla="*/ 552668 w 3960000"/>
              <a:gd name="connsiteY12-628" fmla="*/ 2902822 h 3960000"/>
              <a:gd name="connsiteX13-629" fmla="*/ 1978439 w 3960000"/>
              <a:gd name="connsiteY13-630" fmla="*/ 3093502 h 3960000"/>
              <a:gd name="connsiteX14-631" fmla="*/ 3053184 w 3960000"/>
              <a:gd name="connsiteY14-632" fmla="*/ 2031759 h 3960000"/>
              <a:gd name="connsiteX15-633" fmla="*/ 3207849 w 3960000"/>
              <a:gd name="connsiteY15-634" fmla="*/ 1493166 h 3960000"/>
              <a:gd name="connsiteX16-635" fmla="*/ 3449507 w 3960000"/>
              <a:gd name="connsiteY16-636" fmla="*/ 1170564 h 3960000"/>
              <a:gd name="connsiteX17-637" fmla="*/ 3140091 w 3960000"/>
              <a:gd name="connsiteY17-638" fmla="*/ 1227260 h 3960000"/>
              <a:gd name="connsiteX18-639" fmla="*/ 3324107 w 3960000"/>
              <a:gd name="connsiteY18-640" fmla="*/ 851504 h 3960000"/>
              <a:gd name="connsiteX19-641" fmla="*/ 2995677 w 3960000"/>
              <a:gd name="connsiteY19-642" fmla="*/ 1008938 h 3960000"/>
              <a:gd name="connsiteX20-643" fmla="*/ 2496208 w 3960000"/>
              <a:gd name="connsiteY20-644" fmla="*/ 770986 h 3960000"/>
              <a:gd name="connsiteX21-645" fmla="*/ 308009 w 3960000"/>
              <a:gd name="connsiteY21-646" fmla="*/ 0 h 3960000"/>
              <a:gd name="connsiteX22-647" fmla="*/ 3651991 w 3960000"/>
              <a:gd name="connsiteY22-648" fmla="*/ 0 h 3960000"/>
              <a:gd name="connsiteX23-649" fmla="*/ 3960000 w 3960000"/>
              <a:gd name="connsiteY23-650" fmla="*/ 308009 h 3960000"/>
              <a:gd name="connsiteX24-651" fmla="*/ 3960000 w 3960000"/>
              <a:gd name="connsiteY24-652" fmla="*/ 3651991 h 3960000"/>
              <a:gd name="connsiteX25-653" fmla="*/ 3651991 w 3960000"/>
              <a:gd name="connsiteY25-654" fmla="*/ 3960000 h 3960000"/>
              <a:gd name="connsiteX26-655" fmla="*/ 308009 w 3960000"/>
              <a:gd name="connsiteY26-656" fmla="*/ 3960000 h 3960000"/>
              <a:gd name="connsiteX27-657" fmla="*/ 0 w 3960000"/>
              <a:gd name="connsiteY27-658" fmla="*/ 3651991 h 3960000"/>
              <a:gd name="connsiteX28-659" fmla="*/ 0 w 3960000"/>
              <a:gd name="connsiteY28-660" fmla="*/ 308009 h 3960000"/>
              <a:gd name="connsiteX29-661" fmla="*/ 308009 w 3960000"/>
              <a:gd name="connsiteY29-662" fmla="*/ 0 h 3960000"/>
              <a:gd name="connsiteX0-663" fmla="*/ 3160999 w 3960000"/>
              <a:gd name="connsiteY0-664" fmla="*/ 1374274 h 3960000"/>
              <a:gd name="connsiteX1-665" fmla="*/ 3155132 w 3960000"/>
              <a:gd name="connsiteY1-666" fmla="*/ 1419362 h 3960000"/>
              <a:gd name="connsiteX2-667" fmla="*/ 3160999 w 3960000"/>
              <a:gd name="connsiteY2-668" fmla="*/ 1374274 h 3960000"/>
              <a:gd name="connsiteX3-669" fmla="*/ 2496208 w 3960000"/>
              <a:gd name="connsiteY3-670" fmla="*/ 770986 h 3960000"/>
              <a:gd name="connsiteX4-671" fmla="*/ 1921633 w 3960000"/>
              <a:gd name="connsiteY4-672" fmla="*/ 1292845 h 3960000"/>
              <a:gd name="connsiteX5-673" fmla="*/ 1942445 w 3960000"/>
              <a:gd name="connsiteY5-674" fmla="*/ 1570340 h 3960000"/>
              <a:gd name="connsiteX6-675" fmla="*/ 815277 w 3960000"/>
              <a:gd name="connsiteY6-676" fmla="*/ 836121 h 3960000"/>
              <a:gd name="connsiteX7-677" fmla="*/ 965659 w 3960000"/>
              <a:gd name="connsiteY7-678" fmla="*/ 1735195 h 3960000"/>
              <a:gd name="connsiteX8-679" fmla="*/ 644257 w 3960000"/>
              <a:gd name="connsiteY8-680" fmla="*/ 1555506 h 3960000"/>
              <a:gd name="connsiteX9-681" fmla="*/ 1111709 w 3960000"/>
              <a:gd name="connsiteY9-682" fmla="*/ 2257108 h 3960000"/>
              <a:gd name="connsiteX10-683" fmla="*/ 856023 w 3960000"/>
              <a:gd name="connsiteY10-684" fmla="*/ 2244108 h 3960000"/>
              <a:gd name="connsiteX11-685" fmla="*/ 1402064 w 3960000"/>
              <a:gd name="connsiteY11-686" fmla="*/ 2660137 h 3960000"/>
              <a:gd name="connsiteX12-687" fmla="*/ 552668 w 3960000"/>
              <a:gd name="connsiteY12-688" fmla="*/ 2902822 h 3960000"/>
              <a:gd name="connsiteX13-689" fmla="*/ 1978439 w 3960000"/>
              <a:gd name="connsiteY13-690" fmla="*/ 3093502 h 3960000"/>
              <a:gd name="connsiteX14-691" fmla="*/ 3053184 w 3960000"/>
              <a:gd name="connsiteY14-692" fmla="*/ 2031759 h 3960000"/>
              <a:gd name="connsiteX15-693" fmla="*/ 3207849 w 3960000"/>
              <a:gd name="connsiteY15-694" fmla="*/ 1493166 h 3960000"/>
              <a:gd name="connsiteX16-695" fmla="*/ 3449507 w 3960000"/>
              <a:gd name="connsiteY16-696" fmla="*/ 1170564 h 3960000"/>
              <a:gd name="connsiteX17-697" fmla="*/ 3140091 w 3960000"/>
              <a:gd name="connsiteY17-698" fmla="*/ 1227260 h 3960000"/>
              <a:gd name="connsiteX18-699" fmla="*/ 3324107 w 3960000"/>
              <a:gd name="connsiteY18-700" fmla="*/ 851504 h 3960000"/>
              <a:gd name="connsiteX19-701" fmla="*/ 2995677 w 3960000"/>
              <a:gd name="connsiteY19-702" fmla="*/ 1008938 h 3960000"/>
              <a:gd name="connsiteX20-703" fmla="*/ 2496208 w 3960000"/>
              <a:gd name="connsiteY20-704" fmla="*/ 770986 h 3960000"/>
              <a:gd name="connsiteX21-705" fmla="*/ 308009 w 3960000"/>
              <a:gd name="connsiteY21-706" fmla="*/ 0 h 3960000"/>
              <a:gd name="connsiteX22-707" fmla="*/ 3651991 w 3960000"/>
              <a:gd name="connsiteY22-708" fmla="*/ 0 h 3960000"/>
              <a:gd name="connsiteX23-709" fmla="*/ 3960000 w 3960000"/>
              <a:gd name="connsiteY23-710" fmla="*/ 308009 h 3960000"/>
              <a:gd name="connsiteX24-711" fmla="*/ 3960000 w 3960000"/>
              <a:gd name="connsiteY24-712" fmla="*/ 3651991 h 3960000"/>
              <a:gd name="connsiteX25-713" fmla="*/ 3651991 w 3960000"/>
              <a:gd name="connsiteY25-714" fmla="*/ 3960000 h 3960000"/>
              <a:gd name="connsiteX26-715" fmla="*/ 308009 w 3960000"/>
              <a:gd name="connsiteY26-716" fmla="*/ 3960000 h 3960000"/>
              <a:gd name="connsiteX27-717" fmla="*/ 0 w 3960000"/>
              <a:gd name="connsiteY27-718" fmla="*/ 3651991 h 3960000"/>
              <a:gd name="connsiteX28-719" fmla="*/ 0 w 3960000"/>
              <a:gd name="connsiteY28-720" fmla="*/ 308009 h 3960000"/>
              <a:gd name="connsiteX29-721" fmla="*/ 308009 w 3960000"/>
              <a:gd name="connsiteY29-722" fmla="*/ 0 h 3960000"/>
              <a:gd name="connsiteX0-723" fmla="*/ 3160999 w 3960000"/>
              <a:gd name="connsiteY0-724" fmla="*/ 1374274 h 3960000"/>
              <a:gd name="connsiteX1-725" fmla="*/ 3155132 w 3960000"/>
              <a:gd name="connsiteY1-726" fmla="*/ 1419362 h 3960000"/>
              <a:gd name="connsiteX2-727" fmla="*/ 3160999 w 3960000"/>
              <a:gd name="connsiteY2-728" fmla="*/ 1374274 h 3960000"/>
              <a:gd name="connsiteX3-729" fmla="*/ 2496208 w 3960000"/>
              <a:gd name="connsiteY3-730" fmla="*/ 770986 h 3960000"/>
              <a:gd name="connsiteX4-731" fmla="*/ 1921633 w 3960000"/>
              <a:gd name="connsiteY4-732" fmla="*/ 1292845 h 3960000"/>
              <a:gd name="connsiteX5-733" fmla="*/ 1942445 w 3960000"/>
              <a:gd name="connsiteY5-734" fmla="*/ 1570340 h 3960000"/>
              <a:gd name="connsiteX6-735" fmla="*/ 815277 w 3960000"/>
              <a:gd name="connsiteY6-736" fmla="*/ 836121 h 3960000"/>
              <a:gd name="connsiteX7-737" fmla="*/ 965659 w 3960000"/>
              <a:gd name="connsiteY7-738" fmla="*/ 1735195 h 3960000"/>
              <a:gd name="connsiteX8-739" fmla="*/ 644257 w 3960000"/>
              <a:gd name="connsiteY8-740" fmla="*/ 1555506 h 3960000"/>
              <a:gd name="connsiteX9-741" fmla="*/ 1196057 w 3960000"/>
              <a:gd name="connsiteY9-742" fmla="*/ 2257108 h 3960000"/>
              <a:gd name="connsiteX10-743" fmla="*/ 856023 w 3960000"/>
              <a:gd name="connsiteY10-744" fmla="*/ 2244108 h 3960000"/>
              <a:gd name="connsiteX11-745" fmla="*/ 1402064 w 3960000"/>
              <a:gd name="connsiteY11-746" fmla="*/ 2660137 h 3960000"/>
              <a:gd name="connsiteX12-747" fmla="*/ 552668 w 3960000"/>
              <a:gd name="connsiteY12-748" fmla="*/ 2902822 h 3960000"/>
              <a:gd name="connsiteX13-749" fmla="*/ 1978439 w 3960000"/>
              <a:gd name="connsiteY13-750" fmla="*/ 3093502 h 3960000"/>
              <a:gd name="connsiteX14-751" fmla="*/ 3053184 w 3960000"/>
              <a:gd name="connsiteY14-752" fmla="*/ 2031759 h 3960000"/>
              <a:gd name="connsiteX15-753" fmla="*/ 3207849 w 3960000"/>
              <a:gd name="connsiteY15-754" fmla="*/ 1493166 h 3960000"/>
              <a:gd name="connsiteX16-755" fmla="*/ 3449507 w 3960000"/>
              <a:gd name="connsiteY16-756" fmla="*/ 1170564 h 3960000"/>
              <a:gd name="connsiteX17-757" fmla="*/ 3140091 w 3960000"/>
              <a:gd name="connsiteY17-758" fmla="*/ 1227260 h 3960000"/>
              <a:gd name="connsiteX18-759" fmla="*/ 3324107 w 3960000"/>
              <a:gd name="connsiteY18-760" fmla="*/ 851504 h 3960000"/>
              <a:gd name="connsiteX19-761" fmla="*/ 2995677 w 3960000"/>
              <a:gd name="connsiteY19-762" fmla="*/ 1008938 h 3960000"/>
              <a:gd name="connsiteX20-763" fmla="*/ 2496208 w 3960000"/>
              <a:gd name="connsiteY20-764" fmla="*/ 770986 h 3960000"/>
              <a:gd name="connsiteX21-765" fmla="*/ 308009 w 3960000"/>
              <a:gd name="connsiteY21-766" fmla="*/ 0 h 3960000"/>
              <a:gd name="connsiteX22-767" fmla="*/ 3651991 w 3960000"/>
              <a:gd name="connsiteY22-768" fmla="*/ 0 h 3960000"/>
              <a:gd name="connsiteX23-769" fmla="*/ 3960000 w 3960000"/>
              <a:gd name="connsiteY23-770" fmla="*/ 308009 h 3960000"/>
              <a:gd name="connsiteX24-771" fmla="*/ 3960000 w 3960000"/>
              <a:gd name="connsiteY24-772" fmla="*/ 3651991 h 3960000"/>
              <a:gd name="connsiteX25-773" fmla="*/ 3651991 w 3960000"/>
              <a:gd name="connsiteY25-774" fmla="*/ 3960000 h 3960000"/>
              <a:gd name="connsiteX26-775" fmla="*/ 308009 w 3960000"/>
              <a:gd name="connsiteY26-776" fmla="*/ 3960000 h 3960000"/>
              <a:gd name="connsiteX27-777" fmla="*/ 0 w 3960000"/>
              <a:gd name="connsiteY27-778" fmla="*/ 3651991 h 3960000"/>
              <a:gd name="connsiteX28-779" fmla="*/ 0 w 3960000"/>
              <a:gd name="connsiteY28-780" fmla="*/ 308009 h 3960000"/>
              <a:gd name="connsiteX29-781" fmla="*/ 308009 w 3960000"/>
              <a:gd name="connsiteY29-782" fmla="*/ 0 h 3960000"/>
              <a:gd name="connsiteX0-783" fmla="*/ 3160999 w 3960000"/>
              <a:gd name="connsiteY0-784" fmla="*/ 1374274 h 3960000"/>
              <a:gd name="connsiteX1-785" fmla="*/ 3155132 w 3960000"/>
              <a:gd name="connsiteY1-786" fmla="*/ 1419362 h 3960000"/>
              <a:gd name="connsiteX2-787" fmla="*/ 3160999 w 3960000"/>
              <a:gd name="connsiteY2-788" fmla="*/ 1374274 h 3960000"/>
              <a:gd name="connsiteX3-789" fmla="*/ 2496208 w 3960000"/>
              <a:gd name="connsiteY3-790" fmla="*/ 770986 h 3960000"/>
              <a:gd name="connsiteX4-791" fmla="*/ 1921633 w 3960000"/>
              <a:gd name="connsiteY4-792" fmla="*/ 1292845 h 3960000"/>
              <a:gd name="connsiteX5-793" fmla="*/ 1942445 w 3960000"/>
              <a:gd name="connsiteY5-794" fmla="*/ 1570340 h 3960000"/>
              <a:gd name="connsiteX6-795" fmla="*/ 815277 w 3960000"/>
              <a:gd name="connsiteY6-796" fmla="*/ 836121 h 3960000"/>
              <a:gd name="connsiteX7-797" fmla="*/ 965659 w 3960000"/>
              <a:gd name="connsiteY7-798" fmla="*/ 1735195 h 3960000"/>
              <a:gd name="connsiteX8-799" fmla="*/ 644257 w 3960000"/>
              <a:gd name="connsiteY8-800" fmla="*/ 1555506 h 3960000"/>
              <a:gd name="connsiteX9-801" fmla="*/ 1196057 w 3960000"/>
              <a:gd name="connsiteY9-802" fmla="*/ 2257108 h 3960000"/>
              <a:gd name="connsiteX10-803" fmla="*/ 856023 w 3960000"/>
              <a:gd name="connsiteY10-804" fmla="*/ 2244108 h 3960000"/>
              <a:gd name="connsiteX11-805" fmla="*/ 1486410 w 3960000"/>
              <a:gd name="connsiteY11-806" fmla="*/ 2607420 h 3960000"/>
              <a:gd name="connsiteX12-807" fmla="*/ 552668 w 3960000"/>
              <a:gd name="connsiteY12-808" fmla="*/ 2902822 h 3960000"/>
              <a:gd name="connsiteX13-809" fmla="*/ 1978439 w 3960000"/>
              <a:gd name="connsiteY13-810" fmla="*/ 3093502 h 3960000"/>
              <a:gd name="connsiteX14-811" fmla="*/ 3053184 w 3960000"/>
              <a:gd name="connsiteY14-812" fmla="*/ 2031759 h 3960000"/>
              <a:gd name="connsiteX15-813" fmla="*/ 3207849 w 3960000"/>
              <a:gd name="connsiteY15-814" fmla="*/ 1493166 h 3960000"/>
              <a:gd name="connsiteX16-815" fmla="*/ 3449507 w 3960000"/>
              <a:gd name="connsiteY16-816" fmla="*/ 1170564 h 3960000"/>
              <a:gd name="connsiteX17-817" fmla="*/ 3140091 w 3960000"/>
              <a:gd name="connsiteY17-818" fmla="*/ 1227260 h 3960000"/>
              <a:gd name="connsiteX18-819" fmla="*/ 3324107 w 3960000"/>
              <a:gd name="connsiteY18-820" fmla="*/ 851504 h 3960000"/>
              <a:gd name="connsiteX19-821" fmla="*/ 2995677 w 3960000"/>
              <a:gd name="connsiteY19-822" fmla="*/ 1008938 h 3960000"/>
              <a:gd name="connsiteX20-823" fmla="*/ 2496208 w 3960000"/>
              <a:gd name="connsiteY20-824" fmla="*/ 770986 h 3960000"/>
              <a:gd name="connsiteX21-825" fmla="*/ 308009 w 3960000"/>
              <a:gd name="connsiteY21-826" fmla="*/ 0 h 3960000"/>
              <a:gd name="connsiteX22-827" fmla="*/ 3651991 w 3960000"/>
              <a:gd name="connsiteY22-828" fmla="*/ 0 h 3960000"/>
              <a:gd name="connsiteX23-829" fmla="*/ 3960000 w 3960000"/>
              <a:gd name="connsiteY23-830" fmla="*/ 308009 h 3960000"/>
              <a:gd name="connsiteX24-831" fmla="*/ 3960000 w 3960000"/>
              <a:gd name="connsiteY24-832" fmla="*/ 3651991 h 3960000"/>
              <a:gd name="connsiteX25-833" fmla="*/ 3651991 w 3960000"/>
              <a:gd name="connsiteY25-834" fmla="*/ 3960000 h 3960000"/>
              <a:gd name="connsiteX26-835" fmla="*/ 308009 w 3960000"/>
              <a:gd name="connsiteY26-836" fmla="*/ 3960000 h 3960000"/>
              <a:gd name="connsiteX27-837" fmla="*/ 0 w 3960000"/>
              <a:gd name="connsiteY27-838" fmla="*/ 3651991 h 3960000"/>
              <a:gd name="connsiteX28-839" fmla="*/ 0 w 3960000"/>
              <a:gd name="connsiteY28-840" fmla="*/ 308009 h 3960000"/>
              <a:gd name="connsiteX29-841" fmla="*/ 308009 w 3960000"/>
              <a:gd name="connsiteY29-842" fmla="*/ 0 h 3960000"/>
              <a:gd name="connsiteX0-843" fmla="*/ 3160999 w 3960000"/>
              <a:gd name="connsiteY0-844" fmla="*/ 1374274 h 3960000"/>
              <a:gd name="connsiteX1-845" fmla="*/ 3155132 w 3960000"/>
              <a:gd name="connsiteY1-846" fmla="*/ 1419362 h 3960000"/>
              <a:gd name="connsiteX2-847" fmla="*/ 3160999 w 3960000"/>
              <a:gd name="connsiteY2-848" fmla="*/ 1374274 h 3960000"/>
              <a:gd name="connsiteX3-849" fmla="*/ 2496208 w 3960000"/>
              <a:gd name="connsiteY3-850" fmla="*/ 770986 h 3960000"/>
              <a:gd name="connsiteX4-851" fmla="*/ 1921633 w 3960000"/>
              <a:gd name="connsiteY4-852" fmla="*/ 1292845 h 3960000"/>
              <a:gd name="connsiteX5-853" fmla="*/ 1942445 w 3960000"/>
              <a:gd name="connsiteY5-854" fmla="*/ 1570340 h 3960000"/>
              <a:gd name="connsiteX6-855" fmla="*/ 815277 w 3960000"/>
              <a:gd name="connsiteY6-856" fmla="*/ 836121 h 3960000"/>
              <a:gd name="connsiteX7-857" fmla="*/ 965659 w 3960000"/>
              <a:gd name="connsiteY7-858" fmla="*/ 1735195 h 3960000"/>
              <a:gd name="connsiteX8-859" fmla="*/ 644257 w 3960000"/>
              <a:gd name="connsiteY8-860" fmla="*/ 1555506 h 3960000"/>
              <a:gd name="connsiteX9-861" fmla="*/ 1196057 w 3960000"/>
              <a:gd name="connsiteY9-862" fmla="*/ 2257108 h 3960000"/>
              <a:gd name="connsiteX10-863" fmla="*/ 813848 w 3960000"/>
              <a:gd name="connsiteY10-864" fmla="*/ 2296824 h 3960000"/>
              <a:gd name="connsiteX11-865" fmla="*/ 1486410 w 3960000"/>
              <a:gd name="connsiteY11-866" fmla="*/ 2607420 h 3960000"/>
              <a:gd name="connsiteX12-867" fmla="*/ 552668 w 3960000"/>
              <a:gd name="connsiteY12-868" fmla="*/ 2902822 h 3960000"/>
              <a:gd name="connsiteX13-869" fmla="*/ 1978439 w 3960000"/>
              <a:gd name="connsiteY13-870" fmla="*/ 3093502 h 3960000"/>
              <a:gd name="connsiteX14-871" fmla="*/ 3053184 w 3960000"/>
              <a:gd name="connsiteY14-872" fmla="*/ 2031759 h 3960000"/>
              <a:gd name="connsiteX15-873" fmla="*/ 3207849 w 3960000"/>
              <a:gd name="connsiteY15-874" fmla="*/ 1493166 h 3960000"/>
              <a:gd name="connsiteX16-875" fmla="*/ 3449507 w 3960000"/>
              <a:gd name="connsiteY16-876" fmla="*/ 1170564 h 3960000"/>
              <a:gd name="connsiteX17-877" fmla="*/ 3140091 w 3960000"/>
              <a:gd name="connsiteY17-878" fmla="*/ 1227260 h 3960000"/>
              <a:gd name="connsiteX18-879" fmla="*/ 3324107 w 3960000"/>
              <a:gd name="connsiteY18-880" fmla="*/ 851504 h 3960000"/>
              <a:gd name="connsiteX19-881" fmla="*/ 2995677 w 3960000"/>
              <a:gd name="connsiteY19-882" fmla="*/ 1008938 h 3960000"/>
              <a:gd name="connsiteX20-883" fmla="*/ 2496208 w 3960000"/>
              <a:gd name="connsiteY20-884" fmla="*/ 770986 h 3960000"/>
              <a:gd name="connsiteX21-885" fmla="*/ 308009 w 3960000"/>
              <a:gd name="connsiteY21-886" fmla="*/ 0 h 3960000"/>
              <a:gd name="connsiteX22-887" fmla="*/ 3651991 w 3960000"/>
              <a:gd name="connsiteY22-888" fmla="*/ 0 h 3960000"/>
              <a:gd name="connsiteX23-889" fmla="*/ 3960000 w 3960000"/>
              <a:gd name="connsiteY23-890" fmla="*/ 308009 h 3960000"/>
              <a:gd name="connsiteX24-891" fmla="*/ 3960000 w 3960000"/>
              <a:gd name="connsiteY24-892" fmla="*/ 3651991 h 3960000"/>
              <a:gd name="connsiteX25-893" fmla="*/ 3651991 w 3960000"/>
              <a:gd name="connsiteY25-894" fmla="*/ 3960000 h 3960000"/>
              <a:gd name="connsiteX26-895" fmla="*/ 308009 w 3960000"/>
              <a:gd name="connsiteY26-896" fmla="*/ 3960000 h 3960000"/>
              <a:gd name="connsiteX27-897" fmla="*/ 0 w 3960000"/>
              <a:gd name="connsiteY27-898" fmla="*/ 3651991 h 3960000"/>
              <a:gd name="connsiteX28-899" fmla="*/ 0 w 3960000"/>
              <a:gd name="connsiteY28-900" fmla="*/ 308009 h 3960000"/>
              <a:gd name="connsiteX29-901" fmla="*/ 308009 w 3960000"/>
              <a:gd name="connsiteY29-902" fmla="*/ 0 h 3960000"/>
              <a:gd name="connsiteX0-903" fmla="*/ 3160999 w 3960000"/>
              <a:gd name="connsiteY0-904" fmla="*/ 1374274 h 3960000"/>
              <a:gd name="connsiteX1-905" fmla="*/ 3155132 w 3960000"/>
              <a:gd name="connsiteY1-906" fmla="*/ 1419362 h 3960000"/>
              <a:gd name="connsiteX2-907" fmla="*/ 3160999 w 3960000"/>
              <a:gd name="connsiteY2-908" fmla="*/ 1374274 h 3960000"/>
              <a:gd name="connsiteX3-909" fmla="*/ 2496208 w 3960000"/>
              <a:gd name="connsiteY3-910" fmla="*/ 770986 h 3960000"/>
              <a:gd name="connsiteX4-911" fmla="*/ 1921633 w 3960000"/>
              <a:gd name="connsiteY4-912" fmla="*/ 1292845 h 3960000"/>
              <a:gd name="connsiteX5-913" fmla="*/ 1942445 w 3960000"/>
              <a:gd name="connsiteY5-914" fmla="*/ 1570340 h 3960000"/>
              <a:gd name="connsiteX6-915" fmla="*/ 815277 w 3960000"/>
              <a:gd name="connsiteY6-916" fmla="*/ 836121 h 3960000"/>
              <a:gd name="connsiteX7-917" fmla="*/ 965659 w 3960000"/>
              <a:gd name="connsiteY7-918" fmla="*/ 1735195 h 3960000"/>
              <a:gd name="connsiteX8-919" fmla="*/ 570453 w 3960000"/>
              <a:gd name="connsiteY8-920" fmla="*/ 1629310 h 3960000"/>
              <a:gd name="connsiteX9-921" fmla="*/ 1196057 w 3960000"/>
              <a:gd name="connsiteY9-922" fmla="*/ 2257108 h 3960000"/>
              <a:gd name="connsiteX10-923" fmla="*/ 813848 w 3960000"/>
              <a:gd name="connsiteY10-924" fmla="*/ 2296824 h 3960000"/>
              <a:gd name="connsiteX11-925" fmla="*/ 1486410 w 3960000"/>
              <a:gd name="connsiteY11-926" fmla="*/ 2607420 h 3960000"/>
              <a:gd name="connsiteX12-927" fmla="*/ 552668 w 3960000"/>
              <a:gd name="connsiteY12-928" fmla="*/ 2902822 h 3960000"/>
              <a:gd name="connsiteX13-929" fmla="*/ 1978439 w 3960000"/>
              <a:gd name="connsiteY13-930" fmla="*/ 3093502 h 3960000"/>
              <a:gd name="connsiteX14-931" fmla="*/ 3053184 w 3960000"/>
              <a:gd name="connsiteY14-932" fmla="*/ 2031759 h 3960000"/>
              <a:gd name="connsiteX15-933" fmla="*/ 3207849 w 3960000"/>
              <a:gd name="connsiteY15-934" fmla="*/ 1493166 h 3960000"/>
              <a:gd name="connsiteX16-935" fmla="*/ 3449507 w 3960000"/>
              <a:gd name="connsiteY16-936" fmla="*/ 1170564 h 3960000"/>
              <a:gd name="connsiteX17-937" fmla="*/ 3140091 w 3960000"/>
              <a:gd name="connsiteY17-938" fmla="*/ 1227260 h 3960000"/>
              <a:gd name="connsiteX18-939" fmla="*/ 3324107 w 3960000"/>
              <a:gd name="connsiteY18-940" fmla="*/ 851504 h 3960000"/>
              <a:gd name="connsiteX19-941" fmla="*/ 2995677 w 3960000"/>
              <a:gd name="connsiteY19-942" fmla="*/ 1008938 h 3960000"/>
              <a:gd name="connsiteX20-943" fmla="*/ 2496208 w 3960000"/>
              <a:gd name="connsiteY20-944" fmla="*/ 770986 h 3960000"/>
              <a:gd name="connsiteX21-945" fmla="*/ 308009 w 3960000"/>
              <a:gd name="connsiteY21-946" fmla="*/ 0 h 3960000"/>
              <a:gd name="connsiteX22-947" fmla="*/ 3651991 w 3960000"/>
              <a:gd name="connsiteY22-948" fmla="*/ 0 h 3960000"/>
              <a:gd name="connsiteX23-949" fmla="*/ 3960000 w 3960000"/>
              <a:gd name="connsiteY23-950" fmla="*/ 308009 h 3960000"/>
              <a:gd name="connsiteX24-951" fmla="*/ 3960000 w 3960000"/>
              <a:gd name="connsiteY24-952" fmla="*/ 3651991 h 3960000"/>
              <a:gd name="connsiteX25-953" fmla="*/ 3651991 w 3960000"/>
              <a:gd name="connsiteY25-954" fmla="*/ 3960000 h 3960000"/>
              <a:gd name="connsiteX26-955" fmla="*/ 308009 w 3960000"/>
              <a:gd name="connsiteY26-956" fmla="*/ 3960000 h 3960000"/>
              <a:gd name="connsiteX27-957" fmla="*/ 0 w 3960000"/>
              <a:gd name="connsiteY27-958" fmla="*/ 3651991 h 3960000"/>
              <a:gd name="connsiteX28-959" fmla="*/ 0 w 3960000"/>
              <a:gd name="connsiteY28-960" fmla="*/ 308009 h 3960000"/>
              <a:gd name="connsiteX29-961" fmla="*/ 308009 w 3960000"/>
              <a:gd name="connsiteY29-962" fmla="*/ 0 h 3960000"/>
              <a:gd name="connsiteX0-963" fmla="*/ 3160999 w 3960000"/>
              <a:gd name="connsiteY0-964" fmla="*/ 1374274 h 3960000"/>
              <a:gd name="connsiteX1-965" fmla="*/ 3155132 w 3960000"/>
              <a:gd name="connsiteY1-966" fmla="*/ 1419362 h 3960000"/>
              <a:gd name="connsiteX2-967" fmla="*/ 3160999 w 3960000"/>
              <a:gd name="connsiteY2-968" fmla="*/ 1374274 h 3960000"/>
              <a:gd name="connsiteX3-969" fmla="*/ 2496208 w 3960000"/>
              <a:gd name="connsiteY3-970" fmla="*/ 770986 h 3960000"/>
              <a:gd name="connsiteX4-971" fmla="*/ 1921633 w 3960000"/>
              <a:gd name="connsiteY4-972" fmla="*/ 1292845 h 3960000"/>
              <a:gd name="connsiteX5-973" fmla="*/ 1942445 w 3960000"/>
              <a:gd name="connsiteY5-974" fmla="*/ 1570340 h 3960000"/>
              <a:gd name="connsiteX6-975" fmla="*/ 815277 w 3960000"/>
              <a:gd name="connsiteY6-976" fmla="*/ 836121 h 3960000"/>
              <a:gd name="connsiteX7-977" fmla="*/ 965659 w 3960000"/>
              <a:gd name="connsiteY7-978" fmla="*/ 1735195 h 3960000"/>
              <a:gd name="connsiteX8-979" fmla="*/ 570453 w 3960000"/>
              <a:gd name="connsiteY8-980" fmla="*/ 1629310 h 3960000"/>
              <a:gd name="connsiteX9-981" fmla="*/ 1196057 w 3960000"/>
              <a:gd name="connsiteY9-982" fmla="*/ 2257108 h 3960000"/>
              <a:gd name="connsiteX10-983" fmla="*/ 813848 w 3960000"/>
              <a:gd name="connsiteY10-984" fmla="*/ 2296824 h 3960000"/>
              <a:gd name="connsiteX11-985" fmla="*/ 1486410 w 3960000"/>
              <a:gd name="connsiteY11-986" fmla="*/ 2607420 h 3960000"/>
              <a:gd name="connsiteX12-987" fmla="*/ 489408 w 3960000"/>
              <a:gd name="connsiteY12-988" fmla="*/ 2829018 h 3960000"/>
              <a:gd name="connsiteX13-989" fmla="*/ 1978439 w 3960000"/>
              <a:gd name="connsiteY13-990" fmla="*/ 3093502 h 3960000"/>
              <a:gd name="connsiteX14-991" fmla="*/ 3053184 w 3960000"/>
              <a:gd name="connsiteY14-992" fmla="*/ 2031759 h 3960000"/>
              <a:gd name="connsiteX15-993" fmla="*/ 3207849 w 3960000"/>
              <a:gd name="connsiteY15-994" fmla="*/ 1493166 h 3960000"/>
              <a:gd name="connsiteX16-995" fmla="*/ 3449507 w 3960000"/>
              <a:gd name="connsiteY16-996" fmla="*/ 1170564 h 3960000"/>
              <a:gd name="connsiteX17-997" fmla="*/ 3140091 w 3960000"/>
              <a:gd name="connsiteY17-998" fmla="*/ 1227260 h 3960000"/>
              <a:gd name="connsiteX18-999" fmla="*/ 3324107 w 3960000"/>
              <a:gd name="connsiteY18-1000" fmla="*/ 851504 h 3960000"/>
              <a:gd name="connsiteX19-1001" fmla="*/ 2995677 w 3960000"/>
              <a:gd name="connsiteY19-1002" fmla="*/ 1008938 h 3960000"/>
              <a:gd name="connsiteX20-1003" fmla="*/ 2496208 w 3960000"/>
              <a:gd name="connsiteY20-1004" fmla="*/ 770986 h 3960000"/>
              <a:gd name="connsiteX21-1005" fmla="*/ 308009 w 3960000"/>
              <a:gd name="connsiteY21-1006" fmla="*/ 0 h 3960000"/>
              <a:gd name="connsiteX22-1007" fmla="*/ 3651991 w 3960000"/>
              <a:gd name="connsiteY22-1008" fmla="*/ 0 h 3960000"/>
              <a:gd name="connsiteX23-1009" fmla="*/ 3960000 w 3960000"/>
              <a:gd name="connsiteY23-1010" fmla="*/ 308009 h 3960000"/>
              <a:gd name="connsiteX24-1011" fmla="*/ 3960000 w 3960000"/>
              <a:gd name="connsiteY24-1012" fmla="*/ 3651991 h 3960000"/>
              <a:gd name="connsiteX25-1013" fmla="*/ 3651991 w 3960000"/>
              <a:gd name="connsiteY25-1014" fmla="*/ 3960000 h 3960000"/>
              <a:gd name="connsiteX26-1015" fmla="*/ 308009 w 3960000"/>
              <a:gd name="connsiteY26-1016" fmla="*/ 3960000 h 3960000"/>
              <a:gd name="connsiteX27-1017" fmla="*/ 0 w 3960000"/>
              <a:gd name="connsiteY27-1018" fmla="*/ 3651991 h 3960000"/>
              <a:gd name="connsiteX28-1019" fmla="*/ 0 w 3960000"/>
              <a:gd name="connsiteY28-1020" fmla="*/ 308009 h 3960000"/>
              <a:gd name="connsiteX29-1021" fmla="*/ 308009 w 3960000"/>
              <a:gd name="connsiteY29-1022" fmla="*/ 0 h 3960000"/>
              <a:gd name="connsiteX0-1023" fmla="*/ 3160999 w 3960000"/>
              <a:gd name="connsiteY0-1024" fmla="*/ 1374274 h 3960000"/>
              <a:gd name="connsiteX1-1025" fmla="*/ 3155132 w 3960000"/>
              <a:gd name="connsiteY1-1026" fmla="*/ 1419362 h 3960000"/>
              <a:gd name="connsiteX2-1027" fmla="*/ 3160999 w 3960000"/>
              <a:gd name="connsiteY2-1028" fmla="*/ 1374274 h 3960000"/>
              <a:gd name="connsiteX3-1029" fmla="*/ 2496208 w 3960000"/>
              <a:gd name="connsiteY3-1030" fmla="*/ 770986 h 3960000"/>
              <a:gd name="connsiteX4-1031" fmla="*/ 1921633 w 3960000"/>
              <a:gd name="connsiteY4-1032" fmla="*/ 1292845 h 3960000"/>
              <a:gd name="connsiteX5-1033" fmla="*/ 1942445 w 3960000"/>
              <a:gd name="connsiteY5-1034" fmla="*/ 1570340 h 3960000"/>
              <a:gd name="connsiteX6-1035" fmla="*/ 815277 w 3960000"/>
              <a:gd name="connsiteY6-1036" fmla="*/ 836121 h 3960000"/>
              <a:gd name="connsiteX7-1037" fmla="*/ 965659 w 3960000"/>
              <a:gd name="connsiteY7-1038" fmla="*/ 1735195 h 3960000"/>
              <a:gd name="connsiteX8-1039" fmla="*/ 570453 w 3960000"/>
              <a:gd name="connsiteY8-1040" fmla="*/ 1629310 h 3960000"/>
              <a:gd name="connsiteX9-1041" fmla="*/ 1196057 w 3960000"/>
              <a:gd name="connsiteY9-1042" fmla="*/ 2257108 h 3960000"/>
              <a:gd name="connsiteX10-1043" fmla="*/ 813848 w 3960000"/>
              <a:gd name="connsiteY10-1044" fmla="*/ 2296824 h 3960000"/>
              <a:gd name="connsiteX11-1045" fmla="*/ 1486410 w 3960000"/>
              <a:gd name="connsiteY11-1046" fmla="*/ 2607420 h 3960000"/>
              <a:gd name="connsiteX12-1047" fmla="*/ 489408 w 3960000"/>
              <a:gd name="connsiteY12-1048" fmla="*/ 2829018 h 3960000"/>
              <a:gd name="connsiteX13-1049" fmla="*/ 2062787 w 3960000"/>
              <a:gd name="connsiteY13-1050" fmla="*/ 3146219 h 3960000"/>
              <a:gd name="connsiteX14-1051" fmla="*/ 3053184 w 3960000"/>
              <a:gd name="connsiteY14-1052" fmla="*/ 2031759 h 3960000"/>
              <a:gd name="connsiteX15-1053" fmla="*/ 3207849 w 3960000"/>
              <a:gd name="connsiteY15-1054" fmla="*/ 1493166 h 3960000"/>
              <a:gd name="connsiteX16-1055" fmla="*/ 3449507 w 3960000"/>
              <a:gd name="connsiteY16-1056" fmla="*/ 1170564 h 3960000"/>
              <a:gd name="connsiteX17-1057" fmla="*/ 3140091 w 3960000"/>
              <a:gd name="connsiteY17-1058" fmla="*/ 1227260 h 3960000"/>
              <a:gd name="connsiteX18-1059" fmla="*/ 3324107 w 3960000"/>
              <a:gd name="connsiteY18-1060" fmla="*/ 851504 h 3960000"/>
              <a:gd name="connsiteX19-1061" fmla="*/ 2995677 w 3960000"/>
              <a:gd name="connsiteY19-1062" fmla="*/ 1008938 h 3960000"/>
              <a:gd name="connsiteX20-1063" fmla="*/ 2496208 w 3960000"/>
              <a:gd name="connsiteY20-1064" fmla="*/ 770986 h 3960000"/>
              <a:gd name="connsiteX21-1065" fmla="*/ 308009 w 3960000"/>
              <a:gd name="connsiteY21-1066" fmla="*/ 0 h 3960000"/>
              <a:gd name="connsiteX22-1067" fmla="*/ 3651991 w 3960000"/>
              <a:gd name="connsiteY22-1068" fmla="*/ 0 h 3960000"/>
              <a:gd name="connsiteX23-1069" fmla="*/ 3960000 w 3960000"/>
              <a:gd name="connsiteY23-1070" fmla="*/ 308009 h 3960000"/>
              <a:gd name="connsiteX24-1071" fmla="*/ 3960000 w 3960000"/>
              <a:gd name="connsiteY24-1072" fmla="*/ 3651991 h 3960000"/>
              <a:gd name="connsiteX25-1073" fmla="*/ 3651991 w 3960000"/>
              <a:gd name="connsiteY25-1074" fmla="*/ 3960000 h 3960000"/>
              <a:gd name="connsiteX26-1075" fmla="*/ 308009 w 3960000"/>
              <a:gd name="connsiteY26-1076" fmla="*/ 3960000 h 3960000"/>
              <a:gd name="connsiteX27-1077" fmla="*/ 0 w 3960000"/>
              <a:gd name="connsiteY27-1078" fmla="*/ 3651991 h 3960000"/>
              <a:gd name="connsiteX28-1079" fmla="*/ 0 w 3960000"/>
              <a:gd name="connsiteY28-1080" fmla="*/ 308009 h 3960000"/>
              <a:gd name="connsiteX29-1081" fmla="*/ 308009 w 3960000"/>
              <a:gd name="connsiteY29-1082" fmla="*/ 0 h 3960000"/>
              <a:gd name="connsiteX0-1083" fmla="*/ 3160999 w 3960000"/>
              <a:gd name="connsiteY0-1084" fmla="*/ 1374274 h 3960000"/>
              <a:gd name="connsiteX1-1085" fmla="*/ 3155132 w 3960000"/>
              <a:gd name="connsiteY1-1086" fmla="*/ 1419362 h 3960000"/>
              <a:gd name="connsiteX2-1087" fmla="*/ 3160999 w 3960000"/>
              <a:gd name="connsiteY2-1088" fmla="*/ 1374274 h 3960000"/>
              <a:gd name="connsiteX3-1089" fmla="*/ 2496208 w 3960000"/>
              <a:gd name="connsiteY3-1090" fmla="*/ 770986 h 3960000"/>
              <a:gd name="connsiteX4-1091" fmla="*/ 1921633 w 3960000"/>
              <a:gd name="connsiteY4-1092" fmla="*/ 1292845 h 3960000"/>
              <a:gd name="connsiteX5-1093" fmla="*/ 1942445 w 3960000"/>
              <a:gd name="connsiteY5-1094" fmla="*/ 1570340 h 3960000"/>
              <a:gd name="connsiteX6-1095" fmla="*/ 815277 w 3960000"/>
              <a:gd name="connsiteY6-1096" fmla="*/ 836121 h 3960000"/>
              <a:gd name="connsiteX7-1097" fmla="*/ 965659 w 3960000"/>
              <a:gd name="connsiteY7-1098" fmla="*/ 1735195 h 3960000"/>
              <a:gd name="connsiteX8-1099" fmla="*/ 570453 w 3960000"/>
              <a:gd name="connsiteY8-1100" fmla="*/ 1629310 h 3960000"/>
              <a:gd name="connsiteX9-1101" fmla="*/ 1196057 w 3960000"/>
              <a:gd name="connsiteY9-1102" fmla="*/ 2257108 h 3960000"/>
              <a:gd name="connsiteX10-1103" fmla="*/ 813848 w 3960000"/>
              <a:gd name="connsiteY10-1104" fmla="*/ 2296824 h 3960000"/>
              <a:gd name="connsiteX11-1105" fmla="*/ 1486410 w 3960000"/>
              <a:gd name="connsiteY11-1106" fmla="*/ 2607420 h 3960000"/>
              <a:gd name="connsiteX12-1107" fmla="*/ 489408 w 3960000"/>
              <a:gd name="connsiteY12-1108" fmla="*/ 2829018 h 3960000"/>
              <a:gd name="connsiteX13-1109" fmla="*/ 2062787 w 3960000"/>
              <a:gd name="connsiteY13-1110" fmla="*/ 3146219 h 3960000"/>
              <a:gd name="connsiteX14-1111" fmla="*/ 3074271 w 3960000"/>
              <a:gd name="connsiteY14-1112" fmla="*/ 2105563 h 3960000"/>
              <a:gd name="connsiteX15-1113" fmla="*/ 3207849 w 3960000"/>
              <a:gd name="connsiteY15-1114" fmla="*/ 1493166 h 3960000"/>
              <a:gd name="connsiteX16-1115" fmla="*/ 3449507 w 3960000"/>
              <a:gd name="connsiteY16-1116" fmla="*/ 1170564 h 3960000"/>
              <a:gd name="connsiteX17-1117" fmla="*/ 3140091 w 3960000"/>
              <a:gd name="connsiteY17-1118" fmla="*/ 1227260 h 3960000"/>
              <a:gd name="connsiteX18-1119" fmla="*/ 3324107 w 3960000"/>
              <a:gd name="connsiteY18-1120" fmla="*/ 851504 h 3960000"/>
              <a:gd name="connsiteX19-1121" fmla="*/ 2995677 w 3960000"/>
              <a:gd name="connsiteY19-1122" fmla="*/ 1008938 h 3960000"/>
              <a:gd name="connsiteX20-1123" fmla="*/ 2496208 w 3960000"/>
              <a:gd name="connsiteY20-1124" fmla="*/ 770986 h 3960000"/>
              <a:gd name="connsiteX21-1125" fmla="*/ 308009 w 3960000"/>
              <a:gd name="connsiteY21-1126" fmla="*/ 0 h 3960000"/>
              <a:gd name="connsiteX22-1127" fmla="*/ 3651991 w 3960000"/>
              <a:gd name="connsiteY22-1128" fmla="*/ 0 h 3960000"/>
              <a:gd name="connsiteX23-1129" fmla="*/ 3960000 w 3960000"/>
              <a:gd name="connsiteY23-1130" fmla="*/ 308009 h 3960000"/>
              <a:gd name="connsiteX24-1131" fmla="*/ 3960000 w 3960000"/>
              <a:gd name="connsiteY24-1132" fmla="*/ 3651991 h 3960000"/>
              <a:gd name="connsiteX25-1133" fmla="*/ 3651991 w 3960000"/>
              <a:gd name="connsiteY25-1134" fmla="*/ 3960000 h 3960000"/>
              <a:gd name="connsiteX26-1135" fmla="*/ 308009 w 3960000"/>
              <a:gd name="connsiteY26-1136" fmla="*/ 3960000 h 3960000"/>
              <a:gd name="connsiteX27-1137" fmla="*/ 0 w 3960000"/>
              <a:gd name="connsiteY27-1138" fmla="*/ 3651991 h 3960000"/>
              <a:gd name="connsiteX28-1139" fmla="*/ 0 w 3960000"/>
              <a:gd name="connsiteY28-1140" fmla="*/ 308009 h 3960000"/>
              <a:gd name="connsiteX29-1141" fmla="*/ 308009 w 3960000"/>
              <a:gd name="connsiteY29-1142" fmla="*/ 0 h 3960000"/>
              <a:gd name="connsiteX0-1143" fmla="*/ 3160999 w 3960000"/>
              <a:gd name="connsiteY0-1144" fmla="*/ 1374274 h 3960000"/>
              <a:gd name="connsiteX1-1145" fmla="*/ 3155132 w 3960000"/>
              <a:gd name="connsiteY1-1146" fmla="*/ 1419362 h 3960000"/>
              <a:gd name="connsiteX2-1147" fmla="*/ 3160999 w 3960000"/>
              <a:gd name="connsiteY2-1148" fmla="*/ 1374274 h 3960000"/>
              <a:gd name="connsiteX3-1149" fmla="*/ 2496208 w 3960000"/>
              <a:gd name="connsiteY3-1150" fmla="*/ 770986 h 3960000"/>
              <a:gd name="connsiteX4-1151" fmla="*/ 1921633 w 3960000"/>
              <a:gd name="connsiteY4-1152" fmla="*/ 1292845 h 3960000"/>
              <a:gd name="connsiteX5-1153" fmla="*/ 1942445 w 3960000"/>
              <a:gd name="connsiteY5-1154" fmla="*/ 1570340 h 3960000"/>
              <a:gd name="connsiteX6-1155" fmla="*/ 815277 w 3960000"/>
              <a:gd name="connsiteY6-1156" fmla="*/ 836121 h 3960000"/>
              <a:gd name="connsiteX7-1157" fmla="*/ 965659 w 3960000"/>
              <a:gd name="connsiteY7-1158" fmla="*/ 1735195 h 3960000"/>
              <a:gd name="connsiteX8-1159" fmla="*/ 570453 w 3960000"/>
              <a:gd name="connsiteY8-1160" fmla="*/ 1629310 h 3960000"/>
              <a:gd name="connsiteX9-1161" fmla="*/ 1196057 w 3960000"/>
              <a:gd name="connsiteY9-1162" fmla="*/ 2257108 h 3960000"/>
              <a:gd name="connsiteX10-1163" fmla="*/ 813848 w 3960000"/>
              <a:gd name="connsiteY10-1164" fmla="*/ 2296824 h 3960000"/>
              <a:gd name="connsiteX11-1165" fmla="*/ 1486410 w 3960000"/>
              <a:gd name="connsiteY11-1166" fmla="*/ 2607420 h 3960000"/>
              <a:gd name="connsiteX12-1167" fmla="*/ 489408 w 3960000"/>
              <a:gd name="connsiteY12-1168" fmla="*/ 2829018 h 3960000"/>
              <a:gd name="connsiteX13-1169" fmla="*/ 2062787 w 3960000"/>
              <a:gd name="connsiteY13-1170" fmla="*/ 3146219 h 3960000"/>
              <a:gd name="connsiteX14-1171" fmla="*/ 3074271 w 3960000"/>
              <a:gd name="connsiteY14-1172" fmla="*/ 2105563 h 3960000"/>
              <a:gd name="connsiteX15-1173" fmla="*/ 3207849 w 3960000"/>
              <a:gd name="connsiteY15-1174" fmla="*/ 1493166 h 3960000"/>
              <a:gd name="connsiteX16-1175" fmla="*/ 3449507 w 3960000"/>
              <a:gd name="connsiteY16-1176" fmla="*/ 1170564 h 3960000"/>
              <a:gd name="connsiteX17-1177" fmla="*/ 3140091 w 3960000"/>
              <a:gd name="connsiteY17-1178" fmla="*/ 1227260 h 3960000"/>
              <a:gd name="connsiteX18-1179" fmla="*/ 3324107 w 3960000"/>
              <a:gd name="connsiteY18-1180" fmla="*/ 851504 h 3960000"/>
              <a:gd name="connsiteX19-1181" fmla="*/ 2995677 w 3960000"/>
              <a:gd name="connsiteY19-1182" fmla="*/ 1008938 h 3960000"/>
              <a:gd name="connsiteX20-1183" fmla="*/ 2496208 w 3960000"/>
              <a:gd name="connsiteY20-1184" fmla="*/ 770986 h 3960000"/>
              <a:gd name="connsiteX21-1185" fmla="*/ 308009 w 3960000"/>
              <a:gd name="connsiteY21-1186" fmla="*/ 0 h 3960000"/>
              <a:gd name="connsiteX22-1187" fmla="*/ 3651991 w 3960000"/>
              <a:gd name="connsiteY22-1188" fmla="*/ 0 h 3960000"/>
              <a:gd name="connsiteX23-1189" fmla="*/ 3960000 w 3960000"/>
              <a:gd name="connsiteY23-1190" fmla="*/ 308009 h 3960000"/>
              <a:gd name="connsiteX24-1191" fmla="*/ 3960000 w 3960000"/>
              <a:gd name="connsiteY24-1192" fmla="*/ 3651991 h 3960000"/>
              <a:gd name="connsiteX25-1193" fmla="*/ 3651991 w 3960000"/>
              <a:gd name="connsiteY25-1194" fmla="*/ 3960000 h 3960000"/>
              <a:gd name="connsiteX26-1195" fmla="*/ 308009 w 3960000"/>
              <a:gd name="connsiteY26-1196" fmla="*/ 3960000 h 3960000"/>
              <a:gd name="connsiteX27-1197" fmla="*/ 0 w 3960000"/>
              <a:gd name="connsiteY27-1198" fmla="*/ 3651991 h 3960000"/>
              <a:gd name="connsiteX28-1199" fmla="*/ 0 w 3960000"/>
              <a:gd name="connsiteY28-1200" fmla="*/ 308009 h 3960000"/>
              <a:gd name="connsiteX29-1201" fmla="*/ 308009 w 3960000"/>
              <a:gd name="connsiteY29-1202" fmla="*/ 0 h 3960000"/>
              <a:gd name="connsiteX0-1203" fmla="*/ 3160999 w 3960000"/>
              <a:gd name="connsiteY0-1204" fmla="*/ 1374274 h 3960000"/>
              <a:gd name="connsiteX1-1205" fmla="*/ 3155132 w 3960000"/>
              <a:gd name="connsiteY1-1206" fmla="*/ 1419362 h 3960000"/>
              <a:gd name="connsiteX2-1207" fmla="*/ 3160999 w 3960000"/>
              <a:gd name="connsiteY2-1208" fmla="*/ 1374274 h 3960000"/>
              <a:gd name="connsiteX3-1209" fmla="*/ 2496208 w 3960000"/>
              <a:gd name="connsiteY3-1210" fmla="*/ 770986 h 3960000"/>
              <a:gd name="connsiteX4-1211" fmla="*/ 1921633 w 3960000"/>
              <a:gd name="connsiteY4-1212" fmla="*/ 1292845 h 3960000"/>
              <a:gd name="connsiteX5-1213" fmla="*/ 1942445 w 3960000"/>
              <a:gd name="connsiteY5-1214" fmla="*/ 1570340 h 3960000"/>
              <a:gd name="connsiteX6-1215" fmla="*/ 815277 w 3960000"/>
              <a:gd name="connsiteY6-1216" fmla="*/ 836121 h 3960000"/>
              <a:gd name="connsiteX7-1217" fmla="*/ 965659 w 3960000"/>
              <a:gd name="connsiteY7-1218" fmla="*/ 1735195 h 3960000"/>
              <a:gd name="connsiteX8-1219" fmla="*/ 570453 w 3960000"/>
              <a:gd name="connsiteY8-1220" fmla="*/ 1629310 h 3960000"/>
              <a:gd name="connsiteX9-1221" fmla="*/ 1196057 w 3960000"/>
              <a:gd name="connsiteY9-1222" fmla="*/ 2257108 h 3960000"/>
              <a:gd name="connsiteX10-1223" fmla="*/ 813848 w 3960000"/>
              <a:gd name="connsiteY10-1224" fmla="*/ 2296824 h 3960000"/>
              <a:gd name="connsiteX11-1225" fmla="*/ 1486410 w 3960000"/>
              <a:gd name="connsiteY11-1226" fmla="*/ 2607420 h 3960000"/>
              <a:gd name="connsiteX12-1227" fmla="*/ 489408 w 3960000"/>
              <a:gd name="connsiteY12-1228" fmla="*/ 2829018 h 3960000"/>
              <a:gd name="connsiteX13-1229" fmla="*/ 2062787 w 3960000"/>
              <a:gd name="connsiteY13-1230" fmla="*/ 3146219 h 3960000"/>
              <a:gd name="connsiteX14-1231" fmla="*/ 3074271 w 3960000"/>
              <a:gd name="connsiteY14-1232" fmla="*/ 2105563 h 3960000"/>
              <a:gd name="connsiteX15-1233" fmla="*/ 3207849 w 3960000"/>
              <a:gd name="connsiteY15-1234" fmla="*/ 1493166 h 3960000"/>
              <a:gd name="connsiteX16-1235" fmla="*/ 3449507 w 3960000"/>
              <a:gd name="connsiteY16-1236" fmla="*/ 1170564 h 3960000"/>
              <a:gd name="connsiteX17-1237" fmla="*/ 3140091 w 3960000"/>
              <a:gd name="connsiteY17-1238" fmla="*/ 1227260 h 3960000"/>
              <a:gd name="connsiteX18-1239" fmla="*/ 3324107 w 3960000"/>
              <a:gd name="connsiteY18-1240" fmla="*/ 851504 h 3960000"/>
              <a:gd name="connsiteX19-1241" fmla="*/ 2995677 w 3960000"/>
              <a:gd name="connsiteY19-1242" fmla="*/ 1008938 h 3960000"/>
              <a:gd name="connsiteX20-1243" fmla="*/ 2496208 w 3960000"/>
              <a:gd name="connsiteY20-1244" fmla="*/ 770986 h 3960000"/>
              <a:gd name="connsiteX21-1245" fmla="*/ 308009 w 3960000"/>
              <a:gd name="connsiteY21-1246" fmla="*/ 0 h 3960000"/>
              <a:gd name="connsiteX22-1247" fmla="*/ 3651991 w 3960000"/>
              <a:gd name="connsiteY22-1248" fmla="*/ 0 h 3960000"/>
              <a:gd name="connsiteX23-1249" fmla="*/ 3960000 w 3960000"/>
              <a:gd name="connsiteY23-1250" fmla="*/ 308009 h 3960000"/>
              <a:gd name="connsiteX24-1251" fmla="*/ 3960000 w 3960000"/>
              <a:gd name="connsiteY24-1252" fmla="*/ 3651991 h 3960000"/>
              <a:gd name="connsiteX25-1253" fmla="*/ 3651991 w 3960000"/>
              <a:gd name="connsiteY25-1254" fmla="*/ 3960000 h 3960000"/>
              <a:gd name="connsiteX26-1255" fmla="*/ 308009 w 3960000"/>
              <a:gd name="connsiteY26-1256" fmla="*/ 3960000 h 3960000"/>
              <a:gd name="connsiteX27-1257" fmla="*/ 0 w 3960000"/>
              <a:gd name="connsiteY27-1258" fmla="*/ 3651991 h 3960000"/>
              <a:gd name="connsiteX28-1259" fmla="*/ 0 w 3960000"/>
              <a:gd name="connsiteY28-1260" fmla="*/ 308009 h 3960000"/>
              <a:gd name="connsiteX29-1261" fmla="*/ 308009 w 3960000"/>
              <a:gd name="connsiteY29-1262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0" name="Rounded Rectangle 3"/>
          <p:cNvSpPr>
            <a:spLocks noChangeAspect="1"/>
          </p:cNvSpPr>
          <p:nvPr/>
        </p:nvSpPr>
        <p:spPr>
          <a:xfrm>
            <a:off x="4880819" y="4437370"/>
            <a:ext cx="408921" cy="40892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-1" fmla="*/ 2841893 w 3960000"/>
              <a:gd name="connsiteY0-2" fmla="*/ 181064 h 3960000"/>
              <a:gd name="connsiteX1-3" fmla="*/ 2105790 w 3960000"/>
              <a:gd name="connsiteY1-4" fmla="*/ 859562 h 3960000"/>
              <a:gd name="connsiteX2-5" fmla="*/ 2106860 w 3960000"/>
              <a:gd name="connsiteY2-6" fmla="*/ 863292 h 3960000"/>
              <a:gd name="connsiteX3-7" fmla="*/ 2106860 w 3960000"/>
              <a:gd name="connsiteY3-8" fmla="*/ 1248172 h 3960000"/>
              <a:gd name="connsiteX4-9" fmla="*/ 1691968 w 3960000"/>
              <a:gd name="connsiteY4-10" fmla="*/ 1248172 h 3960000"/>
              <a:gd name="connsiteX5-11" fmla="*/ 1691968 w 3960000"/>
              <a:gd name="connsiteY5-12" fmla="*/ 1824236 h 3960000"/>
              <a:gd name="connsiteX6-13" fmla="*/ 2106860 w 3960000"/>
              <a:gd name="connsiteY6-14" fmla="*/ 1824236 h 3960000"/>
              <a:gd name="connsiteX7-15" fmla="*/ 2106860 w 3960000"/>
              <a:gd name="connsiteY7-16" fmla="*/ 3779396 h 3960000"/>
              <a:gd name="connsiteX8-17" fmla="*/ 2754932 w 3960000"/>
              <a:gd name="connsiteY8-18" fmla="*/ 3779396 h 3960000"/>
              <a:gd name="connsiteX9-19" fmla="*/ 2754932 w 3960000"/>
              <a:gd name="connsiteY9-20" fmla="*/ 1824236 h 3960000"/>
              <a:gd name="connsiteX10-21" fmla="*/ 3305869 w 3960000"/>
              <a:gd name="connsiteY10-22" fmla="*/ 1813665 h 3960000"/>
              <a:gd name="connsiteX11-23" fmla="*/ 3348152 w 3960000"/>
              <a:gd name="connsiteY11-24" fmla="*/ 1248172 h 3960000"/>
              <a:gd name="connsiteX12-25" fmla="*/ 2754932 w 3960000"/>
              <a:gd name="connsiteY12-26" fmla="*/ 1248172 h 3960000"/>
              <a:gd name="connsiteX13-27" fmla="*/ 2754932 w 3960000"/>
              <a:gd name="connsiteY13-28" fmla="*/ 907124 h 3960000"/>
              <a:gd name="connsiteX14-29" fmla="*/ 3369037 w 3960000"/>
              <a:gd name="connsiteY14-30" fmla="*/ 704441 h 3960000"/>
              <a:gd name="connsiteX15-31" fmla="*/ 3432095 w 3960000"/>
              <a:gd name="connsiteY15-32" fmla="*/ 238945 h 3960000"/>
              <a:gd name="connsiteX16-33" fmla="*/ 2841893 w 3960000"/>
              <a:gd name="connsiteY16-34" fmla="*/ 181064 h 3960000"/>
              <a:gd name="connsiteX17-35" fmla="*/ 308009 w 3960000"/>
              <a:gd name="connsiteY17-36" fmla="*/ 0 h 3960000"/>
              <a:gd name="connsiteX18-37" fmla="*/ 3651991 w 3960000"/>
              <a:gd name="connsiteY18-38" fmla="*/ 0 h 3960000"/>
              <a:gd name="connsiteX19-39" fmla="*/ 3960000 w 3960000"/>
              <a:gd name="connsiteY19-40" fmla="*/ 308009 h 3960000"/>
              <a:gd name="connsiteX20-41" fmla="*/ 3960000 w 3960000"/>
              <a:gd name="connsiteY20-42" fmla="*/ 3651991 h 3960000"/>
              <a:gd name="connsiteX21-43" fmla="*/ 3651991 w 3960000"/>
              <a:gd name="connsiteY21-44" fmla="*/ 3960000 h 3960000"/>
              <a:gd name="connsiteX22-45" fmla="*/ 308009 w 3960000"/>
              <a:gd name="connsiteY22-46" fmla="*/ 3960000 h 3960000"/>
              <a:gd name="connsiteX23-47" fmla="*/ 0 w 3960000"/>
              <a:gd name="connsiteY23-48" fmla="*/ 3651991 h 3960000"/>
              <a:gd name="connsiteX24-49" fmla="*/ 0 w 3960000"/>
              <a:gd name="connsiteY24-50" fmla="*/ 308009 h 3960000"/>
              <a:gd name="connsiteX25-51" fmla="*/ 308009 w 3960000"/>
              <a:gd name="connsiteY25-52" fmla="*/ 0 h 3960000"/>
              <a:gd name="connsiteX0-53" fmla="*/ 2841893 w 3960000"/>
              <a:gd name="connsiteY0-54" fmla="*/ 181064 h 3960000"/>
              <a:gd name="connsiteX1-55" fmla="*/ 2105790 w 3960000"/>
              <a:gd name="connsiteY1-56" fmla="*/ 859562 h 3960000"/>
              <a:gd name="connsiteX2-57" fmla="*/ 2106860 w 3960000"/>
              <a:gd name="connsiteY2-58" fmla="*/ 863292 h 3960000"/>
              <a:gd name="connsiteX3-59" fmla="*/ 2106860 w 3960000"/>
              <a:gd name="connsiteY3-60" fmla="*/ 1248172 h 3960000"/>
              <a:gd name="connsiteX4-61" fmla="*/ 1691968 w 3960000"/>
              <a:gd name="connsiteY4-62" fmla="*/ 1248172 h 3960000"/>
              <a:gd name="connsiteX5-63" fmla="*/ 1691968 w 3960000"/>
              <a:gd name="connsiteY5-64" fmla="*/ 1824236 h 3960000"/>
              <a:gd name="connsiteX6-65" fmla="*/ 2106860 w 3960000"/>
              <a:gd name="connsiteY6-66" fmla="*/ 1824236 h 3960000"/>
              <a:gd name="connsiteX7-67" fmla="*/ 2106860 w 3960000"/>
              <a:gd name="connsiteY7-68" fmla="*/ 3779396 h 3960000"/>
              <a:gd name="connsiteX8-69" fmla="*/ 2754932 w 3960000"/>
              <a:gd name="connsiteY8-70" fmla="*/ 3779396 h 3960000"/>
              <a:gd name="connsiteX9-71" fmla="*/ 2754932 w 3960000"/>
              <a:gd name="connsiteY9-72" fmla="*/ 1824236 h 3960000"/>
              <a:gd name="connsiteX10-73" fmla="*/ 3305869 w 3960000"/>
              <a:gd name="connsiteY10-74" fmla="*/ 1813665 h 3960000"/>
              <a:gd name="connsiteX11-75" fmla="*/ 3348152 w 3960000"/>
              <a:gd name="connsiteY11-76" fmla="*/ 1248172 h 3960000"/>
              <a:gd name="connsiteX12-77" fmla="*/ 2754932 w 3960000"/>
              <a:gd name="connsiteY12-78" fmla="*/ 1248172 h 3960000"/>
              <a:gd name="connsiteX13-79" fmla="*/ 2754932 w 3960000"/>
              <a:gd name="connsiteY13-80" fmla="*/ 907124 h 3960000"/>
              <a:gd name="connsiteX14-81" fmla="*/ 3369037 w 3960000"/>
              <a:gd name="connsiteY14-82" fmla="*/ 704441 h 3960000"/>
              <a:gd name="connsiteX15-83" fmla="*/ 3432095 w 3960000"/>
              <a:gd name="connsiteY15-84" fmla="*/ 238945 h 3960000"/>
              <a:gd name="connsiteX16-85" fmla="*/ 2841893 w 3960000"/>
              <a:gd name="connsiteY16-86" fmla="*/ 181064 h 3960000"/>
              <a:gd name="connsiteX17-87" fmla="*/ 308009 w 3960000"/>
              <a:gd name="connsiteY17-88" fmla="*/ 0 h 3960000"/>
              <a:gd name="connsiteX18-89" fmla="*/ 3651991 w 3960000"/>
              <a:gd name="connsiteY18-90" fmla="*/ 0 h 3960000"/>
              <a:gd name="connsiteX19-91" fmla="*/ 3960000 w 3960000"/>
              <a:gd name="connsiteY19-92" fmla="*/ 308009 h 3960000"/>
              <a:gd name="connsiteX20-93" fmla="*/ 3960000 w 3960000"/>
              <a:gd name="connsiteY20-94" fmla="*/ 3651991 h 3960000"/>
              <a:gd name="connsiteX21-95" fmla="*/ 3651991 w 3960000"/>
              <a:gd name="connsiteY21-96" fmla="*/ 3960000 h 3960000"/>
              <a:gd name="connsiteX22-97" fmla="*/ 308009 w 3960000"/>
              <a:gd name="connsiteY22-98" fmla="*/ 3960000 h 3960000"/>
              <a:gd name="connsiteX23-99" fmla="*/ 0 w 3960000"/>
              <a:gd name="connsiteY23-100" fmla="*/ 3651991 h 3960000"/>
              <a:gd name="connsiteX24-101" fmla="*/ 0 w 3960000"/>
              <a:gd name="connsiteY24-102" fmla="*/ 308009 h 3960000"/>
              <a:gd name="connsiteX25-103" fmla="*/ 308009 w 3960000"/>
              <a:gd name="connsiteY25-104" fmla="*/ 0 h 3960000"/>
              <a:gd name="connsiteX0-105" fmla="*/ 2841893 w 3960000"/>
              <a:gd name="connsiteY0-106" fmla="*/ 181064 h 3960000"/>
              <a:gd name="connsiteX1-107" fmla="*/ 2105790 w 3960000"/>
              <a:gd name="connsiteY1-108" fmla="*/ 859562 h 3960000"/>
              <a:gd name="connsiteX2-109" fmla="*/ 2106860 w 3960000"/>
              <a:gd name="connsiteY2-110" fmla="*/ 863292 h 3960000"/>
              <a:gd name="connsiteX3-111" fmla="*/ 2106860 w 3960000"/>
              <a:gd name="connsiteY3-112" fmla="*/ 1248172 h 3960000"/>
              <a:gd name="connsiteX4-113" fmla="*/ 1691968 w 3960000"/>
              <a:gd name="connsiteY4-114" fmla="*/ 1248172 h 3960000"/>
              <a:gd name="connsiteX5-115" fmla="*/ 1691968 w 3960000"/>
              <a:gd name="connsiteY5-116" fmla="*/ 1824236 h 3960000"/>
              <a:gd name="connsiteX6-117" fmla="*/ 2106860 w 3960000"/>
              <a:gd name="connsiteY6-118" fmla="*/ 1824236 h 3960000"/>
              <a:gd name="connsiteX7-119" fmla="*/ 2106860 w 3960000"/>
              <a:gd name="connsiteY7-120" fmla="*/ 3779396 h 3960000"/>
              <a:gd name="connsiteX8-121" fmla="*/ 2754932 w 3960000"/>
              <a:gd name="connsiteY8-122" fmla="*/ 3779396 h 3960000"/>
              <a:gd name="connsiteX9-123" fmla="*/ 2754932 w 3960000"/>
              <a:gd name="connsiteY9-124" fmla="*/ 1824236 h 3960000"/>
              <a:gd name="connsiteX10-125" fmla="*/ 3305869 w 3960000"/>
              <a:gd name="connsiteY10-126" fmla="*/ 1813665 h 3960000"/>
              <a:gd name="connsiteX11-127" fmla="*/ 3348152 w 3960000"/>
              <a:gd name="connsiteY11-128" fmla="*/ 1248172 h 3960000"/>
              <a:gd name="connsiteX12-129" fmla="*/ 2754932 w 3960000"/>
              <a:gd name="connsiteY12-130" fmla="*/ 1248172 h 3960000"/>
              <a:gd name="connsiteX13-131" fmla="*/ 2754932 w 3960000"/>
              <a:gd name="connsiteY13-132" fmla="*/ 907124 h 3960000"/>
              <a:gd name="connsiteX14-133" fmla="*/ 3369037 w 3960000"/>
              <a:gd name="connsiteY14-134" fmla="*/ 704441 h 3960000"/>
              <a:gd name="connsiteX15-135" fmla="*/ 3410216 w 3960000"/>
              <a:gd name="connsiteY15-136" fmla="*/ 195189 h 3960000"/>
              <a:gd name="connsiteX16-137" fmla="*/ 2841893 w 3960000"/>
              <a:gd name="connsiteY16-138" fmla="*/ 181064 h 3960000"/>
              <a:gd name="connsiteX17-139" fmla="*/ 308009 w 3960000"/>
              <a:gd name="connsiteY17-140" fmla="*/ 0 h 3960000"/>
              <a:gd name="connsiteX18-141" fmla="*/ 3651991 w 3960000"/>
              <a:gd name="connsiteY18-142" fmla="*/ 0 h 3960000"/>
              <a:gd name="connsiteX19-143" fmla="*/ 3960000 w 3960000"/>
              <a:gd name="connsiteY19-144" fmla="*/ 308009 h 3960000"/>
              <a:gd name="connsiteX20-145" fmla="*/ 3960000 w 3960000"/>
              <a:gd name="connsiteY20-146" fmla="*/ 3651991 h 3960000"/>
              <a:gd name="connsiteX21-147" fmla="*/ 3651991 w 3960000"/>
              <a:gd name="connsiteY21-148" fmla="*/ 3960000 h 3960000"/>
              <a:gd name="connsiteX22-149" fmla="*/ 308009 w 3960000"/>
              <a:gd name="connsiteY22-150" fmla="*/ 3960000 h 3960000"/>
              <a:gd name="connsiteX23-151" fmla="*/ 0 w 3960000"/>
              <a:gd name="connsiteY23-152" fmla="*/ 3651991 h 3960000"/>
              <a:gd name="connsiteX24-153" fmla="*/ 0 w 3960000"/>
              <a:gd name="connsiteY24-154" fmla="*/ 308009 h 3960000"/>
              <a:gd name="connsiteX25-155" fmla="*/ 308009 w 3960000"/>
              <a:gd name="connsiteY25-156" fmla="*/ 0 h 3960000"/>
              <a:gd name="connsiteX0-157" fmla="*/ 2841893 w 3960000"/>
              <a:gd name="connsiteY0-158" fmla="*/ 181064 h 3960000"/>
              <a:gd name="connsiteX1-159" fmla="*/ 2105790 w 3960000"/>
              <a:gd name="connsiteY1-160" fmla="*/ 859562 h 3960000"/>
              <a:gd name="connsiteX2-161" fmla="*/ 2106860 w 3960000"/>
              <a:gd name="connsiteY2-162" fmla="*/ 863292 h 3960000"/>
              <a:gd name="connsiteX3-163" fmla="*/ 2106860 w 3960000"/>
              <a:gd name="connsiteY3-164" fmla="*/ 1248172 h 3960000"/>
              <a:gd name="connsiteX4-165" fmla="*/ 1691968 w 3960000"/>
              <a:gd name="connsiteY4-166" fmla="*/ 1248172 h 3960000"/>
              <a:gd name="connsiteX5-167" fmla="*/ 1691968 w 3960000"/>
              <a:gd name="connsiteY5-168" fmla="*/ 1824236 h 3960000"/>
              <a:gd name="connsiteX6-169" fmla="*/ 2106860 w 3960000"/>
              <a:gd name="connsiteY6-170" fmla="*/ 1824236 h 3960000"/>
              <a:gd name="connsiteX7-171" fmla="*/ 2106860 w 3960000"/>
              <a:gd name="connsiteY7-172" fmla="*/ 3779396 h 3960000"/>
              <a:gd name="connsiteX8-173" fmla="*/ 2754932 w 3960000"/>
              <a:gd name="connsiteY8-174" fmla="*/ 3779396 h 3960000"/>
              <a:gd name="connsiteX9-175" fmla="*/ 2754932 w 3960000"/>
              <a:gd name="connsiteY9-176" fmla="*/ 1824236 h 3960000"/>
              <a:gd name="connsiteX10-177" fmla="*/ 3305869 w 3960000"/>
              <a:gd name="connsiteY10-178" fmla="*/ 1813665 h 3960000"/>
              <a:gd name="connsiteX11-179" fmla="*/ 3348152 w 3960000"/>
              <a:gd name="connsiteY11-180" fmla="*/ 1248172 h 3960000"/>
              <a:gd name="connsiteX12-181" fmla="*/ 2754932 w 3960000"/>
              <a:gd name="connsiteY12-182" fmla="*/ 1248172 h 3960000"/>
              <a:gd name="connsiteX13-183" fmla="*/ 2754932 w 3960000"/>
              <a:gd name="connsiteY13-184" fmla="*/ 907124 h 3960000"/>
              <a:gd name="connsiteX14-185" fmla="*/ 3369037 w 3960000"/>
              <a:gd name="connsiteY14-186" fmla="*/ 704441 h 3960000"/>
              <a:gd name="connsiteX15-187" fmla="*/ 3410216 w 3960000"/>
              <a:gd name="connsiteY15-188" fmla="*/ 195189 h 3960000"/>
              <a:gd name="connsiteX16-189" fmla="*/ 2841893 w 3960000"/>
              <a:gd name="connsiteY16-190" fmla="*/ 181064 h 3960000"/>
              <a:gd name="connsiteX17-191" fmla="*/ 308009 w 3960000"/>
              <a:gd name="connsiteY17-192" fmla="*/ 0 h 3960000"/>
              <a:gd name="connsiteX18-193" fmla="*/ 3651991 w 3960000"/>
              <a:gd name="connsiteY18-194" fmla="*/ 0 h 3960000"/>
              <a:gd name="connsiteX19-195" fmla="*/ 3960000 w 3960000"/>
              <a:gd name="connsiteY19-196" fmla="*/ 308009 h 3960000"/>
              <a:gd name="connsiteX20-197" fmla="*/ 3960000 w 3960000"/>
              <a:gd name="connsiteY20-198" fmla="*/ 3651991 h 3960000"/>
              <a:gd name="connsiteX21-199" fmla="*/ 3651991 w 3960000"/>
              <a:gd name="connsiteY21-200" fmla="*/ 3960000 h 3960000"/>
              <a:gd name="connsiteX22-201" fmla="*/ 308009 w 3960000"/>
              <a:gd name="connsiteY22-202" fmla="*/ 3960000 h 3960000"/>
              <a:gd name="connsiteX23-203" fmla="*/ 0 w 3960000"/>
              <a:gd name="connsiteY23-204" fmla="*/ 3651991 h 3960000"/>
              <a:gd name="connsiteX24-205" fmla="*/ 0 w 3960000"/>
              <a:gd name="connsiteY24-206" fmla="*/ 308009 h 3960000"/>
              <a:gd name="connsiteX25-207" fmla="*/ 308009 w 3960000"/>
              <a:gd name="connsiteY25-208" fmla="*/ 0 h 3960000"/>
              <a:gd name="connsiteX0-209" fmla="*/ 2841893 w 3960000"/>
              <a:gd name="connsiteY0-210" fmla="*/ 181064 h 3960000"/>
              <a:gd name="connsiteX1-211" fmla="*/ 2105790 w 3960000"/>
              <a:gd name="connsiteY1-212" fmla="*/ 859562 h 3960000"/>
              <a:gd name="connsiteX2-213" fmla="*/ 2106860 w 3960000"/>
              <a:gd name="connsiteY2-214" fmla="*/ 863292 h 3960000"/>
              <a:gd name="connsiteX3-215" fmla="*/ 2106860 w 3960000"/>
              <a:gd name="connsiteY3-216" fmla="*/ 1248172 h 3960000"/>
              <a:gd name="connsiteX4-217" fmla="*/ 1691968 w 3960000"/>
              <a:gd name="connsiteY4-218" fmla="*/ 1248172 h 3960000"/>
              <a:gd name="connsiteX5-219" fmla="*/ 1691968 w 3960000"/>
              <a:gd name="connsiteY5-220" fmla="*/ 1824236 h 3960000"/>
              <a:gd name="connsiteX6-221" fmla="*/ 2106860 w 3960000"/>
              <a:gd name="connsiteY6-222" fmla="*/ 1824236 h 3960000"/>
              <a:gd name="connsiteX7-223" fmla="*/ 2106860 w 3960000"/>
              <a:gd name="connsiteY7-224" fmla="*/ 3779396 h 3960000"/>
              <a:gd name="connsiteX8-225" fmla="*/ 2754932 w 3960000"/>
              <a:gd name="connsiteY8-226" fmla="*/ 3779396 h 3960000"/>
              <a:gd name="connsiteX9-227" fmla="*/ 2754932 w 3960000"/>
              <a:gd name="connsiteY9-228" fmla="*/ 1824236 h 3960000"/>
              <a:gd name="connsiteX10-229" fmla="*/ 3305869 w 3960000"/>
              <a:gd name="connsiteY10-230" fmla="*/ 1813665 h 3960000"/>
              <a:gd name="connsiteX11-231" fmla="*/ 3348152 w 3960000"/>
              <a:gd name="connsiteY11-232" fmla="*/ 1248172 h 3960000"/>
              <a:gd name="connsiteX12-233" fmla="*/ 2754932 w 3960000"/>
              <a:gd name="connsiteY12-234" fmla="*/ 1248172 h 3960000"/>
              <a:gd name="connsiteX13-235" fmla="*/ 2754932 w 3960000"/>
              <a:gd name="connsiteY13-236" fmla="*/ 907124 h 3960000"/>
              <a:gd name="connsiteX14-237" fmla="*/ 3369037 w 3960000"/>
              <a:gd name="connsiteY14-238" fmla="*/ 704441 h 3960000"/>
              <a:gd name="connsiteX15-239" fmla="*/ 3410216 w 3960000"/>
              <a:gd name="connsiteY15-240" fmla="*/ 195189 h 3960000"/>
              <a:gd name="connsiteX16-241" fmla="*/ 2841893 w 3960000"/>
              <a:gd name="connsiteY16-242" fmla="*/ 181064 h 3960000"/>
              <a:gd name="connsiteX17-243" fmla="*/ 308009 w 3960000"/>
              <a:gd name="connsiteY17-244" fmla="*/ 0 h 3960000"/>
              <a:gd name="connsiteX18-245" fmla="*/ 3651991 w 3960000"/>
              <a:gd name="connsiteY18-246" fmla="*/ 0 h 3960000"/>
              <a:gd name="connsiteX19-247" fmla="*/ 3960000 w 3960000"/>
              <a:gd name="connsiteY19-248" fmla="*/ 308009 h 3960000"/>
              <a:gd name="connsiteX20-249" fmla="*/ 3960000 w 3960000"/>
              <a:gd name="connsiteY20-250" fmla="*/ 3651991 h 3960000"/>
              <a:gd name="connsiteX21-251" fmla="*/ 3651991 w 3960000"/>
              <a:gd name="connsiteY21-252" fmla="*/ 3960000 h 3960000"/>
              <a:gd name="connsiteX22-253" fmla="*/ 308009 w 3960000"/>
              <a:gd name="connsiteY22-254" fmla="*/ 3960000 h 3960000"/>
              <a:gd name="connsiteX23-255" fmla="*/ 0 w 3960000"/>
              <a:gd name="connsiteY23-256" fmla="*/ 3651991 h 3960000"/>
              <a:gd name="connsiteX24-257" fmla="*/ 0 w 3960000"/>
              <a:gd name="connsiteY24-258" fmla="*/ 308009 h 3960000"/>
              <a:gd name="connsiteX25-259" fmla="*/ 308009 w 3960000"/>
              <a:gd name="connsiteY25-260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1" name="Rounded Rectangle 10"/>
          <p:cNvSpPr>
            <a:spLocks noChangeAspect="1"/>
          </p:cNvSpPr>
          <p:nvPr/>
        </p:nvSpPr>
        <p:spPr>
          <a:xfrm>
            <a:off x="6231677" y="4429063"/>
            <a:ext cx="410378" cy="41722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2" name="Block Arc 6"/>
          <p:cNvSpPr/>
          <p:nvPr/>
        </p:nvSpPr>
        <p:spPr>
          <a:xfrm>
            <a:off x="6853381" y="4457799"/>
            <a:ext cx="384706" cy="38849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-1" fmla="*/ 2664630 w 3221102"/>
              <a:gd name="connsiteY0-2" fmla="*/ 2175617 h 3221116"/>
              <a:gd name="connsiteX1-3" fmla="*/ 2658205 w 3221102"/>
              <a:gd name="connsiteY1-4" fmla="*/ 2178566 h 3221116"/>
              <a:gd name="connsiteX2-5" fmla="*/ 2664630 w 3221102"/>
              <a:gd name="connsiteY2-6" fmla="*/ 2175617 h 3221116"/>
              <a:gd name="connsiteX3-7" fmla="*/ 1477043 w 3221102"/>
              <a:gd name="connsiteY3-8" fmla="*/ 1144372 h 3221116"/>
              <a:gd name="connsiteX4-9" fmla="*/ 1409070 w 3221102"/>
              <a:gd name="connsiteY4-10" fmla="*/ 1159393 h 3221116"/>
              <a:gd name="connsiteX5-11" fmla="*/ 1152384 w 3221102"/>
              <a:gd name="connsiteY5-12" fmla="*/ 1703728 h 3221116"/>
              <a:gd name="connsiteX6-13" fmla="*/ 1591651 w 3221102"/>
              <a:gd name="connsiteY6-14" fmla="*/ 2152290 h 3221116"/>
              <a:gd name="connsiteX7-15" fmla="*/ 1850815 w 3221102"/>
              <a:gd name="connsiteY7-16" fmla="*/ 1654259 h 3221116"/>
              <a:gd name="connsiteX8-17" fmla="*/ 1830467 w 3221102"/>
              <a:gd name="connsiteY8-18" fmla="*/ 1515986 h 3221116"/>
              <a:gd name="connsiteX9-19" fmla="*/ 1477043 w 3221102"/>
              <a:gd name="connsiteY9-20" fmla="*/ 1144372 h 3221116"/>
              <a:gd name="connsiteX10-21" fmla="*/ 1651152 w 3221102"/>
              <a:gd name="connsiteY10-22" fmla="*/ 501 h 3221116"/>
              <a:gd name="connsiteX11-23" fmla="*/ 2580395 w 3221102"/>
              <a:gd name="connsiteY11-24" fmla="*/ 324821 h 3221116"/>
              <a:gd name="connsiteX12-25" fmla="*/ 3030464 w 3221102"/>
              <a:gd name="connsiteY12-26" fmla="*/ 2370314 h 3221116"/>
              <a:gd name="connsiteX13-27" fmla="*/ 3004976 w 3221102"/>
              <a:gd name="connsiteY13-28" fmla="*/ 2356675 h 3221116"/>
              <a:gd name="connsiteX14-29" fmla="*/ 2585849 w 3221102"/>
              <a:gd name="connsiteY14-30" fmla="*/ 2588887 h 3221116"/>
              <a:gd name="connsiteX15-31" fmla="*/ 1973374 w 3221102"/>
              <a:gd name="connsiteY15-32" fmla="*/ 2195096 h 3221116"/>
              <a:gd name="connsiteX16-33" fmla="*/ 1390827 w 3221102"/>
              <a:gd name="connsiteY16-34" fmla="*/ 2527630 h 3221116"/>
              <a:gd name="connsiteX17-35" fmla="*/ 783896 w 3221102"/>
              <a:gd name="connsiteY17-36" fmla="*/ 1665044 h 3221116"/>
              <a:gd name="connsiteX18-37" fmla="*/ 1268509 w 3221102"/>
              <a:gd name="connsiteY18-38" fmla="*/ 819983 h 3221116"/>
              <a:gd name="connsiteX19-39" fmla="*/ 1328805 w 3221102"/>
              <a:gd name="connsiteY19-40" fmla="*/ 807930 h 3221116"/>
              <a:gd name="connsiteX20-41" fmla="*/ 1390827 w 3221102"/>
              <a:gd name="connsiteY20-42" fmla="*/ 802457 h 3221116"/>
              <a:gd name="connsiteX21-43" fmla="*/ 1462242 w 3221102"/>
              <a:gd name="connsiteY21-44" fmla="*/ 801708 h 3221116"/>
              <a:gd name="connsiteX22-45" fmla="*/ 1734726 w 3221102"/>
              <a:gd name="connsiteY22-46" fmla="*/ 869255 h 3221116"/>
              <a:gd name="connsiteX23-47" fmla="*/ 1956122 w 3221102"/>
              <a:gd name="connsiteY23-48" fmla="*/ 1110076 h 3221116"/>
              <a:gd name="connsiteX24-49" fmla="*/ 1973374 w 3221102"/>
              <a:gd name="connsiteY24-50" fmla="*/ 875315 h 3221116"/>
              <a:gd name="connsiteX25-51" fmla="*/ 2333414 w 3221102"/>
              <a:gd name="connsiteY25-52" fmla="*/ 875315 h 3221116"/>
              <a:gd name="connsiteX26-53" fmla="*/ 2324788 w 3221102"/>
              <a:gd name="connsiteY26-54" fmla="*/ 2054049 h 3221116"/>
              <a:gd name="connsiteX27-55" fmla="*/ 2661746 w 3221102"/>
              <a:gd name="connsiteY27-56" fmla="*/ 2179658 h 3221116"/>
              <a:gd name="connsiteX28-57" fmla="*/ 2691046 w 3221102"/>
              <a:gd name="connsiteY28-58" fmla="*/ 2188689 h 3221116"/>
              <a:gd name="connsiteX29-59" fmla="*/ 2667011 w 3221102"/>
              <a:gd name="connsiteY29-60" fmla="*/ 2175828 h 3221116"/>
              <a:gd name="connsiteX30-61" fmla="*/ 2332141 w 3221102"/>
              <a:gd name="connsiteY30-62" fmla="*/ 653899 h 3221116"/>
              <a:gd name="connsiteX31-63" fmla="*/ 776764 w 3221102"/>
              <a:gd name="connsiteY31-64" fmla="*/ 749845 h 3221116"/>
              <a:gd name="connsiteX32-65" fmla="*/ 631487 w 3221102"/>
              <a:gd name="connsiteY32-66" fmla="*/ 2301392 h 3221116"/>
              <a:gd name="connsiteX33-67" fmla="*/ 2142017 w 3221102"/>
              <a:gd name="connsiteY33-68" fmla="*/ 2684410 h 3221116"/>
              <a:gd name="connsiteX34-69" fmla="*/ 2324866 w 3221102"/>
              <a:gd name="connsiteY34-70" fmla="*/ 3053856 h 3221116"/>
              <a:gd name="connsiteX35-71" fmla="*/ 294693 w 3221102"/>
              <a:gd name="connsiteY35-72" fmla="*/ 2539075 h 3221116"/>
              <a:gd name="connsiteX36-73" fmla="*/ 489947 w 3221102"/>
              <a:gd name="connsiteY36-74" fmla="*/ 453774 h 3221116"/>
              <a:gd name="connsiteX37-75" fmla="*/ 1651152 w 3221102"/>
              <a:gd name="connsiteY37-76" fmla="*/ 501 h 3221116"/>
              <a:gd name="connsiteX0-77" fmla="*/ 2664630 w 3221102"/>
              <a:gd name="connsiteY0-78" fmla="*/ 2175617 h 3221116"/>
              <a:gd name="connsiteX1-79" fmla="*/ 2658205 w 3221102"/>
              <a:gd name="connsiteY1-80" fmla="*/ 2178566 h 3221116"/>
              <a:gd name="connsiteX2-81" fmla="*/ 2664630 w 3221102"/>
              <a:gd name="connsiteY2-82" fmla="*/ 2175617 h 3221116"/>
              <a:gd name="connsiteX3-83" fmla="*/ 1477043 w 3221102"/>
              <a:gd name="connsiteY3-84" fmla="*/ 1144372 h 3221116"/>
              <a:gd name="connsiteX4-85" fmla="*/ 1409070 w 3221102"/>
              <a:gd name="connsiteY4-86" fmla="*/ 1159393 h 3221116"/>
              <a:gd name="connsiteX5-87" fmla="*/ 1152384 w 3221102"/>
              <a:gd name="connsiteY5-88" fmla="*/ 1703728 h 3221116"/>
              <a:gd name="connsiteX6-89" fmla="*/ 1591651 w 3221102"/>
              <a:gd name="connsiteY6-90" fmla="*/ 2152290 h 3221116"/>
              <a:gd name="connsiteX7-91" fmla="*/ 1850815 w 3221102"/>
              <a:gd name="connsiteY7-92" fmla="*/ 1654259 h 3221116"/>
              <a:gd name="connsiteX8-93" fmla="*/ 1830467 w 3221102"/>
              <a:gd name="connsiteY8-94" fmla="*/ 1515986 h 3221116"/>
              <a:gd name="connsiteX9-95" fmla="*/ 1477043 w 3221102"/>
              <a:gd name="connsiteY9-96" fmla="*/ 1144372 h 3221116"/>
              <a:gd name="connsiteX10-97" fmla="*/ 1651152 w 3221102"/>
              <a:gd name="connsiteY10-98" fmla="*/ 501 h 3221116"/>
              <a:gd name="connsiteX11-99" fmla="*/ 2580395 w 3221102"/>
              <a:gd name="connsiteY11-100" fmla="*/ 324821 h 3221116"/>
              <a:gd name="connsiteX12-101" fmla="*/ 3030464 w 3221102"/>
              <a:gd name="connsiteY12-102" fmla="*/ 2370314 h 3221116"/>
              <a:gd name="connsiteX13-103" fmla="*/ 3004976 w 3221102"/>
              <a:gd name="connsiteY13-104" fmla="*/ 2356675 h 3221116"/>
              <a:gd name="connsiteX14-105" fmla="*/ 2585849 w 3221102"/>
              <a:gd name="connsiteY14-106" fmla="*/ 2588887 h 3221116"/>
              <a:gd name="connsiteX15-107" fmla="*/ 1973374 w 3221102"/>
              <a:gd name="connsiteY15-108" fmla="*/ 2195096 h 3221116"/>
              <a:gd name="connsiteX16-109" fmla="*/ 1390827 w 3221102"/>
              <a:gd name="connsiteY16-110" fmla="*/ 2527630 h 3221116"/>
              <a:gd name="connsiteX17-111" fmla="*/ 783896 w 3221102"/>
              <a:gd name="connsiteY17-112" fmla="*/ 1665044 h 3221116"/>
              <a:gd name="connsiteX18-113" fmla="*/ 1268509 w 3221102"/>
              <a:gd name="connsiteY18-114" fmla="*/ 819983 h 3221116"/>
              <a:gd name="connsiteX19-115" fmla="*/ 1328805 w 3221102"/>
              <a:gd name="connsiteY19-116" fmla="*/ 807930 h 3221116"/>
              <a:gd name="connsiteX20-117" fmla="*/ 1390827 w 3221102"/>
              <a:gd name="connsiteY20-118" fmla="*/ 802457 h 3221116"/>
              <a:gd name="connsiteX21-119" fmla="*/ 1462242 w 3221102"/>
              <a:gd name="connsiteY21-120" fmla="*/ 801708 h 3221116"/>
              <a:gd name="connsiteX22-121" fmla="*/ 1956122 w 3221102"/>
              <a:gd name="connsiteY22-122" fmla="*/ 1110076 h 3221116"/>
              <a:gd name="connsiteX23-123" fmla="*/ 1973374 w 3221102"/>
              <a:gd name="connsiteY23-124" fmla="*/ 875315 h 3221116"/>
              <a:gd name="connsiteX24-125" fmla="*/ 2333414 w 3221102"/>
              <a:gd name="connsiteY24-126" fmla="*/ 875315 h 3221116"/>
              <a:gd name="connsiteX25-127" fmla="*/ 2324788 w 3221102"/>
              <a:gd name="connsiteY25-128" fmla="*/ 2054049 h 3221116"/>
              <a:gd name="connsiteX26-129" fmla="*/ 2661746 w 3221102"/>
              <a:gd name="connsiteY26-130" fmla="*/ 2179658 h 3221116"/>
              <a:gd name="connsiteX27-131" fmla="*/ 2691046 w 3221102"/>
              <a:gd name="connsiteY27-132" fmla="*/ 2188689 h 3221116"/>
              <a:gd name="connsiteX28-133" fmla="*/ 2667011 w 3221102"/>
              <a:gd name="connsiteY28-134" fmla="*/ 2175828 h 3221116"/>
              <a:gd name="connsiteX29-135" fmla="*/ 2332141 w 3221102"/>
              <a:gd name="connsiteY29-136" fmla="*/ 653899 h 3221116"/>
              <a:gd name="connsiteX30-137" fmla="*/ 776764 w 3221102"/>
              <a:gd name="connsiteY30-138" fmla="*/ 749845 h 3221116"/>
              <a:gd name="connsiteX31-139" fmla="*/ 631487 w 3221102"/>
              <a:gd name="connsiteY31-140" fmla="*/ 2301392 h 3221116"/>
              <a:gd name="connsiteX32-141" fmla="*/ 2142017 w 3221102"/>
              <a:gd name="connsiteY32-142" fmla="*/ 2684410 h 3221116"/>
              <a:gd name="connsiteX33-143" fmla="*/ 2324866 w 3221102"/>
              <a:gd name="connsiteY33-144" fmla="*/ 3053856 h 3221116"/>
              <a:gd name="connsiteX34-145" fmla="*/ 294693 w 3221102"/>
              <a:gd name="connsiteY34-146" fmla="*/ 2539075 h 3221116"/>
              <a:gd name="connsiteX35-147" fmla="*/ 489947 w 3221102"/>
              <a:gd name="connsiteY35-148" fmla="*/ 453774 h 3221116"/>
              <a:gd name="connsiteX36-149" fmla="*/ 1651152 w 3221102"/>
              <a:gd name="connsiteY36-150" fmla="*/ 501 h 3221116"/>
              <a:gd name="connsiteX0-151" fmla="*/ 2664630 w 3221102"/>
              <a:gd name="connsiteY0-152" fmla="*/ 2175617 h 3221116"/>
              <a:gd name="connsiteX1-153" fmla="*/ 2658205 w 3221102"/>
              <a:gd name="connsiteY1-154" fmla="*/ 2178566 h 3221116"/>
              <a:gd name="connsiteX2-155" fmla="*/ 2664630 w 3221102"/>
              <a:gd name="connsiteY2-156" fmla="*/ 2175617 h 3221116"/>
              <a:gd name="connsiteX3-157" fmla="*/ 1477043 w 3221102"/>
              <a:gd name="connsiteY3-158" fmla="*/ 1144372 h 3221116"/>
              <a:gd name="connsiteX4-159" fmla="*/ 1409070 w 3221102"/>
              <a:gd name="connsiteY4-160" fmla="*/ 1159393 h 3221116"/>
              <a:gd name="connsiteX5-161" fmla="*/ 1152384 w 3221102"/>
              <a:gd name="connsiteY5-162" fmla="*/ 1703728 h 3221116"/>
              <a:gd name="connsiteX6-163" fmla="*/ 1591651 w 3221102"/>
              <a:gd name="connsiteY6-164" fmla="*/ 2152290 h 3221116"/>
              <a:gd name="connsiteX7-165" fmla="*/ 1850815 w 3221102"/>
              <a:gd name="connsiteY7-166" fmla="*/ 1654259 h 3221116"/>
              <a:gd name="connsiteX8-167" fmla="*/ 1830467 w 3221102"/>
              <a:gd name="connsiteY8-168" fmla="*/ 1515986 h 3221116"/>
              <a:gd name="connsiteX9-169" fmla="*/ 1477043 w 3221102"/>
              <a:gd name="connsiteY9-170" fmla="*/ 1144372 h 3221116"/>
              <a:gd name="connsiteX10-171" fmla="*/ 1651152 w 3221102"/>
              <a:gd name="connsiteY10-172" fmla="*/ 501 h 3221116"/>
              <a:gd name="connsiteX11-173" fmla="*/ 2580395 w 3221102"/>
              <a:gd name="connsiteY11-174" fmla="*/ 324821 h 3221116"/>
              <a:gd name="connsiteX12-175" fmla="*/ 3030464 w 3221102"/>
              <a:gd name="connsiteY12-176" fmla="*/ 2370314 h 3221116"/>
              <a:gd name="connsiteX13-177" fmla="*/ 3004976 w 3221102"/>
              <a:gd name="connsiteY13-178" fmla="*/ 2356675 h 3221116"/>
              <a:gd name="connsiteX14-179" fmla="*/ 2585849 w 3221102"/>
              <a:gd name="connsiteY14-180" fmla="*/ 2588887 h 3221116"/>
              <a:gd name="connsiteX15-181" fmla="*/ 1973374 w 3221102"/>
              <a:gd name="connsiteY15-182" fmla="*/ 2195096 h 3221116"/>
              <a:gd name="connsiteX16-183" fmla="*/ 1390827 w 3221102"/>
              <a:gd name="connsiteY16-184" fmla="*/ 2527630 h 3221116"/>
              <a:gd name="connsiteX17-185" fmla="*/ 783896 w 3221102"/>
              <a:gd name="connsiteY17-186" fmla="*/ 1665044 h 3221116"/>
              <a:gd name="connsiteX18-187" fmla="*/ 1268509 w 3221102"/>
              <a:gd name="connsiteY18-188" fmla="*/ 819983 h 3221116"/>
              <a:gd name="connsiteX19-189" fmla="*/ 1328805 w 3221102"/>
              <a:gd name="connsiteY19-190" fmla="*/ 807930 h 3221116"/>
              <a:gd name="connsiteX20-191" fmla="*/ 1390827 w 3221102"/>
              <a:gd name="connsiteY20-192" fmla="*/ 802457 h 3221116"/>
              <a:gd name="connsiteX21-193" fmla="*/ 1462242 w 3221102"/>
              <a:gd name="connsiteY21-194" fmla="*/ 801708 h 3221116"/>
              <a:gd name="connsiteX22-195" fmla="*/ 1956122 w 3221102"/>
              <a:gd name="connsiteY22-196" fmla="*/ 1110076 h 3221116"/>
              <a:gd name="connsiteX23-197" fmla="*/ 1973374 w 3221102"/>
              <a:gd name="connsiteY23-198" fmla="*/ 875315 h 3221116"/>
              <a:gd name="connsiteX24-199" fmla="*/ 2333414 w 3221102"/>
              <a:gd name="connsiteY24-200" fmla="*/ 875315 h 3221116"/>
              <a:gd name="connsiteX25-201" fmla="*/ 2324788 w 3221102"/>
              <a:gd name="connsiteY25-202" fmla="*/ 2054049 h 3221116"/>
              <a:gd name="connsiteX26-203" fmla="*/ 2661746 w 3221102"/>
              <a:gd name="connsiteY26-204" fmla="*/ 2179658 h 3221116"/>
              <a:gd name="connsiteX27-205" fmla="*/ 2691046 w 3221102"/>
              <a:gd name="connsiteY27-206" fmla="*/ 2188689 h 3221116"/>
              <a:gd name="connsiteX28-207" fmla="*/ 2667011 w 3221102"/>
              <a:gd name="connsiteY28-208" fmla="*/ 2175828 h 3221116"/>
              <a:gd name="connsiteX29-209" fmla="*/ 2332141 w 3221102"/>
              <a:gd name="connsiteY29-210" fmla="*/ 653899 h 3221116"/>
              <a:gd name="connsiteX30-211" fmla="*/ 776764 w 3221102"/>
              <a:gd name="connsiteY30-212" fmla="*/ 749845 h 3221116"/>
              <a:gd name="connsiteX31-213" fmla="*/ 631487 w 3221102"/>
              <a:gd name="connsiteY31-214" fmla="*/ 2301392 h 3221116"/>
              <a:gd name="connsiteX32-215" fmla="*/ 2142017 w 3221102"/>
              <a:gd name="connsiteY32-216" fmla="*/ 2684410 h 3221116"/>
              <a:gd name="connsiteX33-217" fmla="*/ 2324866 w 3221102"/>
              <a:gd name="connsiteY33-218" fmla="*/ 3053856 h 3221116"/>
              <a:gd name="connsiteX34-219" fmla="*/ 294693 w 3221102"/>
              <a:gd name="connsiteY34-220" fmla="*/ 2539075 h 3221116"/>
              <a:gd name="connsiteX35-221" fmla="*/ 489947 w 3221102"/>
              <a:gd name="connsiteY35-222" fmla="*/ 453774 h 3221116"/>
              <a:gd name="connsiteX36-223" fmla="*/ 1651152 w 3221102"/>
              <a:gd name="connsiteY36-224" fmla="*/ 501 h 3221116"/>
              <a:gd name="connsiteX0-225" fmla="*/ 2664630 w 3221102"/>
              <a:gd name="connsiteY0-226" fmla="*/ 2175617 h 3221116"/>
              <a:gd name="connsiteX1-227" fmla="*/ 2658205 w 3221102"/>
              <a:gd name="connsiteY1-228" fmla="*/ 2178566 h 3221116"/>
              <a:gd name="connsiteX2-229" fmla="*/ 2664630 w 3221102"/>
              <a:gd name="connsiteY2-230" fmla="*/ 2175617 h 3221116"/>
              <a:gd name="connsiteX3-231" fmla="*/ 1477043 w 3221102"/>
              <a:gd name="connsiteY3-232" fmla="*/ 1144372 h 3221116"/>
              <a:gd name="connsiteX4-233" fmla="*/ 1409070 w 3221102"/>
              <a:gd name="connsiteY4-234" fmla="*/ 1159393 h 3221116"/>
              <a:gd name="connsiteX5-235" fmla="*/ 1152384 w 3221102"/>
              <a:gd name="connsiteY5-236" fmla="*/ 1703728 h 3221116"/>
              <a:gd name="connsiteX6-237" fmla="*/ 1591651 w 3221102"/>
              <a:gd name="connsiteY6-238" fmla="*/ 2152290 h 3221116"/>
              <a:gd name="connsiteX7-239" fmla="*/ 1850815 w 3221102"/>
              <a:gd name="connsiteY7-240" fmla="*/ 1654259 h 3221116"/>
              <a:gd name="connsiteX8-241" fmla="*/ 1830467 w 3221102"/>
              <a:gd name="connsiteY8-242" fmla="*/ 1515986 h 3221116"/>
              <a:gd name="connsiteX9-243" fmla="*/ 1477043 w 3221102"/>
              <a:gd name="connsiteY9-244" fmla="*/ 1144372 h 3221116"/>
              <a:gd name="connsiteX10-245" fmla="*/ 1651152 w 3221102"/>
              <a:gd name="connsiteY10-246" fmla="*/ 501 h 3221116"/>
              <a:gd name="connsiteX11-247" fmla="*/ 2580395 w 3221102"/>
              <a:gd name="connsiteY11-248" fmla="*/ 324821 h 3221116"/>
              <a:gd name="connsiteX12-249" fmla="*/ 3030464 w 3221102"/>
              <a:gd name="connsiteY12-250" fmla="*/ 2370314 h 3221116"/>
              <a:gd name="connsiteX13-251" fmla="*/ 3004976 w 3221102"/>
              <a:gd name="connsiteY13-252" fmla="*/ 2356675 h 3221116"/>
              <a:gd name="connsiteX14-253" fmla="*/ 2585849 w 3221102"/>
              <a:gd name="connsiteY14-254" fmla="*/ 2588887 h 3221116"/>
              <a:gd name="connsiteX15-255" fmla="*/ 1973374 w 3221102"/>
              <a:gd name="connsiteY15-256" fmla="*/ 2195096 h 3221116"/>
              <a:gd name="connsiteX16-257" fmla="*/ 1390827 w 3221102"/>
              <a:gd name="connsiteY16-258" fmla="*/ 2527630 h 3221116"/>
              <a:gd name="connsiteX17-259" fmla="*/ 783896 w 3221102"/>
              <a:gd name="connsiteY17-260" fmla="*/ 1665044 h 3221116"/>
              <a:gd name="connsiteX18-261" fmla="*/ 1268509 w 3221102"/>
              <a:gd name="connsiteY18-262" fmla="*/ 819983 h 3221116"/>
              <a:gd name="connsiteX19-263" fmla="*/ 1328805 w 3221102"/>
              <a:gd name="connsiteY19-264" fmla="*/ 807930 h 3221116"/>
              <a:gd name="connsiteX20-265" fmla="*/ 1390827 w 3221102"/>
              <a:gd name="connsiteY20-266" fmla="*/ 802457 h 3221116"/>
              <a:gd name="connsiteX21-267" fmla="*/ 1462242 w 3221102"/>
              <a:gd name="connsiteY21-268" fmla="*/ 801708 h 3221116"/>
              <a:gd name="connsiteX22-269" fmla="*/ 1956122 w 3221102"/>
              <a:gd name="connsiteY22-270" fmla="*/ 1110076 h 3221116"/>
              <a:gd name="connsiteX23-271" fmla="*/ 1973374 w 3221102"/>
              <a:gd name="connsiteY23-272" fmla="*/ 875315 h 3221116"/>
              <a:gd name="connsiteX24-273" fmla="*/ 2333414 w 3221102"/>
              <a:gd name="connsiteY24-274" fmla="*/ 875315 h 3221116"/>
              <a:gd name="connsiteX25-275" fmla="*/ 2324788 w 3221102"/>
              <a:gd name="connsiteY25-276" fmla="*/ 2054049 h 3221116"/>
              <a:gd name="connsiteX26-277" fmla="*/ 2661746 w 3221102"/>
              <a:gd name="connsiteY26-278" fmla="*/ 2179658 h 3221116"/>
              <a:gd name="connsiteX27-279" fmla="*/ 2691046 w 3221102"/>
              <a:gd name="connsiteY27-280" fmla="*/ 2188689 h 3221116"/>
              <a:gd name="connsiteX28-281" fmla="*/ 2667011 w 3221102"/>
              <a:gd name="connsiteY28-282" fmla="*/ 2175828 h 3221116"/>
              <a:gd name="connsiteX29-283" fmla="*/ 2332141 w 3221102"/>
              <a:gd name="connsiteY29-284" fmla="*/ 653899 h 3221116"/>
              <a:gd name="connsiteX30-285" fmla="*/ 776764 w 3221102"/>
              <a:gd name="connsiteY30-286" fmla="*/ 749845 h 3221116"/>
              <a:gd name="connsiteX31-287" fmla="*/ 631487 w 3221102"/>
              <a:gd name="connsiteY31-288" fmla="*/ 2301392 h 3221116"/>
              <a:gd name="connsiteX32-289" fmla="*/ 2142017 w 3221102"/>
              <a:gd name="connsiteY32-290" fmla="*/ 2684410 h 3221116"/>
              <a:gd name="connsiteX33-291" fmla="*/ 2324866 w 3221102"/>
              <a:gd name="connsiteY33-292" fmla="*/ 3053856 h 3221116"/>
              <a:gd name="connsiteX34-293" fmla="*/ 294693 w 3221102"/>
              <a:gd name="connsiteY34-294" fmla="*/ 2539075 h 3221116"/>
              <a:gd name="connsiteX35-295" fmla="*/ 489947 w 3221102"/>
              <a:gd name="connsiteY35-296" fmla="*/ 453774 h 3221116"/>
              <a:gd name="connsiteX36-297" fmla="*/ 1651152 w 3221102"/>
              <a:gd name="connsiteY36-298" fmla="*/ 501 h 3221116"/>
              <a:gd name="connsiteX0-299" fmla="*/ 2664630 w 3221102"/>
              <a:gd name="connsiteY0-300" fmla="*/ 2175617 h 3221116"/>
              <a:gd name="connsiteX1-301" fmla="*/ 2658205 w 3221102"/>
              <a:gd name="connsiteY1-302" fmla="*/ 2178566 h 3221116"/>
              <a:gd name="connsiteX2-303" fmla="*/ 2664630 w 3221102"/>
              <a:gd name="connsiteY2-304" fmla="*/ 2175617 h 3221116"/>
              <a:gd name="connsiteX3-305" fmla="*/ 1477043 w 3221102"/>
              <a:gd name="connsiteY3-306" fmla="*/ 1144372 h 3221116"/>
              <a:gd name="connsiteX4-307" fmla="*/ 1409070 w 3221102"/>
              <a:gd name="connsiteY4-308" fmla="*/ 1159393 h 3221116"/>
              <a:gd name="connsiteX5-309" fmla="*/ 1152384 w 3221102"/>
              <a:gd name="connsiteY5-310" fmla="*/ 1703728 h 3221116"/>
              <a:gd name="connsiteX6-311" fmla="*/ 1514013 w 3221102"/>
              <a:gd name="connsiteY6-312" fmla="*/ 2152290 h 3221116"/>
              <a:gd name="connsiteX7-313" fmla="*/ 1850815 w 3221102"/>
              <a:gd name="connsiteY7-314" fmla="*/ 1654259 h 3221116"/>
              <a:gd name="connsiteX8-315" fmla="*/ 1830467 w 3221102"/>
              <a:gd name="connsiteY8-316" fmla="*/ 1515986 h 3221116"/>
              <a:gd name="connsiteX9-317" fmla="*/ 1477043 w 3221102"/>
              <a:gd name="connsiteY9-318" fmla="*/ 1144372 h 3221116"/>
              <a:gd name="connsiteX10-319" fmla="*/ 1651152 w 3221102"/>
              <a:gd name="connsiteY10-320" fmla="*/ 501 h 3221116"/>
              <a:gd name="connsiteX11-321" fmla="*/ 2580395 w 3221102"/>
              <a:gd name="connsiteY11-322" fmla="*/ 324821 h 3221116"/>
              <a:gd name="connsiteX12-323" fmla="*/ 3030464 w 3221102"/>
              <a:gd name="connsiteY12-324" fmla="*/ 2370314 h 3221116"/>
              <a:gd name="connsiteX13-325" fmla="*/ 3004976 w 3221102"/>
              <a:gd name="connsiteY13-326" fmla="*/ 2356675 h 3221116"/>
              <a:gd name="connsiteX14-327" fmla="*/ 2585849 w 3221102"/>
              <a:gd name="connsiteY14-328" fmla="*/ 2588887 h 3221116"/>
              <a:gd name="connsiteX15-329" fmla="*/ 1973374 w 3221102"/>
              <a:gd name="connsiteY15-330" fmla="*/ 2195096 h 3221116"/>
              <a:gd name="connsiteX16-331" fmla="*/ 1390827 w 3221102"/>
              <a:gd name="connsiteY16-332" fmla="*/ 2527630 h 3221116"/>
              <a:gd name="connsiteX17-333" fmla="*/ 783896 w 3221102"/>
              <a:gd name="connsiteY17-334" fmla="*/ 1665044 h 3221116"/>
              <a:gd name="connsiteX18-335" fmla="*/ 1268509 w 3221102"/>
              <a:gd name="connsiteY18-336" fmla="*/ 819983 h 3221116"/>
              <a:gd name="connsiteX19-337" fmla="*/ 1328805 w 3221102"/>
              <a:gd name="connsiteY19-338" fmla="*/ 807930 h 3221116"/>
              <a:gd name="connsiteX20-339" fmla="*/ 1390827 w 3221102"/>
              <a:gd name="connsiteY20-340" fmla="*/ 802457 h 3221116"/>
              <a:gd name="connsiteX21-341" fmla="*/ 1462242 w 3221102"/>
              <a:gd name="connsiteY21-342" fmla="*/ 801708 h 3221116"/>
              <a:gd name="connsiteX22-343" fmla="*/ 1956122 w 3221102"/>
              <a:gd name="connsiteY22-344" fmla="*/ 1110076 h 3221116"/>
              <a:gd name="connsiteX23-345" fmla="*/ 1973374 w 3221102"/>
              <a:gd name="connsiteY23-346" fmla="*/ 875315 h 3221116"/>
              <a:gd name="connsiteX24-347" fmla="*/ 2333414 w 3221102"/>
              <a:gd name="connsiteY24-348" fmla="*/ 875315 h 3221116"/>
              <a:gd name="connsiteX25-349" fmla="*/ 2324788 w 3221102"/>
              <a:gd name="connsiteY25-350" fmla="*/ 2054049 h 3221116"/>
              <a:gd name="connsiteX26-351" fmla="*/ 2661746 w 3221102"/>
              <a:gd name="connsiteY26-352" fmla="*/ 2179658 h 3221116"/>
              <a:gd name="connsiteX27-353" fmla="*/ 2691046 w 3221102"/>
              <a:gd name="connsiteY27-354" fmla="*/ 2188689 h 3221116"/>
              <a:gd name="connsiteX28-355" fmla="*/ 2667011 w 3221102"/>
              <a:gd name="connsiteY28-356" fmla="*/ 2175828 h 3221116"/>
              <a:gd name="connsiteX29-357" fmla="*/ 2332141 w 3221102"/>
              <a:gd name="connsiteY29-358" fmla="*/ 653899 h 3221116"/>
              <a:gd name="connsiteX30-359" fmla="*/ 776764 w 3221102"/>
              <a:gd name="connsiteY30-360" fmla="*/ 749845 h 3221116"/>
              <a:gd name="connsiteX31-361" fmla="*/ 631487 w 3221102"/>
              <a:gd name="connsiteY31-362" fmla="*/ 2301392 h 3221116"/>
              <a:gd name="connsiteX32-363" fmla="*/ 2142017 w 3221102"/>
              <a:gd name="connsiteY32-364" fmla="*/ 2684410 h 3221116"/>
              <a:gd name="connsiteX33-365" fmla="*/ 2324866 w 3221102"/>
              <a:gd name="connsiteY33-366" fmla="*/ 3053856 h 3221116"/>
              <a:gd name="connsiteX34-367" fmla="*/ 294693 w 3221102"/>
              <a:gd name="connsiteY34-368" fmla="*/ 2539075 h 3221116"/>
              <a:gd name="connsiteX35-369" fmla="*/ 489947 w 3221102"/>
              <a:gd name="connsiteY35-370" fmla="*/ 453774 h 3221116"/>
              <a:gd name="connsiteX36-371" fmla="*/ 1651152 w 3221102"/>
              <a:gd name="connsiteY36-372" fmla="*/ 501 h 3221116"/>
              <a:gd name="connsiteX0-373" fmla="*/ 2664630 w 3221102"/>
              <a:gd name="connsiteY0-374" fmla="*/ 2175617 h 3221116"/>
              <a:gd name="connsiteX1-375" fmla="*/ 2658205 w 3221102"/>
              <a:gd name="connsiteY1-376" fmla="*/ 2178566 h 3221116"/>
              <a:gd name="connsiteX2-377" fmla="*/ 2664630 w 3221102"/>
              <a:gd name="connsiteY2-378" fmla="*/ 2175617 h 3221116"/>
              <a:gd name="connsiteX3-379" fmla="*/ 1477043 w 3221102"/>
              <a:gd name="connsiteY3-380" fmla="*/ 1144372 h 3221116"/>
              <a:gd name="connsiteX4-381" fmla="*/ 1409070 w 3221102"/>
              <a:gd name="connsiteY4-382" fmla="*/ 1159393 h 3221116"/>
              <a:gd name="connsiteX5-383" fmla="*/ 1152384 w 3221102"/>
              <a:gd name="connsiteY5-384" fmla="*/ 1703728 h 3221116"/>
              <a:gd name="connsiteX6-385" fmla="*/ 1514013 w 3221102"/>
              <a:gd name="connsiteY6-386" fmla="*/ 2152290 h 3221116"/>
              <a:gd name="connsiteX7-387" fmla="*/ 1850815 w 3221102"/>
              <a:gd name="connsiteY7-388" fmla="*/ 1654259 h 3221116"/>
              <a:gd name="connsiteX8-389" fmla="*/ 1830467 w 3221102"/>
              <a:gd name="connsiteY8-390" fmla="*/ 1515986 h 3221116"/>
              <a:gd name="connsiteX9-391" fmla="*/ 1477043 w 3221102"/>
              <a:gd name="connsiteY9-392" fmla="*/ 1144372 h 3221116"/>
              <a:gd name="connsiteX10-393" fmla="*/ 1651152 w 3221102"/>
              <a:gd name="connsiteY10-394" fmla="*/ 501 h 3221116"/>
              <a:gd name="connsiteX11-395" fmla="*/ 2580395 w 3221102"/>
              <a:gd name="connsiteY11-396" fmla="*/ 324821 h 3221116"/>
              <a:gd name="connsiteX12-397" fmla="*/ 3030464 w 3221102"/>
              <a:gd name="connsiteY12-398" fmla="*/ 2370314 h 3221116"/>
              <a:gd name="connsiteX13-399" fmla="*/ 3004976 w 3221102"/>
              <a:gd name="connsiteY13-400" fmla="*/ 2356675 h 3221116"/>
              <a:gd name="connsiteX14-401" fmla="*/ 2585849 w 3221102"/>
              <a:gd name="connsiteY14-402" fmla="*/ 2588887 h 3221116"/>
              <a:gd name="connsiteX15-403" fmla="*/ 1973374 w 3221102"/>
              <a:gd name="connsiteY15-404" fmla="*/ 2195096 h 3221116"/>
              <a:gd name="connsiteX16-405" fmla="*/ 1390827 w 3221102"/>
              <a:gd name="connsiteY16-406" fmla="*/ 2527630 h 3221116"/>
              <a:gd name="connsiteX17-407" fmla="*/ 783896 w 3221102"/>
              <a:gd name="connsiteY17-408" fmla="*/ 1665044 h 3221116"/>
              <a:gd name="connsiteX18-409" fmla="*/ 1268509 w 3221102"/>
              <a:gd name="connsiteY18-410" fmla="*/ 819983 h 3221116"/>
              <a:gd name="connsiteX19-411" fmla="*/ 1328805 w 3221102"/>
              <a:gd name="connsiteY19-412" fmla="*/ 807930 h 3221116"/>
              <a:gd name="connsiteX20-413" fmla="*/ 1390827 w 3221102"/>
              <a:gd name="connsiteY20-414" fmla="*/ 802457 h 3221116"/>
              <a:gd name="connsiteX21-415" fmla="*/ 1462242 w 3221102"/>
              <a:gd name="connsiteY21-416" fmla="*/ 801708 h 3221116"/>
              <a:gd name="connsiteX22-417" fmla="*/ 1956122 w 3221102"/>
              <a:gd name="connsiteY22-418" fmla="*/ 1110076 h 3221116"/>
              <a:gd name="connsiteX23-419" fmla="*/ 1973374 w 3221102"/>
              <a:gd name="connsiteY23-420" fmla="*/ 875315 h 3221116"/>
              <a:gd name="connsiteX24-421" fmla="*/ 2333414 w 3221102"/>
              <a:gd name="connsiteY24-422" fmla="*/ 875315 h 3221116"/>
              <a:gd name="connsiteX25-423" fmla="*/ 2324788 w 3221102"/>
              <a:gd name="connsiteY25-424" fmla="*/ 2054049 h 3221116"/>
              <a:gd name="connsiteX26-425" fmla="*/ 2661746 w 3221102"/>
              <a:gd name="connsiteY26-426" fmla="*/ 2179658 h 3221116"/>
              <a:gd name="connsiteX27-427" fmla="*/ 2691046 w 3221102"/>
              <a:gd name="connsiteY27-428" fmla="*/ 2188689 h 3221116"/>
              <a:gd name="connsiteX28-429" fmla="*/ 2667011 w 3221102"/>
              <a:gd name="connsiteY28-430" fmla="*/ 2175828 h 3221116"/>
              <a:gd name="connsiteX29-431" fmla="*/ 2332141 w 3221102"/>
              <a:gd name="connsiteY29-432" fmla="*/ 653899 h 3221116"/>
              <a:gd name="connsiteX30-433" fmla="*/ 776764 w 3221102"/>
              <a:gd name="connsiteY30-434" fmla="*/ 749845 h 3221116"/>
              <a:gd name="connsiteX31-435" fmla="*/ 631487 w 3221102"/>
              <a:gd name="connsiteY31-436" fmla="*/ 2301392 h 3221116"/>
              <a:gd name="connsiteX32-437" fmla="*/ 2142017 w 3221102"/>
              <a:gd name="connsiteY32-438" fmla="*/ 2684410 h 3221116"/>
              <a:gd name="connsiteX33-439" fmla="*/ 2324866 w 3221102"/>
              <a:gd name="connsiteY33-440" fmla="*/ 3053856 h 3221116"/>
              <a:gd name="connsiteX34-441" fmla="*/ 294693 w 3221102"/>
              <a:gd name="connsiteY34-442" fmla="*/ 2539075 h 3221116"/>
              <a:gd name="connsiteX35-443" fmla="*/ 489947 w 3221102"/>
              <a:gd name="connsiteY35-444" fmla="*/ 453774 h 3221116"/>
              <a:gd name="connsiteX36-445" fmla="*/ 1651152 w 3221102"/>
              <a:gd name="connsiteY36-446" fmla="*/ 501 h 3221116"/>
              <a:gd name="connsiteX0-447" fmla="*/ 2664630 w 3221102"/>
              <a:gd name="connsiteY0-448" fmla="*/ 2175617 h 3221116"/>
              <a:gd name="connsiteX1-449" fmla="*/ 2658205 w 3221102"/>
              <a:gd name="connsiteY1-450" fmla="*/ 2178566 h 3221116"/>
              <a:gd name="connsiteX2-451" fmla="*/ 2664630 w 3221102"/>
              <a:gd name="connsiteY2-452" fmla="*/ 2175617 h 3221116"/>
              <a:gd name="connsiteX3-453" fmla="*/ 1477043 w 3221102"/>
              <a:gd name="connsiteY3-454" fmla="*/ 1144372 h 3221116"/>
              <a:gd name="connsiteX4-455" fmla="*/ 1409070 w 3221102"/>
              <a:gd name="connsiteY4-456" fmla="*/ 1159393 h 3221116"/>
              <a:gd name="connsiteX5-457" fmla="*/ 1152384 w 3221102"/>
              <a:gd name="connsiteY5-458" fmla="*/ 1703728 h 3221116"/>
              <a:gd name="connsiteX6-459" fmla="*/ 1514013 w 3221102"/>
              <a:gd name="connsiteY6-460" fmla="*/ 2152290 h 3221116"/>
              <a:gd name="connsiteX7-461" fmla="*/ 1850815 w 3221102"/>
              <a:gd name="connsiteY7-462" fmla="*/ 1654259 h 3221116"/>
              <a:gd name="connsiteX8-463" fmla="*/ 1830467 w 3221102"/>
              <a:gd name="connsiteY8-464" fmla="*/ 1515986 h 3221116"/>
              <a:gd name="connsiteX9-465" fmla="*/ 1477043 w 3221102"/>
              <a:gd name="connsiteY9-466" fmla="*/ 1144372 h 3221116"/>
              <a:gd name="connsiteX10-467" fmla="*/ 1651152 w 3221102"/>
              <a:gd name="connsiteY10-468" fmla="*/ 501 h 3221116"/>
              <a:gd name="connsiteX11-469" fmla="*/ 2580395 w 3221102"/>
              <a:gd name="connsiteY11-470" fmla="*/ 324821 h 3221116"/>
              <a:gd name="connsiteX12-471" fmla="*/ 3030464 w 3221102"/>
              <a:gd name="connsiteY12-472" fmla="*/ 2370314 h 3221116"/>
              <a:gd name="connsiteX13-473" fmla="*/ 2585849 w 3221102"/>
              <a:gd name="connsiteY13-474" fmla="*/ 2588887 h 3221116"/>
              <a:gd name="connsiteX14-475" fmla="*/ 1973374 w 3221102"/>
              <a:gd name="connsiteY14-476" fmla="*/ 2195096 h 3221116"/>
              <a:gd name="connsiteX15-477" fmla="*/ 1390827 w 3221102"/>
              <a:gd name="connsiteY15-478" fmla="*/ 2527630 h 3221116"/>
              <a:gd name="connsiteX16-479" fmla="*/ 783896 w 3221102"/>
              <a:gd name="connsiteY16-480" fmla="*/ 1665044 h 3221116"/>
              <a:gd name="connsiteX17-481" fmla="*/ 1268509 w 3221102"/>
              <a:gd name="connsiteY17-482" fmla="*/ 819983 h 3221116"/>
              <a:gd name="connsiteX18-483" fmla="*/ 1328805 w 3221102"/>
              <a:gd name="connsiteY18-484" fmla="*/ 807930 h 3221116"/>
              <a:gd name="connsiteX19-485" fmla="*/ 1390827 w 3221102"/>
              <a:gd name="connsiteY19-486" fmla="*/ 802457 h 3221116"/>
              <a:gd name="connsiteX20-487" fmla="*/ 1462242 w 3221102"/>
              <a:gd name="connsiteY20-488" fmla="*/ 801708 h 3221116"/>
              <a:gd name="connsiteX21-489" fmla="*/ 1956122 w 3221102"/>
              <a:gd name="connsiteY21-490" fmla="*/ 1110076 h 3221116"/>
              <a:gd name="connsiteX22-491" fmla="*/ 1973374 w 3221102"/>
              <a:gd name="connsiteY22-492" fmla="*/ 875315 h 3221116"/>
              <a:gd name="connsiteX23-493" fmla="*/ 2333414 w 3221102"/>
              <a:gd name="connsiteY23-494" fmla="*/ 875315 h 3221116"/>
              <a:gd name="connsiteX24-495" fmla="*/ 2324788 w 3221102"/>
              <a:gd name="connsiteY24-496" fmla="*/ 2054049 h 3221116"/>
              <a:gd name="connsiteX25-497" fmla="*/ 2661746 w 3221102"/>
              <a:gd name="connsiteY25-498" fmla="*/ 2179658 h 3221116"/>
              <a:gd name="connsiteX26-499" fmla="*/ 2691046 w 3221102"/>
              <a:gd name="connsiteY26-500" fmla="*/ 2188689 h 3221116"/>
              <a:gd name="connsiteX27-501" fmla="*/ 2667011 w 3221102"/>
              <a:gd name="connsiteY27-502" fmla="*/ 2175828 h 3221116"/>
              <a:gd name="connsiteX28-503" fmla="*/ 2332141 w 3221102"/>
              <a:gd name="connsiteY28-504" fmla="*/ 653899 h 3221116"/>
              <a:gd name="connsiteX29-505" fmla="*/ 776764 w 3221102"/>
              <a:gd name="connsiteY29-506" fmla="*/ 749845 h 3221116"/>
              <a:gd name="connsiteX30-507" fmla="*/ 631487 w 3221102"/>
              <a:gd name="connsiteY30-508" fmla="*/ 2301392 h 3221116"/>
              <a:gd name="connsiteX31-509" fmla="*/ 2142017 w 3221102"/>
              <a:gd name="connsiteY31-510" fmla="*/ 2684410 h 3221116"/>
              <a:gd name="connsiteX32-511" fmla="*/ 2324866 w 3221102"/>
              <a:gd name="connsiteY32-512" fmla="*/ 3053856 h 3221116"/>
              <a:gd name="connsiteX33-513" fmla="*/ 294693 w 3221102"/>
              <a:gd name="connsiteY33-514" fmla="*/ 2539075 h 3221116"/>
              <a:gd name="connsiteX34-515" fmla="*/ 489947 w 3221102"/>
              <a:gd name="connsiteY34-516" fmla="*/ 453774 h 3221116"/>
              <a:gd name="connsiteX35-517" fmla="*/ 1651152 w 3221102"/>
              <a:gd name="connsiteY35-518" fmla="*/ 501 h 3221116"/>
              <a:gd name="connsiteX0-519" fmla="*/ 2664630 w 3221102"/>
              <a:gd name="connsiteY0-520" fmla="*/ 2175617 h 3221116"/>
              <a:gd name="connsiteX1-521" fmla="*/ 2658205 w 3221102"/>
              <a:gd name="connsiteY1-522" fmla="*/ 2178566 h 3221116"/>
              <a:gd name="connsiteX2-523" fmla="*/ 2664630 w 3221102"/>
              <a:gd name="connsiteY2-524" fmla="*/ 2175617 h 3221116"/>
              <a:gd name="connsiteX3-525" fmla="*/ 1477043 w 3221102"/>
              <a:gd name="connsiteY3-526" fmla="*/ 1144372 h 3221116"/>
              <a:gd name="connsiteX4-527" fmla="*/ 1409070 w 3221102"/>
              <a:gd name="connsiteY4-528" fmla="*/ 1159393 h 3221116"/>
              <a:gd name="connsiteX5-529" fmla="*/ 1152384 w 3221102"/>
              <a:gd name="connsiteY5-530" fmla="*/ 1703728 h 3221116"/>
              <a:gd name="connsiteX6-531" fmla="*/ 1514013 w 3221102"/>
              <a:gd name="connsiteY6-532" fmla="*/ 2152290 h 3221116"/>
              <a:gd name="connsiteX7-533" fmla="*/ 1850815 w 3221102"/>
              <a:gd name="connsiteY7-534" fmla="*/ 1654259 h 3221116"/>
              <a:gd name="connsiteX8-535" fmla="*/ 1830467 w 3221102"/>
              <a:gd name="connsiteY8-536" fmla="*/ 1515986 h 3221116"/>
              <a:gd name="connsiteX9-537" fmla="*/ 1477043 w 3221102"/>
              <a:gd name="connsiteY9-538" fmla="*/ 1144372 h 3221116"/>
              <a:gd name="connsiteX10-539" fmla="*/ 1651152 w 3221102"/>
              <a:gd name="connsiteY10-540" fmla="*/ 501 h 3221116"/>
              <a:gd name="connsiteX11-541" fmla="*/ 2580395 w 3221102"/>
              <a:gd name="connsiteY11-542" fmla="*/ 324821 h 3221116"/>
              <a:gd name="connsiteX12-543" fmla="*/ 3030464 w 3221102"/>
              <a:gd name="connsiteY12-544" fmla="*/ 2370314 h 3221116"/>
              <a:gd name="connsiteX13-545" fmla="*/ 2585849 w 3221102"/>
              <a:gd name="connsiteY13-546" fmla="*/ 2588887 h 3221116"/>
              <a:gd name="connsiteX14-547" fmla="*/ 1973374 w 3221102"/>
              <a:gd name="connsiteY14-548" fmla="*/ 2195096 h 3221116"/>
              <a:gd name="connsiteX15-549" fmla="*/ 1390827 w 3221102"/>
              <a:gd name="connsiteY15-550" fmla="*/ 2527630 h 3221116"/>
              <a:gd name="connsiteX16-551" fmla="*/ 783896 w 3221102"/>
              <a:gd name="connsiteY16-552" fmla="*/ 1665044 h 3221116"/>
              <a:gd name="connsiteX17-553" fmla="*/ 1268509 w 3221102"/>
              <a:gd name="connsiteY17-554" fmla="*/ 819983 h 3221116"/>
              <a:gd name="connsiteX18-555" fmla="*/ 1328805 w 3221102"/>
              <a:gd name="connsiteY18-556" fmla="*/ 807930 h 3221116"/>
              <a:gd name="connsiteX19-557" fmla="*/ 1390827 w 3221102"/>
              <a:gd name="connsiteY19-558" fmla="*/ 802457 h 3221116"/>
              <a:gd name="connsiteX20-559" fmla="*/ 1462242 w 3221102"/>
              <a:gd name="connsiteY20-560" fmla="*/ 801708 h 3221116"/>
              <a:gd name="connsiteX21-561" fmla="*/ 1956122 w 3221102"/>
              <a:gd name="connsiteY21-562" fmla="*/ 1110076 h 3221116"/>
              <a:gd name="connsiteX22-563" fmla="*/ 1973374 w 3221102"/>
              <a:gd name="connsiteY22-564" fmla="*/ 875315 h 3221116"/>
              <a:gd name="connsiteX23-565" fmla="*/ 2333414 w 3221102"/>
              <a:gd name="connsiteY23-566" fmla="*/ 875315 h 3221116"/>
              <a:gd name="connsiteX24-567" fmla="*/ 2324788 w 3221102"/>
              <a:gd name="connsiteY24-568" fmla="*/ 2054049 h 3221116"/>
              <a:gd name="connsiteX25-569" fmla="*/ 2661746 w 3221102"/>
              <a:gd name="connsiteY25-570" fmla="*/ 2179658 h 3221116"/>
              <a:gd name="connsiteX26-571" fmla="*/ 2691046 w 3221102"/>
              <a:gd name="connsiteY26-572" fmla="*/ 2188689 h 3221116"/>
              <a:gd name="connsiteX27-573" fmla="*/ 2667011 w 3221102"/>
              <a:gd name="connsiteY27-574" fmla="*/ 2175828 h 3221116"/>
              <a:gd name="connsiteX28-575" fmla="*/ 2332141 w 3221102"/>
              <a:gd name="connsiteY28-576" fmla="*/ 653899 h 3221116"/>
              <a:gd name="connsiteX29-577" fmla="*/ 776764 w 3221102"/>
              <a:gd name="connsiteY29-578" fmla="*/ 749845 h 3221116"/>
              <a:gd name="connsiteX30-579" fmla="*/ 631487 w 3221102"/>
              <a:gd name="connsiteY30-580" fmla="*/ 2301392 h 3221116"/>
              <a:gd name="connsiteX31-581" fmla="*/ 2142017 w 3221102"/>
              <a:gd name="connsiteY31-582" fmla="*/ 2684410 h 3221116"/>
              <a:gd name="connsiteX32-583" fmla="*/ 2324866 w 3221102"/>
              <a:gd name="connsiteY32-584" fmla="*/ 3053856 h 3221116"/>
              <a:gd name="connsiteX33-585" fmla="*/ 294693 w 3221102"/>
              <a:gd name="connsiteY33-586" fmla="*/ 2539075 h 3221116"/>
              <a:gd name="connsiteX34-587" fmla="*/ 489947 w 3221102"/>
              <a:gd name="connsiteY34-588" fmla="*/ 453774 h 3221116"/>
              <a:gd name="connsiteX35-589" fmla="*/ 1651152 w 3221102"/>
              <a:gd name="connsiteY35-590" fmla="*/ 501 h 3221116"/>
              <a:gd name="connsiteX0-591" fmla="*/ 2664630 w 3221102"/>
              <a:gd name="connsiteY0-592" fmla="*/ 2175617 h 3221116"/>
              <a:gd name="connsiteX1-593" fmla="*/ 2658205 w 3221102"/>
              <a:gd name="connsiteY1-594" fmla="*/ 2178566 h 3221116"/>
              <a:gd name="connsiteX2-595" fmla="*/ 2664630 w 3221102"/>
              <a:gd name="connsiteY2-596" fmla="*/ 2175617 h 3221116"/>
              <a:gd name="connsiteX3-597" fmla="*/ 1477043 w 3221102"/>
              <a:gd name="connsiteY3-598" fmla="*/ 1144372 h 3221116"/>
              <a:gd name="connsiteX4-599" fmla="*/ 1409070 w 3221102"/>
              <a:gd name="connsiteY4-600" fmla="*/ 1159393 h 3221116"/>
              <a:gd name="connsiteX5-601" fmla="*/ 1152384 w 3221102"/>
              <a:gd name="connsiteY5-602" fmla="*/ 1703728 h 3221116"/>
              <a:gd name="connsiteX6-603" fmla="*/ 1514013 w 3221102"/>
              <a:gd name="connsiteY6-604" fmla="*/ 2152290 h 3221116"/>
              <a:gd name="connsiteX7-605" fmla="*/ 1850815 w 3221102"/>
              <a:gd name="connsiteY7-606" fmla="*/ 1654259 h 3221116"/>
              <a:gd name="connsiteX8-607" fmla="*/ 1830467 w 3221102"/>
              <a:gd name="connsiteY8-608" fmla="*/ 1515986 h 3221116"/>
              <a:gd name="connsiteX9-609" fmla="*/ 1477043 w 3221102"/>
              <a:gd name="connsiteY9-610" fmla="*/ 1144372 h 3221116"/>
              <a:gd name="connsiteX10-611" fmla="*/ 1651152 w 3221102"/>
              <a:gd name="connsiteY10-612" fmla="*/ 501 h 3221116"/>
              <a:gd name="connsiteX11-613" fmla="*/ 2580395 w 3221102"/>
              <a:gd name="connsiteY11-614" fmla="*/ 324821 h 3221116"/>
              <a:gd name="connsiteX12-615" fmla="*/ 3030464 w 3221102"/>
              <a:gd name="connsiteY12-616" fmla="*/ 2370314 h 3221116"/>
              <a:gd name="connsiteX13-617" fmla="*/ 2585849 w 3221102"/>
              <a:gd name="connsiteY13-618" fmla="*/ 2588887 h 3221116"/>
              <a:gd name="connsiteX14-619" fmla="*/ 1973374 w 3221102"/>
              <a:gd name="connsiteY14-620" fmla="*/ 2195096 h 3221116"/>
              <a:gd name="connsiteX15-621" fmla="*/ 1390827 w 3221102"/>
              <a:gd name="connsiteY15-622" fmla="*/ 2527630 h 3221116"/>
              <a:gd name="connsiteX16-623" fmla="*/ 783896 w 3221102"/>
              <a:gd name="connsiteY16-624" fmla="*/ 1665044 h 3221116"/>
              <a:gd name="connsiteX17-625" fmla="*/ 1268509 w 3221102"/>
              <a:gd name="connsiteY17-626" fmla="*/ 819983 h 3221116"/>
              <a:gd name="connsiteX18-627" fmla="*/ 1328805 w 3221102"/>
              <a:gd name="connsiteY18-628" fmla="*/ 807930 h 3221116"/>
              <a:gd name="connsiteX19-629" fmla="*/ 1390827 w 3221102"/>
              <a:gd name="connsiteY19-630" fmla="*/ 802457 h 3221116"/>
              <a:gd name="connsiteX20-631" fmla="*/ 1462242 w 3221102"/>
              <a:gd name="connsiteY20-632" fmla="*/ 801708 h 3221116"/>
              <a:gd name="connsiteX21-633" fmla="*/ 1956122 w 3221102"/>
              <a:gd name="connsiteY21-634" fmla="*/ 1110076 h 3221116"/>
              <a:gd name="connsiteX22-635" fmla="*/ 1973374 w 3221102"/>
              <a:gd name="connsiteY22-636" fmla="*/ 875315 h 3221116"/>
              <a:gd name="connsiteX23-637" fmla="*/ 2333414 w 3221102"/>
              <a:gd name="connsiteY23-638" fmla="*/ 875315 h 3221116"/>
              <a:gd name="connsiteX24-639" fmla="*/ 2324788 w 3221102"/>
              <a:gd name="connsiteY24-640" fmla="*/ 2054049 h 3221116"/>
              <a:gd name="connsiteX25-641" fmla="*/ 2661746 w 3221102"/>
              <a:gd name="connsiteY25-642" fmla="*/ 2179658 h 3221116"/>
              <a:gd name="connsiteX26-643" fmla="*/ 2691046 w 3221102"/>
              <a:gd name="connsiteY26-644" fmla="*/ 2188689 h 3221116"/>
              <a:gd name="connsiteX27-645" fmla="*/ 2667011 w 3221102"/>
              <a:gd name="connsiteY27-646" fmla="*/ 2175828 h 3221116"/>
              <a:gd name="connsiteX28-647" fmla="*/ 2332141 w 3221102"/>
              <a:gd name="connsiteY28-648" fmla="*/ 653899 h 3221116"/>
              <a:gd name="connsiteX29-649" fmla="*/ 776764 w 3221102"/>
              <a:gd name="connsiteY29-650" fmla="*/ 749845 h 3221116"/>
              <a:gd name="connsiteX30-651" fmla="*/ 631487 w 3221102"/>
              <a:gd name="connsiteY30-652" fmla="*/ 2301392 h 3221116"/>
              <a:gd name="connsiteX31-653" fmla="*/ 2142017 w 3221102"/>
              <a:gd name="connsiteY31-654" fmla="*/ 2684410 h 3221116"/>
              <a:gd name="connsiteX32-655" fmla="*/ 2324866 w 3221102"/>
              <a:gd name="connsiteY32-656" fmla="*/ 3053856 h 3221116"/>
              <a:gd name="connsiteX33-657" fmla="*/ 294693 w 3221102"/>
              <a:gd name="connsiteY33-658" fmla="*/ 2539075 h 3221116"/>
              <a:gd name="connsiteX34-659" fmla="*/ 489947 w 3221102"/>
              <a:gd name="connsiteY34-660" fmla="*/ 453774 h 3221116"/>
              <a:gd name="connsiteX35-661" fmla="*/ 1651152 w 3221102"/>
              <a:gd name="connsiteY35-662" fmla="*/ 501 h 3221116"/>
              <a:gd name="connsiteX0-663" fmla="*/ 2664630 w 3221102"/>
              <a:gd name="connsiteY0-664" fmla="*/ 2175617 h 3221116"/>
              <a:gd name="connsiteX1-665" fmla="*/ 2658205 w 3221102"/>
              <a:gd name="connsiteY1-666" fmla="*/ 2178566 h 3221116"/>
              <a:gd name="connsiteX2-667" fmla="*/ 2664630 w 3221102"/>
              <a:gd name="connsiteY2-668" fmla="*/ 2175617 h 3221116"/>
              <a:gd name="connsiteX3-669" fmla="*/ 1477043 w 3221102"/>
              <a:gd name="connsiteY3-670" fmla="*/ 1144372 h 3221116"/>
              <a:gd name="connsiteX4-671" fmla="*/ 1409070 w 3221102"/>
              <a:gd name="connsiteY4-672" fmla="*/ 1159393 h 3221116"/>
              <a:gd name="connsiteX5-673" fmla="*/ 1152384 w 3221102"/>
              <a:gd name="connsiteY5-674" fmla="*/ 1703728 h 3221116"/>
              <a:gd name="connsiteX6-675" fmla="*/ 1514013 w 3221102"/>
              <a:gd name="connsiteY6-676" fmla="*/ 2152290 h 3221116"/>
              <a:gd name="connsiteX7-677" fmla="*/ 1850815 w 3221102"/>
              <a:gd name="connsiteY7-678" fmla="*/ 1654259 h 3221116"/>
              <a:gd name="connsiteX8-679" fmla="*/ 1830467 w 3221102"/>
              <a:gd name="connsiteY8-680" fmla="*/ 1515986 h 3221116"/>
              <a:gd name="connsiteX9-681" fmla="*/ 1477043 w 3221102"/>
              <a:gd name="connsiteY9-682" fmla="*/ 1144372 h 3221116"/>
              <a:gd name="connsiteX10-683" fmla="*/ 1651152 w 3221102"/>
              <a:gd name="connsiteY10-684" fmla="*/ 501 h 3221116"/>
              <a:gd name="connsiteX11-685" fmla="*/ 2580395 w 3221102"/>
              <a:gd name="connsiteY11-686" fmla="*/ 324821 h 3221116"/>
              <a:gd name="connsiteX12-687" fmla="*/ 3030464 w 3221102"/>
              <a:gd name="connsiteY12-688" fmla="*/ 2370314 h 3221116"/>
              <a:gd name="connsiteX13-689" fmla="*/ 2585849 w 3221102"/>
              <a:gd name="connsiteY13-690" fmla="*/ 2588887 h 3221116"/>
              <a:gd name="connsiteX14-691" fmla="*/ 1973374 w 3221102"/>
              <a:gd name="connsiteY14-692" fmla="*/ 2195096 h 3221116"/>
              <a:gd name="connsiteX15-693" fmla="*/ 1390827 w 3221102"/>
              <a:gd name="connsiteY15-694" fmla="*/ 2527630 h 3221116"/>
              <a:gd name="connsiteX16-695" fmla="*/ 783896 w 3221102"/>
              <a:gd name="connsiteY16-696" fmla="*/ 1665044 h 3221116"/>
              <a:gd name="connsiteX17-697" fmla="*/ 1268509 w 3221102"/>
              <a:gd name="connsiteY17-698" fmla="*/ 819983 h 3221116"/>
              <a:gd name="connsiteX18-699" fmla="*/ 1328805 w 3221102"/>
              <a:gd name="connsiteY18-700" fmla="*/ 807930 h 3221116"/>
              <a:gd name="connsiteX19-701" fmla="*/ 1390827 w 3221102"/>
              <a:gd name="connsiteY19-702" fmla="*/ 802457 h 3221116"/>
              <a:gd name="connsiteX20-703" fmla="*/ 1462242 w 3221102"/>
              <a:gd name="connsiteY20-704" fmla="*/ 801708 h 3221116"/>
              <a:gd name="connsiteX21-705" fmla="*/ 1956122 w 3221102"/>
              <a:gd name="connsiteY21-706" fmla="*/ 1110076 h 3221116"/>
              <a:gd name="connsiteX22-707" fmla="*/ 1973374 w 3221102"/>
              <a:gd name="connsiteY22-708" fmla="*/ 875315 h 3221116"/>
              <a:gd name="connsiteX23-709" fmla="*/ 2333414 w 3221102"/>
              <a:gd name="connsiteY23-710" fmla="*/ 875315 h 3221116"/>
              <a:gd name="connsiteX24-711" fmla="*/ 2324788 w 3221102"/>
              <a:gd name="connsiteY24-712" fmla="*/ 2054049 h 3221116"/>
              <a:gd name="connsiteX25-713" fmla="*/ 2661746 w 3221102"/>
              <a:gd name="connsiteY25-714" fmla="*/ 2179658 h 3221116"/>
              <a:gd name="connsiteX26-715" fmla="*/ 2691046 w 3221102"/>
              <a:gd name="connsiteY26-716" fmla="*/ 2188689 h 3221116"/>
              <a:gd name="connsiteX27-717" fmla="*/ 2667011 w 3221102"/>
              <a:gd name="connsiteY27-718" fmla="*/ 2175828 h 3221116"/>
              <a:gd name="connsiteX28-719" fmla="*/ 2332141 w 3221102"/>
              <a:gd name="connsiteY28-720" fmla="*/ 653899 h 3221116"/>
              <a:gd name="connsiteX29-721" fmla="*/ 776764 w 3221102"/>
              <a:gd name="connsiteY29-722" fmla="*/ 749845 h 3221116"/>
              <a:gd name="connsiteX30-723" fmla="*/ 631487 w 3221102"/>
              <a:gd name="connsiteY30-724" fmla="*/ 2301392 h 3221116"/>
              <a:gd name="connsiteX31-725" fmla="*/ 2142017 w 3221102"/>
              <a:gd name="connsiteY31-726" fmla="*/ 2684410 h 3221116"/>
              <a:gd name="connsiteX32-727" fmla="*/ 2324866 w 3221102"/>
              <a:gd name="connsiteY32-728" fmla="*/ 3053856 h 3221116"/>
              <a:gd name="connsiteX33-729" fmla="*/ 294693 w 3221102"/>
              <a:gd name="connsiteY33-730" fmla="*/ 2539075 h 3221116"/>
              <a:gd name="connsiteX34-731" fmla="*/ 489947 w 3221102"/>
              <a:gd name="connsiteY34-732" fmla="*/ 453774 h 3221116"/>
              <a:gd name="connsiteX35-733" fmla="*/ 1651152 w 3221102"/>
              <a:gd name="connsiteY35-734" fmla="*/ 501 h 3221116"/>
              <a:gd name="connsiteX0-735" fmla="*/ 2664630 w 3221102"/>
              <a:gd name="connsiteY0-736" fmla="*/ 2175617 h 3221116"/>
              <a:gd name="connsiteX1-737" fmla="*/ 2658205 w 3221102"/>
              <a:gd name="connsiteY1-738" fmla="*/ 2178566 h 3221116"/>
              <a:gd name="connsiteX2-739" fmla="*/ 2664630 w 3221102"/>
              <a:gd name="connsiteY2-740" fmla="*/ 2175617 h 3221116"/>
              <a:gd name="connsiteX3-741" fmla="*/ 1477043 w 3221102"/>
              <a:gd name="connsiteY3-742" fmla="*/ 1144372 h 3221116"/>
              <a:gd name="connsiteX4-743" fmla="*/ 1409070 w 3221102"/>
              <a:gd name="connsiteY4-744" fmla="*/ 1159393 h 3221116"/>
              <a:gd name="connsiteX5-745" fmla="*/ 1152384 w 3221102"/>
              <a:gd name="connsiteY5-746" fmla="*/ 1703728 h 3221116"/>
              <a:gd name="connsiteX6-747" fmla="*/ 1514013 w 3221102"/>
              <a:gd name="connsiteY6-748" fmla="*/ 2152290 h 3221116"/>
              <a:gd name="connsiteX7-749" fmla="*/ 1850815 w 3221102"/>
              <a:gd name="connsiteY7-750" fmla="*/ 1654259 h 3221116"/>
              <a:gd name="connsiteX8-751" fmla="*/ 1830467 w 3221102"/>
              <a:gd name="connsiteY8-752" fmla="*/ 1515986 h 3221116"/>
              <a:gd name="connsiteX9-753" fmla="*/ 1477043 w 3221102"/>
              <a:gd name="connsiteY9-754" fmla="*/ 1144372 h 3221116"/>
              <a:gd name="connsiteX10-755" fmla="*/ 1651152 w 3221102"/>
              <a:gd name="connsiteY10-756" fmla="*/ 501 h 3221116"/>
              <a:gd name="connsiteX11-757" fmla="*/ 2580395 w 3221102"/>
              <a:gd name="connsiteY11-758" fmla="*/ 324821 h 3221116"/>
              <a:gd name="connsiteX12-759" fmla="*/ 3030464 w 3221102"/>
              <a:gd name="connsiteY12-760" fmla="*/ 2370314 h 3221116"/>
              <a:gd name="connsiteX13-761" fmla="*/ 2585849 w 3221102"/>
              <a:gd name="connsiteY13-762" fmla="*/ 2588887 h 3221116"/>
              <a:gd name="connsiteX14-763" fmla="*/ 1973374 w 3221102"/>
              <a:gd name="connsiteY14-764" fmla="*/ 2195096 h 3221116"/>
              <a:gd name="connsiteX15-765" fmla="*/ 1390827 w 3221102"/>
              <a:gd name="connsiteY15-766" fmla="*/ 2527630 h 3221116"/>
              <a:gd name="connsiteX16-767" fmla="*/ 783896 w 3221102"/>
              <a:gd name="connsiteY16-768" fmla="*/ 1665044 h 3221116"/>
              <a:gd name="connsiteX17-769" fmla="*/ 1268509 w 3221102"/>
              <a:gd name="connsiteY17-770" fmla="*/ 819983 h 3221116"/>
              <a:gd name="connsiteX18-771" fmla="*/ 1328805 w 3221102"/>
              <a:gd name="connsiteY18-772" fmla="*/ 807930 h 3221116"/>
              <a:gd name="connsiteX19-773" fmla="*/ 1390827 w 3221102"/>
              <a:gd name="connsiteY19-774" fmla="*/ 802457 h 3221116"/>
              <a:gd name="connsiteX20-775" fmla="*/ 1462242 w 3221102"/>
              <a:gd name="connsiteY20-776" fmla="*/ 801708 h 3221116"/>
              <a:gd name="connsiteX21-777" fmla="*/ 1956122 w 3221102"/>
              <a:gd name="connsiteY21-778" fmla="*/ 1110076 h 3221116"/>
              <a:gd name="connsiteX22-779" fmla="*/ 1973374 w 3221102"/>
              <a:gd name="connsiteY22-780" fmla="*/ 875315 h 3221116"/>
              <a:gd name="connsiteX23-781" fmla="*/ 2333414 w 3221102"/>
              <a:gd name="connsiteY23-782" fmla="*/ 875315 h 3221116"/>
              <a:gd name="connsiteX24-783" fmla="*/ 2324788 w 3221102"/>
              <a:gd name="connsiteY24-784" fmla="*/ 2054049 h 3221116"/>
              <a:gd name="connsiteX25-785" fmla="*/ 2661746 w 3221102"/>
              <a:gd name="connsiteY25-786" fmla="*/ 2179658 h 3221116"/>
              <a:gd name="connsiteX26-787" fmla="*/ 2691046 w 3221102"/>
              <a:gd name="connsiteY26-788" fmla="*/ 2188689 h 3221116"/>
              <a:gd name="connsiteX27-789" fmla="*/ 2667011 w 3221102"/>
              <a:gd name="connsiteY27-790" fmla="*/ 2175828 h 3221116"/>
              <a:gd name="connsiteX28-791" fmla="*/ 2332141 w 3221102"/>
              <a:gd name="connsiteY28-792" fmla="*/ 653899 h 3221116"/>
              <a:gd name="connsiteX29-793" fmla="*/ 776764 w 3221102"/>
              <a:gd name="connsiteY29-794" fmla="*/ 749845 h 3221116"/>
              <a:gd name="connsiteX30-795" fmla="*/ 631487 w 3221102"/>
              <a:gd name="connsiteY30-796" fmla="*/ 2301392 h 3221116"/>
              <a:gd name="connsiteX31-797" fmla="*/ 2142017 w 3221102"/>
              <a:gd name="connsiteY31-798" fmla="*/ 2684410 h 3221116"/>
              <a:gd name="connsiteX32-799" fmla="*/ 2324866 w 3221102"/>
              <a:gd name="connsiteY32-800" fmla="*/ 3053856 h 3221116"/>
              <a:gd name="connsiteX33-801" fmla="*/ 294693 w 3221102"/>
              <a:gd name="connsiteY33-802" fmla="*/ 2539075 h 3221116"/>
              <a:gd name="connsiteX34-803" fmla="*/ 489947 w 3221102"/>
              <a:gd name="connsiteY34-804" fmla="*/ 453774 h 3221116"/>
              <a:gd name="connsiteX35-805" fmla="*/ 1651152 w 3221102"/>
              <a:gd name="connsiteY35-806" fmla="*/ 501 h 3221116"/>
              <a:gd name="connsiteX0-807" fmla="*/ 2664630 w 3151233"/>
              <a:gd name="connsiteY0-808" fmla="*/ 2175617 h 3221116"/>
              <a:gd name="connsiteX1-809" fmla="*/ 2658205 w 3151233"/>
              <a:gd name="connsiteY1-810" fmla="*/ 2178566 h 3221116"/>
              <a:gd name="connsiteX2-811" fmla="*/ 2664630 w 3151233"/>
              <a:gd name="connsiteY2-812" fmla="*/ 2175617 h 3221116"/>
              <a:gd name="connsiteX3-813" fmla="*/ 1477043 w 3151233"/>
              <a:gd name="connsiteY3-814" fmla="*/ 1144372 h 3221116"/>
              <a:gd name="connsiteX4-815" fmla="*/ 1409070 w 3151233"/>
              <a:gd name="connsiteY4-816" fmla="*/ 1159393 h 3221116"/>
              <a:gd name="connsiteX5-817" fmla="*/ 1152384 w 3151233"/>
              <a:gd name="connsiteY5-818" fmla="*/ 1703728 h 3221116"/>
              <a:gd name="connsiteX6-819" fmla="*/ 1514013 w 3151233"/>
              <a:gd name="connsiteY6-820" fmla="*/ 2152290 h 3221116"/>
              <a:gd name="connsiteX7-821" fmla="*/ 1850815 w 3151233"/>
              <a:gd name="connsiteY7-822" fmla="*/ 1654259 h 3221116"/>
              <a:gd name="connsiteX8-823" fmla="*/ 1830467 w 3151233"/>
              <a:gd name="connsiteY8-824" fmla="*/ 1515986 h 3221116"/>
              <a:gd name="connsiteX9-825" fmla="*/ 1477043 w 3151233"/>
              <a:gd name="connsiteY9-826" fmla="*/ 1144372 h 3221116"/>
              <a:gd name="connsiteX10-827" fmla="*/ 1651152 w 3151233"/>
              <a:gd name="connsiteY10-828" fmla="*/ 501 h 3221116"/>
              <a:gd name="connsiteX11-829" fmla="*/ 2580395 w 3151233"/>
              <a:gd name="connsiteY11-830" fmla="*/ 324821 h 3221116"/>
              <a:gd name="connsiteX12-831" fmla="*/ 3030464 w 3151233"/>
              <a:gd name="connsiteY12-832" fmla="*/ 2249544 h 3221116"/>
              <a:gd name="connsiteX13-833" fmla="*/ 2585849 w 3151233"/>
              <a:gd name="connsiteY13-834" fmla="*/ 2588887 h 3221116"/>
              <a:gd name="connsiteX14-835" fmla="*/ 1973374 w 3151233"/>
              <a:gd name="connsiteY14-836" fmla="*/ 2195096 h 3221116"/>
              <a:gd name="connsiteX15-837" fmla="*/ 1390827 w 3151233"/>
              <a:gd name="connsiteY15-838" fmla="*/ 2527630 h 3221116"/>
              <a:gd name="connsiteX16-839" fmla="*/ 783896 w 3151233"/>
              <a:gd name="connsiteY16-840" fmla="*/ 1665044 h 3221116"/>
              <a:gd name="connsiteX17-841" fmla="*/ 1268509 w 3151233"/>
              <a:gd name="connsiteY17-842" fmla="*/ 819983 h 3221116"/>
              <a:gd name="connsiteX18-843" fmla="*/ 1328805 w 3151233"/>
              <a:gd name="connsiteY18-844" fmla="*/ 807930 h 3221116"/>
              <a:gd name="connsiteX19-845" fmla="*/ 1390827 w 3151233"/>
              <a:gd name="connsiteY19-846" fmla="*/ 802457 h 3221116"/>
              <a:gd name="connsiteX20-847" fmla="*/ 1462242 w 3151233"/>
              <a:gd name="connsiteY20-848" fmla="*/ 801708 h 3221116"/>
              <a:gd name="connsiteX21-849" fmla="*/ 1956122 w 3151233"/>
              <a:gd name="connsiteY21-850" fmla="*/ 1110076 h 3221116"/>
              <a:gd name="connsiteX22-851" fmla="*/ 1973374 w 3151233"/>
              <a:gd name="connsiteY22-852" fmla="*/ 875315 h 3221116"/>
              <a:gd name="connsiteX23-853" fmla="*/ 2333414 w 3151233"/>
              <a:gd name="connsiteY23-854" fmla="*/ 875315 h 3221116"/>
              <a:gd name="connsiteX24-855" fmla="*/ 2324788 w 3151233"/>
              <a:gd name="connsiteY24-856" fmla="*/ 2054049 h 3221116"/>
              <a:gd name="connsiteX25-857" fmla="*/ 2661746 w 3151233"/>
              <a:gd name="connsiteY25-858" fmla="*/ 2179658 h 3221116"/>
              <a:gd name="connsiteX26-859" fmla="*/ 2691046 w 3151233"/>
              <a:gd name="connsiteY26-860" fmla="*/ 2188689 h 3221116"/>
              <a:gd name="connsiteX27-861" fmla="*/ 2667011 w 3151233"/>
              <a:gd name="connsiteY27-862" fmla="*/ 2175828 h 3221116"/>
              <a:gd name="connsiteX28-863" fmla="*/ 2332141 w 3151233"/>
              <a:gd name="connsiteY28-864" fmla="*/ 653899 h 3221116"/>
              <a:gd name="connsiteX29-865" fmla="*/ 776764 w 3151233"/>
              <a:gd name="connsiteY29-866" fmla="*/ 749845 h 3221116"/>
              <a:gd name="connsiteX30-867" fmla="*/ 631487 w 3151233"/>
              <a:gd name="connsiteY30-868" fmla="*/ 2301392 h 3221116"/>
              <a:gd name="connsiteX31-869" fmla="*/ 2142017 w 3151233"/>
              <a:gd name="connsiteY31-870" fmla="*/ 2684410 h 3221116"/>
              <a:gd name="connsiteX32-871" fmla="*/ 2324866 w 3151233"/>
              <a:gd name="connsiteY32-872" fmla="*/ 3053856 h 3221116"/>
              <a:gd name="connsiteX33-873" fmla="*/ 294693 w 3151233"/>
              <a:gd name="connsiteY33-874" fmla="*/ 2539075 h 3221116"/>
              <a:gd name="connsiteX34-875" fmla="*/ 489947 w 3151233"/>
              <a:gd name="connsiteY34-876" fmla="*/ 453774 h 3221116"/>
              <a:gd name="connsiteX35-877" fmla="*/ 1651152 w 3151233"/>
              <a:gd name="connsiteY35-878" fmla="*/ 501 h 3221116"/>
              <a:gd name="connsiteX0-879" fmla="*/ 2664630 w 3161851"/>
              <a:gd name="connsiteY0-880" fmla="*/ 2175617 h 3221116"/>
              <a:gd name="connsiteX1-881" fmla="*/ 2658205 w 3161851"/>
              <a:gd name="connsiteY1-882" fmla="*/ 2178566 h 3221116"/>
              <a:gd name="connsiteX2-883" fmla="*/ 2664630 w 3161851"/>
              <a:gd name="connsiteY2-884" fmla="*/ 2175617 h 3221116"/>
              <a:gd name="connsiteX3-885" fmla="*/ 1477043 w 3161851"/>
              <a:gd name="connsiteY3-886" fmla="*/ 1144372 h 3221116"/>
              <a:gd name="connsiteX4-887" fmla="*/ 1409070 w 3161851"/>
              <a:gd name="connsiteY4-888" fmla="*/ 1159393 h 3221116"/>
              <a:gd name="connsiteX5-889" fmla="*/ 1152384 w 3161851"/>
              <a:gd name="connsiteY5-890" fmla="*/ 1703728 h 3221116"/>
              <a:gd name="connsiteX6-891" fmla="*/ 1514013 w 3161851"/>
              <a:gd name="connsiteY6-892" fmla="*/ 2152290 h 3221116"/>
              <a:gd name="connsiteX7-893" fmla="*/ 1850815 w 3161851"/>
              <a:gd name="connsiteY7-894" fmla="*/ 1654259 h 3221116"/>
              <a:gd name="connsiteX8-895" fmla="*/ 1830467 w 3161851"/>
              <a:gd name="connsiteY8-896" fmla="*/ 1515986 h 3221116"/>
              <a:gd name="connsiteX9-897" fmla="*/ 1477043 w 3161851"/>
              <a:gd name="connsiteY9-898" fmla="*/ 1144372 h 3221116"/>
              <a:gd name="connsiteX10-899" fmla="*/ 1651152 w 3161851"/>
              <a:gd name="connsiteY10-900" fmla="*/ 501 h 3221116"/>
              <a:gd name="connsiteX11-901" fmla="*/ 2580395 w 3161851"/>
              <a:gd name="connsiteY11-902" fmla="*/ 324821 h 3221116"/>
              <a:gd name="connsiteX12-903" fmla="*/ 3030464 w 3161851"/>
              <a:gd name="connsiteY12-904" fmla="*/ 2249544 h 3221116"/>
              <a:gd name="connsiteX13-905" fmla="*/ 2585849 w 3161851"/>
              <a:gd name="connsiteY13-906" fmla="*/ 2588887 h 3221116"/>
              <a:gd name="connsiteX14-907" fmla="*/ 1973374 w 3161851"/>
              <a:gd name="connsiteY14-908" fmla="*/ 2195096 h 3221116"/>
              <a:gd name="connsiteX15-909" fmla="*/ 1390827 w 3161851"/>
              <a:gd name="connsiteY15-910" fmla="*/ 2527630 h 3221116"/>
              <a:gd name="connsiteX16-911" fmla="*/ 783896 w 3161851"/>
              <a:gd name="connsiteY16-912" fmla="*/ 1665044 h 3221116"/>
              <a:gd name="connsiteX17-913" fmla="*/ 1268509 w 3161851"/>
              <a:gd name="connsiteY17-914" fmla="*/ 819983 h 3221116"/>
              <a:gd name="connsiteX18-915" fmla="*/ 1328805 w 3161851"/>
              <a:gd name="connsiteY18-916" fmla="*/ 807930 h 3221116"/>
              <a:gd name="connsiteX19-917" fmla="*/ 1390827 w 3161851"/>
              <a:gd name="connsiteY19-918" fmla="*/ 802457 h 3221116"/>
              <a:gd name="connsiteX20-919" fmla="*/ 1462242 w 3161851"/>
              <a:gd name="connsiteY20-920" fmla="*/ 801708 h 3221116"/>
              <a:gd name="connsiteX21-921" fmla="*/ 1956122 w 3161851"/>
              <a:gd name="connsiteY21-922" fmla="*/ 1110076 h 3221116"/>
              <a:gd name="connsiteX22-923" fmla="*/ 1973374 w 3161851"/>
              <a:gd name="connsiteY22-924" fmla="*/ 875315 h 3221116"/>
              <a:gd name="connsiteX23-925" fmla="*/ 2333414 w 3161851"/>
              <a:gd name="connsiteY23-926" fmla="*/ 875315 h 3221116"/>
              <a:gd name="connsiteX24-927" fmla="*/ 2324788 w 3161851"/>
              <a:gd name="connsiteY24-928" fmla="*/ 2054049 h 3221116"/>
              <a:gd name="connsiteX25-929" fmla="*/ 2661746 w 3161851"/>
              <a:gd name="connsiteY25-930" fmla="*/ 2179658 h 3221116"/>
              <a:gd name="connsiteX26-931" fmla="*/ 2691046 w 3161851"/>
              <a:gd name="connsiteY26-932" fmla="*/ 2188689 h 3221116"/>
              <a:gd name="connsiteX27-933" fmla="*/ 2667011 w 3161851"/>
              <a:gd name="connsiteY27-934" fmla="*/ 2175828 h 3221116"/>
              <a:gd name="connsiteX28-935" fmla="*/ 2332141 w 3161851"/>
              <a:gd name="connsiteY28-936" fmla="*/ 653899 h 3221116"/>
              <a:gd name="connsiteX29-937" fmla="*/ 776764 w 3161851"/>
              <a:gd name="connsiteY29-938" fmla="*/ 749845 h 3221116"/>
              <a:gd name="connsiteX30-939" fmla="*/ 631487 w 3161851"/>
              <a:gd name="connsiteY30-940" fmla="*/ 2301392 h 3221116"/>
              <a:gd name="connsiteX31-941" fmla="*/ 2142017 w 3161851"/>
              <a:gd name="connsiteY31-942" fmla="*/ 2684410 h 3221116"/>
              <a:gd name="connsiteX32-943" fmla="*/ 2324866 w 3161851"/>
              <a:gd name="connsiteY32-944" fmla="*/ 3053856 h 3221116"/>
              <a:gd name="connsiteX33-945" fmla="*/ 294693 w 3161851"/>
              <a:gd name="connsiteY33-946" fmla="*/ 2539075 h 3221116"/>
              <a:gd name="connsiteX34-947" fmla="*/ 489947 w 3161851"/>
              <a:gd name="connsiteY34-948" fmla="*/ 453774 h 3221116"/>
              <a:gd name="connsiteX35-949" fmla="*/ 1651152 w 3161851"/>
              <a:gd name="connsiteY35-950" fmla="*/ 501 h 3221116"/>
              <a:gd name="connsiteX0-951" fmla="*/ 2664630 w 3182629"/>
              <a:gd name="connsiteY0-952" fmla="*/ 2175617 h 3221116"/>
              <a:gd name="connsiteX1-953" fmla="*/ 2658205 w 3182629"/>
              <a:gd name="connsiteY1-954" fmla="*/ 2178566 h 3221116"/>
              <a:gd name="connsiteX2-955" fmla="*/ 2664630 w 3182629"/>
              <a:gd name="connsiteY2-956" fmla="*/ 2175617 h 3221116"/>
              <a:gd name="connsiteX3-957" fmla="*/ 1477043 w 3182629"/>
              <a:gd name="connsiteY3-958" fmla="*/ 1144372 h 3221116"/>
              <a:gd name="connsiteX4-959" fmla="*/ 1409070 w 3182629"/>
              <a:gd name="connsiteY4-960" fmla="*/ 1159393 h 3221116"/>
              <a:gd name="connsiteX5-961" fmla="*/ 1152384 w 3182629"/>
              <a:gd name="connsiteY5-962" fmla="*/ 1703728 h 3221116"/>
              <a:gd name="connsiteX6-963" fmla="*/ 1514013 w 3182629"/>
              <a:gd name="connsiteY6-964" fmla="*/ 2152290 h 3221116"/>
              <a:gd name="connsiteX7-965" fmla="*/ 1850815 w 3182629"/>
              <a:gd name="connsiteY7-966" fmla="*/ 1654259 h 3221116"/>
              <a:gd name="connsiteX8-967" fmla="*/ 1830467 w 3182629"/>
              <a:gd name="connsiteY8-968" fmla="*/ 1515986 h 3221116"/>
              <a:gd name="connsiteX9-969" fmla="*/ 1477043 w 3182629"/>
              <a:gd name="connsiteY9-970" fmla="*/ 1144372 h 3221116"/>
              <a:gd name="connsiteX10-971" fmla="*/ 1651152 w 3182629"/>
              <a:gd name="connsiteY10-972" fmla="*/ 501 h 3221116"/>
              <a:gd name="connsiteX11-973" fmla="*/ 2580395 w 3182629"/>
              <a:gd name="connsiteY11-974" fmla="*/ 324821 h 3221116"/>
              <a:gd name="connsiteX12-975" fmla="*/ 3030464 w 3182629"/>
              <a:gd name="connsiteY12-976" fmla="*/ 2249544 h 3221116"/>
              <a:gd name="connsiteX13-977" fmla="*/ 2585849 w 3182629"/>
              <a:gd name="connsiteY13-978" fmla="*/ 2588887 h 3221116"/>
              <a:gd name="connsiteX14-979" fmla="*/ 1973374 w 3182629"/>
              <a:gd name="connsiteY14-980" fmla="*/ 2195096 h 3221116"/>
              <a:gd name="connsiteX15-981" fmla="*/ 1390827 w 3182629"/>
              <a:gd name="connsiteY15-982" fmla="*/ 2527630 h 3221116"/>
              <a:gd name="connsiteX16-983" fmla="*/ 783896 w 3182629"/>
              <a:gd name="connsiteY16-984" fmla="*/ 1665044 h 3221116"/>
              <a:gd name="connsiteX17-985" fmla="*/ 1268509 w 3182629"/>
              <a:gd name="connsiteY17-986" fmla="*/ 819983 h 3221116"/>
              <a:gd name="connsiteX18-987" fmla="*/ 1328805 w 3182629"/>
              <a:gd name="connsiteY18-988" fmla="*/ 807930 h 3221116"/>
              <a:gd name="connsiteX19-989" fmla="*/ 1390827 w 3182629"/>
              <a:gd name="connsiteY19-990" fmla="*/ 802457 h 3221116"/>
              <a:gd name="connsiteX20-991" fmla="*/ 1462242 w 3182629"/>
              <a:gd name="connsiteY20-992" fmla="*/ 801708 h 3221116"/>
              <a:gd name="connsiteX21-993" fmla="*/ 1956122 w 3182629"/>
              <a:gd name="connsiteY21-994" fmla="*/ 1110076 h 3221116"/>
              <a:gd name="connsiteX22-995" fmla="*/ 1973374 w 3182629"/>
              <a:gd name="connsiteY22-996" fmla="*/ 875315 h 3221116"/>
              <a:gd name="connsiteX23-997" fmla="*/ 2333414 w 3182629"/>
              <a:gd name="connsiteY23-998" fmla="*/ 875315 h 3221116"/>
              <a:gd name="connsiteX24-999" fmla="*/ 2324788 w 3182629"/>
              <a:gd name="connsiteY24-1000" fmla="*/ 2054049 h 3221116"/>
              <a:gd name="connsiteX25-1001" fmla="*/ 2661746 w 3182629"/>
              <a:gd name="connsiteY25-1002" fmla="*/ 2179658 h 3221116"/>
              <a:gd name="connsiteX26-1003" fmla="*/ 2691046 w 3182629"/>
              <a:gd name="connsiteY26-1004" fmla="*/ 2188689 h 3221116"/>
              <a:gd name="connsiteX27-1005" fmla="*/ 2667011 w 3182629"/>
              <a:gd name="connsiteY27-1006" fmla="*/ 2175828 h 3221116"/>
              <a:gd name="connsiteX28-1007" fmla="*/ 2332141 w 3182629"/>
              <a:gd name="connsiteY28-1008" fmla="*/ 653899 h 3221116"/>
              <a:gd name="connsiteX29-1009" fmla="*/ 776764 w 3182629"/>
              <a:gd name="connsiteY29-1010" fmla="*/ 749845 h 3221116"/>
              <a:gd name="connsiteX30-1011" fmla="*/ 631487 w 3182629"/>
              <a:gd name="connsiteY30-1012" fmla="*/ 2301392 h 3221116"/>
              <a:gd name="connsiteX31-1013" fmla="*/ 2142017 w 3182629"/>
              <a:gd name="connsiteY31-1014" fmla="*/ 2684410 h 3221116"/>
              <a:gd name="connsiteX32-1015" fmla="*/ 2324866 w 3182629"/>
              <a:gd name="connsiteY32-1016" fmla="*/ 3053856 h 3221116"/>
              <a:gd name="connsiteX33-1017" fmla="*/ 294693 w 3182629"/>
              <a:gd name="connsiteY33-1018" fmla="*/ 2539075 h 3221116"/>
              <a:gd name="connsiteX34-1019" fmla="*/ 489947 w 3182629"/>
              <a:gd name="connsiteY34-1020" fmla="*/ 453774 h 3221116"/>
              <a:gd name="connsiteX35-1021" fmla="*/ 1651152 w 3182629"/>
              <a:gd name="connsiteY35-1022" fmla="*/ 501 h 3221116"/>
              <a:gd name="connsiteX0-1023" fmla="*/ 2664630 w 3189723"/>
              <a:gd name="connsiteY0-1024" fmla="*/ 2175617 h 3221116"/>
              <a:gd name="connsiteX1-1025" fmla="*/ 2658205 w 3189723"/>
              <a:gd name="connsiteY1-1026" fmla="*/ 2178566 h 3221116"/>
              <a:gd name="connsiteX2-1027" fmla="*/ 2664630 w 3189723"/>
              <a:gd name="connsiteY2-1028" fmla="*/ 2175617 h 3221116"/>
              <a:gd name="connsiteX3-1029" fmla="*/ 1477043 w 3189723"/>
              <a:gd name="connsiteY3-1030" fmla="*/ 1144372 h 3221116"/>
              <a:gd name="connsiteX4-1031" fmla="*/ 1409070 w 3189723"/>
              <a:gd name="connsiteY4-1032" fmla="*/ 1159393 h 3221116"/>
              <a:gd name="connsiteX5-1033" fmla="*/ 1152384 w 3189723"/>
              <a:gd name="connsiteY5-1034" fmla="*/ 1703728 h 3221116"/>
              <a:gd name="connsiteX6-1035" fmla="*/ 1514013 w 3189723"/>
              <a:gd name="connsiteY6-1036" fmla="*/ 2152290 h 3221116"/>
              <a:gd name="connsiteX7-1037" fmla="*/ 1850815 w 3189723"/>
              <a:gd name="connsiteY7-1038" fmla="*/ 1654259 h 3221116"/>
              <a:gd name="connsiteX8-1039" fmla="*/ 1830467 w 3189723"/>
              <a:gd name="connsiteY8-1040" fmla="*/ 1515986 h 3221116"/>
              <a:gd name="connsiteX9-1041" fmla="*/ 1477043 w 3189723"/>
              <a:gd name="connsiteY9-1042" fmla="*/ 1144372 h 3221116"/>
              <a:gd name="connsiteX10-1043" fmla="*/ 1651152 w 3189723"/>
              <a:gd name="connsiteY10-1044" fmla="*/ 501 h 3221116"/>
              <a:gd name="connsiteX11-1045" fmla="*/ 2580395 w 3189723"/>
              <a:gd name="connsiteY11-1046" fmla="*/ 324821 h 3221116"/>
              <a:gd name="connsiteX12-1047" fmla="*/ 3030464 w 3189723"/>
              <a:gd name="connsiteY12-1048" fmla="*/ 2249544 h 3221116"/>
              <a:gd name="connsiteX13-1049" fmla="*/ 2585849 w 3189723"/>
              <a:gd name="connsiteY13-1050" fmla="*/ 2588887 h 3221116"/>
              <a:gd name="connsiteX14-1051" fmla="*/ 1973374 w 3189723"/>
              <a:gd name="connsiteY14-1052" fmla="*/ 2195096 h 3221116"/>
              <a:gd name="connsiteX15-1053" fmla="*/ 1390827 w 3189723"/>
              <a:gd name="connsiteY15-1054" fmla="*/ 2527630 h 3221116"/>
              <a:gd name="connsiteX16-1055" fmla="*/ 783896 w 3189723"/>
              <a:gd name="connsiteY16-1056" fmla="*/ 1665044 h 3221116"/>
              <a:gd name="connsiteX17-1057" fmla="*/ 1268509 w 3189723"/>
              <a:gd name="connsiteY17-1058" fmla="*/ 819983 h 3221116"/>
              <a:gd name="connsiteX18-1059" fmla="*/ 1328805 w 3189723"/>
              <a:gd name="connsiteY18-1060" fmla="*/ 807930 h 3221116"/>
              <a:gd name="connsiteX19-1061" fmla="*/ 1390827 w 3189723"/>
              <a:gd name="connsiteY19-1062" fmla="*/ 802457 h 3221116"/>
              <a:gd name="connsiteX20-1063" fmla="*/ 1462242 w 3189723"/>
              <a:gd name="connsiteY20-1064" fmla="*/ 801708 h 3221116"/>
              <a:gd name="connsiteX21-1065" fmla="*/ 1956122 w 3189723"/>
              <a:gd name="connsiteY21-1066" fmla="*/ 1110076 h 3221116"/>
              <a:gd name="connsiteX22-1067" fmla="*/ 1973374 w 3189723"/>
              <a:gd name="connsiteY22-1068" fmla="*/ 875315 h 3221116"/>
              <a:gd name="connsiteX23-1069" fmla="*/ 2333414 w 3189723"/>
              <a:gd name="connsiteY23-1070" fmla="*/ 875315 h 3221116"/>
              <a:gd name="connsiteX24-1071" fmla="*/ 2324788 w 3189723"/>
              <a:gd name="connsiteY24-1072" fmla="*/ 2054049 h 3221116"/>
              <a:gd name="connsiteX25-1073" fmla="*/ 2661746 w 3189723"/>
              <a:gd name="connsiteY25-1074" fmla="*/ 2179658 h 3221116"/>
              <a:gd name="connsiteX26-1075" fmla="*/ 2691046 w 3189723"/>
              <a:gd name="connsiteY26-1076" fmla="*/ 2188689 h 3221116"/>
              <a:gd name="connsiteX27-1077" fmla="*/ 2667011 w 3189723"/>
              <a:gd name="connsiteY27-1078" fmla="*/ 2175828 h 3221116"/>
              <a:gd name="connsiteX28-1079" fmla="*/ 2332141 w 3189723"/>
              <a:gd name="connsiteY28-1080" fmla="*/ 653899 h 3221116"/>
              <a:gd name="connsiteX29-1081" fmla="*/ 776764 w 3189723"/>
              <a:gd name="connsiteY29-1082" fmla="*/ 749845 h 3221116"/>
              <a:gd name="connsiteX30-1083" fmla="*/ 631487 w 3189723"/>
              <a:gd name="connsiteY30-1084" fmla="*/ 2301392 h 3221116"/>
              <a:gd name="connsiteX31-1085" fmla="*/ 2142017 w 3189723"/>
              <a:gd name="connsiteY31-1086" fmla="*/ 2684410 h 3221116"/>
              <a:gd name="connsiteX32-1087" fmla="*/ 2324866 w 3189723"/>
              <a:gd name="connsiteY32-1088" fmla="*/ 3053856 h 3221116"/>
              <a:gd name="connsiteX33-1089" fmla="*/ 294693 w 3189723"/>
              <a:gd name="connsiteY33-1090" fmla="*/ 2539075 h 3221116"/>
              <a:gd name="connsiteX34-1091" fmla="*/ 489947 w 3189723"/>
              <a:gd name="connsiteY34-1092" fmla="*/ 453774 h 3221116"/>
              <a:gd name="connsiteX35-1093" fmla="*/ 1651152 w 3189723"/>
              <a:gd name="connsiteY35-1094" fmla="*/ 501 h 322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3" name="Left Arrow 1"/>
          <p:cNvSpPr>
            <a:spLocks noChangeAspect="1"/>
          </p:cNvSpPr>
          <p:nvPr/>
        </p:nvSpPr>
        <p:spPr>
          <a:xfrm>
            <a:off x="8792897" y="4429063"/>
            <a:ext cx="428668" cy="41722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4" name="Oval 35"/>
          <p:cNvSpPr/>
          <p:nvPr/>
        </p:nvSpPr>
        <p:spPr>
          <a:xfrm>
            <a:off x="8218191" y="4429903"/>
            <a:ext cx="335643" cy="423203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/>
          <p:cNvSpPr/>
          <p:nvPr/>
        </p:nvSpPr>
        <p:spPr>
          <a:xfrm rot="10800000">
            <a:off x="6259473" y="3630563"/>
            <a:ext cx="173804" cy="541257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5" name="Rectangle 9"/>
          <p:cNvSpPr/>
          <p:nvPr/>
        </p:nvSpPr>
        <p:spPr>
          <a:xfrm>
            <a:off x="6703313" y="3693055"/>
            <a:ext cx="416954" cy="41627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6" name="Isosceles Triangle 8"/>
          <p:cNvSpPr/>
          <p:nvPr/>
        </p:nvSpPr>
        <p:spPr>
          <a:xfrm rot="16200000">
            <a:off x="3493281" y="2862067"/>
            <a:ext cx="349767" cy="41701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7" name="Donut 8"/>
          <p:cNvSpPr/>
          <p:nvPr/>
        </p:nvSpPr>
        <p:spPr>
          <a:xfrm>
            <a:off x="7521993" y="2841731"/>
            <a:ext cx="382895" cy="457682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8" name="Freeform 18"/>
          <p:cNvSpPr/>
          <p:nvPr/>
        </p:nvSpPr>
        <p:spPr>
          <a:xfrm>
            <a:off x="8017966" y="3738703"/>
            <a:ext cx="402668" cy="32498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9" name="Oval 7"/>
          <p:cNvSpPr/>
          <p:nvPr/>
        </p:nvSpPr>
        <p:spPr>
          <a:xfrm>
            <a:off x="8133989" y="2867987"/>
            <a:ext cx="405173" cy="40517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0" name="Freeform 20"/>
          <p:cNvSpPr/>
          <p:nvPr/>
        </p:nvSpPr>
        <p:spPr>
          <a:xfrm>
            <a:off x="8721421" y="4451558"/>
            <a:ext cx="422436" cy="451471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-1" fmla="*/ 795647 w 2149434"/>
              <a:gd name="connsiteY0-2" fmla="*/ 2933205 h 2933205"/>
              <a:gd name="connsiteX1-3" fmla="*/ 0 w 2149434"/>
              <a:gd name="connsiteY1-4" fmla="*/ 1531917 h 2933205"/>
              <a:gd name="connsiteX2-5" fmla="*/ 463138 w 2149434"/>
              <a:gd name="connsiteY2-6" fmla="*/ 1733797 h 2933205"/>
              <a:gd name="connsiteX3-7" fmla="*/ 676894 w 2149434"/>
              <a:gd name="connsiteY3-8" fmla="*/ 0 h 2933205"/>
              <a:gd name="connsiteX4-9" fmla="*/ 2066307 w 2149434"/>
              <a:gd name="connsiteY4-10" fmla="*/ 819397 h 2933205"/>
              <a:gd name="connsiteX5-11" fmla="*/ 2149434 w 2149434"/>
              <a:gd name="connsiteY5-12" fmla="*/ 593766 h 2933205"/>
              <a:gd name="connsiteX6-13" fmla="*/ 1816925 w 2149434"/>
              <a:gd name="connsiteY6-14" fmla="*/ 2933205 h 2933205"/>
              <a:gd name="connsiteX7-15" fmla="*/ 1187533 w 2149434"/>
              <a:gd name="connsiteY7-16" fmla="*/ 926275 h 2933205"/>
              <a:gd name="connsiteX8-17" fmla="*/ 1080655 w 2149434"/>
              <a:gd name="connsiteY8-18" fmla="*/ 1828800 h 2933205"/>
              <a:gd name="connsiteX9-19" fmla="*/ 914400 w 2149434"/>
              <a:gd name="connsiteY9-20" fmla="*/ 1448790 h 2933205"/>
              <a:gd name="connsiteX10-21" fmla="*/ 795647 w 2149434"/>
              <a:gd name="connsiteY10-22" fmla="*/ 2933205 h 2933205"/>
              <a:gd name="connsiteX0-23" fmla="*/ 795647 w 2149434"/>
              <a:gd name="connsiteY0-24" fmla="*/ 3150488 h 3150488"/>
              <a:gd name="connsiteX1-25" fmla="*/ 0 w 2149434"/>
              <a:gd name="connsiteY1-26" fmla="*/ 1749200 h 3150488"/>
              <a:gd name="connsiteX2-27" fmla="*/ 463138 w 2149434"/>
              <a:gd name="connsiteY2-28" fmla="*/ 1951080 h 3150488"/>
              <a:gd name="connsiteX3-29" fmla="*/ 776482 w 2149434"/>
              <a:gd name="connsiteY3-30" fmla="*/ 0 h 3150488"/>
              <a:gd name="connsiteX4-31" fmla="*/ 2066307 w 2149434"/>
              <a:gd name="connsiteY4-32" fmla="*/ 1036680 h 3150488"/>
              <a:gd name="connsiteX5-33" fmla="*/ 2149434 w 2149434"/>
              <a:gd name="connsiteY5-34" fmla="*/ 811049 h 3150488"/>
              <a:gd name="connsiteX6-35" fmla="*/ 1816925 w 2149434"/>
              <a:gd name="connsiteY6-36" fmla="*/ 3150488 h 3150488"/>
              <a:gd name="connsiteX7-37" fmla="*/ 1187533 w 2149434"/>
              <a:gd name="connsiteY7-38" fmla="*/ 1143558 h 3150488"/>
              <a:gd name="connsiteX8-39" fmla="*/ 1080655 w 2149434"/>
              <a:gd name="connsiteY8-40" fmla="*/ 2046083 h 3150488"/>
              <a:gd name="connsiteX9-41" fmla="*/ 914400 w 2149434"/>
              <a:gd name="connsiteY9-42" fmla="*/ 1666073 h 3150488"/>
              <a:gd name="connsiteX10-43" fmla="*/ 795647 w 2149434"/>
              <a:gd name="connsiteY10-44" fmla="*/ 3150488 h 3150488"/>
              <a:gd name="connsiteX0-45" fmla="*/ 795647 w 2149434"/>
              <a:gd name="connsiteY0-46" fmla="*/ 3150488 h 3150488"/>
              <a:gd name="connsiteX1-47" fmla="*/ 0 w 2149434"/>
              <a:gd name="connsiteY1-48" fmla="*/ 1749200 h 3150488"/>
              <a:gd name="connsiteX2-49" fmla="*/ 463138 w 2149434"/>
              <a:gd name="connsiteY2-50" fmla="*/ 1951080 h 3150488"/>
              <a:gd name="connsiteX3-51" fmla="*/ 776482 w 2149434"/>
              <a:gd name="connsiteY3-52" fmla="*/ 0 h 3150488"/>
              <a:gd name="connsiteX4-53" fmla="*/ 2066307 w 2149434"/>
              <a:gd name="connsiteY4-54" fmla="*/ 1036680 h 3150488"/>
              <a:gd name="connsiteX5-55" fmla="*/ 2149434 w 2149434"/>
              <a:gd name="connsiteY5-56" fmla="*/ 811049 h 3150488"/>
              <a:gd name="connsiteX6-57" fmla="*/ 1816925 w 2149434"/>
              <a:gd name="connsiteY6-58" fmla="*/ 3150488 h 3150488"/>
              <a:gd name="connsiteX7-59" fmla="*/ 1187533 w 2149434"/>
              <a:gd name="connsiteY7-60" fmla="*/ 1143558 h 3150488"/>
              <a:gd name="connsiteX8-61" fmla="*/ 1080655 w 2149434"/>
              <a:gd name="connsiteY8-62" fmla="*/ 2046083 h 3150488"/>
              <a:gd name="connsiteX9-63" fmla="*/ 914400 w 2149434"/>
              <a:gd name="connsiteY9-64" fmla="*/ 1666073 h 3150488"/>
              <a:gd name="connsiteX10-65" fmla="*/ 795647 w 2149434"/>
              <a:gd name="connsiteY10-66" fmla="*/ 3150488 h 3150488"/>
              <a:gd name="connsiteX0-67" fmla="*/ 795647 w 2149434"/>
              <a:gd name="connsiteY0-68" fmla="*/ 3150488 h 3150488"/>
              <a:gd name="connsiteX1-69" fmla="*/ 0 w 2149434"/>
              <a:gd name="connsiteY1-70" fmla="*/ 1749200 h 3150488"/>
              <a:gd name="connsiteX2-71" fmla="*/ 463138 w 2149434"/>
              <a:gd name="connsiteY2-72" fmla="*/ 1951080 h 3150488"/>
              <a:gd name="connsiteX3-73" fmla="*/ 776482 w 2149434"/>
              <a:gd name="connsiteY3-74" fmla="*/ 0 h 3150488"/>
              <a:gd name="connsiteX4-75" fmla="*/ 1975772 w 2149434"/>
              <a:gd name="connsiteY4-76" fmla="*/ 991413 h 3150488"/>
              <a:gd name="connsiteX5-77" fmla="*/ 2149434 w 2149434"/>
              <a:gd name="connsiteY5-78" fmla="*/ 811049 h 3150488"/>
              <a:gd name="connsiteX6-79" fmla="*/ 1816925 w 2149434"/>
              <a:gd name="connsiteY6-80" fmla="*/ 3150488 h 3150488"/>
              <a:gd name="connsiteX7-81" fmla="*/ 1187533 w 2149434"/>
              <a:gd name="connsiteY7-82" fmla="*/ 1143558 h 3150488"/>
              <a:gd name="connsiteX8-83" fmla="*/ 1080655 w 2149434"/>
              <a:gd name="connsiteY8-84" fmla="*/ 2046083 h 3150488"/>
              <a:gd name="connsiteX9-85" fmla="*/ 914400 w 2149434"/>
              <a:gd name="connsiteY9-86" fmla="*/ 1666073 h 3150488"/>
              <a:gd name="connsiteX10-87" fmla="*/ 795647 w 2149434"/>
              <a:gd name="connsiteY10-88" fmla="*/ 3150488 h 3150488"/>
              <a:gd name="connsiteX0-89" fmla="*/ 795647 w 2149434"/>
              <a:gd name="connsiteY0-90" fmla="*/ 3150488 h 3150488"/>
              <a:gd name="connsiteX1-91" fmla="*/ 0 w 2149434"/>
              <a:gd name="connsiteY1-92" fmla="*/ 1749200 h 3150488"/>
              <a:gd name="connsiteX2-93" fmla="*/ 463138 w 2149434"/>
              <a:gd name="connsiteY2-94" fmla="*/ 1951080 h 3150488"/>
              <a:gd name="connsiteX3-95" fmla="*/ 776482 w 2149434"/>
              <a:gd name="connsiteY3-96" fmla="*/ 0 h 3150488"/>
              <a:gd name="connsiteX4-97" fmla="*/ 1975772 w 2149434"/>
              <a:gd name="connsiteY4-98" fmla="*/ 991413 h 3150488"/>
              <a:gd name="connsiteX5-99" fmla="*/ 2149434 w 2149434"/>
              <a:gd name="connsiteY5-100" fmla="*/ 811049 h 3150488"/>
              <a:gd name="connsiteX6-101" fmla="*/ 1816925 w 2149434"/>
              <a:gd name="connsiteY6-102" fmla="*/ 3150488 h 3150488"/>
              <a:gd name="connsiteX7-103" fmla="*/ 1187533 w 2149434"/>
              <a:gd name="connsiteY7-104" fmla="*/ 1143558 h 3150488"/>
              <a:gd name="connsiteX8-105" fmla="*/ 1080655 w 2149434"/>
              <a:gd name="connsiteY8-106" fmla="*/ 2046083 h 3150488"/>
              <a:gd name="connsiteX9-107" fmla="*/ 914400 w 2149434"/>
              <a:gd name="connsiteY9-108" fmla="*/ 1666073 h 3150488"/>
              <a:gd name="connsiteX10-109" fmla="*/ 795647 w 2149434"/>
              <a:gd name="connsiteY10-110" fmla="*/ 3150488 h 3150488"/>
              <a:gd name="connsiteX0-111" fmla="*/ 795647 w 2149434"/>
              <a:gd name="connsiteY0-112" fmla="*/ 3150488 h 3150488"/>
              <a:gd name="connsiteX1-113" fmla="*/ 0 w 2149434"/>
              <a:gd name="connsiteY1-114" fmla="*/ 1749200 h 3150488"/>
              <a:gd name="connsiteX2-115" fmla="*/ 463138 w 2149434"/>
              <a:gd name="connsiteY2-116" fmla="*/ 1951080 h 3150488"/>
              <a:gd name="connsiteX3-117" fmla="*/ 776482 w 2149434"/>
              <a:gd name="connsiteY3-118" fmla="*/ 0 h 3150488"/>
              <a:gd name="connsiteX4-119" fmla="*/ 1975772 w 2149434"/>
              <a:gd name="connsiteY4-120" fmla="*/ 991413 h 3150488"/>
              <a:gd name="connsiteX5-121" fmla="*/ 2149434 w 2149434"/>
              <a:gd name="connsiteY5-122" fmla="*/ 811049 h 3150488"/>
              <a:gd name="connsiteX6-123" fmla="*/ 1816925 w 2149434"/>
              <a:gd name="connsiteY6-124" fmla="*/ 3150488 h 3150488"/>
              <a:gd name="connsiteX7-125" fmla="*/ 1187533 w 2149434"/>
              <a:gd name="connsiteY7-126" fmla="*/ 1143558 h 3150488"/>
              <a:gd name="connsiteX8-127" fmla="*/ 1080655 w 2149434"/>
              <a:gd name="connsiteY8-128" fmla="*/ 2046083 h 3150488"/>
              <a:gd name="connsiteX9-129" fmla="*/ 914400 w 2149434"/>
              <a:gd name="connsiteY9-130" fmla="*/ 1666073 h 3150488"/>
              <a:gd name="connsiteX10-131" fmla="*/ 795647 w 2149434"/>
              <a:gd name="connsiteY10-132" fmla="*/ 3150488 h 3150488"/>
              <a:gd name="connsiteX0-133" fmla="*/ 795647 w 2095113"/>
              <a:gd name="connsiteY0-134" fmla="*/ 3150488 h 3150488"/>
              <a:gd name="connsiteX1-135" fmla="*/ 0 w 2095113"/>
              <a:gd name="connsiteY1-136" fmla="*/ 1749200 h 3150488"/>
              <a:gd name="connsiteX2-137" fmla="*/ 463138 w 2095113"/>
              <a:gd name="connsiteY2-138" fmla="*/ 1951080 h 3150488"/>
              <a:gd name="connsiteX3-139" fmla="*/ 776482 w 2095113"/>
              <a:gd name="connsiteY3-140" fmla="*/ 0 h 3150488"/>
              <a:gd name="connsiteX4-141" fmla="*/ 1975772 w 2095113"/>
              <a:gd name="connsiteY4-142" fmla="*/ 991413 h 3150488"/>
              <a:gd name="connsiteX5-143" fmla="*/ 2095113 w 2095113"/>
              <a:gd name="connsiteY5-144" fmla="*/ 702407 h 3150488"/>
              <a:gd name="connsiteX6-145" fmla="*/ 1816925 w 2095113"/>
              <a:gd name="connsiteY6-146" fmla="*/ 3150488 h 3150488"/>
              <a:gd name="connsiteX7-147" fmla="*/ 1187533 w 2095113"/>
              <a:gd name="connsiteY7-148" fmla="*/ 1143558 h 3150488"/>
              <a:gd name="connsiteX8-149" fmla="*/ 1080655 w 2095113"/>
              <a:gd name="connsiteY8-150" fmla="*/ 2046083 h 3150488"/>
              <a:gd name="connsiteX9-151" fmla="*/ 914400 w 2095113"/>
              <a:gd name="connsiteY9-152" fmla="*/ 1666073 h 3150488"/>
              <a:gd name="connsiteX10-153" fmla="*/ 795647 w 2095113"/>
              <a:gd name="connsiteY10-154" fmla="*/ 3150488 h 3150488"/>
              <a:gd name="connsiteX0-155" fmla="*/ 795647 w 2760540"/>
              <a:gd name="connsiteY0-156" fmla="*/ 3150488 h 3150488"/>
              <a:gd name="connsiteX1-157" fmla="*/ 0 w 2760540"/>
              <a:gd name="connsiteY1-158" fmla="*/ 1749200 h 3150488"/>
              <a:gd name="connsiteX2-159" fmla="*/ 463138 w 2760540"/>
              <a:gd name="connsiteY2-160" fmla="*/ 1951080 h 3150488"/>
              <a:gd name="connsiteX3-161" fmla="*/ 776482 w 2760540"/>
              <a:gd name="connsiteY3-162" fmla="*/ 0 h 3150488"/>
              <a:gd name="connsiteX4-163" fmla="*/ 1975772 w 2760540"/>
              <a:gd name="connsiteY4-164" fmla="*/ 991413 h 3150488"/>
              <a:gd name="connsiteX5-165" fmla="*/ 2095113 w 2760540"/>
              <a:gd name="connsiteY5-166" fmla="*/ 702407 h 3150488"/>
              <a:gd name="connsiteX6-167" fmla="*/ 1816925 w 2760540"/>
              <a:gd name="connsiteY6-168" fmla="*/ 3150488 h 3150488"/>
              <a:gd name="connsiteX7-169" fmla="*/ 1187533 w 2760540"/>
              <a:gd name="connsiteY7-170" fmla="*/ 1143558 h 3150488"/>
              <a:gd name="connsiteX8-171" fmla="*/ 1080655 w 2760540"/>
              <a:gd name="connsiteY8-172" fmla="*/ 2046083 h 3150488"/>
              <a:gd name="connsiteX9-173" fmla="*/ 914400 w 2760540"/>
              <a:gd name="connsiteY9-174" fmla="*/ 1666073 h 3150488"/>
              <a:gd name="connsiteX10-175" fmla="*/ 795647 w 2760540"/>
              <a:gd name="connsiteY10-176" fmla="*/ 3150488 h 3150488"/>
              <a:gd name="connsiteX0-177" fmla="*/ 795647 w 2904019"/>
              <a:gd name="connsiteY0-178" fmla="*/ 3150488 h 3150488"/>
              <a:gd name="connsiteX1-179" fmla="*/ 0 w 2904019"/>
              <a:gd name="connsiteY1-180" fmla="*/ 1749200 h 3150488"/>
              <a:gd name="connsiteX2-181" fmla="*/ 463138 w 2904019"/>
              <a:gd name="connsiteY2-182" fmla="*/ 1951080 h 3150488"/>
              <a:gd name="connsiteX3-183" fmla="*/ 776482 w 2904019"/>
              <a:gd name="connsiteY3-184" fmla="*/ 0 h 3150488"/>
              <a:gd name="connsiteX4-185" fmla="*/ 1975772 w 2904019"/>
              <a:gd name="connsiteY4-186" fmla="*/ 991413 h 3150488"/>
              <a:gd name="connsiteX5-187" fmla="*/ 2095113 w 2904019"/>
              <a:gd name="connsiteY5-188" fmla="*/ 702407 h 3150488"/>
              <a:gd name="connsiteX6-189" fmla="*/ 1816925 w 2904019"/>
              <a:gd name="connsiteY6-190" fmla="*/ 3150488 h 3150488"/>
              <a:gd name="connsiteX7-191" fmla="*/ 1187533 w 2904019"/>
              <a:gd name="connsiteY7-192" fmla="*/ 1143558 h 3150488"/>
              <a:gd name="connsiteX8-193" fmla="*/ 1080655 w 2904019"/>
              <a:gd name="connsiteY8-194" fmla="*/ 2046083 h 3150488"/>
              <a:gd name="connsiteX9-195" fmla="*/ 914400 w 2904019"/>
              <a:gd name="connsiteY9-196" fmla="*/ 1666073 h 3150488"/>
              <a:gd name="connsiteX10-197" fmla="*/ 795647 w 2904019"/>
              <a:gd name="connsiteY10-198" fmla="*/ 3150488 h 3150488"/>
              <a:gd name="connsiteX0-199" fmla="*/ 795647 w 2905418"/>
              <a:gd name="connsiteY0-200" fmla="*/ 3150488 h 3186701"/>
              <a:gd name="connsiteX1-201" fmla="*/ 0 w 2905418"/>
              <a:gd name="connsiteY1-202" fmla="*/ 1749200 h 3186701"/>
              <a:gd name="connsiteX2-203" fmla="*/ 463138 w 2905418"/>
              <a:gd name="connsiteY2-204" fmla="*/ 1951080 h 3186701"/>
              <a:gd name="connsiteX3-205" fmla="*/ 776482 w 2905418"/>
              <a:gd name="connsiteY3-206" fmla="*/ 0 h 3186701"/>
              <a:gd name="connsiteX4-207" fmla="*/ 1975772 w 2905418"/>
              <a:gd name="connsiteY4-208" fmla="*/ 991413 h 3186701"/>
              <a:gd name="connsiteX5-209" fmla="*/ 2095113 w 2905418"/>
              <a:gd name="connsiteY5-210" fmla="*/ 702407 h 3186701"/>
              <a:gd name="connsiteX6-211" fmla="*/ 1821452 w 2905418"/>
              <a:gd name="connsiteY6-212" fmla="*/ 3186701 h 3186701"/>
              <a:gd name="connsiteX7-213" fmla="*/ 1187533 w 2905418"/>
              <a:gd name="connsiteY7-214" fmla="*/ 1143558 h 3186701"/>
              <a:gd name="connsiteX8-215" fmla="*/ 1080655 w 2905418"/>
              <a:gd name="connsiteY8-216" fmla="*/ 2046083 h 3186701"/>
              <a:gd name="connsiteX9-217" fmla="*/ 914400 w 2905418"/>
              <a:gd name="connsiteY9-218" fmla="*/ 1666073 h 3186701"/>
              <a:gd name="connsiteX10-219" fmla="*/ 795647 w 2905418"/>
              <a:gd name="connsiteY10-220" fmla="*/ 3150488 h 3186701"/>
              <a:gd name="connsiteX0-221" fmla="*/ 795647 w 2937337"/>
              <a:gd name="connsiteY0-222" fmla="*/ 3150488 h 3186701"/>
              <a:gd name="connsiteX1-223" fmla="*/ 0 w 2937337"/>
              <a:gd name="connsiteY1-224" fmla="*/ 1749200 h 3186701"/>
              <a:gd name="connsiteX2-225" fmla="*/ 463138 w 2937337"/>
              <a:gd name="connsiteY2-226" fmla="*/ 1951080 h 3186701"/>
              <a:gd name="connsiteX3-227" fmla="*/ 776482 w 2937337"/>
              <a:gd name="connsiteY3-228" fmla="*/ 0 h 3186701"/>
              <a:gd name="connsiteX4-229" fmla="*/ 1975772 w 2937337"/>
              <a:gd name="connsiteY4-230" fmla="*/ 991413 h 3186701"/>
              <a:gd name="connsiteX5-231" fmla="*/ 2095113 w 2937337"/>
              <a:gd name="connsiteY5-232" fmla="*/ 702407 h 3186701"/>
              <a:gd name="connsiteX6-233" fmla="*/ 1821452 w 2937337"/>
              <a:gd name="connsiteY6-234" fmla="*/ 3186701 h 3186701"/>
              <a:gd name="connsiteX7-235" fmla="*/ 1187533 w 2937337"/>
              <a:gd name="connsiteY7-236" fmla="*/ 1143558 h 3186701"/>
              <a:gd name="connsiteX8-237" fmla="*/ 1080655 w 2937337"/>
              <a:gd name="connsiteY8-238" fmla="*/ 2046083 h 3186701"/>
              <a:gd name="connsiteX9-239" fmla="*/ 914400 w 2937337"/>
              <a:gd name="connsiteY9-240" fmla="*/ 1666073 h 3186701"/>
              <a:gd name="connsiteX10-241" fmla="*/ 795647 w 2937337"/>
              <a:gd name="connsiteY10-242" fmla="*/ 3150488 h 3186701"/>
              <a:gd name="connsiteX0-243" fmla="*/ 795647 w 2937337"/>
              <a:gd name="connsiteY0-244" fmla="*/ 3150488 h 3186701"/>
              <a:gd name="connsiteX1-245" fmla="*/ 0 w 2937337"/>
              <a:gd name="connsiteY1-246" fmla="*/ 1749200 h 3186701"/>
              <a:gd name="connsiteX2-247" fmla="*/ 463138 w 2937337"/>
              <a:gd name="connsiteY2-248" fmla="*/ 1951080 h 3186701"/>
              <a:gd name="connsiteX3-249" fmla="*/ 776482 w 2937337"/>
              <a:gd name="connsiteY3-250" fmla="*/ 0 h 3186701"/>
              <a:gd name="connsiteX4-251" fmla="*/ 2120628 w 2937337"/>
              <a:gd name="connsiteY4-252" fmla="*/ 1308284 h 3186701"/>
              <a:gd name="connsiteX5-253" fmla="*/ 2095113 w 2937337"/>
              <a:gd name="connsiteY5-254" fmla="*/ 702407 h 3186701"/>
              <a:gd name="connsiteX6-255" fmla="*/ 1821452 w 2937337"/>
              <a:gd name="connsiteY6-256" fmla="*/ 3186701 h 3186701"/>
              <a:gd name="connsiteX7-257" fmla="*/ 1187533 w 2937337"/>
              <a:gd name="connsiteY7-258" fmla="*/ 1143558 h 3186701"/>
              <a:gd name="connsiteX8-259" fmla="*/ 1080655 w 2937337"/>
              <a:gd name="connsiteY8-260" fmla="*/ 2046083 h 3186701"/>
              <a:gd name="connsiteX9-261" fmla="*/ 914400 w 2937337"/>
              <a:gd name="connsiteY9-262" fmla="*/ 1666073 h 3186701"/>
              <a:gd name="connsiteX10-263" fmla="*/ 795647 w 2937337"/>
              <a:gd name="connsiteY10-264" fmla="*/ 3150488 h 3186701"/>
              <a:gd name="connsiteX0-265" fmla="*/ 795647 w 2937337"/>
              <a:gd name="connsiteY0-266" fmla="*/ 3150488 h 3186701"/>
              <a:gd name="connsiteX1-267" fmla="*/ 0 w 2937337"/>
              <a:gd name="connsiteY1-268" fmla="*/ 1749200 h 3186701"/>
              <a:gd name="connsiteX2-269" fmla="*/ 463138 w 2937337"/>
              <a:gd name="connsiteY2-270" fmla="*/ 1951080 h 3186701"/>
              <a:gd name="connsiteX3-271" fmla="*/ 776482 w 2937337"/>
              <a:gd name="connsiteY3-272" fmla="*/ 0 h 3186701"/>
              <a:gd name="connsiteX4-273" fmla="*/ 2120628 w 2937337"/>
              <a:gd name="connsiteY4-274" fmla="*/ 1308284 h 3186701"/>
              <a:gd name="connsiteX5-275" fmla="*/ 2095113 w 2937337"/>
              <a:gd name="connsiteY5-276" fmla="*/ 702407 h 3186701"/>
              <a:gd name="connsiteX6-277" fmla="*/ 1821452 w 2937337"/>
              <a:gd name="connsiteY6-278" fmla="*/ 3186701 h 3186701"/>
              <a:gd name="connsiteX7-279" fmla="*/ 1187533 w 2937337"/>
              <a:gd name="connsiteY7-280" fmla="*/ 1143558 h 3186701"/>
              <a:gd name="connsiteX8-281" fmla="*/ 1080655 w 2937337"/>
              <a:gd name="connsiteY8-282" fmla="*/ 2046083 h 3186701"/>
              <a:gd name="connsiteX9-283" fmla="*/ 914400 w 2937337"/>
              <a:gd name="connsiteY9-284" fmla="*/ 1666073 h 3186701"/>
              <a:gd name="connsiteX10-285" fmla="*/ 795647 w 2937337"/>
              <a:gd name="connsiteY10-286" fmla="*/ 3150488 h 3186701"/>
              <a:gd name="connsiteX0-287" fmla="*/ 795647 w 2937337"/>
              <a:gd name="connsiteY0-288" fmla="*/ 3150488 h 3186701"/>
              <a:gd name="connsiteX1-289" fmla="*/ 0 w 2937337"/>
              <a:gd name="connsiteY1-290" fmla="*/ 1749200 h 3186701"/>
              <a:gd name="connsiteX2-291" fmla="*/ 463138 w 2937337"/>
              <a:gd name="connsiteY2-292" fmla="*/ 1951080 h 3186701"/>
              <a:gd name="connsiteX3-293" fmla="*/ 776482 w 2937337"/>
              <a:gd name="connsiteY3-294" fmla="*/ 0 h 3186701"/>
              <a:gd name="connsiteX4-295" fmla="*/ 2120628 w 2937337"/>
              <a:gd name="connsiteY4-296" fmla="*/ 1308284 h 3186701"/>
              <a:gd name="connsiteX5-297" fmla="*/ 2095113 w 2937337"/>
              <a:gd name="connsiteY5-298" fmla="*/ 702407 h 3186701"/>
              <a:gd name="connsiteX6-299" fmla="*/ 1821452 w 2937337"/>
              <a:gd name="connsiteY6-300" fmla="*/ 3186701 h 3186701"/>
              <a:gd name="connsiteX7-301" fmla="*/ 1187533 w 2937337"/>
              <a:gd name="connsiteY7-302" fmla="*/ 1143558 h 3186701"/>
              <a:gd name="connsiteX8-303" fmla="*/ 1080655 w 2937337"/>
              <a:gd name="connsiteY8-304" fmla="*/ 2046083 h 3186701"/>
              <a:gd name="connsiteX9-305" fmla="*/ 914400 w 2937337"/>
              <a:gd name="connsiteY9-306" fmla="*/ 1666073 h 3186701"/>
              <a:gd name="connsiteX10-307" fmla="*/ 795647 w 2937337"/>
              <a:gd name="connsiteY10-308" fmla="*/ 3150488 h 3186701"/>
              <a:gd name="connsiteX0-309" fmla="*/ 795647 w 2937337"/>
              <a:gd name="connsiteY0-310" fmla="*/ 3150488 h 3186701"/>
              <a:gd name="connsiteX1-311" fmla="*/ 0 w 2937337"/>
              <a:gd name="connsiteY1-312" fmla="*/ 1749200 h 3186701"/>
              <a:gd name="connsiteX2-313" fmla="*/ 463138 w 2937337"/>
              <a:gd name="connsiteY2-314" fmla="*/ 1951080 h 3186701"/>
              <a:gd name="connsiteX3-315" fmla="*/ 776482 w 2937337"/>
              <a:gd name="connsiteY3-316" fmla="*/ 0 h 3186701"/>
              <a:gd name="connsiteX4-317" fmla="*/ 2120628 w 2937337"/>
              <a:gd name="connsiteY4-318" fmla="*/ 1308284 h 3186701"/>
              <a:gd name="connsiteX5-319" fmla="*/ 2095113 w 2937337"/>
              <a:gd name="connsiteY5-320" fmla="*/ 702407 h 3186701"/>
              <a:gd name="connsiteX6-321" fmla="*/ 1821452 w 2937337"/>
              <a:gd name="connsiteY6-322" fmla="*/ 3186701 h 3186701"/>
              <a:gd name="connsiteX7-323" fmla="*/ 1187533 w 2937337"/>
              <a:gd name="connsiteY7-324" fmla="*/ 1143558 h 3186701"/>
              <a:gd name="connsiteX8-325" fmla="*/ 1080655 w 2937337"/>
              <a:gd name="connsiteY8-326" fmla="*/ 2046083 h 3186701"/>
              <a:gd name="connsiteX9-327" fmla="*/ 914400 w 2937337"/>
              <a:gd name="connsiteY9-328" fmla="*/ 1666073 h 3186701"/>
              <a:gd name="connsiteX10-329" fmla="*/ 795647 w 2937337"/>
              <a:gd name="connsiteY10-330" fmla="*/ 3150488 h 3186701"/>
              <a:gd name="connsiteX0-331" fmla="*/ 795647 w 2937337"/>
              <a:gd name="connsiteY0-332" fmla="*/ 3150488 h 3186701"/>
              <a:gd name="connsiteX1-333" fmla="*/ 0 w 2937337"/>
              <a:gd name="connsiteY1-334" fmla="*/ 1749200 h 3186701"/>
              <a:gd name="connsiteX2-335" fmla="*/ 463138 w 2937337"/>
              <a:gd name="connsiteY2-336" fmla="*/ 1951080 h 3186701"/>
              <a:gd name="connsiteX3-337" fmla="*/ 776482 w 2937337"/>
              <a:gd name="connsiteY3-338" fmla="*/ 0 h 3186701"/>
              <a:gd name="connsiteX4-339" fmla="*/ 2120628 w 2937337"/>
              <a:gd name="connsiteY4-340" fmla="*/ 1308284 h 3186701"/>
              <a:gd name="connsiteX5-341" fmla="*/ 2095113 w 2937337"/>
              <a:gd name="connsiteY5-342" fmla="*/ 702407 h 3186701"/>
              <a:gd name="connsiteX6-343" fmla="*/ 1821452 w 2937337"/>
              <a:gd name="connsiteY6-344" fmla="*/ 3186701 h 3186701"/>
              <a:gd name="connsiteX7-345" fmla="*/ 1187533 w 2937337"/>
              <a:gd name="connsiteY7-346" fmla="*/ 1143558 h 3186701"/>
              <a:gd name="connsiteX8-347" fmla="*/ 1080655 w 2937337"/>
              <a:gd name="connsiteY8-348" fmla="*/ 2046083 h 3186701"/>
              <a:gd name="connsiteX9-349" fmla="*/ 914400 w 2937337"/>
              <a:gd name="connsiteY9-350" fmla="*/ 1666073 h 3186701"/>
              <a:gd name="connsiteX10-351" fmla="*/ 795647 w 2937337"/>
              <a:gd name="connsiteY10-352" fmla="*/ 3150488 h 3186701"/>
              <a:gd name="connsiteX0-353" fmla="*/ 795647 w 2937337"/>
              <a:gd name="connsiteY0-354" fmla="*/ 3150488 h 3186701"/>
              <a:gd name="connsiteX1-355" fmla="*/ 0 w 2937337"/>
              <a:gd name="connsiteY1-356" fmla="*/ 1749200 h 3186701"/>
              <a:gd name="connsiteX2-357" fmla="*/ 463138 w 2937337"/>
              <a:gd name="connsiteY2-358" fmla="*/ 1951080 h 3186701"/>
              <a:gd name="connsiteX3-359" fmla="*/ 776482 w 2937337"/>
              <a:gd name="connsiteY3-360" fmla="*/ 0 h 3186701"/>
              <a:gd name="connsiteX4-361" fmla="*/ 2120628 w 2937337"/>
              <a:gd name="connsiteY4-362" fmla="*/ 1308284 h 3186701"/>
              <a:gd name="connsiteX5-363" fmla="*/ 2095113 w 2937337"/>
              <a:gd name="connsiteY5-364" fmla="*/ 702407 h 3186701"/>
              <a:gd name="connsiteX6-365" fmla="*/ 1821452 w 2937337"/>
              <a:gd name="connsiteY6-366" fmla="*/ 3186701 h 3186701"/>
              <a:gd name="connsiteX7-367" fmla="*/ 1187533 w 2937337"/>
              <a:gd name="connsiteY7-368" fmla="*/ 1143558 h 3186701"/>
              <a:gd name="connsiteX8-369" fmla="*/ 1080655 w 2937337"/>
              <a:gd name="connsiteY8-370" fmla="*/ 2046083 h 3186701"/>
              <a:gd name="connsiteX9-371" fmla="*/ 914400 w 2937337"/>
              <a:gd name="connsiteY9-372" fmla="*/ 1666073 h 3186701"/>
              <a:gd name="connsiteX10-373" fmla="*/ 795647 w 2937337"/>
              <a:gd name="connsiteY10-374" fmla="*/ 3150488 h 3186701"/>
              <a:gd name="connsiteX0-375" fmla="*/ 795647 w 2937337"/>
              <a:gd name="connsiteY0-376" fmla="*/ 3150488 h 3186701"/>
              <a:gd name="connsiteX1-377" fmla="*/ 0 w 2937337"/>
              <a:gd name="connsiteY1-378" fmla="*/ 1749200 h 3186701"/>
              <a:gd name="connsiteX2-379" fmla="*/ 463138 w 2937337"/>
              <a:gd name="connsiteY2-380" fmla="*/ 1951080 h 3186701"/>
              <a:gd name="connsiteX3-381" fmla="*/ 776482 w 2937337"/>
              <a:gd name="connsiteY3-382" fmla="*/ 0 h 3186701"/>
              <a:gd name="connsiteX4-383" fmla="*/ 2034620 w 2937337"/>
              <a:gd name="connsiteY4-384" fmla="*/ 1294704 h 3186701"/>
              <a:gd name="connsiteX5-385" fmla="*/ 2095113 w 2937337"/>
              <a:gd name="connsiteY5-386" fmla="*/ 702407 h 3186701"/>
              <a:gd name="connsiteX6-387" fmla="*/ 1821452 w 2937337"/>
              <a:gd name="connsiteY6-388" fmla="*/ 3186701 h 3186701"/>
              <a:gd name="connsiteX7-389" fmla="*/ 1187533 w 2937337"/>
              <a:gd name="connsiteY7-390" fmla="*/ 1143558 h 3186701"/>
              <a:gd name="connsiteX8-391" fmla="*/ 1080655 w 2937337"/>
              <a:gd name="connsiteY8-392" fmla="*/ 2046083 h 3186701"/>
              <a:gd name="connsiteX9-393" fmla="*/ 914400 w 2937337"/>
              <a:gd name="connsiteY9-394" fmla="*/ 1666073 h 3186701"/>
              <a:gd name="connsiteX10-395" fmla="*/ 795647 w 2937337"/>
              <a:gd name="connsiteY10-396" fmla="*/ 3150488 h 3186701"/>
              <a:gd name="connsiteX0-397" fmla="*/ 795647 w 2937337"/>
              <a:gd name="connsiteY0-398" fmla="*/ 3150488 h 3186701"/>
              <a:gd name="connsiteX1-399" fmla="*/ 0 w 2937337"/>
              <a:gd name="connsiteY1-400" fmla="*/ 1749200 h 3186701"/>
              <a:gd name="connsiteX2-401" fmla="*/ 463138 w 2937337"/>
              <a:gd name="connsiteY2-402" fmla="*/ 1951080 h 3186701"/>
              <a:gd name="connsiteX3-403" fmla="*/ 776482 w 2937337"/>
              <a:gd name="connsiteY3-404" fmla="*/ 0 h 3186701"/>
              <a:gd name="connsiteX4-405" fmla="*/ 2034620 w 2937337"/>
              <a:gd name="connsiteY4-406" fmla="*/ 1294704 h 3186701"/>
              <a:gd name="connsiteX5-407" fmla="*/ 2095113 w 2937337"/>
              <a:gd name="connsiteY5-408" fmla="*/ 702407 h 3186701"/>
              <a:gd name="connsiteX6-409" fmla="*/ 1821452 w 2937337"/>
              <a:gd name="connsiteY6-410" fmla="*/ 3186701 h 3186701"/>
              <a:gd name="connsiteX7-411" fmla="*/ 1187533 w 2937337"/>
              <a:gd name="connsiteY7-412" fmla="*/ 1143558 h 3186701"/>
              <a:gd name="connsiteX8-413" fmla="*/ 1080655 w 2937337"/>
              <a:gd name="connsiteY8-414" fmla="*/ 2046083 h 3186701"/>
              <a:gd name="connsiteX9-415" fmla="*/ 914400 w 2937337"/>
              <a:gd name="connsiteY9-416" fmla="*/ 1666073 h 3186701"/>
              <a:gd name="connsiteX10-417" fmla="*/ 795647 w 2937337"/>
              <a:gd name="connsiteY10-418" fmla="*/ 3150488 h 3186701"/>
              <a:gd name="connsiteX0-419" fmla="*/ 795647 w 2937337"/>
              <a:gd name="connsiteY0-420" fmla="*/ 3150488 h 3186701"/>
              <a:gd name="connsiteX1-421" fmla="*/ 0 w 2937337"/>
              <a:gd name="connsiteY1-422" fmla="*/ 1749200 h 3186701"/>
              <a:gd name="connsiteX2-423" fmla="*/ 463138 w 2937337"/>
              <a:gd name="connsiteY2-424" fmla="*/ 1951080 h 3186701"/>
              <a:gd name="connsiteX3-425" fmla="*/ 776482 w 2937337"/>
              <a:gd name="connsiteY3-426" fmla="*/ 0 h 3186701"/>
              <a:gd name="connsiteX4-427" fmla="*/ 2034620 w 2937337"/>
              <a:gd name="connsiteY4-428" fmla="*/ 1294704 h 3186701"/>
              <a:gd name="connsiteX5-429" fmla="*/ 2095113 w 2937337"/>
              <a:gd name="connsiteY5-430" fmla="*/ 702407 h 3186701"/>
              <a:gd name="connsiteX6-431" fmla="*/ 1821452 w 2937337"/>
              <a:gd name="connsiteY6-432" fmla="*/ 3186701 h 3186701"/>
              <a:gd name="connsiteX7-433" fmla="*/ 1187533 w 2937337"/>
              <a:gd name="connsiteY7-434" fmla="*/ 1143558 h 3186701"/>
              <a:gd name="connsiteX8-435" fmla="*/ 1080655 w 2937337"/>
              <a:gd name="connsiteY8-436" fmla="*/ 2046083 h 3186701"/>
              <a:gd name="connsiteX9-437" fmla="*/ 914400 w 2937337"/>
              <a:gd name="connsiteY9-438" fmla="*/ 1666073 h 3186701"/>
              <a:gd name="connsiteX10-439" fmla="*/ 795647 w 2937337"/>
              <a:gd name="connsiteY10-440" fmla="*/ 3150488 h 3186701"/>
              <a:gd name="connsiteX0-441" fmla="*/ 795647 w 2893849"/>
              <a:gd name="connsiteY0-442" fmla="*/ 3150488 h 3186701"/>
              <a:gd name="connsiteX1-443" fmla="*/ 0 w 2893849"/>
              <a:gd name="connsiteY1-444" fmla="*/ 1749200 h 3186701"/>
              <a:gd name="connsiteX2-445" fmla="*/ 463138 w 2893849"/>
              <a:gd name="connsiteY2-446" fmla="*/ 1951080 h 3186701"/>
              <a:gd name="connsiteX3-447" fmla="*/ 776482 w 2893849"/>
              <a:gd name="connsiteY3-448" fmla="*/ 0 h 3186701"/>
              <a:gd name="connsiteX4-449" fmla="*/ 2034620 w 2893849"/>
              <a:gd name="connsiteY4-450" fmla="*/ 1294704 h 3186701"/>
              <a:gd name="connsiteX5-451" fmla="*/ 2031739 w 2893849"/>
              <a:gd name="connsiteY5-452" fmla="*/ 711461 h 3186701"/>
              <a:gd name="connsiteX6-453" fmla="*/ 1821452 w 2893849"/>
              <a:gd name="connsiteY6-454" fmla="*/ 3186701 h 3186701"/>
              <a:gd name="connsiteX7-455" fmla="*/ 1187533 w 2893849"/>
              <a:gd name="connsiteY7-456" fmla="*/ 1143558 h 3186701"/>
              <a:gd name="connsiteX8-457" fmla="*/ 1080655 w 2893849"/>
              <a:gd name="connsiteY8-458" fmla="*/ 2046083 h 3186701"/>
              <a:gd name="connsiteX9-459" fmla="*/ 914400 w 2893849"/>
              <a:gd name="connsiteY9-460" fmla="*/ 1666073 h 3186701"/>
              <a:gd name="connsiteX10-461" fmla="*/ 795647 w 2893849"/>
              <a:gd name="connsiteY10-462" fmla="*/ 3150488 h 3186701"/>
              <a:gd name="connsiteX0-463" fmla="*/ 795647 w 2931612"/>
              <a:gd name="connsiteY0-464" fmla="*/ 3150488 h 3186701"/>
              <a:gd name="connsiteX1-465" fmla="*/ 0 w 2931612"/>
              <a:gd name="connsiteY1-466" fmla="*/ 1749200 h 3186701"/>
              <a:gd name="connsiteX2-467" fmla="*/ 463138 w 2931612"/>
              <a:gd name="connsiteY2-468" fmla="*/ 1951080 h 3186701"/>
              <a:gd name="connsiteX3-469" fmla="*/ 776482 w 2931612"/>
              <a:gd name="connsiteY3-470" fmla="*/ 0 h 3186701"/>
              <a:gd name="connsiteX4-471" fmla="*/ 2034620 w 2931612"/>
              <a:gd name="connsiteY4-472" fmla="*/ 1294704 h 3186701"/>
              <a:gd name="connsiteX5-473" fmla="*/ 2031739 w 2931612"/>
              <a:gd name="connsiteY5-474" fmla="*/ 711461 h 3186701"/>
              <a:gd name="connsiteX6-475" fmla="*/ 1821452 w 2931612"/>
              <a:gd name="connsiteY6-476" fmla="*/ 3186701 h 3186701"/>
              <a:gd name="connsiteX7-477" fmla="*/ 1187533 w 2931612"/>
              <a:gd name="connsiteY7-478" fmla="*/ 1143558 h 3186701"/>
              <a:gd name="connsiteX8-479" fmla="*/ 1080655 w 2931612"/>
              <a:gd name="connsiteY8-480" fmla="*/ 2046083 h 3186701"/>
              <a:gd name="connsiteX9-481" fmla="*/ 914400 w 2931612"/>
              <a:gd name="connsiteY9-482" fmla="*/ 1666073 h 3186701"/>
              <a:gd name="connsiteX10-483" fmla="*/ 795647 w 2931612"/>
              <a:gd name="connsiteY10-484" fmla="*/ 3150488 h 3186701"/>
              <a:gd name="connsiteX0-485" fmla="*/ 795647 w 2931612"/>
              <a:gd name="connsiteY0-486" fmla="*/ 3150488 h 3186701"/>
              <a:gd name="connsiteX1-487" fmla="*/ 0 w 2931612"/>
              <a:gd name="connsiteY1-488" fmla="*/ 1749200 h 3186701"/>
              <a:gd name="connsiteX2-489" fmla="*/ 463138 w 2931612"/>
              <a:gd name="connsiteY2-490" fmla="*/ 1951080 h 3186701"/>
              <a:gd name="connsiteX3-491" fmla="*/ 776482 w 2931612"/>
              <a:gd name="connsiteY3-492" fmla="*/ 0 h 3186701"/>
              <a:gd name="connsiteX4-493" fmla="*/ 2034620 w 2931612"/>
              <a:gd name="connsiteY4-494" fmla="*/ 1294704 h 3186701"/>
              <a:gd name="connsiteX5-495" fmla="*/ 2031739 w 2931612"/>
              <a:gd name="connsiteY5-496" fmla="*/ 711461 h 3186701"/>
              <a:gd name="connsiteX6-497" fmla="*/ 1821452 w 2931612"/>
              <a:gd name="connsiteY6-498" fmla="*/ 3186701 h 3186701"/>
              <a:gd name="connsiteX7-499" fmla="*/ 1187533 w 2931612"/>
              <a:gd name="connsiteY7-500" fmla="*/ 1143558 h 3186701"/>
              <a:gd name="connsiteX8-501" fmla="*/ 1080655 w 2931612"/>
              <a:gd name="connsiteY8-502" fmla="*/ 2046083 h 3186701"/>
              <a:gd name="connsiteX9-503" fmla="*/ 914400 w 2931612"/>
              <a:gd name="connsiteY9-504" fmla="*/ 1666073 h 3186701"/>
              <a:gd name="connsiteX10-505" fmla="*/ 795647 w 2931612"/>
              <a:gd name="connsiteY10-506" fmla="*/ 3150488 h 3186701"/>
              <a:gd name="connsiteX0-507" fmla="*/ 795647 w 2931612"/>
              <a:gd name="connsiteY0-508" fmla="*/ 3150488 h 3186701"/>
              <a:gd name="connsiteX1-509" fmla="*/ 0 w 2931612"/>
              <a:gd name="connsiteY1-510" fmla="*/ 1749200 h 3186701"/>
              <a:gd name="connsiteX2-511" fmla="*/ 463138 w 2931612"/>
              <a:gd name="connsiteY2-512" fmla="*/ 1951080 h 3186701"/>
              <a:gd name="connsiteX3-513" fmla="*/ 776482 w 2931612"/>
              <a:gd name="connsiteY3-514" fmla="*/ 0 h 3186701"/>
              <a:gd name="connsiteX4-515" fmla="*/ 2034620 w 2931612"/>
              <a:gd name="connsiteY4-516" fmla="*/ 1294704 h 3186701"/>
              <a:gd name="connsiteX5-517" fmla="*/ 2031739 w 2931612"/>
              <a:gd name="connsiteY5-518" fmla="*/ 711461 h 3186701"/>
              <a:gd name="connsiteX6-519" fmla="*/ 1821452 w 2931612"/>
              <a:gd name="connsiteY6-520" fmla="*/ 3186701 h 3186701"/>
              <a:gd name="connsiteX7-521" fmla="*/ 1187533 w 2931612"/>
              <a:gd name="connsiteY7-522" fmla="*/ 1143558 h 3186701"/>
              <a:gd name="connsiteX8-523" fmla="*/ 1080655 w 2931612"/>
              <a:gd name="connsiteY8-524" fmla="*/ 2046083 h 3186701"/>
              <a:gd name="connsiteX9-525" fmla="*/ 914400 w 2931612"/>
              <a:gd name="connsiteY9-526" fmla="*/ 1666073 h 3186701"/>
              <a:gd name="connsiteX10-527" fmla="*/ 795647 w 2931612"/>
              <a:gd name="connsiteY10-528" fmla="*/ 3150488 h 3186701"/>
              <a:gd name="connsiteX0-529" fmla="*/ 795647 w 2931612"/>
              <a:gd name="connsiteY0-530" fmla="*/ 3150488 h 3186701"/>
              <a:gd name="connsiteX1-531" fmla="*/ 0 w 2931612"/>
              <a:gd name="connsiteY1-532" fmla="*/ 1749200 h 3186701"/>
              <a:gd name="connsiteX2-533" fmla="*/ 463138 w 2931612"/>
              <a:gd name="connsiteY2-534" fmla="*/ 1951080 h 3186701"/>
              <a:gd name="connsiteX3-535" fmla="*/ 776482 w 2931612"/>
              <a:gd name="connsiteY3-536" fmla="*/ 0 h 3186701"/>
              <a:gd name="connsiteX4-537" fmla="*/ 2034620 w 2931612"/>
              <a:gd name="connsiteY4-538" fmla="*/ 1294704 h 3186701"/>
              <a:gd name="connsiteX5-539" fmla="*/ 2031739 w 2931612"/>
              <a:gd name="connsiteY5-540" fmla="*/ 711461 h 3186701"/>
              <a:gd name="connsiteX6-541" fmla="*/ 1821452 w 2931612"/>
              <a:gd name="connsiteY6-542" fmla="*/ 3186701 h 3186701"/>
              <a:gd name="connsiteX7-543" fmla="*/ 1187533 w 2931612"/>
              <a:gd name="connsiteY7-544" fmla="*/ 1143558 h 3186701"/>
              <a:gd name="connsiteX8-545" fmla="*/ 1080655 w 2931612"/>
              <a:gd name="connsiteY8-546" fmla="*/ 2046083 h 3186701"/>
              <a:gd name="connsiteX9-547" fmla="*/ 914400 w 2931612"/>
              <a:gd name="connsiteY9-548" fmla="*/ 1666073 h 3186701"/>
              <a:gd name="connsiteX10-549" fmla="*/ 795647 w 2931612"/>
              <a:gd name="connsiteY10-550" fmla="*/ 3150488 h 3186701"/>
              <a:gd name="connsiteX0-551" fmla="*/ 795647 w 2931612"/>
              <a:gd name="connsiteY0-552" fmla="*/ 3150488 h 3186701"/>
              <a:gd name="connsiteX1-553" fmla="*/ 0 w 2931612"/>
              <a:gd name="connsiteY1-554" fmla="*/ 1749200 h 3186701"/>
              <a:gd name="connsiteX2-555" fmla="*/ 463138 w 2931612"/>
              <a:gd name="connsiteY2-556" fmla="*/ 1951080 h 3186701"/>
              <a:gd name="connsiteX3-557" fmla="*/ 776482 w 2931612"/>
              <a:gd name="connsiteY3-558" fmla="*/ 0 h 3186701"/>
              <a:gd name="connsiteX4-559" fmla="*/ 2034620 w 2931612"/>
              <a:gd name="connsiteY4-560" fmla="*/ 1294704 h 3186701"/>
              <a:gd name="connsiteX5-561" fmla="*/ 2031739 w 2931612"/>
              <a:gd name="connsiteY5-562" fmla="*/ 711461 h 3186701"/>
              <a:gd name="connsiteX6-563" fmla="*/ 1821452 w 2931612"/>
              <a:gd name="connsiteY6-564" fmla="*/ 3186701 h 3186701"/>
              <a:gd name="connsiteX7-565" fmla="*/ 1187533 w 2931612"/>
              <a:gd name="connsiteY7-566" fmla="*/ 1143558 h 3186701"/>
              <a:gd name="connsiteX8-567" fmla="*/ 1080655 w 2931612"/>
              <a:gd name="connsiteY8-568" fmla="*/ 2046083 h 3186701"/>
              <a:gd name="connsiteX9-569" fmla="*/ 914400 w 2931612"/>
              <a:gd name="connsiteY9-570" fmla="*/ 1666073 h 3186701"/>
              <a:gd name="connsiteX10-571" fmla="*/ 795647 w 2931612"/>
              <a:gd name="connsiteY10-572" fmla="*/ 3150488 h 3186701"/>
              <a:gd name="connsiteX0-573" fmla="*/ 813754 w 2949719"/>
              <a:gd name="connsiteY0-574" fmla="*/ 3150488 h 3186701"/>
              <a:gd name="connsiteX1-575" fmla="*/ 0 w 2949719"/>
              <a:gd name="connsiteY1-576" fmla="*/ 1726566 h 3186701"/>
              <a:gd name="connsiteX2-577" fmla="*/ 481245 w 2949719"/>
              <a:gd name="connsiteY2-578" fmla="*/ 1951080 h 3186701"/>
              <a:gd name="connsiteX3-579" fmla="*/ 794589 w 2949719"/>
              <a:gd name="connsiteY3-580" fmla="*/ 0 h 3186701"/>
              <a:gd name="connsiteX4-581" fmla="*/ 2052727 w 2949719"/>
              <a:gd name="connsiteY4-582" fmla="*/ 1294704 h 3186701"/>
              <a:gd name="connsiteX5-583" fmla="*/ 2049846 w 2949719"/>
              <a:gd name="connsiteY5-584" fmla="*/ 711461 h 3186701"/>
              <a:gd name="connsiteX6-585" fmla="*/ 1839559 w 2949719"/>
              <a:gd name="connsiteY6-586" fmla="*/ 3186701 h 3186701"/>
              <a:gd name="connsiteX7-587" fmla="*/ 1205640 w 2949719"/>
              <a:gd name="connsiteY7-588" fmla="*/ 1143558 h 3186701"/>
              <a:gd name="connsiteX8-589" fmla="*/ 1098762 w 2949719"/>
              <a:gd name="connsiteY8-590" fmla="*/ 2046083 h 3186701"/>
              <a:gd name="connsiteX9-591" fmla="*/ 932507 w 2949719"/>
              <a:gd name="connsiteY9-592" fmla="*/ 1666073 h 3186701"/>
              <a:gd name="connsiteX10-593" fmla="*/ 813754 w 2949719"/>
              <a:gd name="connsiteY10-594" fmla="*/ 3150488 h 3186701"/>
              <a:gd name="connsiteX0-595" fmla="*/ 813754 w 2949719"/>
              <a:gd name="connsiteY0-596" fmla="*/ 3150488 h 3186701"/>
              <a:gd name="connsiteX1-597" fmla="*/ 0 w 2949719"/>
              <a:gd name="connsiteY1-598" fmla="*/ 1726566 h 3186701"/>
              <a:gd name="connsiteX2-599" fmla="*/ 481245 w 2949719"/>
              <a:gd name="connsiteY2-600" fmla="*/ 1951080 h 3186701"/>
              <a:gd name="connsiteX3-601" fmla="*/ 794589 w 2949719"/>
              <a:gd name="connsiteY3-602" fmla="*/ 0 h 3186701"/>
              <a:gd name="connsiteX4-603" fmla="*/ 2052727 w 2949719"/>
              <a:gd name="connsiteY4-604" fmla="*/ 1294704 h 3186701"/>
              <a:gd name="connsiteX5-605" fmla="*/ 2049846 w 2949719"/>
              <a:gd name="connsiteY5-606" fmla="*/ 711461 h 3186701"/>
              <a:gd name="connsiteX6-607" fmla="*/ 1839559 w 2949719"/>
              <a:gd name="connsiteY6-608" fmla="*/ 3186701 h 3186701"/>
              <a:gd name="connsiteX7-609" fmla="*/ 1205640 w 2949719"/>
              <a:gd name="connsiteY7-610" fmla="*/ 1143558 h 3186701"/>
              <a:gd name="connsiteX8-611" fmla="*/ 1098762 w 2949719"/>
              <a:gd name="connsiteY8-612" fmla="*/ 2046083 h 3186701"/>
              <a:gd name="connsiteX9-613" fmla="*/ 932507 w 2949719"/>
              <a:gd name="connsiteY9-614" fmla="*/ 1666073 h 3186701"/>
              <a:gd name="connsiteX10-615" fmla="*/ 813754 w 2949719"/>
              <a:gd name="connsiteY10-616" fmla="*/ 3150488 h 3186701"/>
              <a:gd name="connsiteX0-617" fmla="*/ 813754 w 2949719"/>
              <a:gd name="connsiteY0-618" fmla="*/ 3150488 h 3186701"/>
              <a:gd name="connsiteX1-619" fmla="*/ 0 w 2949719"/>
              <a:gd name="connsiteY1-620" fmla="*/ 1726566 h 3186701"/>
              <a:gd name="connsiteX2-621" fmla="*/ 481245 w 2949719"/>
              <a:gd name="connsiteY2-622" fmla="*/ 1951080 h 3186701"/>
              <a:gd name="connsiteX3-623" fmla="*/ 794589 w 2949719"/>
              <a:gd name="connsiteY3-624" fmla="*/ 0 h 3186701"/>
              <a:gd name="connsiteX4-625" fmla="*/ 2052727 w 2949719"/>
              <a:gd name="connsiteY4-626" fmla="*/ 1294704 h 3186701"/>
              <a:gd name="connsiteX5-627" fmla="*/ 2049846 w 2949719"/>
              <a:gd name="connsiteY5-628" fmla="*/ 711461 h 3186701"/>
              <a:gd name="connsiteX6-629" fmla="*/ 1839559 w 2949719"/>
              <a:gd name="connsiteY6-630" fmla="*/ 3186701 h 3186701"/>
              <a:gd name="connsiteX7-631" fmla="*/ 1205640 w 2949719"/>
              <a:gd name="connsiteY7-632" fmla="*/ 1143558 h 3186701"/>
              <a:gd name="connsiteX8-633" fmla="*/ 1098762 w 2949719"/>
              <a:gd name="connsiteY8-634" fmla="*/ 2046083 h 3186701"/>
              <a:gd name="connsiteX9-635" fmla="*/ 932507 w 2949719"/>
              <a:gd name="connsiteY9-636" fmla="*/ 1666073 h 3186701"/>
              <a:gd name="connsiteX10-637" fmla="*/ 813754 w 2949719"/>
              <a:gd name="connsiteY10-638" fmla="*/ 3150488 h 3186701"/>
              <a:gd name="connsiteX0-639" fmla="*/ 813754 w 2949719"/>
              <a:gd name="connsiteY0-640" fmla="*/ 3150488 h 3186701"/>
              <a:gd name="connsiteX1-641" fmla="*/ 0 w 2949719"/>
              <a:gd name="connsiteY1-642" fmla="*/ 1726566 h 3186701"/>
              <a:gd name="connsiteX2-643" fmla="*/ 481245 w 2949719"/>
              <a:gd name="connsiteY2-644" fmla="*/ 1951080 h 3186701"/>
              <a:gd name="connsiteX3-645" fmla="*/ 794589 w 2949719"/>
              <a:gd name="connsiteY3-646" fmla="*/ 0 h 3186701"/>
              <a:gd name="connsiteX4-647" fmla="*/ 2052727 w 2949719"/>
              <a:gd name="connsiteY4-648" fmla="*/ 1294704 h 3186701"/>
              <a:gd name="connsiteX5-649" fmla="*/ 2049846 w 2949719"/>
              <a:gd name="connsiteY5-650" fmla="*/ 711461 h 3186701"/>
              <a:gd name="connsiteX6-651" fmla="*/ 1839559 w 2949719"/>
              <a:gd name="connsiteY6-652" fmla="*/ 3186701 h 3186701"/>
              <a:gd name="connsiteX7-653" fmla="*/ 1205640 w 2949719"/>
              <a:gd name="connsiteY7-654" fmla="*/ 1143558 h 3186701"/>
              <a:gd name="connsiteX8-655" fmla="*/ 1098762 w 2949719"/>
              <a:gd name="connsiteY8-656" fmla="*/ 2046083 h 3186701"/>
              <a:gd name="connsiteX9-657" fmla="*/ 932507 w 2949719"/>
              <a:gd name="connsiteY9-658" fmla="*/ 1666073 h 3186701"/>
              <a:gd name="connsiteX10-659" fmla="*/ 813754 w 2949719"/>
              <a:gd name="connsiteY10-660" fmla="*/ 3150488 h 3186701"/>
              <a:gd name="connsiteX0-661" fmla="*/ 1117045 w 2949719"/>
              <a:gd name="connsiteY0-662" fmla="*/ 3168594 h 3186701"/>
              <a:gd name="connsiteX1-663" fmla="*/ 0 w 2949719"/>
              <a:gd name="connsiteY1-664" fmla="*/ 1726566 h 3186701"/>
              <a:gd name="connsiteX2-665" fmla="*/ 481245 w 2949719"/>
              <a:gd name="connsiteY2-666" fmla="*/ 1951080 h 3186701"/>
              <a:gd name="connsiteX3-667" fmla="*/ 794589 w 2949719"/>
              <a:gd name="connsiteY3-668" fmla="*/ 0 h 3186701"/>
              <a:gd name="connsiteX4-669" fmla="*/ 2052727 w 2949719"/>
              <a:gd name="connsiteY4-670" fmla="*/ 1294704 h 3186701"/>
              <a:gd name="connsiteX5-671" fmla="*/ 2049846 w 2949719"/>
              <a:gd name="connsiteY5-672" fmla="*/ 711461 h 3186701"/>
              <a:gd name="connsiteX6-673" fmla="*/ 1839559 w 2949719"/>
              <a:gd name="connsiteY6-674" fmla="*/ 3186701 h 3186701"/>
              <a:gd name="connsiteX7-675" fmla="*/ 1205640 w 2949719"/>
              <a:gd name="connsiteY7-676" fmla="*/ 1143558 h 3186701"/>
              <a:gd name="connsiteX8-677" fmla="*/ 1098762 w 2949719"/>
              <a:gd name="connsiteY8-678" fmla="*/ 2046083 h 3186701"/>
              <a:gd name="connsiteX9-679" fmla="*/ 932507 w 2949719"/>
              <a:gd name="connsiteY9-680" fmla="*/ 1666073 h 3186701"/>
              <a:gd name="connsiteX10-681" fmla="*/ 1117045 w 2949719"/>
              <a:gd name="connsiteY10-682" fmla="*/ 3168594 h 3186701"/>
              <a:gd name="connsiteX0-683" fmla="*/ 1117045 w 2949719"/>
              <a:gd name="connsiteY0-684" fmla="*/ 3168594 h 3186701"/>
              <a:gd name="connsiteX1-685" fmla="*/ 0 w 2949719"/>
              <a:gd name="connsiteY1-686" fmla="*/ 1726566 h 3186701"/>
              <a:gd name="connsiteX2-687" fmla="*/ 481245 w 2949719"/>
              <a:gd name="connsiteY2-688" fmla="*/ 1951080 h 3186701"/>
              <a:gd name="connsiteX3-689" fmla="*/ 794589 w 2949719"/>
              <a:gd name="connsiteY3-690" fmla="*/ 0 h 3186701"/>
              <a:gd name="connsiteX4-691" fmla="*/ 2052727 w 2949719"/>
              <a:gd name="connsiteY4-692" fmla="*/ 1294704 h 3186701"/>
              <a:gd name="connsiteX5-693" fmla="*/ 2049846 w 2949719"/>
              <a:gd name="connsiteY5-694" fmla="*/ 711461 h 3186701"/>
              <a:gd name="connsiteX6-695" fmla="*/ 1839559 w 2949719"/>
              <a:gd name="connsiteY6-696" fmla="*/ 3186701 h 3186701"/>
              <a:gd name="connsiteX7-697" fmla="*/ 1205640 w 2949719"/>
              <a:gd name="connsiteY7-698" fmla="*/ 1143558 h 3186701"/>
              <a:gd name="connsiteX8-699" fmla="*/ 1098762 w 2949719"/>
              <a:gd name="connsiteY8-700" fmla="*/ 2046083 h 3186701"/>
              <a:gd name="connsiteX9-701" fmla="*/ 932507 w 2949719"/>
              <a:gd name="connsiteY9-702" fmla="*/ 1666073 h 3186701"/>
              <a:gd name="connsiteX10-703" fmla="*/ 1117045 w 2949719"/>
              <a:gd name="connsiteY10-704" fmla="*/ 3168594 h 3186701"/>
              <a:gd name="connsiteX0-705" fmla="*/ 1117045 w 2949719"/>
              <a:gd name="connsiteY0-706" fmla="*/ 3168594 h 3186701"/>
              <a:gd name="connsiteX1-707" fmla="*/ 0 w 2949719"/>
              <a:gd name="connsiteY1-708" fmla="*/ 1726566 h 3186701"/>
              <a:gd name="connsiteX2-709" fmla="*/ 481245 w 2949719"/>
              <a:gd name="connsiteY2-710" fmla="*/ 1951080 h 3186701"/>
              <a:gd name="connsiteX3-711" fmla="*/ 794589 w 2949719"/>
              <a:gd name="connsiteY3-712" fmla="*/ 0 h 3186701"/>
              <a:gd name="connsiteX4-713" fmla="*/ 2052727 w 2949719"/>
              <a:gd name="connsiteY4-714" fmla="*/ 1294704 h 3186701"/>
              <a:gd name="connsiteX5-715" fmla="*/ 2049846 w 2949719"/>
              <a:gd name="connsiteY5-716" fmla="*/ 711461 h 3186701"/>
              <a:gd name="connsiteX6-717" fmla="*/ 1839559 w 2949719"/>
              <a:gd name="connsiteY6-718" fmla="*/ 3186701 h 3186701"/>
              <a:gd name="connsiteX7-719" fmla="*/ 1205640 w 2949719"/>
              <a:gd name="connsiteY7-720" fmla="*/ 1143558 h 3186701"/>
              <a:gd name="connsiteX8-721" fmla="*/ 1098762 w 2949719"/>
              <a:gd name="connsiteY8-722" fmla="*/ 2046083 h 3186701"/>
              <a:gd name="connsiteX9-723" fmla="*/ 932507 w 2949719"/>
              <a:gd name="connsiteY9-724" fmla="*/ 1666073 h 3186701"/>
              <a:gd name="connsiteX10-725" fmla="*/ 1117045 w 2949719"/>
              <a:gd name="connsiteY10-726" fmla="*/ 3168594 h 3186701"/>
              <a:gd name="connsiteX0-727" fmla="*/ 1117045 w 2949719"/>
              <a:gd name="connsiteY0-728" fmla="*/ 3168594 h 3186701"/>
              <a:gd name="connsiteX1-729" fmla="*/ 0 w 2949719"/>
              <a:gd name="connsiteY1-730" fmla="*/ 1726566 h 3186701"/>
              <a:gd name="connsiteX2-731" fmla="*/ 481245 w 2949719"/>
              <a:gd name="connsiteY2-732" fmla="*/ 1951080 h 3186701"/>
              <a:gd name="connsiteX3-733" fmla="*/ 794589 w 2949719"/>
              <a:gd name="connsiteY3-734" fmla="*/ 0 h 3186701"/>
              <a:gd name="connsiteX4-735" fmla="*/ 2052727 w 2949719"/>
              <a:gd name="connsiteY4-736" fmla="*/ 1294704 h 3186701"/>
              <a:gd name="connsiteX5-737" fmla="*/ 2049846 w 2949719"/>
              <a:gd name="connsiteY5-738" fmla="*/ 711461 h 3186701"/>
              <a:gd name="connsiteX6-739" fmla="*/ 1839559 w 2949719"/>
              <a:gd name="connsiteY6-740" fmla="*/ 3186701 h 3186701"/>
              <a:gd name="connsiteX7-741" fmla="*/ 1205640 w 2949719"/>
              <a:gd name="connsiteY7-742" fmla="*/ 1143558 h 3186701"/>
              <a:gd name="connsiteX8-743" fmla="*/ 1098762 w 2949719"/>
              <a:gd name="connsiteY8-744" fmla="*/ 2046083 h 3186701"/>
              <a:gd name="connsiteX9-745" fmla="*/ 932507 w 2949719"/>
              <a:gd name="connsiteY9-746" fmla="*/ 1666073 h 3186701"/>
              <a:gd name="connsiteX10-747" fmla="*/ 1117045 w 2949719"/>
              <a:gd name="connsiteY10-748" fmla="*/ 3168594 h 3186701"/>
              <a:gd name="connsiteX0-749" fmla="*/ 1117045 w 2949719"/>
              <a:gd name="connsiteY0-750" fmla="*/ 3168594 h 3186701"/>
              <a:gd name="connsiteX1-751" fmla="*/ 0 w 2949719"/>
              <a:gd name="connsiteY1-752" fmla="*/ 1726566 h 3186701"/>
              <a:gd name="connsiteX2-753" fmla="*/ 417871 w 2949719"/>
              <a:gd name="connsiteY2-754" fmla="*/ 2009927 h 3186701"/>
              <a:gd name="connsiteX3-755" fmla="*/ 794589 w 2949719"/>
              <a:gd name="connsiteY3-756" fmla="*/ 0 h 3186701"/>
              <a:gd name="connsiteX4-757" fmla="*/ 2052727 w 2949719"/>
              <a:gd name="connsiteY4-758" fmla="*/ 1294704 h 3186701"/>
              <a:gd name="connsiteX5-759" fmla="*/ 2049846 w 2949719"/>
              <a:gd name="connsiteY5-760" fmla="*/ 711461 h 3186701"/>
              <a:gd name="connsiteX6-761" fmla="*/ 1839559 w 2949719"/>
              <a:gd name="connsiteY6-762" fmla="*/ 3186701 h 3186701"/>
              <a:gd name="connsiteX7-763" fmla="*/ 1205640 w 2949719"/>
              <a:gd name="connsiteY7-764" fmla="*/ 1143558 h 3186701"/>
              <a:gd name="connsiteX8-765" fmla="*/ 1098762 w 2949719"/>
              <a:gd name="connsiteY8-766" fmla="*/ 2046083 h 3186701"/>
              <a:gd name="connsiteX9-767" fmla="*/ 932507 w 2949719"/>
              <a:gd name="connsiteY9-768" fmla="*/ 1666073 h 3186701"/>
              <a:gd name="connsiteX10-769" fmla="*/ 1117045 w 2949719"/>
              <a:gd name="connsiteY10-770" fmla="*/ 3168594 h 3186701"/>
              <a:gd name="connsiteX0-771" fmla="*/ 1117045 w 2949719"/>
              <a:gd name="connsiteY0-772" fmla="*/ 3168594 h 3186701"/>
              <a:gd name="connsiteX1-773" fmla="*/ 0 w 2949719"/>
              <a:gd name="connsiteY1-774" fmla="*/ 1726566 h 3186701"/>
              <a:gd name="connsiteX2-775" fmla="*/ 417871 w 2949719"/>
              <a:gd name="connsiteY2-776" fmla="*/ 2009927 h 3186701"/>
              <a:gd name="connsiteX3-777" fmla="*/ 794589 w 2949719"/>
              <a:gd name="connsiteY3-778" fmla="*/ 0 h 3186701"/>
              <a:gd name="connsiteX4-779" fmla="*/ 2052727 w 2949719"/>
              <a:gd name="connsiteY4-780" fmla="*/ 1294704 h 3186701"/>
              <a:gd name="connsiteX5-781" fmla="*/ 2049846 w 2949719"/>
              <a:gd name="connsiteY5-782" fmla="*/ 711461 h 3186701"/>
              <a:gd name="connsiteX6-783" fmla="*/ 1839559 w 2949719"/>
              <a:gd name="connsiteY6-784" fmla="*/ 3186701 h 3186701"/>
              <a:gd name="connsiteX7-785" fmla="*/ 1205640 w 2949719"/>
              <a:gd name="connsiteY7-786" fmla="*/ 1143558 h 3186701"/>
              <a:gd name="connsiteX8-787" fmla="*/ 1098762 w 2949719"/>
              <a:gd name="connsiteY8-788" fmla="*/ 2046083 h 3186701"/>
              <a:gd name="connsiteX9-789" fmla="*/ 932507 w 2949719"/>
              <a:gd name="connsiteY9-790" fmla="*/ 1666073 h 3186701"/>
              <a:gd name="connsiteX10-791" fmla="*/ 1117045 w 2949719"/>
              <a:gd name="connsiteY10-792" fmla="*/ 3168594 h 3186701"/>
              <a:gd name="connsiteX0-793" fmla="*/ 1117045 w 2949719"/>
              <a:gd name="connsiteY0-794" fmla="*/ 3168594 h 3186701"/>
              <a:gd name="connsiteX1-795" fmla="*/ 0 w 2949719"/>
              <a:gd name="connsiteY1-796" fmla="*/ 1726566 h 3186701"/>
              <a:gd name="connsiteX2-797" fmla="*/ 417871 w 2949719"/>
              <a:gd name="connsiteY2-798" fmla="*/ 2009927 h 3186701"/>
              <a:gd name="connsiteX3-799" fmla="*/ 794589 w 2949719"/>
              <a:gd name="connsiteY3-800" fmla="*/ 0 h 3186701"/>
              <a:gd name="connsiteX4-801" fmla="*/ 2052727 w 2949719"/>
              <a:gd name="connsiteY4-802" fmla="*/ 1294704 h 3186701"/>
              <a:gd name="connsiteX5-803" fmla="*/ 2049846 w 2949719"/>
              <a:gd name="connsiteY5-804" fmla="*/ 711461 h 3186701"/>
              <a:gd name="connsiteX6-805" fmla="*/ 1839559 w 2949719"/>
              <a:gd name="connsiteY6-806" fmla="*/ 3186701 h 3186701"/>
              <a:gd name="connsiteX7-807" fmla="*/ 1205640 w 2949719"/>
              <a:gd name="connsiteY7-808" fmla="*/ 1143558 h 3186701"/>
              <a:gd name="connsiteX8-809" fmla="*/ 1098762 w 2949719"/>
              <a:gd name="connsiteY8-810" fmla="*/ 2046083 h 3186701"/>
              <a:gd name="connsiteX9-811" fmla="*/ 932507 w 2949719"/>
              <a:gd name="connsiteY9-812" fmla="*/ 1666073 h 3186701"/>
              <a:gd name="connsiteX10-813" fmla="*/ 1117045 w 2949719"/>
              <a:gd name="connsiteY10-814" fmla="*/ 3168594 h 3186701"/>
              <a:gd name="connsiteX0-815" fmla="*/ 1117045 w 2949719"/>
              <a:gd name="connsiteY0-816" fmla="*/ 3168594 h 3186701"/>
              <a:gd name="connsiteX1-817" fmla="*/ 0 w 2949719"/>
              <a:gd name="connsiteY1-818" fmla="*/ 1726566 h 3186701"/>
              <a:gd name="connsiteX2-819" fmla="*/ 417871 w 2949719"/>
              <a:gd name="connsiteY2-820" fmla="*/ 2009927 h 3186701"/>
              <a:gd name="connsiteX3-821" fmla="*/ 794589 w 2949719"/>
              <a:gd name="connsiteY3-822" fmla="*/ 0 h 3186701"/>
              <a:gd name="connsiteX4-823" fmla="*/ 2052727 w 2949719"/>
              <a:gd name="connsiteY4-824" fmla="*/ 1294704 h 3186701"/>
              <a:gd name="connsiteX5-825" fmla="*/ 2049846 w 2949719"/>
              <a:gd name="connsiteY5-826" fmla="*/ 711461 h 3186701"/>
              <a:gd name="connsiteX6-827" fmla="*/ 1839559 w 2949719"/>
              <a:gd name="connsiteY6-828" fmla="*/ 3186701 h 3186701"/>
              <a:gd name="connsiteX7-829" fmla="*/ 1205640 w 2949719"/>
              <a:gd name="connsiteY7-830" fmla="*/ 1143558 h 3186701"/>
              <a:gd name="connsiteX8-831" fmla="*/ 1098762 w 2949719"/>
              <a:gd name="connsiteY8-832" fmla="*/ 2046083 h 3186701"/>
              <a:gd name="connsiteX9-833" fmla="*/ 932507 w 2949719"/>
              <a:gd name="connsiteY9-834" fmla="*/ 1666073 h 3186701"/>
              <a:gd name="connsiteX10-835" fmla="*/ 1117045 w 2949719"/>
              <a:gd name="connsiteY10-836" fmla="*/ 3168594 h 3186701"/>
              <a:gd name="connsiteX0-837" fmla="*/ 1117045 w 2949719"/>
              <a:gd name="connsiteY0-838" fmla="*/ 3168594 h 3186701"/>
              <a:gd name="connsiteX1-839" fmla="*/ 0 w 2949719"/>
              <a:gd name="connsiteY1-840" fmla="*/ 1726566 h 3186701"/>
              <a:gd name="connsiteX2-841" fmla="*/ 417871 w 2949719"/>
              <a:gd name="connsiteY2-842" fmla="*/ 2009927 h 3186701"/>
              <a:gd name="connsiteX3-843" fmla="*/ 794589 w 2949719"/>
              <a:gd name="connsiteY3-844" fmla="*/ 0 h 3186701"/>
              <a:gd name="connsiteX4-845" fmla="*/ 2052727 w 2949719"/>
              <a:gd name="connsiteY4-846" fmla="*/ 1294704 h 3186701"/>
              <a:gd name="connsiteX5-847" fmla="*/ 2049846 w 2949719"/>
              <a:gd name="connsiteY5-848" fmla="*/ 711461 h 3186701"/>
              <a:gd name="connsiteX6-849" fmla="*/ 1839559 w 2949719"/>
              <a:gd name="connsiteY6-850" fmla="*/ 3186701 h 3186701"/>
              <a:gd name="connsiteX7-851" fmla="*/ 1205640 w 2949719"/>
              <a:gd name="connsiteY7-852" fmla="*/ 1143558 h 3186701"/>
              <a:gd name="connsiteX8-853" fmla="*/ 1098762 w 2949719"/>
              <a:gd name="connsiteY8-854" fmla="*/ 2046083 h 3186701"/>
              <a:gd name="connsiteX9-855" fmla="*/ 932507 w 2949719"/>
              <a:gd name="connsiteY9-856" fmla="*/ 1666073 h 3186701"/>
              <a:gd name="connsiteX10-857" fmla="*/ 1117045 w 2949719"/>
              <a:gd name="connsiteY10-858" fmla="*/ 3168594 h 3186701"/>
              <a:gd name="connsiteX0-859" fmla="*/ 1103465 w 2936139"/>
              <a:gd name="connsiteY0-860" fmla="*/ 3168594 h 3186701"/>
              <a:gd name="connsiteX1-861" fmla="*/ 0 w 2936139"/>
              <a:gd name="connsiteY1-862" fmla="*/ 1726566 h 3186701"/>
              <a:gd name="connsiteX2-863" fmla="*/ 404291 w 2936139"/>
              <a:gd name="connsiteY2-864" fmla="*/ 2009927 h 3186701"/>
              <a:gd name="connsiteX3-865" fmla="*/ 781009 w 2936139"/>
              <a:gd name="connsiteY3-866" fmla="*/ 0 h 3186701"/>
              <a:gd name="connsiteX4-867" fmla="*/ 2039147 w 2936139"/>
              <a:gd name="connsiteY4-868" fmla="*/ 1294704 h 3186701"/>
              <a:gd name="connsiteX5-869" fmla="*/ 2036266 w 2936139"/>
              <a:gd name="connsiteY5-870" fmla="*/ 711461 h 3186701"/>
              <a:gd name="connsiteX6-871" fmla="*/ 1825979 w 2936139"/>
              <a:gd name="connsiteY6-872" fmla="*/ 3186701 h 3186701"/>
              <a:gd name="connsiteX7-873" fmla="*/ 1192060 w 2936139"/>
              <a:gd name="connsiteY7-874" fmla="*/ 1143558 h 3186701"/>
              <a:gd name="connsiteX8-875" fmla="*/ 1085182 w 2936139"/>
              <a:gd name="connsiteY8-876" fmla="*/ 2046083 h 3186701"/>
              <a:gd name="connsiteX9-877" fmla="*/ 918927 w 2936139"/>
              <a:gd name="connsiteY9-878" fmla="*/ 1666073 h 3186701"/>
              <a:gd name="connsiteX10-879" fmla="*/ 1103465 w 2936139"/>
              <a:gd name="connsiteY10-880" fmla="*/ 3168594 h 3186701"/>
              <a:gd name="connsiteX0-881" fmla="*/ 1148733 w 2981407"/>
              <a:gd name="connsiteY0-882" fmla="*/ 3168594 h 3186701"/>
              <a:gd name="connsiteX1-883" fmla="*/ 0 w 2981407"/>
              <a:gd name="connsiteY1-884" fmla="*/ 1749200 h 3186701"/>
              <a:gd name="connsiteX2-885" fmla="*/ 449559 w 2981407"/>
              <a:gd name="connsiteY2-886" fmla="*/ 2009927 h 3186701"/>
              <a:gd name="connsiteX3-887" fmla="*/ 826277 w 2981407"/>
              <a:gd name="connsiteY3-888" fmla="*/ 0 h 3186701"/>
              <a:gd name="connsiteX4-889" fmla="*/ 2084415 w 2981407"/>
              <a:gd name="connsiteY4-890" fmla="*/ 1294704 h 3186701"/>
              <a:gd name="connsiteX5-891" fmla="*/ 2081534 w 2981407"/>
              <a:gd name="connsiteY5-892" fmla="*/ 711461 h 3186701"/>
              <a:gd name="connsiteX6-893" fmla="*/ 1871247 w 2981407"/>
              <a:gd name="connsiteY6-894" fmla="*/ 3186701 h 3186701"/>
              <a:gd name="connsiteX7-895" fmla="*/ 1237328 w 2981407"/>
              <a:gd name="connsiteY7-896" fmla="*/ 1143558 h 3186701"/>
              <a:gd name="connsiteX8-897" fmla="*/ 1130450 w 2981407"/>
              <a:gd name="connsiteY8-898" fmla="*/ 2046083 h 3186701"/>
              <a:gd name="connsiteX9-899" fmla="*/ 964195 w 2981407"/>
              <a:gd name="connsiteY9-900" fmla="*/ 1666073 h 3186701"/>
              <a:gd name="connsiteX10-901" fmla="*/ 1148733 w 2981407"/>
              <a:gd name="connsiteY10-902" fmla="*/ 3168594 h 3186701"/>
              <a:gd name="connsiteX0-903" fmla="*/ 1148733 w 2981407"/>
              <a:gd name="connsiteY0-904" fmla="*/ 3168594 h 3186701"/>
              <a:gd name="connsiteX1-905" fmla="*/ 0 w 2981407"/>
              <a:gd name="connsiteY1-906" fmla="*/ 1749200 h 3186701"/>
              <a:gd name="connsiteX2-907" fmla="*/ 449559 w 2981407"/>
              <a:gd name="connsiteY2-908" fmla="*/ 2009927 h 3186701"/>
              <a:gd name="connsiteX3-909" fmla="*/ 826277 w 2981407"/>
              <a:gd name="connsiteY3-910" fmla="*/ 0 h 3186701"/>
              <a:gd name="connsiteX4-911" fmla="*/ 2084415 w 2981407"/>
              <a:gd name="connsiteY4-912" fmla="*/ 1294704 h 3186701"/>
              <a:gd name="connsiteX5-913" fmla="*/ 2081534 w 2981407"/>
              <a:gd name="connsiteY5-914" fmla="*/ 711461 h 3186701"/>
              <a:gd name="connsiteX6-915" fmla="*/ 1871247 w 2981407"/>
              <a:gd name="connsiteY6-916" fmla="*/ 3186701 h 3186701"/>
              <a:gd name="connsiteX7-917" fmla="*/ 1237328 w 2981407"/>
              <a:gd name="connsiteY7-918" fmla="*/ 1143558 h 3186701"/>
              <a:gd name="connsiteX8-919" fmla="*/ 1130450 w 2981407"/>
              <a:gd name="connsiteY8-920" fmla="*/ 2046083 h 3186701"/>
              <a:gd name="connsiteX9-921" fmla="*/ 964195 w 2981407"/>
              <a:gd name="connsiteY9-922" fmla="*/ 1666073 h 3186701"/>
              <a:gd name="connsiteX10-923" fmla="*/ 1148733 w 2981407"/>
              <a:gd name="connsiteY10-924" fmla="*/ 3168594 h 3186701"/>
              <a:gd name="connsiteX0-925" fmla="*/ 1148733 w 2981407"/>
              <a:gd name="connsiteY0-926" fmla="*/ 3168594 h 3186701"/>
              <a:gd name="connsiteX1-927" fmla="*/ 0 w 2981407"/>
              <a:gd name="connsiteY1-928" fmla="*/ 1749200 h 3186701"/>
              <a:gd name="connsiteX2-929" fmla="*/ 449559 w 2981407"/>
              <a:gd name="connsiteY2-930" fmla="*/ 2009927 h 3186701"/>
              <a:gd name="connsiteX3-931" fmla="*/ 826277 w 2981407"/>
              <a:gd name="connsiteY3-932" fmla="*/ 0 h 3186701"/>
              <a:gd name="connsiteX4-933" fmla="*/ 2084415 w 2981407"/>
              <a:gd name="connsiteY4-934" fmla="*/ 1294704 h 3186701"/>
              <a:gd name="connsiteX5-935" fmla="*/ 2081534 w 2981407"/>
              <a:gd name="connsiteY5-936" fmla="*/ 711461 h 3186701"/>
              <a:gd name="connsiteX6-937" fmla="*/ 1871247 w 2981407"/>
              <a:gd name="connsiteY6-938" fmla="*/ 3186701 h 3186701"/>
              <a:gd name="connsiteX7-939" fmla="*/ 1237328 w 2981407"/>
              <a:gd name="connsiteY7-940" fmla="*/ 1143558 h 3186701"/>
              <a:gd name="connsiteX8-941" fmla="*/ 1130450 w 2981407"/>
              <a:gd name="connsiteY8-942" fmla="*/ 2046083 h 3186701"/>
              <a:gd name="connsiteX9-943" fmla="*/ 964195 w 2981407"/>
              <a:gd name="connsiteY9-944" fmla="*/ 1666073 h 3186701"/>
              <a:gd name="connsiteX10-945" fmla="*/ 1148733 w 2981407"/>
              <a:gd name="connsiteY10-946" fmla="*/ 3168594 h 3186701"/>
              <a:gd name="connsiteX0-947" fmla="*/ 1148733 w 2981407"/>
              <a:gd name="connsiteY0-948" fmla="*/ 3168594 h 3186701"/>
              <a:gd name="connsiteX1-949" fmla="*/ 0 w 2981407"/>
              <a:gd name="connsiteY1-950" fmla="*/ 1749200 h 3186701"/>
              <a:gd name="connsiteX2-951" fmla="*/ 449559 w 2981407"/>
              <a:gd name="connsiteY2-952" fmla="*/ 2009927 h 3186701"/>
              <a:gd name="connsiteX3-953" fmla="*/ 826277 w 2981407"/>
              <a:gd name="connsiteY3-954" fmla="*/ 0 h 3186701"/>
              <a:gd name="connsiteX4-955" fmla="*/ 2084415 w 2981407"/>
              <a:gd name="connsiteY4-956" fmla="*/ 1294704 h 3186701"/>
              <a:gd name="connsiteX5-957" fmla="*/ 2081534 w 2981407"/>
              <a:gd name="connsiteY5-958" fmla="*/ 711461 h 3186701"/>
              <a:gd name="connsiteX6-959" fmla="*/ 1871247 w 2981407"/>
              <a:gd name="connsiteY6-960" fmla="*/ 3186701 h 3186701"/>
              <a:gd name="connsiteX7-961" fmla="*/ 1237328 w 2981407"/>
              <a:gd name="connsiteY7-962" fmla="*/ 1143558 h 3186701"/>
              <a:gd name="connsiteX8-963" fmla="*/ 1130450 w 2981407"/>
              <a:gd name="connsiteY8-964" fmla="*/ 2046083 h 3186701"/>
              <a:gd name="connsiteX9-965" fmla="*/ 918927 w 2981407"/>
              <a:gd name="connsiteY9-966" fmla="*/ 1697760 h 3186701"/>
              <a:gd name="connsiteX10-967" fmla="*/ 1148733 w 2981407"/>
              <a:gd name="connsiteY10-968" fmla="*/ 3168594 h 3186701"/>
              <a:gd name="connsiteX0-969" fmla="*/ 1148733 w 2981407"/>
              <a:gd name="connsiteY0-970" fmla="*/ 3168594 h 3186701"/>
              <a:gd name="connsiteX1-971" fmla="*/ 0 w 2981407"/>
              <a:gd name="connsiteY1-972" fmla="*/ 1749200 h 3186701"/>
              <a:gd name="connsiteX2-973" fmla="*/ 449559 w 2981407"/>
              <a:gd name="connsiteY2-974" fmla="*/ 2009927 h 3186701"/>
              <a:gd name="connsiteX3-975" fmla="*/ 826277 w 2981407"/>
              <a:gd name="connsiteY3-976" fmla="*/ 0 h 3186701"/>
              <a:gd name="connsiteX4-977" fmla="*/ 2084415 w 2981407"/>
              <a:gd name="connsiteY4-978" fmla="*/ 1294704 h 3186701"/>
              <a:gd name="connsiteX5-979" fmla="*/ 2081534 w 2981407"/>
              <a:gd name="connsiteY5-980" fmla="*/ 711461 h 3186701"/>
              <a:gd name="connsiteX6-981" fmla="*/ 1871247 w 2981407"/>
              <a:gd name="connsiteY6-982" fmla="*/ 3186701 h 3186701"/>
              <a:gd name="connsiteX7-983" fmla="*/ 1237328 w 2981407"/>
              <a:gd name="connsiteY7-984" fmla="*/ 1143558 h 3186701"/>
              <a:gd name="connsiteX8-985" fmla="*/ 1130450 w 2981407"/>
              <a:gd name="connsiteY8-986" fmla="*/ 2046083 h 3186701"/>
              <a:gd name="connsiteX9-987" fmla="*/ 918927 w 2981407"/>
              <a:gd name="connsiteY9-988" fmla="*/ 1697760 h 3186701"/>
              <a:gd name="connsiteX10-989" fmla="*/ 1148733 w 2981407"/>
              <a:gd name="connsiteY10-990" fmla="*/ 3168594 h 3186701"/>
              <a:gd name="connsiteX0-991" fmla="*/ 1148733 w 2981407"/>
              <a:gd name="connsiteY0-992" fmla="*/ 3168594 h 3186701"/>
              <a:gd name="connsiteX1-993" fmla="*/ 0 w 2981407"/>
              <a:gd name="connsiteY1-994" fmla="*/ 1749200 h 3186701"/>
              <a:gd name="connsiteX2-995" fmla="*/ 449559 w 2981407"/>
              <a:gd name="connsiteY2-996" fmla="*/ 2009927 h 3186701"/>
              <a:gd name="connsiteX3-997" fmla="*/ 826277 w 2981407"/>
              <a:gd name="connsiteY3-998" fmla="*/ 0 h 3186701"/>
              <a:gd name="connsiteX4-999" fmla="*/ 2084415 w 2981407"/>
              <a:gd name="connsiteY4-1000" fmla="*/ 1294704 h 3186701"/>
              <a:gd name="connsiteX5-1001" fmla="*/ 2081534 w 2981407"/>
              <a:gd name="connsiteY5-1002" fmla="*/ 711461 h 3186701"/>
              <a:gd name="connsiteX6-1003" fmla="*/ 1871247 w 2981407"/>
              <a:gd name="connsiteY6-1004" fmla="*/ 3186701 h 3186701"/>
              <a:gd name="connsiteX7-1005" fmla="*/ 1237328 w 2981407"/>
              <a:gd name="connsiteY7-1006" fmla="*/ 1143558 h 3186701"/>
              <a:gd name="connsiteX8-1007" fmla="*/ 1130450 w 2981407"/>
              <a:gd name="connsiteY8-1008" fmla="*/ 2046083 h 3186701"/>
              <a:gd name="connsiteX9-1009" fmla="*/ 918927 w 2981407"/>
              <a:gd name="connsiteY9-1010" fmla="*/ 1697760 h 3186701"/>
              <a:gd name="connsiteX10-1011" fmla="*/ 1148733 w 2981407"/>
              <a:gd name="connsiteY10-1012" fmla="*/ 3168594 h 3186701"/>
              <a:gd name="connsiteX0-1013" fmla="*/ 1148733 w 2981407"/>
              <a:gd name="connsiteY0-1014" fmla="*/ 3168594 h 3186701"/>
              <a:gd name="connsiteX1-1015" fmla="*/ 0 w 2981407"/>
              <a:gd name="connsiteY1-1016" fmla="*/ 1749200 h 3186701"/>
              <a:gd name="connsiteX2-1017" fmla="*/ 449559 w 2981407"/>
              <a:gd name="connsiteY2-1018" fmla="*/ 2009927 h 3186701"/>
              <a:gd name="connsiteX3-1019" fmla="*/ 826277 w 2981407"/>
              <a:gd name="connsiteY3-1020" fmla="*/ 0 h 3186701"/>
              <a:gd name="connsiteX4-1021" fmla="*/ 2084415 w 2981407"/>
              <a:gd name="connsiteY4-1022" fmla="*/ 1294704 h 3186701"/>
              <a:gd name="connsiteX5-1023" fmla="*/ 2081534 w 2981407"/>
              <a:gd name="connsiteY5-1024" fmla="*/ 711461 h 3186701"/>
              <a:gd name="connsiteX6-1025" fmla="*/ 1871247 w 2981407"/>
              <a:gd name="connsiteY6-1026" fmla="*/ 3186701 h 3186701"/>
              <a:gd name="connsiteX7-1027" fmla="*/ 1237328 w 2981407"/>
              <a:gd name="connsiteY7-1028" fmla="*/ 1143558 h 3186701"/>
              <a:gd name="connsiteX8-1029" fmla="*/ 1130450 w 2981407"/>
              <a:gd name="connsiteY8-1030" fmla="*/ 2046083 h 3186701"/>
              <a:gd name="connsiteX9-1031" fmla="*/ 918927 w 2981407"/>
              <a:gd name="connsiteY9-1032" fmla="*/ 1697760 h 3186701"/>
              <a:gd name="connsiteX10-1033" fmla="*/ 1148733 w 2981407"/>
              <a:gd name="connsiteY10-1034" fmla="*/ 3168594 h 3186701"/>
              <a:gd name="connsiteX0-1035" fmla="*/ 1148733 w 2981407"/>
              <a:gd name="connsiteY0-1036" fmla="*/ 3168594 h 3186701"/>
              <a:gd name="connsiteX1-1037" fmla="*/ 0 w 2981407"/>
              <a:gd name="connsiteY1-1038" fmla="*/ 1749200 h 3186701"/>
              <a:gd name="connsiteX2-1039" fmla="*/ 449559 w 2981407"/>
              <a:gd name="connsiteY2-1040" fmla="*/ 2009927 h 3186701"/>
              <a:gd name="connsiteX3-1041" fmla="*/ 826277 w 2981407"/>
              <a:gd name="connsiteY3-1042" fmla="*/ 0 h 3186701"/>
              <a:gd name="connsiteX4-1043" fmla="*/ 2084415 w 2981407"/>
              <a:gd name="connsiteY4-1044" fmla="*/ 1294704 h 3186701"/>
              <a:gd name="connsiteX5-1045" fmla="*/ 2081534 w 2981407"/>
              <a:gd name="connsiteY5-1046" fmla="*/ 711461 h 3186701"/>
              <a:gd name="connsiteX6-1047" fmla="*/ 1871247 w 2981407"/>
              <a:gd name="connsiteY6-1048" fmla="*/ 3186701 h 3186701"/>
              <a:gd name="connsiteX7-1049" fmla="*/ 1237328 w 2981407"/>
              <a:gd name="connsiteY7-1050" fmla="*/ 1143558 h 3186701"/>
              <a:gd name="connsiteX8-1051" fmla="*/ 1130450 w 2981407"/>
              <a:gd name="connsiteY8-1052" fmla="*/ 2046083 h 3186701"/>
              <a:gd name="connsiteX9-1053" fmla="*/ 918927 w 2981407"/>
              <a:gd name="connsiteY9-1054" fmla="*/ 1697760 h 3186701"/>
              <a:gd name="connsiteX10-1055" fmla="*/ 1148733 w 2981407"/>
              <a:gd name="connsiteY10-1056" fmla="*/ 3168594 h 3186701"/>
              <a:gd name="connsiteX0-1057" fmla="*/ 1148733 w 2981407"/>
              <a:gd name="connsiteY0-1058" fmla="*/ 3168594 h 3186701"/>
              <a:gd name="connsiteX1-1059" fmla="*/ 0 w 2981407"/>
              <a:gd name="connsiteY1-1060" fmla="*/ 1749200 h 3186701"/>
              <a:gd name="connsiteX2-1061" fmla="*/ 449559 w 2981407"/>
              <a:gd name="connsiteY2-1062" fmla="*/ 2009927 h 3186701"/>
              <a:gd name="connsiteX3-1063" fmla="*/ 826277 w 2981407"/>
              <a:gd name="connsiteY3-1064" fmla="*/ 0 h 3186701"/>
              <a:gd name="connsiteX4-1065" fmla="*/ 2084415 w 2981407"/>
              <a:gd name="connsiteY4-1066" fmla="*/ 1294704 h 3186701"/>
              <a:gd name="connsiteX5-1067" fmla="*/ 2081534 w 2981407"/>
              <a:gd name="connsiteY5-1068" fmla="*/ 711461 h 3186701"/>
              <a:gd name="connsiteX6-1069" fmla="*/ 1871247 w 2981407"/>
              <a:gd name="connsiteY6-1070" fmla="*/ 3186701 h 3186701"/>
              <a:gd name="connsiteX7-1071" fmla="*/ 1237328 w 2981407"/>
              <a:gd name="connsiteY7-1072" fmla="*/ 1143558 h 3186701"/>
              <a:gd name="connsiteX8-1073" fmla="*/ 1130450 w 2981407"/>
              <a:gd name="connsiteY8-1074" fmla="*/ 2046083 h 3186701"/>
              <a:gd name="connsiteX9-1075" fmla="*/ 918927 w 2981407"/>
              <a:gd name="connsiteY9-1076" fmla="*/ 1697760 h 3186701"/>
              <a:gd name="connsiteX10-1077" fmla="*/ 1148733 w 2981407"/>
              <a:gd name="connsiteY10-1078" fmla="*/ 3168594 h 3186701"/>
              <a:gd name="connsiteX0-1079" fmla="*/ 1148733 w 2981407"/>
              <a:gd name="connsiteY0-1080" fmla="*/ 3168594 h 3186701"/>
              <a:gd name="connsiteX1-1081" fmla="*/ 0 w 2981407"/>
              <a:gd name="connsiteY1-1082" fmla="*/ 1749200 h 3186701"/>
              <a:gd name="connsiteX2-1083" fmla="*/ 449559 w 2981407"/>
              <a:gd name="connsiteY2-1084" fmla="*/ 2009927 h 3186701"/>
              <a:gd name="connsiteX3-1085" fmla="*/ 826277 w 2981407"/>
              <a:gd name="connsiteY3-1086" fmla="*/ 0 h 3186701"/>
              <a:gd name="connsiteX4-1087" fmla="*/ 2084415 w 2981407"/>
              <a:gd name="connsiteY4-1088" fmla="*/ 1294704 h 3186701"/>
              <a:gd name="connsiteX5-1089" fmla="*/ 2081534 w 2981407"/>
              <a:gd name="connsiteY5-1090" fmla="*/ 711461 h 3186701"/>
              <a:gd name="connsiteX6-1091" fmla="*/ 1871247 w 2981407"/>
              <a:gd name="connsiteY6-1092" fmla="*/ 3186701 h 3186701"/>
              <a:gd name="connsiteX7-1093" fmla="*/ 1237328 w 2981407"/>
              <a:gd name="connsiteY7-1094" fmla="*/ 1143558 h 3186701"/>
              <a:gd name="connsiteX8-1095" fmla="*/ 1130450 w 2981407"/>
              <a:gd name="connsiteY8-1096" fmla="*/ 2046083 h 3186701"/>
              <a:gd name="connsiteX9-1097" fmla="*/ 918927 w 2981407"/>
              <a:gd name="connsiteY9-1098" fmla="*/ 1697760 h 3186701"/>
              <a:gd name="connsiteX10-1099" fmla="*/ 1148733 w 2981407"/>
              <a:gd name="connsiteY10-1100" fmla="*/ 3168594 h 3186701"/>
              <a:gd name="connsiteX0-1101" fmla="*/ 1148733 w 2897156"/>
              <a:gd name="connsiteY0-1102" fmla="*/ 3168594 h 3173121"/>
              <a:gd name="connsiteX1-1103" fmla="*/ 0 w 2897156"/>
              <a:gd name="connsiteY1-1104" fmla="*/ 1749200 h 3173121"/>
              <a:gd name="connsiteX2-1105" fmla="*/ 449559 w 2897156"/>
              <a:gd name="connsiteY2-1106" fmla="*/ 2009927 h 3173121"/>
              <a:gd name="connsiteX3-1107" fmla="*/ 826277 w 2897156"/>
              <a:gd name="connsiteY3-1108" fmla="*/ 0 h 3173121"/>
              <a:gd name="connsiteX4-1109" fmla="*/ 2084415 w 2897156"/>
              <a:gd name="connsiteY4-1110" fmla="*/ 1294704 h 3173121"/>
              <a:gd name="connsiteX5-1111" fmla="*/ 2081534 w 2897156"/>
              <a:gd name="connsiteY5-1112" fmla="*/ 711461 h 3173121"/>
              <a:gd name="connsiteX6-1113" fmla="*/ 1581537 w 2897156"/>
              <a:gd name="connsiteY6-1114" fmla="*/ 3173121 h 3173121"/>
              <a:gd name="connsiteX7-1115" fmla="*/ 1237328 w 2897156"/>
              <a:gd name="connsiteY7-1116" fmla="*/ 1143558 h 3173121"/>
              <a:gd name="connsiteX8-1117" fmla="*/ 1130450 w 2897156"/>
              <a:gd name="connsiteY8-1118" fmla="*/ 2046083 h 3173121"/>
              <a:gd name="connsiteX9-1119" fmla="*/ 918927 w 2897156"/>
              <a:gd name="connsiteY9-1120" fmla="*/ 1697760 h 3173121"/>
              <a:gd name="connsiteX10-1121" fmla="*/ 1148733 w 2897156"/>
              <a:gd name="connsiteY10-1122" fmla="*/ 3168594 h 3173121"/>
              <a:gd name="connsiteX0-1123" fmla="*/ 1148733 w 2969045"/>
              <a:gd name="connsiteY0-1124" fmla="*/ 3168594 h 3173121"/>
              <a:gd name="connsiteX1-1125" fmla="*/ 0 w 2969045"/>
              <a:gd name="connsiteY1-1126" fmla="*/ 1749200 h 3173121"/>
              <a:gd name="connsiteX2-1127" fmla="*/ 449559 w 2969045"/>
              <a:gd name="connsiteY2-1128" fmla="*/ 2009927 h 3173121"/>
              <a:gd name="connsiteX3-1129" fmla="*/ 826277 w 2969045"/>
              <a:gd name="connsiteY3-1130" fmla="*/ 0 h 3173121"/>
              <a:gd name="connsiteX4-1131" fmla="*/ 2084415 w 2969045"/>
              <a:gd name="connsiteY4-1132" fmla="*/ 1294704 h 3173121"/>
              <a:gd name="connsiteX5-1133" fmla="*/ 2081534 w 2969045"/>
              <a:gd name="connsiteY5-1134" fmla="*/ 711461 h 3173121"/>
              <a:gd name="connsiteX6-1135" fmla="*/ 1581537 w 2969045"/>
              <a:gd name="connsiteY6-1136" fmla="*/ 3173121 h 3173121"/>
              <a:gd name="connsiteX7-1137" fmla="*/ 1237328 w 2969045"/>
              <a:gd name="connsiteY7-1138" fmla="*/ 1143558 h 3173121"/>
              <a:gd name="connsiteX8-1139" fmla="*/ 1130450 w 2969045"/>
              <a:gd name="connsiteY8-1140" fmla="*/ 2046083 h 3173121"/>
              <a:gd name="connsiteX9-1141" fmla="*/ 918927 w 2969045"/>
              <a:gd name="connsiteY9-1142" fmla="*/ 1697760 h 3173121"/>
              <a:gd name="connsiteX10-1143" fmla="*/ 1148733 w 2969045"/>
              <a:gd name="connsiteY10-1144" fmla="*/ 3168594 h 3173121"/>
              <a:gd name="connsiteX0-1145" fmla="*/ 1148733 w 2969045"/>
              <a:gd name="connsiteY0-1146" fmla="*/ 3168594 h 3173121"/>
              <a:gd name="connsiteX1-1147" fmla="*/ 0 w 2969045"/>
              <a:gd name="connsiteY1-1148" fmla="*/ 1749200 h 3173121"/>
              <a:gd name="connsiteX2-1149" fmla="*/ 449559 w 2969045"/>
              <a:gd name="connsiteY2-1150" fmla="*/ 2009927 h 3173121"/>
              <a:gd name="connsiteX3-1151" fmla="*/ 826277 w 2969045"/>
              <a:gd name="connsiteY3-1152" fmla="*/ 0 h 3173121"/>
              <a:gd name="connsiteX4-1153" fmla="*/ 2084415 w 2969045"/>
              <a:gd name="connsiteY4-1154" fmla="*/ 1294704 h 3173121"/>
              <a:gd name="connsiteX5-1155" fmla="*/ 2081534 w 2969045"/>
              <a:gd name="connsiteY5-1156" fmla="*/ 711461 h 3173121"/>
              <a:gd name="connsiteX6-1157" fmla="*/ 1581537 w 2969045"/>
              <a:gd name="connsiteY6-1158" fmla="*/ 3173121 h 3173121"/>
              <a:gd name="connsiteX7-1159" fmla="*/ 1237328 w 2969045"/>
              <a:gd name="connsiteY7-1160" fmla="*/ 1143558 h 3173121"/>
              <a:gd name="connsiteX8-1161" fmla="*/ 1130450 w 2969045"/>
              <a:gd name="connsiteY8-1162" fmla="*/ 2046083 h 3173121"/>
              <a:gd name="connsiteX9-1163" fmla="*/ 918927 w 2969045"/>
              <a:gd name="connsiteY9-1164" fmla="*/ 1697760 h 3173121"/>
              <a:gd name="connsiteX10-1165" fmla="*/ 1148733 w 2969045"/>
              <a:gd name="connsiteY10-1166" fmla="*/ 3168594 h 3173121"/>
              <a:gd name="connsiteX0-1167" fmla="*/ 1148733 w 2969045"/>
              <a:gd name="connsiteY0-1168" fmla="*/ 3168594 h 3173121"/>
              <a:gd name="connsiteX1-1169" fmla="*/ 0 w 2969045"/>
              <a:gd name="connsiteY1-1170" fmla="*/ 1749200 h 3173121"/>
              <a:gd name="connsiteX2-1171" fmla="*/ 449559 w 2969045"/>
              <a:gd name="connsiteY2-1172" fmla="*/ 2009927 h 3173121"/>
              <a:gd name="connsiteX3-1173" fmla="*/ 826277 w 2969045"/>
              <a:gd name="connsiteY3-1174" fmla="*/ 0 h 3173121"/>
              <a:gd name="connsiteX4-1175" fmla="*/ 2084415 w 2969045"/>
              <a:gd name="connsiteY4-1176" fmla="*/ 1294704 h 3173121"/>
              <a:gd name="connsiteX5-1177" fmla="*/ 2081534 w 2969045"/>
              <a:gd name="connsiteY5-1178" fmla="*/ 711461 h 3173121"/>
              <a:gd name="connsiteX6-1179" fmla="*/ 1581537 w 2969045"/>
              <a:gd name="connsiteY6-1180" fmla="*/ 3173121 h 3173121"/>
              <a:gd name="connsiteX7-1181" fmla="*/ 1237328 w 2969045"/>
              <a:gd name="connsiteY7-1182" fmla="*/ 1143558 h 3173121"/>
              <a:gd name="connsiteX8-1183" fmla="*/ 1288886 w 2969045"/>
              <a:gd name="connsiteY8-1184" fmla="*/ 2367481 h 3173121"/>
              <a:gd name="connsiteX9-1185" fmla="*/ 918927 w 2969045"/>
              <a:gd name="connsiteY9-1186" fmla="*/ 1697760 h 3173121"/>
              <a:gd name="connsiteX10-1187" fmla="*/ 1148733 w 2969045"/>
              <a:gd name="connsiteY10-1188" fmla="*/ 3168594 h 3173121"/>
              <a:gd name="connsiteX0-1189" fmla="*/ 1148733 w 2969045"/>
              <a:gd name="connsiteY0-1190" fmla="*/ 3168594 h 3173121"/>
              <a:gd name="connsiteX1-1191" fmla="*/ 0 w 2969045"/>
              <a:gd name="connsiteY1-1192" fmla="*/ 1749200 h 3173121"/>
              <a:gd name="connsiteX2-1193" fmla="*/ 449559 w 2969045"/>
              <a:gd name="connsiteY2-1194" fmla="*/ 2009927 h 3173121"/>
              <a:gd name="connsiteX3-1195" fmla="*/ 826277 w 2969045"/>
              <a:gd name="connsiteY3-1196" fmla="*/ 0 h 3173121"/>
              <a:gd name="connsiteX4-1197" fmla="*/ 2084415 w 2969045"/>
              <a:gd name="connsiteY4-1198" fmla="*/ 1294704 h 3173121"/>
              <a:gd name="connsiteX5-1199" fmla="*/ 2081534 w 2969045"/>
              <a:gd name="connsiteY5-1200" fmla="*/ 711461 h 3173121"/>
              <a:gd name="connsiteX6-1201" fmla="*/ 1581537 w 2969045"/>
              <a:gd name="connsiteY6-1202" fmla="*/ 3173121 h 3173121"/>
              <a:gd name="connsiteX7-1203" fmla="*/ 1237328 w 2969045"/>
              <a:gd name="connsiteY7-1204" fmla="*/ 1143558 h 3173121"/>
              <a:gd name="connsiteX8-1205" fmla="*/ 1162138 w 2969045"/>
              <a:gd name="connsiteY8-1206" fmla="*/ 2408222 h 3173121"/>
              <a:gd name="connsiteX9-1207" fmla="*/ 918927 w 2969045"/>
              <a:gd name="connsiteY9-1208" fmla="*/ 1697760 h 3173121"/>
              <a:gd name="connsiteX10-1209" fmla="*/ 1148733 w 2969045"/>
              <a:gd name="connsiteY10-1210" fmla="*/ 3168594 h 3173121"/>
              <a:gd name="connsiteX0-1211" fmla="*/ 1148733 w 2969045"/>
              <a:gd name="connsiteY0-1212" fmla="*/ 3168594 h 3173121"/>
              <a:gd name="connsiteX1-1213" fmla="*/ 0 w 2969045"/>
              <a:gd name="connsiteY1-1214" fmla="*/ 1749200 h 3173121"/>
              <a:gd name="connsiteX2-1215" fmla="*/ 449559 w 2969045"/>
              <a:gd name="connsiteY2-1216" fmla="*/ 2009927 h 3173121"/>
              <a:gd name="connsiteX3-1217" fmla="*/ 826277 w 2969045"/>
              <a:gd name="connsiteY3-1218" fmla="*/ 0 h 3173121"/>
              <a:gd name="connsiteX4-1219" fmla="*/ 2084415 w 2969045"/>
              <a:gd name="connsiteY4-1220" fmla="*/ 1294704 h 3173121"/>
              <a:gd name="connsiteX5-1221" fmla="*/ 2081534 w 2969045"/>
              <a:gd name="connsiteY5-1222" fmla="*/ 711461 h 3173121"/>
              <a:gd name="connsiteX6-1223" fmla="*/ 1581537 w 2969045"/>
              <a:gd name="connsiteY6-1224" fmla="*/ 3173121 h 3173121"/>
              <a:gd name="connsiteX7-1225" fmla="*/ 1237328 w 2969045"/>
              <a:gd name="connsiteY7-1226" fmla="*/ 1143558 h 3173121"/>
              <a:gd name="connsiteX8-1227" fmla="*/ 1162138 w 2969045"/>
              <a:gd name="connsiteY8-1228" fmla="*/ 2408222 h 3173121"/>
              <a:gd name="connsiteX9-1229" fmla="*/ 918927 w 2969045"/>
              <a:gd name="connsiteY9-1230" fmla="*/ 1697760 h 3173121"/>
              <a:gd name="connsiteX10-1231" fmla="*/ 1148733 w 2969045"/>
              <a:gd name="connsiteY10-1232" fmla="*/ 3168594 h 3173121"/>
              <a:gd name="connsiteX0-1233" fmla="*/ 1148733 w 2969045"/>
              <a:gd name="connsiteY0-1234" fmla="*/ 3168594 h 3173121"/>
              <a:gd name="connsiteX1-1235" fmla="*/ 0 w 2969045"/>
              <a:gd name="connsiteY1-1236" fmla="*/ 1749200 h 3173121"/>
              <a:gd name="connsiteX2-1237" fmla="*/ 449559 w 2969045"/>
              <a:gd name="connsiteY2-1238" fmla="*/ 2009927 h 3173121"/>
              <a:gd name="connsiteX3-1239" fmla="*/ 826277 w 2969045"/>
              <a:gd name="connsiteY3-1240" fmla="*/ 0 h 3173121"/>
              <a:gd name="connsiteX4-1241" fmla="*/ 2084415 w 2969045"/>
              <a:gd name="connsiteY4-1242" fmla="*/ 1294704 h 3173121"/>
              <a:gd name="connsiteX5-1243" fmla="*/ 2081534 w 2969045"/>
              <a:gd name="connsiteY5-1244" fmla="*/ 711461 h 3173121"/>
              <a:gd name="connsiteX6-1245" fmla="*/ 1581537 w 2969045"/>
              <a:gd name="connsiteY6-1246" fmla="*/ 3173121 h 3173121"/>
              <a:gd name="connsiteX7-1247" fmla="*/ 1237328 w 2969045"/>
              <a:gd name="connsiteY7-1248" fmla="*/ 1143558 h 3173121"/>
              <a:gd name="connsiteX8-1249" fmla="*/ 1162138 w 2969045"/>
              <a:gd name="connsiteY8-1250" fmla="*/ 2408222 h 3173121"/>
              <a:gd name="connsiteX9-1251" fmla="*/ 918927 w 2969045"/>
              <a:gd name="connsiteY9-1252" fmla="*/ 1697760 h 3173121"/>
              <a:gd name="connsiteX10-1253" fmla="*/ 1148733 w 2969045"/>
              <a:gd name="connsiteY10-1254" fmla="*/ 3168594 h 3173121"/>
              <a:gd name="connsiteX0-1255" fmla="*/ 1148733 w 2969045"/>
              <a:gd name="connsiteY0-1256" fmla="*/ 3168594 h 3173121"/>
              <a:gd name="connsiteX1-1257" fmla="*/ 0 w 2969045"/>
              <a:gd name="connsiteY1-1258" fmla="*/ 1749200 h 3173121"/>
              <a:gd name="connsiteX2-1259" fmla="*/ 449559 w 2969045"/>
              <a:gd name="connsiteY2-1260" fmla="*/ 2009927 h 3173121"/>
              <a:gd name="connsiteX3-1261" fmla="*/ 826277 w 2969045"/>
              <a:gd name="connsiteY3-1262" fmla="*/ 0 h 3173121"/>
              <a:gd name="connsiteX4-1263" fmla="*/ 2084415 w 2969045"/>
              <a:gd name="connsiteY4-1264" fmla="*/ 1294704 h 3173121"/>
              <a:gd name="connsiteX5-1265" fmla="*/ 2081534 w 2969045"/>
              <a:gd name="connsiteY5-1266" fmla="*/ 711461 h 3173121"/>
              <a:gd name="connsiteX6-1267" fmla="*/ 1581537 w 2969045"/>
              <a:gd name="connsiteY6-1268" fmla="*/ 3173121 h 3173121"/>
              <a:gd name="connsiteX7-1269" fmla="*/ 1237328 w 2969045"/>
              <a:gd name="connsiteY7-1270" fmla="*/ 1143558 h 3173121"/>
              <a:gd name="connsiteX8-1271" fmla="*/ 1162138 w 2969045"/>
              <a:gd name="connsiteY8-1272" fmla="*/ 2408222 h 3173121"/>
              <a:gd name="connsiteX9-1273" fmla="*/ 918927 w 2969045"/>
              <a:gd name="connsiteY9-1274" fmla="*/ 1697760 h 3173121"/>
              <a:gd name="connsiteX10-1275" fmla="*/ 1148733 w 2969045"/>
              <a:gd name="connsiteY10-1276" fmla="*/ 3168594 h 3173121"/>
              <a:gd name="connsiteX0-1277" fmla="*/ 1148733 w 2969045"/>
              <a:gd name="connsiteY0-1278" fmla="*/ 3168594 h 3173121"/>
              <a:gd name="connsiteX1-1279" fmla="*/ 0 w 2969045"/>
              <a:gd name="connsiteY1-1280" fmla="*/ 1749200 h 3173121"/>
              <a:gd name="connsiteX2-1281" fmla="*/ 449559 w 2969045"/>
              <a:gd name="connsiteY2-1282" fmla="*/ 2009927 h 3173121"/>
              <a:gd name="connsiteX3-1283" fmla="*/ 826277 w 2969045"/>
              <a:gd name="connsiteY3-1284" fmla="*/ 0 h 3173121"/>
              <a:gd name="connsiteX4-1285" fmla="*/ 2084415 w 2969045"/>
              <a:gd name="connsiteY4-1286" fmla="*/ 1294704 h 3173121"/>
              <a:gd name="connsiteX5-1287" fmla="*/ 2081534 w 2969045"/>
              <a:gd name="connsiteY5-1288" fmla="*/ 711461 h 3173121"/>
              <a:gd name="connsiteX6-1289" fmla="*/ 1581537 w 2969045"/>
              <a:gd name="connsiteY6-1290" fmla="*/ 3173121 h 3173121"/>
              <a:gd name="connsiteX7-1291" fmla="*/ 1237328 w 2969045"/>
              <a:gd name="connsiteY7-1292" fmla="*/ 1143558 h 3173121"/>
              <a:gd name="connsiteX8-1293" fmla="*/ 1162138 w 2969045"/>
              <a:gd name="connsiteY8-1294" fmla="*/ 2408222 h 3173121"/>
              <a:gd name="connsiteX9-1295" fmla="*/ 918927 w 2969045"/>
              <a:gd name="connsiteY9-1296" fmla="*/ 1697760 h 3173121"/>
              <a:gd name="connsiteX10-1297" fmla="*/ 1148733 w 2969045"/>
              <a:gd name="connsiteY10-1298" fmla="*/ 3168594 h 3173121"/>
              <a:gd name="connsiteX0-1299" fmla="*/ 1148733 w 2969045"/>
              <a:gd name="connsiteY0-1300" fmla="*/ 3168594 h 3173121"/>
              <a:gd name="connsiteX1-1301" fmla="*/ 0 w 2969045"/>
              <a:gd name="connsiteY1-1302" fmla="*/ 1749200 h 3173121"/>
              <a:gd name="connsiteX2-1303" fmla="*/ 449559 w 2969045"/>
              <a:gd name="connsiteY2-1304" fmla="*/ 2009927 h 3173121"/>
              <a:gd name="connsiteX3-1305" fmla="*/ 826277 w 2969045"/>
              <a:gd name="connsiteY3-1306" fmla="*/ 0 h 3173121"/>
              <a:gd name="connsiteX4-1307" fmla="*/ 2084415 w 2969045"/>
              <a:gd name="connsiteY4-1308" fmla="*/ 1294704 h 3173121"/>
              <a:gd name="connsiteX5-1309" fmla="*/ 2081534 w 2969045"/>
              <a:gd name="connsiteY5-1310" fmla="*/ 711461 h 3173121"/>
              <a:gd name="connsiteX6-1311" fmla="*/ 1581537 w 2969045"/>
              <a:gd name="connsiteY6-1312" fmla="*/ 3173121 h 3173121"/>
              <a:gd name="connsiteX7-1313" fmla="*/ 1237328 w 2969045"/>
              <a:gd name="connsiteY7-1314" fmla="*/ 1143558 h 3173121"/>
              <a:gd name="connsiteX8-1315" fmla="*/ 1162138 w 2969045"/>
              <a:gd name="connsiteY8-1316" fmla="*/ 2408222 h 3173121"/>
              <a:gd name="connsiteX9-1317" fmla="*/ 918927 w 2969045"/>
              <a:gd name="connsiteY9-1318" fmla="*/ 1697760 h 3173121"/>
              <a:gd name="connsiteX10-1319" fmla="*/ 1148733 w 2969045"/>
              <a:gd name="connsiteY10-1320" fmla="*/ 3168594 h 3173121"/>
              <a:gd name="connsiteX0-1321" fmla="*/ 1148733 w 2969045"/>
              <a:gd name="connsiteY0-1322" fmla="*/ 3168594 h 3173121"/>
              <a:gd name="connsiteX1-1323" fmla="*/ 0 w 2969045"/>
              <a:gd name="connsiteY1-1324" fmla="*/ 1749200 h 3173121"/>
              <a:gd name="connsiteX2-1325" fmla="*/ 449559 w 2969045"/>
              <a:gd name="connsiteY2-1326" fmla="*/ 2009927 h 3173121"/>
              <a:gd name="connsiteX3-1327" fmla="*/ 826277 w 2969045"/>
              <a:gd name="connsiteY3-1328" fmla="*/ 0 h 3173121"/>
              <a:gd name="connsiteX4-1329" fmla="*/ 2084415 w 2969045"/>
              <a:gd name="connsiteY4-1330" fmla="*/ 1294704 h 3173121"/>
              <a:gd name="connsiteX5-1331" fmla="*/ 2081534 w 2969045"/>
              <a:gd name="connsiteY5-1332" fmla="*/ 711461 h 3173121"/>
              <a:gd name="connsiteX6-1333" fmla="*/ 1581537 w 2969045"/>
              <a:gd name="connsiteY6-1334" fmla="*/ 3173121 h 3173121"/>
              <a:gd name="connsiteX7-1335" fmla="*/ 1237328 w 2969045"/>
              <a:gd name="connsiteY7-1336" fmla="*/ 1143558 h 3173121"/>
              <a:gd name="connsiteX8-1337" fmla="*/ 1162138 w 2969045"/>
              <a:gd name="connsiteY8-1338" fmla="*/ 2408222 h 3173121"/>
              <a:gd name="connsiteX9-1339" fmla="*/ 918927 w 2969045"/>
              <a:gd name="connsiteY9-1340" fmla="*/ 1697760 h 3173121"/>
              <a:gd name="connsiteX10-1341" fmla="*/ 1148733 w 2969045"/>
              <a:gd name="connsiteY10-1342" fmla="*/ 3168594 h 3173121"/>
              <a:gd name="connsiteX0-1343" fmla="*/ 1148733 w 2969045"/>
              <a:gd name="connsiteY0-1344" fmla="*/ 3168594 h 3173121"/>
              <a:gd name="connsiteX1-1345" fmla="*/ 0 w 2969045"/>
              <a:gd name="connsiteY1-1346" fmla="*/ 1749200 h 3173121"/>
              <a:gd name="connsiteX2-1347" fmla="*/ 449559 w 2969045"/>
              <a:gd name="connsiteY2-1348" fmla="*/ 2009927 h 3173121"/>
              <a:gd name="connsiteX3-1349" fmla="*/ 826277 w 2969045"/>
              <a:gd name="connsiteY3-1350" fmla="*/ 0 h 3173121"/>
              <a:gd name="connsiteX4-1351" fmla="*/ 2084415 w 2969045"/>
              <a:gd name="connsiteY4-1352" fmla="*/ 1294704 h 3173121"/>
              <a:gd name="connsiteX5-1353" fmla="*/ 2081534 w 2969045"/>
              <a:gd name="connsiteY5-1354" fmla="*/ 711461 h 3173121"/>
              <a:gd name="connsiteX6-1355" fmla="*/ 1581537 w 2969045"/>
              <a:gd name="connsiteY6-1356" fmla="*/ 3173121 h 3173121"/>
              <a:gd name="connsiteX7-1357" fmla="*/ 1237328 w 2969045"/>
              <a:gd name="connsiteY7-1358" fmla="*/ 1143558 h 3173121"/>
              <a:gd name="connsiteX8-1359" fmla="*/ 1162138 w 2969045"/>
              <a:gd name="connsiteY8-1360" fmla="*/ 2408222 h 3173121"/>
              <a:gd name="connsiteX9-1361" fmla="*/ 918927 w 2969045"/>
              <a:gd name="connsiteY9-1362" fmla="*/ 1697760 h 3173121"/>
              <a:gd name="connsiteX10-1363" fmla="*/ 1148733 w 2969045"/>
              <a:gd name="connsiteY10-1364" fmla="*/ 3168594 h 3173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1" name="Rounded Rectangle 25"/>
          <p:cNvSpPr/>
          <p:nvPr/>
        </p:nvSpPr>
        <p:spPr>
          <a:xfrm>
            <a:off x="8701514" y="2079645"/>
            <a:ext cx="462247" cy="3387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2" name="Block Arc 41"/>
          <p:cNvSpPr/>
          <p:nvPr/>
        </p:nvSpPr>
        <p:spPr>
          <a:xfrm>
            <a:off x="7505417" y="4452675"/>
            <a:ext cx="443618" cy="44923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3" name="Round Same Side Corner Rectangle 11"/>
          <p:cNvSpPr/>
          <p:nvPr/>
        </p:nvSpPr>
        <p:spPr>
          <a:xfrm rot="9900000">
            <a:off x="8099842" y="1208802"/>
            <a:ext cx="456645" cy="3878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4" name="Donut 39"/>
          <p:cNvSpPr/>
          <p:nvPr/>
        </p:nvSpPr>
        <p:spPr>
          <a:xfrm>
            <a:off x="3404287" y="3674575"/>
            <a:ext cx="453235" cy="4532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5" name="Freeform 25"/>
          <p:cNvSpPr/>
          <p:nvPr/>
        </p:nvSpPr>
        <p:spPr>
          <a:xfrm>
            <a:off x="6963833" y="2866977"/>
            <a:ext cx="329062" cy="407193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-1" fmla="*/ 371475 w 1600200"/>
              <a:gd name="connsiteY0-2" fmla="*/ 0 h 1917951"/>
              <a:gd name="connsiteX1-3" fmla="*/ 628650 w 1600200"/>
              <a:gd name="connsiteY1-4" fmla="*/ 584451 h 1917951"/>
              <a:gd name="connsiteX2-5" fmla="*/ 400050 w 1600200"/>
              <a:gd name="connsiteY2-6" fmla="*/ 622551 h 1917951"/>
              <a:gd name="connsiteX3-7" fmla="*/ 1019175 w 1600200"/>
              <a:gd name="connsiteY3-8" fmla="*/ 1498851 h 1917951"/>
              <a:gd name="connsiteX4-9" fmla="*/ 1219200 w 1600200"/>
              <a:gd name="connsiteY4-10" fmla="*/ 1298826 h 1917951"/>
              <a:gd name="connsiteX5-11" fmla="*/ 1600200 w 1600200"/>
              <a:gd name="connsiteY5-12" fmla="*/ 1727451 h 1917951"/>
              <a:gd name="connsiteX6-13" fmla="*/ 1038225 w 1600200"/>
              <a:gd name="connsiteY6-14" fmla="*/ 1917951 h 1917951"/>
              <a:gd name="connsiteX7-15" fmla="*/ 0 w 1600200"/>
              <a:gd name="connsiteY7-16" fmla="*/ 374901 h 1917951"/>
              <a:gd name="connsiteX8-17" fmla="*/ 371475 w 1600200"/>
              <a:gd name="connsiteY8-18" fmla="*/ 0 h 1917951"/>
              <a:gd name="connsiteX0-19" fmla="*/ 371475 w 1600200"/>
              <a:gd name="connsiteY0-20" fmla="*/ 1277 h 1919228"/>
              <a:gd name="connsiteX1-21" fmla="*/ 628650 w 1600200"/>
              <a:gd name="connsiteY1-22" fmla="*/ 585728 h 1919228"/>
              <a:gd name="connsiteX2-23" fmla="*/ 400050 w 1600200"/>
              <a:gd name="connsiteY2-24" fmla="*/ 623828 h 1919228"/>
              <a:gd name="connsiteX3-25" fmla="*/ 1019175 w 1600200"/>
              <a:gd name="connsiteY3-26" fmla="*/ 1500128 h 1919228"/>
              <a:gd name="connsiteX4-27" fmla="*/ 1219200 w 1600200"/>
              <a:gd name="connsiteY4-28" fmla="*/ 1300103 h 1919228"/>
              <a:gd name="connsiteX5-29" fmla="*/ 1600200 w 1600200"/>
              <a:gd name="connsiteY5-30" fmla="*/ 1728728 h 1919228"/>
              <a:gd name="connsiteX6-31" fmla="*/ 1038225 w 1600200"/>
              <a:gd name="connsiteY6-32" fmla="*/ 1919228 h 1919228"/>
              <a:gd name="connsiteX7-33" fmla="*/ 0 w 1600200"/>
              <a:gd name="connsiteY7-34" fmla="*/ 376178 h 1919228"/>
              <a:gd name="connsiteX8-35" fmla="*/ 371475 w 1600200"/>
              <a:gd name="connsiteY8-36" fmla="*/ 1277 h 1919228"/>
              <a:gd name="connsiteX0-37" fmla="*/ 371475 w 1600200"/>
              <a:gd name="connsiteY0-38" fmla="*/ 1277 h 1919228"/>
              <a:gd name="connsiteX1-39" fmla="*/ 628650 w 1600200"/>
              <a:gd name="connsiteY1-40" fmla="*/ 585728 h 1919228"/>
              <a:gd name="connsiteX2-41" fmla="*/ 400050 w 1600200"/>
              <a:gd name="connsiteY2-42" fmla="*/ 623828 h 1919228"/>
              <a:gd name="connsiteX3-43" fmla="*/ 1019175 w 1600200"/>
              <a:gd name="connsiteY3-44" fmla="*/ 1500128 h 1919228"/>
              <a:gd name="connsiteX4-45" fmla="*/ 1219200 w 1600200"/>
              <a:gd name="connsiteY4-46" fmla="*/ 1300103 h 1919228"/>
              <a:gd name="connsiteX5-47" fmla="*/ 1600200 w 1600200"/>
              <a:gd name="connsiteY5-48" fmla="*/ 1728728 h 1919228"/>
              <a:gd name="connsiteX6-49" fmla="*/ 1038225 w 1600200"/>
              <a:gd name="connsiteY6-50" fmla="*/ 1919228 h 1919228"/>
              <a:gd name="connsiteX7-51" fmla="*/ 0 w 1600200"/>
              <a:gd name="connsiteY7-52" fmla="*/ 376178 h 1919228"/>
              <a:gd name="connsiteX8-53" fmla="*/ 371475 w 1600200"/>
              <a:gd name="connsiteY8-54" fmla="*/ 1277 h 1919228"/>
              <a:gd name="connsiteX0-55" fmla="*/ 371475 w 1600200"/>
              <a:gd name="connsiteY0-56" fmla="*/ 1544 h 1919495"/>
              <a:gd name="connsiteX1-57" fmla="*/ 628650 w 1600200"/>
              <a:gd name="connsiteY1-58" fmla="*/ 585995 h 1919495"/>
              <a:gd name="connsiteX2-59" fmla="*/ 400050 w 1600200"/>
              <a:gd name="connsiteY2-60" fmla="*/ 624095 h 1919495"/>
              <a:gd name="connsiteX3-61" fmla="*/ 1019175 w 1600200"/>
              <a:gd name="connsiteY3-62" fmla="*/ 1500395 h 1919495"/>
              <a:gd name="connsiteX4-63" fmla="*/ 1219200 w 1600200"/>
              <a:gd name="connsiteY4-64" fmla="*/ 1300370 h 1919495"/>
              <a:gd name="connsiteX5-65" fmla="*/ 1600200 w 1600200"/>
              <a:gd name="connsiteY5-66" fmla="*/ 1728995 h 1919495"/>
              <a:gd name="connsiteX6-67" fmla="*/ 1038225 w 1600200"/>
              <a:gd name="connsiteY6-68" fmla="*/ 1919495 h 1919495"/>
              <a:gd name="connsiteX7-69" fmla="*/ 0 w 1600200"/>
              <a:gd name="connsiteY7-70" fmla="*/ 376445 h 1919495"/>
              <a:gd name="connsiteX8-71" fmla="*/ 371475 w 1600200"/>
              <a:gd name="connsiteY8-72" fmla="*/ 1544 h 1919495"/>
              <a:gd name="connsiteX0-73" fmla="*/ 371475 w 1600200"/>
              <a:gd name="connsiteY0-74" fmla="*/ 1487 h 1919438"/>
              <a:gd name="connsiteX1-75" fmla="*/ 568075 w 1600200"/>
              <a:gd name="connsiteY1-76" fmla="*/ 603245 h 1919438"/>
              <a:gd name="connsiteX2-77" fmla="*/ 400050 w 1600200"/>
              <a:gd name="connsiteY2-78" fmla="*/ 624038 h 1919438"/>
              <a:gd name="connsiteX3-79" fmla="*/ 1019175 w 1600200"/>
              <a:gd name="connsiteY3-80" fmla="*/ 1500338 h 1919438"/>
              <a:gd name="connsiteX4-81" fmla="*/ 1219200 w 1600200"/>
              <a:gd name="connsiteY4-82" fmla="*/ 1300313 h 1919438"/>
              <a:gd name="connsiteX5-83" fmla="*/ 1600200 w 1600200"/>
              <a:gd name="connsiteY5-84" fmla="*/ 1728938 h 1919438"/>
              <a:gd name="connsiteX6-85" fmla="*/ 1038225 w 1600200"/>
              <a:gd name="connsiteY6-86" fmla="*/ 1919438 h 1919438"/>
              <a:gd name="connsiteX7-87" fmla="*/ 0 w 1600200"/>
              <a:gd name="connsiteY7-88" fmla="*/ 376388 h 1919438"/>
              <a:gd name="connsiteX8-89" fmla="*/ 371475 w 1600200"/>
              <a:gd name="connsiteY8-90" fmla="*/ 1487 h 1919438"/>
              <a:gd name="connsiteX0-91" fmla="*/ 371475 w 1600200"/>
              <a:gd name="connsiteY0-92" fmla="*/ 1032 h 1918983"/>
              <a:gd name="connsiteX1-93" fmla="*/ 568075 w 1600200"/>
              <a:gd name="connsiteY1-94" fmla="*/ 602790 h 1918983"/>
              <a:gd name="connsiteX2-95" fmla="*/ 400050 w 1600200"/>
              <a:gd name="connsiteY2-96" fmla="*/ 623583 h 1918983"/>
              <a:gd name="connsiteX3-97" fmla="*/ 1019175 w 1600200"/>
              <a:gd name="connsiteY3-98" fmla="*/ 1499883 h 1918983"/>
              <a:gd name="connsiteX4-99" fmla="*/ 1219200 w 1600200"/>
              <a:gd name="connsiteY4-100" fmla="*/ 1299858 h 1918983"/>
              <a:gd name="connsiteX5-101" fmla="*/ 1600200 w 1600200"/>
              <a:gd name="connsiteY5-102" fmla="*/ 1728483 h 1918983"/>
              <a:gd name="connsiteX6-103" fmla="*/ 1038225 w 1600200"/>
              <a:gd name="connsiteY6-104" fmla="*/ 1918983 h 1918983"/>
              <a:gd name="connsiteX7-105" fmla="*/ 0 w 1600200"/>
              <a:gd name="connsiteY7-106" fmla="*/ 375933 h 1918983"/>
              <a:gd name="connsiteX8-107" fmla="*/ 371475 w 1600200"/>
              <a:gd name="connsiteY8-108" fmla="*/ 1032 h 1918983"/>
              <a:gd name="connsiteX0-109" fmla="*/ 371475 w 1600200"/>
              <a:gd name="connsiteY0-110" fmla="*/ 1088 h 1919039"/>
              <a:gd name="connsiteX1-111" fmla="*/ 568075 w 1600200"/>
              <a:gd name="connsiteY1-112" fmla="*/ 602846 h 1919039"/>
              <a:gd name="connsiteX2-113" fmla="*/ 400050 w 1600200"/>
              <a:gd name="connsiteY2-114" fmla="*/ 623639 h 1919039"/>
              <a:gd name="connsiteX3-115" fmla="*/ 1019175 w 1600200"/>
              <a:gd name="connsiteY3-116" fmla="*/ 1499939 h 1919039"/>
              <a:gd name="connsiteX4-117" fmla="*/ 1219200 w 1600200"/>
              <a:gd name="connsiteY4-118" fmla="*/ 1299914 h 1919039"/>
              <a:gd name="connsiteX5-119" fmla="*/ 1600200 w 1600200"/>
              <a:gd name="connsiteY5-120" fmla="*/ 1728539 h 1919039"/>
              <a:gd name="connsiteX6-121" fmla="*/ 1038225 w 1600200"/>
              <a:gd name="connsiteY6-122" fmla="*/ 1919039 h 1919039"/>
              <a:gd name="connsiteX7-123" fmla="*/ 0 w 1600200"/>
              <a:gd name="connsiteY7-124" fmla="*/ 375989 h 1919039"/>
              <a:gd name="connsiteX8-125" fmla="*/ 371475 w 1600200"/>
              <a:gd name="connsiteY8-126" fmla="*/ 1088 h 1919039"/>
              <a:gd name="connsiteX0-127" fmla="*/ 371475 w 1600200"/>
              <a:gd name="connsiteY0-128" fmla="*/ 1088 h 1919039"/>
              <a:gd name="connsiteX1-129" fmla="*/ 568075 w 1600200"/>
              <a:gd name="connsiteY1-130" fmla="*/ 602846 h 1919039"/>
              <a:gd name="connsiteX2-131" fmla="*/ 400050 w 1600200"/>
              <a:gd name="connsiteY2-132" fmla="*/ 623639 h 1919039"/>
              <a:gd name="connsiteX3-133" fmla="*/ 1019175 w 1600200"/>
              <a:gd name="connsiteY3-134" fmla="*/ 1499939 h 1919039"/>
              <a:gd name="connsiteX4-135" fmla="*/ 1219200 w 1600200"/>
              <a:gd name="connsiteY4-136" fmla="*/ 1299914 h 1919039"/>
              <a:gd name="connsiteX5-137" fmla="*/ 1600200 w 1600200"/>
              <a:gd name="connsiteY5-138" fmla="*/ 1728539 h 1919039"/>
              <a:gd name="connsiteX6-139" fmla="*/ 1038225 w 1600200"/>
              <a:gd name="connsiteY6-140" fmla="*/ 1919039 h 1919039"/>
              <a:gd name="connsiteX7-141" fmla="*/ 0 w 1600200"/>
              <a:gd name="connsiteY7-142" fmla="*/ 375989 h 1919039"/>
              <a:gd name="connsiteX8-143" fmla="*/ 371475 w 1600200"/>
              <a:gd name="connsiteY8-144" fmla="*/ 1088 h 1919039"/>
              <a:gd name="connsiteX0-145" fmla="*/ 371475 w 1600200"/>
              <a:gd name="connsiteY0-146" fmla="*/ 1118 h 1919069"/>
              <a:gd name="connsiteX1-147" fmla="*/ 568075 w 1600200"/>
              <a:gd name="connsiteY1-148" fmla="*/ 602876 h 1919069"/>
              <a:gd name="connsiteX2-149" fmla="*/ 400050 w 1600200"/>
              <a:gd name="connsiteY2-150" fmla="*/ 623669 h 1919069"/>
              <a:gd name="connsiteX3-151" fmla="*/ 1019175 w 1600200"/>
              <a:gd name="connsiteY3-152" fmla="*/ 1499969 h 1919069"/>
              <a:gd name="connsiteX4-153" fmla="*/ 1219200 w 1600200"/>
              <a:gd name="connsiteY4-154" fmla="*/ 1299944 h 1919069"/>
              <a:gd name="connsiteX5-155" fmla="*/ 1600200 w 1600200"/>
              <a:gd name="connsiteY5-156" fmla="*/ 1728569 h 1919069"/>
              <a:gd name="connsiteX6-157" fmla="*/ 1038225 w 1600200"/>
              <a:gd name="connsiteY6-158" fmla="*/ 1919069 h 1919069"/>
              <a:gd name="connsiteX7-159" fmla="*/ 0 w 1600200"/>
              <a:gd name="connsiteY7-160" fmla="*/ 376019 h 1919069"/>
              <a:gd name="connsiteX8-161" fmla="*/ 371475 w 1600200"/>
              <a:gd name="connsiteY8-162" fmla="*/ 1118 h 1919069"/>
              <a:gd name="connsiteX0-163" fmla="*/ 371475 w 1600200"/>
              <a:gd name="connsiteY0-164" fmla="*/ 1118 h 1919069"/>
              <a:gd name="connsiteX1-165" fmla="*/ 568075 w 1600200"/>
              <a:gd name="connsiteY1-166" fmla="*/ 602876 h 1919069"/>
              <a:gd name="connsiteX2-167" fmla="*/ 408703 w 1600200"/>
              <a:gd name="connsiteY2-168" fmla="*/ 643860 h 1919069"/>
              <a:gd name="connsiteX3-169" fmla="*/ 1019175 w 1600200"/>
              <a:gd name="connsiteY3-170" fmla="*/ 1499969 h 1919069"/>
              <a:gd name="connsiteX4-171" fmla="*/ 1219200 w 1600200"/>
              <a:gd name="connsiteY4-172" fmla="*/ 1299944 h 1919069"/>
              <a:gd name="connsiteX5-173" fmla="*/ 1600200 w 1600200"/>
              <a:gd name="connsiteY5-174" fmla="*/ 1728569 h 1919069"/>
              <a:gd name="connsiteX6-175" fmla="*/ 1038225 w 1600200"/>
              <a:gd name="connsiteY6-176" fmla="*/ 1919069 h 1919069"/>
              <a:gd name="connsiteX7-177" fmla="*/ 0 w 1600200"/>
              <a:gd name="connsiteY7-178" fmla="*/ 376019 h 1919069"/>
              <a:gd name="connsiteX8-179" fmla="*/ 371475 w 1600200"/>
              <a:gd name="connsiteY8-180" fmla="*/ 1118 h 1919069"/>
              <a:gd name="connsiteX0-181" fmla="*/ 371475 w 1600200"/>
              <a:gd name="connsiteY0-182" fmla="*/ 1118 h 1919069"/>
              <a:gd name="connsiteX1-183" fmla="*/ 568075 w 1600200"/>
              <a:gd name="connsiteY1-184" fmla="*/ 602876 h 1919069"/>
              <a:gd name="connsiteX2-185" fmla="*/ 359666 w 1600200"/>
              <a:gd name="connsiteY2-186" fmla="*/ 643860 h 1919069"/>
              <a:gd name="connsiteX3-187" fmla="*/ 1019175 w 1600200"/>
              <a:gd name="connsiteY3-188" fmla="*/ 1499969 h 1919069"/>
              <a:gd name="connsiteX4-189" fmla="*/ 1219200 w 1600200"/>
              <a:gd name="connsiteY4-190" fmla="*/ 1299944 h 1919069"/>
              <a:gd name="connsiteX5-191" fmla="*/ 1600200 w 1600200"/>
              <a:gd name="connsiteY5-192" fmla="*/ 1728569 h 1919069"/>
              <a:gd name="connsiteX6-193" fmla="*/ 1038225 w 1600200"/>
              <a:gd name="connsiteY6-194" fmla="*/ 1919069 h 1919069"/>
              <a:gd name="connsiteX7-195" fmla="*/ 0 w 1600200"/>
              <a:gd name="connsiteY7-196" fmla="*/ 376019 h 1919069"/>
              <a:gd name="connsiteX8-197" fmla="*/ 371475 w 1600200"/>
              <a:gd name="connsiteY8-198" fmla="*/ 1118 h 1919069"/>
              <a:gd name="connsiteX0-199" fmla="*/ 371475 w 1600200"/>
              <a:gd name="connsiteY0-200" fmla="*/ 1118 h 1919069"/>
              <a:gd name="connsiteX1-201" fmla="*/ 568075 w 1600200"/>
              <a:gd name="connsiteY1-202" fmla="*/ 602876 h 1919069"/>
              <a:gd name="connsiteX2-203" fmla="*/ 374089 w 1600200"/>
              <a:gd name="connsiteY2-204" fmla="*/ 646744 h 1919069"/>
              <a:gd name="connsiteX3-205" fmla="*/ 1019175 w 1600200"/>
              <a:gd name="connsiteY3-206" fmla="*/ 1499969 h 1919069"/>
              <a:gd name="connsiteX4-207" fmla="*/ 1219200 w 1600200"/>
              <a:gd name="connsiteY4-208" fmla="*/ 1299944 h 1919069"/>
              <a:gd name="connsiteX5-209" fmla="*/ 1600200 w 1600200"/>
              <a:gd name="connsiteY5-210" fmla="*/ 1728569 h 1919069"/>
              <a:gd name="connsiteX6-211" fmla="*/ 1038225 w 1600200"/>
              <a:gd name="connsiteY6-212" fmla="*/ 1919069 h 1919069"/>
              <a:gd name="connsiteX7-213" fmla="*/ 0 w 1600200"/>
              <a:gd name="connsiteY7-214" fmla="*/ 376019 h 1919069"/>
              <a:gd name="connsiteX8-215" fmla="*/ 371475 w 1600200"/>
              <a:gd name="connsiteY8-216" fmla="*/ 1118 h 1919069"/>
              <a:gd name="connsiteX0-217" fmla="*/ 371475 w 1600200"/>
              <a:gd name="connsiteY0-218" fmla="*/ 1118 h 1919069"/>
              <a:gd name="connsiteX1-219" fmla="*/ 568075 w 1600200"/>
              <a:gd name="connsiteY1-220" fmla="*/ 602876 h 1919069"/>
              <a:gd name="connsiteX2-221" fmla="*/ 374089 w 1600200"/>
              <a:gd name="connsiteY2-222" fmla="*/ 646744 h 1919069"/>
              <a:gd name="connsiteX3-223" fmla="*/ 1019175 w 1600200"/>
              <a:gd name="connsiteY3-224" fmla="*/ 1499969 h 1919069"/>
              <a:gd name="connsiteX4-225" fmla="*/ 1219200 w 1600200"/>
              <a:gd name="connsiteY4-226" fmla="*/ 1299944 h 1919069"/>
              <a:gd name="connsiteX5-227" fmla="*/ 1600200 w 1600200"/>
              <a:gd name="connsiteY5-228" fmla="*/ 1728569 h 1919069"/>
              <a:gd name="connsiteX6-229" fmla="*/ 1038225 w 1600200"/>
              <a:gd name="connsiteY6-230" fmla="*/ 1919069 h 1919069"/>
              <a:gd name="connsiteX7-231" fmla="*/ 0 w 1600200"/>
              <a:gd name="connsiteY7-232" fmla="*/ 376019 h 1919069"/>
              <a:gd name="connsiteX8-233" fmla="*/ 371475 w 1600200"/>
              <a:gd name="connsiteY8-234" fmla="*/ 1118 h 1919069"/>
              <a:gd name="connsiteX0-235" fmla="*/ 371475 w 1600200"/>
              <a:gd name="connsiteY0-236" fmla="*/ 1118 h 1919069"/>
              <a:gd name="connsiteX1-237" fmla="*/ 568075 w 1600200"/>
              <a:gd name="connsiteY1-238" fmla="*/ 602876 h 1919069"/>
              <a:gd name="connsiteX2-239" fmla="*/ 374089 w 1600200"/>
              <a:gd name="connsiteY2-240" fmla="*/ 646744 h 1919069"/>
              <a:gd name="connsiteX3-241" fmla="*/ 1019175 w 1600200"/>
              <a:gd name="connsiteY3-242" fmla="*/ 1499969 h 1919069"/>
              <a:gd name="connsiteX4-243" fmla="*/ 1219200 w 1600200"/>
              <a:gd name="connsiteY4-244" fmla="*/ 1299944 h 1919069"/>
              <a:gd name="connsiteX5-245" fmla="*/ 1600200 w 1600200"/>
              <a:gd name="connsiteY5-246" fmla="*/ 1728569 h 1919069"/>
              <a:gd name="connsiteX6-247" fmla="*/ 1038225 w 1600200"/>
              <a:gd name="connsiteY6-248" fmla="*/ 1919069 h 1919069"/>
              <a:gd name="connsiteX7-249" fmla="*/ 0 w 1600200"/>
              <a:gd name="connsiteY7-250" fmla="*/ 376019 h 1919069"/>
              <a:gd name="connsiteX8-251" fmla="*/ 371475 w 1600200"/>
              <a:gd name="connsiteY8-252" fmla="*/ 1118 h 1919069"/>
              <a:gd name="connsiteX0-253" fmla="*/ 371475 w 1600200"/>
              <a:gd name="connsiteY0-254" fmla="*/ 1118 h 1919069"/>
              <a:gd name="connsiteX1-255" fmla="*/ 568075 w 1600200"/>
              <a:gd name="connsiteY1-256" fmla="*/ 602876 h 1919069"/>
              <a:gd name="connsiteX2-257" fmla="*/ 374089 w 1600200"/>
              <a:gd name="connsiteY2-258" fmla="*/ 646744 h 1919069"/>
              <a:gd name="connsiteX3-259" fmla="*/ 1019175 w 1600200"/>
              <a:gd name="connsiteY3-260" fmla="*/ 1499969 h 1919069"/>
              <a:gd name="connsiteX4-261" fmla="*/ 1219200 w 1600200"/>
              <a:gd name="connsiteY4-262" fmla="*/ 1299944 h 1919069"/>
              <a:gd name="connsiteX5-263" fmla="*/ 1600200 w 1600200"/>
              <a:gd name="connsiteY5-264" fmla="*/ 1728569 h 1919069"/>
              <a:gd name="connsiteX6-265" fmla="*/ 1038225 w 1600200"/>
              <a:gd name="connsiteY6-266" fmla="*/ 1919069 h 1919069"/>
              <a:gd name="connsiteX7-267" fmla="*/ 0 w 1600200"/>
              <a:gd name="connsiteY7-268" fmla="*/ 376019 h 1919069"/>
              <a:gd name="connsiteX8-269" fmla="*/ 371475 w 1600200"/>
              <a:gd name="connsiteY8-270" fmla="*/ 1118 h 1919069"/>
              <a:gd name="connsiteX0-271" fmla="*/ 371475 w 1600200"/>
              <a:gd name="connsiteY0-272" fmla="*/ 1118 h 1919069"/>
              <a:gd name="connsiteX1-273" fmla="*/ 568075 w 1600200"/>
              <a:gd name="connsiteY1-274" fmla="*/ 602876 h 1919069"/>
              <a:gd name="connsiteX2-275" fmla="*/ 374089 w 1600200"/>
              <a:gd name="connsiteY2-276" fmla="*/ 646744 h 1919069"/>
              <a:gd name="connsiteX3-277" fmla="*/ 1019175 w 1600200"/>
              <a:gd name="connsiteY3-278" fmla="*/ 1499969 h 1919069"/>
              <a:gd name="connsiteX4-279" fmla="*/ 1219200 w 1600200"/>
              <a:gd name="connsiteY4-280" fmla="*/ 1299944 h 1919069"/>
              <a:gd name="connsiteX5-281" fmla="*/ 1600200 w 1600200"/>
              <a:gd name="connsiteY5-282" fmla="*/ 1728569 h 1919069"/>
              <a:gd name="connsiteX6-283" fmla="*/ 1038225 w 1600200"/>
              <a:gd name="connsiteY6-284" fmla="*/ 1919069 h 1919069"/>
              <a:gd name="connsiteX7-285" fmla="*/ 0 w 1600200"/>
              <a:gd name="connsiteY7-286" fmla="*/ 376019 h 1919069"/>
              <a:gd name="connsiteX8-287" fmla="*/ 371475 w 1600200"/>
              <a:gd name="connsiteY8-288" fmla="*/ 1118 h 1919069"/>
              <a:gd name="connsiteX0-289" fmla="*/ 371475 w 1600200"/>
              <a:gd name="connsiteY0-290" fmla="*/ 1118 h 1919069"/>
              <a:gd name="connsiteX1-291" fmla="*/ 568075 w 1600200"/>
              <a:gd name="connsiteY1-292" fmla="*/ 602876 h 1919069"/>
              <a:gd name="connsiteX2-293" fmla="*/ 374089 w 1600200"/>
              <a:gd name="connsiteY2-294" fmla="*/ 646744 h 1919069"/>
              <a:gd name="connsiteX3-295" fmla="*/ 1019175 w 1600200"/>
              <a:gd name="connsiteY3-296" fmla="*/ 1499969 h 1919069"/>
              <a:gd name="connsiteX4-297" fmla="*/ 1219200 w 1600200"/>
              <a:gd name="connsiteY4-298" fmla="*/ 1299944 h 1919069"/>
              <a:gd name="connsiteX5-299" fmla="*/ 1600200 w 1600200"/>
              <a:gd name="connsiteY5-300" fmla="*/ 1728569 h 1919069"/>
              <a:gd name="connsiteX6-301" fmla="*/ 1038225 w 1600200"/>
              <a:gd name="connsiteY6-302" fmla="*/ 1919069 h 1919069"/>
              <a:gd name="connsiteX7-303" fmla="*/ 0 w 1600200"/>
              <a:gd name="connsiteY7-304" fmla="*/ 376019 h 1919069"/>
              <a:gd name="connsiteX8-305" fmla="*/ 371475 w 1600200"/>
              <a:gd name="connsiteY8-306" fmla="*/ 1118 h 1919069"/>
              <a:gd name="connsiteX0-307" fmla="*/ 371475 w 1600200"/>
              <a:gd name="connsiteY0-308" fmla="*/ 1118 h 1919069"/>
              <a:gd name="connsiteX1-309" fmla="*/ 568075 w 1600200"/>
              <a:gd name="connsiteY1-310" fmla="*/ 602876 h 1919069"/>
              <a:gd name="connsiteX2-311" fmla="*/ 374089 w 1600200"/>
              <a:gd name="connsiteY2-312" fmla="*/ 646744 h 1919069"/>
              <a:gd name="connsiteX3-313" fmla="*/ 1019175 w 1600200"/>
              <a:gd name="connsiteY3-314" fmla="*/ 1499969 h 1919069"/>
              <a:gd name="connsiteX4-315" fmla="*/ 1219200 w 1600200"/>
              <a:gd name="connsiteY4-316" fmla="*/ 1299944 h 1919069"/>
              <a:gd name="connsiteX5-317" fmla="*/ 1600200 w 1600200"/>
              <a:gd name="connsiteY5-318" fmla="*/ 1728569 h 1919069"/>
              <a:gd name="connsiteX6-319" fmla="*/ 1038225 w 1600200"/>
              <a:gd name="connsiteY6-320" fmla="*/ 1919069 h 1919069"/>
              <a:gd name="connsiteX7-321" fmla="*/ 0 w 1600200"/>
              <a:gd name="connsiteY7-322" fmla="*/ 376019 h 1919069"/>
              <a:gd name="connsiteX8-323" fmla="*/ 371475 w 1600200"/>
              <a:gd name="connsiteY8-324" fmla="*/ 1118 h 1919069"/>
              <a:gd name="connsiteX0-325" fmla="*/ 371475 w 1600200"/>
              <a:gd name="connsiteY0-326" fmla="*/ 1118 h 1919069"/>
              <a:gd name="connsiteX1-327" fmla="*/ 568075 w 1600200"/>
              <a:gd name="connsiteY1-328" fmla="*/ 602876 h 1919069"/>
              <a:gd name="connsiteX2-329" fmla="*/ 374089 w 1600200"/>
              <a:gd name="connsiteY2-330" fmla="*/ 646744 h 1919069"/>
              <a:gd name="connsiteX3-331" fmla="*/ 970138 w 1600200"/>
              <a:gd name="connsiteY3-332" fmla="*/ 1517276 h 1919069"/>
              <a:gd name="connsiteX4-333" fmla="*/ 1219200 w 1600200"/>
              <a:gd name="connsiteY4-334" fmla="*/ 1299944 h 1919069"/>
              <a:gd name="connsiteX5-335" fmla="*/ 1600200 w 1600200"/>
              <a:gd name="connsiteY5-336" fmla="*/ 1728569 h 1919069"/>
              <a:gd name="connsiteX6-337" fmla="*/ 1038225 w 1600200"/>
              <a:gd name="connsiteY6-338" fmla="*/ 1919069 h 1919069"/>
              <a:gd name="connsiteX7-339" fmla="*/ 0 w 1600200"/>
              <a:gd name="connsiteY7-340" fmla="*/ 376019 h 1919069"/>
              <a:gd name="connsiteX8-341" fmla="*/ 371475 w 1600200"/>
              <a:gd name="connsiteY8-342" fmla="*/ 1118 h 1919069"/>
              <a:gd name="connsiteX0-343" fmla="*/ 371475 w 1600200"/>
              <a:gd name="connsiteY0-344" fmla="*/ 1118 h 1919069"/>
              <a:gd name="connsiteX1-345" fmla="*/ 568075 w 1600200"/>
              <a:gd name="connsiteY1-346" fmla="*/ 602876 h 1919069"/>
              <a:gd name="connsiteX2-347" fmla="*/ 374089 w 1600200"/>
              <a:gd name="connsiteY2-348" fmla="*/ 646744 h 1919069"/>
              <a:gd name="connsiteX3-349" fmla="*/ 1010522 w 1600200"/>
              <a:gd name="connsiteY3-350" fmla="*/ 1534584 h 1919069"/>
              <a:gd name="connsiteX4-351" fmla="*/ 1219200 w 1600200"/>
              <a:gd name="connsiteY4-352" fmla="*/ 1299944 h 1919069"/>
              <a:gd name="connsiteX5-353" fmla="*/ 1600200 w 1600200"/>
              <a:gd name="connsiteY5-354" fmla="*/ 1728569 h 1919069"/>
              <a:gd name="connsiteX6-355" fmla="*/ 1038225 w 1600200"/>
              <a:gd name="connsiteY6-356" fmla="*/ 1919069 h 1919069"/>
              <a:gd name="connsiteX7-357" fmla="*/ 0 w 1600200"/>
              <a:gd name="connsiteY7-358" fmla="*/ 376019 h 1919069"/>
              <a:gd name="connsiteX8-359" fmla="*/ 371475 w 1600200"/>
              <a:gd name="connsiteY8-360" fmla="*/ 1118 h 1919069"/>
              <a:gd name="connsiteX0-361" fmla="*/ 371475 w 1600200"/>
              <a:gd name="connsiteY0-362" fmla="*/ 1118 h 1919069"/>
              <a:gd name="connsiteX1-363" fmla="*/ 568075 w 1600200"/>
              <a:gd name="connsiteY1-364" fmla="*/ 602876 h 1919069"/>
              <a:gd name="connsiteX2-365" fmla="*/ 374089 w 1600200"/>
              <a:gd name="connsiteY2-366" fmla="*/ 646744 h 1919069"/>
              <a:gd name="connsiteX3-367" fmla="*/ 996099 w 1600200"/>
              <a:gd name="connsiteY3-368" fmla="*/ 1546122 h 1919069"/>
              <a:gd name="connsiteX4-369" fmla="*/ 1219200 w 1600200"/>
              <a:gd name="connsiteY4-370" fmla="*/ 1299944 h 1919069"/>
              <a:gd name="connsiteX5-371" fmla="*/ 1600200 w 1600200"/>
              <a:gd name="connsiteY5-372" fmla="*/ 1728569 h 1919069"/>
              <a:gd name="connsiteX6-373" fmla="*/ 1038225 w 1600200"/>
              <a:gd name="connsiteY6-374" fmla="*/ 1919069 h 1919069"/>
              <a:gd name="connsiteX7-375" fmla="*/ 0 w 1600200"/>
              <a:gd name="connsiteY7-376" fmla="*/ 376019 h 1919069"/>
              <a:gd name="connsiteX8-377" fmla="*/ 371475 w 1600200"/>
              <a:gd name="connsiteY8-378" fmla="*/ 1118 h 1919069"/>
              <a:gd name="connsiteX0-379" fmla="*/ 371475 w 1600200"/>
              <a:gd name="connsiteY0-380" fmla="*/ 1118 h 1919069"/>
              <a:gd name="connsiteX1-381" fmla="*/ 568075 w 1600200"/>
              <a:gd name="connsiteY1-382" fmla="*/ 602876 h 1919069"/>
              <a:gd name="connsiteX2-383" fmla="*/ 374089 w 1600200"/>
              <a:gd name="connsiteY2-384" fmla="*/ 646744 h 1919069"/>
              <a:gd name="connsiteX3-385" fmla="*/ 987445 w 1600200"/>
              <a:gd name="connsiteY3-386" fmla="*/ 1528815 h 1919069"/>
              <a:gd name="connsiteX4-387" fmla="*/ 1219200 w 1600200"/>
              <a:gd name="connsiteY4-388" fmla="*/ 1299944 h 1919069"/>
              <a:gd name="connsiteX5-389" fmla="*/ 1600200 w 1600200"/>
              <a:gd name="connsiteY5-390" fmla="*/ 1728569 h 1919069"/>
              <a:gd name="connsiteX6-391" fmla="*/ 1038225 w 1600200"/>
              <a:gd name="connsiteY6-392" fmla="*/ 1919069 h 1919069"/>
              <a:gd name="connsiteX7-393" fmla="*/ 0 w 1600200"/>
              <a:gd name="connsiteY7-394" fmla="*/ 376019 h 1919069"/>
              <a:gd name="connsiteX8-395" fmla="*/ 371475 w 1600200"/>
              <a:gd name="connsiteY8-396" fmla="*/ 1118 h 1919069"/>
              <a:gd name="connsiteX0-397" fmla="*/ 371475 w 1600200"/>
              <a:gd name="connsiteY0-398" fmla="*/ 1118 h 1919069"/>
              <a:gd name="connsiteX1-399" fmla="*/ 568075 w 1600200"/>
              <a:gd name="connsiteY1-400" fmla="*/ 602876 h 1919069"/>
              <a:gd name="connsiteX2-401" fmla="*/ 374089 w 1600200"/>
              <a:gd name="connsiteY2-402" fmla="*/ 646744 h 1919069"/>
              <a:gd name="connsiteX3-403" fmla="*/ 987445 w 1600200"/>
              <a:gd name="connsiteY3-404" fmla="*/ 1528815 h 1919069"/>
              <a:gd name="connsiteX4-405" fmla="*/ 1219200 w 1600200"/>
              <a:gd name="connsiteY4-406" fmla="*/ 1299944 h 1919069"/>
              <a:gd name="connsiteX5-407" fmla="*/ 1600200 w 1600200"/>
              <a:gd name="connsiteY5-408" fmla="*/ 1728569 h 1919069"/>
              <a:gd name="connsiteX6-409" fmla="*/ 1038225 w 1600200"/>
              <a:gd name="connsiteY6-410" fmla="*/ 1919069 h 1919069"/>
              <a:gd name="connsiteX7-411" fmla="*/ 0 w 1600200"/>
              <a:gd name="connsiteY7-412" fmla="*/ 376019 h 1919069"/>
              <a:gd name="connsiteX8-413" fmla="*/ 371475 w 1600200"/>
              <a:gd name="connsiteY8-414" fmla="*/ 1118 h 1919069"/>
              <a:gd name="connsiteX0-415" fmla="*/ 371475 w 1600200"/>
              <a:gd name="connsiteY0-416" fmla="*/ 1118 h 1919069"/>
              <a:gd name="connsiteX1-417" fmla="*/ 568075 w 1600200"/>
              <a:gd name="connsiteY1-418" fmla="*/ 602876 h 1919069"/>
              <a:gd name="connsiteX2-419" fmla="*/ 374089 w 1600200"/>
              <a:gd name="connsiteY2-420" fmla="*/ 646744 h 1919069"/>
              <a:gd name="connsiteX3-421" fmla="*/ 987445 w 1600200"/>
              <a:gd name="connsiteY3-422" fmla="*/ 1528815 h 1919069"/>
              <a:gd name="connsiteX4-423" fmla="*/ 1219200 w 1600200"/>
              <a:gd name="connsiteY4-424" fmla="*/ 1299944 h 1919069"/>
              <a:gd name="connsiteX5-425" fmla="*/ 1600200 w 1600200"/>
              <a:gd name="connsiteY5-426" fmla="*/ 1728569 h 1919069"/>
              <a:gd name="connsiteX6-427" fmla="*/ 1038225 w 1600200"/>
              <a:gd name="connsiteY6-428" fmla="*/ 1919069 h 1919069"/>
              <a:gd name="connsiteX7-429" fmla="*/ 0 w 1600200"/>
              <a:gd name="connsiteY7-430" fmla="*/ 376019 h 1919069"/>
              <a:gd name="connsiteX8-431" fmla="*/ 371475 w 1600200"/>
              <a:gd name="connsiteY8-432" fmla="*/ 1118 h 1919069"/>
              <a:gd name="connsiteX0-433" fmla="*/ 371475 w 1600200"/>
              <a:gd name="connsiteY0-434" fmla="*/ 1118 h 1919069"/>
              <a:gd name="connsiteX1-435" fmla="*/ 568075 w 1600200"/>
              <a:gd name="connsiteY1-436" fmla="*/ 602876 h 1919069"/>
              <a:gd name="connsiteX2-437" fmla="*/ 374089 w 1600200"/>
              <a:gd name="connsiteY2-438" fmla="*/ 646744 h 1919069"/>
              <a:gd name="connsiteX3-439" fmla="*/ 987445 w 1600200"/>
              <a:gd name="connsiteY3-440" fmla="*/ 1528815 h 1919069"/>
              <a:gd name="connsiteX4-441" fmla="*/ 1219200 w 1600200"/>
              <a:gd name="connsiteY4-442" fmla="*/ 1299944 h 1919069"/>
              <a:gd name="connsiteX5-443" fmla="*/ 1600200 w 1600200"/>
              <a:gd name="connsiteY5-444" fmla="*/ 1728569 h 1919069"/>
              <a:gd name="connsiteX6-445" fmla="*/ 1038225 w 1600200"/>
              <a:gd name="connsiteY6-446" fmla="*/ 1919069 h 1919069"/>
              <a:gd name="connsiteX7-447" fmla="*/ 0 w 1600200"/>
              <a:gd name="connsiteY7-448" fmla="*/ 376019 h 1919069"/>
              <a:gd name="connsiteX8-449" fmla="*/ 371475 w 1600200"/>
              <a:gd name="connsiteY8-450" fmla="*/ 1118 h 1919069"/>
              <a:gd name="connsiteX0-451" fmla="*/ 371475 w 1600200"/>
              <a:gd name="connsiteY0-452" fmla="*/ 1118 h 1919069"/>
              <a:gd name="connsiteX1-453" fmla="*/ 568075 w 1600200"/>
              <a:gd name="connsiteY1-454" fmla="*/ 602876 h 1919069"/>
              <a:gd name="connsiteX2-455" fmla="*/ 374089 w 1600200"/>
              <a:gd name="connsiteY2-456" fmla="*/ 646744 h 1919069"/>
              <a:gd name="connsiteX3-457" fmla="*/ 987445 w 1600200"/>
              <a:gd name="connsiteY3-458" fmla="*/ 1528815 h 1919069"/>
              <a:gd name="connsiteX4-459" fmla="*/ 1173048 w 1600200"/>
              <a:gd name="connsiteY4-460" fmla="*/ 1311482 h 1919069"/>
              <a:gd name="connsiteX5-461" fmla="*/ 1600200 w 1600200"/>
              <a:gd name="connsiteY5-462" fmla="*/ 1728569 h 1919069"/>
              <a:gd name="connsiteX6-463" fmla="*/ 1038225 w 1600200"/>
              <a:gd name="connsiteY6-464" fmla="*/ 1919069 h 1919069"/>
              <a:gd name="connsiteX7-465" fmla="*/ 0 w 1600200"/>
              <a:gd name="connsiteY7-466" fmla="*/ 376019 h 1919069"/>
              <a:gd name="connsiteX8-467" fmla="*/ 371475 w 1600200"/>
              <a:gd name="connsiteY8-468" fmla="*/ 1118 h 1919069"/>
              <a:gd name="connsiteX0-469" fmla="*/ 371475 w 1600200"/>
              <a:gd name="connsiteY0-470" fmla="*/ 1118 h 1919069"/>
              <a:gd name="connsiteX1-471" fmla="*/ 568075 w 1600200"/>
              <a:gd name="connsiteY1-472" fmla="*/ 602876 h 1919069"/>
              <a:gd name="connsiteX2-473" fmla="*/ 374089 w 1600200"/>
              <a:gd name="connsiteY2-474" fmla="*/ 646744 h 1919069"/>
              <a:gd name="connsiteX3-475" fmla="*/ 987445 w 1600200"/>
              <a:gd name="connsiteY3-476" fmla="*/ 1528815 h 1919069"/>
              <a:gd name="connsiteX4-477" fmla="*/ 1173048 w 1600200"/>
              <a:gd name="connsiteY4-478" fmla="*/ 1311482 h 1919069"/>
              <a:gd name="connsiteX5-479" fmla="*/ 1600200 w 1600200"/>
              <a:gd name="connsiteY5-480" fmla="*/ 1728569 h 1919069"/>
              <a:gd name="connsiteX6-481" fmla="*/ 1038225 w 1600200"/>
              <a:gd name="connsiteY6-482" fmla="*/ 1919069 h 1919069"/>
              <a:gd name="connsiteX7-483" fmla="*/ 0 w 1600200"/>
              <a:gd name="connsiteY7-484" fmla="*/ 376019 h 1919069"/>
              <a:gd name="connsiteX8-485" fmla="*/ 371475 w 1600200"/>
              <a:gd name="connsiteY8-486" fmla="*/ 1118 h 1919069"/>
              <a:gd name="connsiteX0-487" fmla="*/ 371475 w 1600200"/>
              <a:gd name="connsiteY0-488" fmla="*/ 1118 h 1919069"/>
              <a:gd name="connsiteX1-489" fmla="*/ 568075 w 1600200"/>
              <a:gd name="connsiteY1-490" fmla="*/ 602876 h 1919069"/>
              <a:gd name="connsiteX2-491" fmla="*/ 374089 w 1600200"/>
              <a:gd name="connsiteY2-492" fmla="*/ 646744 h 1919069"/>
              <a:gd name="connsiteX3-493" fmla="*/ 987445 w 1600200"/>
              <a:gd name="connsiteY3-494" fmla="*/ 1528815 h 1919069"/>
              <a:gd name="connsiteX4-495" fmla="*/ 1173048 w 1600200"/>
              <a:gd name="connsiteY4-496" fmla="*/ 1311482 h 1919069"/>
              <a:gd name="connsiteX5-497" fmla="*/ 1600200 w 1600200"/>
              <a:gd name="connsiteY5-498" fmla="*/ 1728569 h 1919069"/>
              <a:gd name="connsiteX6-499" fmla="*/ 1038225 w 1600200"/>
              <a:gd name="connsiteY6-500" fmla="*/ 1919069 h 1919069"/>
              <a:gd name="connsiteX7-501" fmla="*/ 0 w 1600200"/>
              <a:gd name="connsiteY7-502" fmla="*/ 376019 h 1919069"/>
              <a:gd name="connsiteX8-503" fmla="*/ 371475 w 1600200"/>
              <a:gd name="connsiteY8-504" fmla="*/ 1118 h 1919069"/>
              <a:gd name="connsiteX0-505" fmla="*/ 371475 w 1600200"/>
              <a:gd name="connsiteY0-506" fmla="*/ 1118 h 1919069"/>
              <a:gd name="connsiteX1-507" fmla="*/ 568075 w 1600200"/>
              <a:gd name="connsiteY1-508" fmla="*/ 602876 h 1919069"/>
              <a:gd name="connsiteX2-509" fmla="*/ 374089 w 1600200"/>
              <a:gd name="connsiteY2-510" fmla="*/ 646744 h 1919069"/>
              <a:gd name="connsiteX3-511" fmla="*/ 987445 w 1600200"/>
              <a:gd name="connsiteY3-512" fmla="*/ 1528815 h 1919069"/>
              <a:gd name="connsiteX4-513" fmla="*/ 1173048 w 1600200"/>
              <a:gd name="connsiteY4-514" fmla="*/ 1311482 h 1919069"/>
              <a:gd name="connsiteX5-515" fmla="*/ 1600200 w 1600200"/>
              <a:gd name="connsiteY5-516" fmla="*/ 1728569 h 1919069"/>
              <a:gd name="connsiteX6-517" fmla="*/ 1038225 w 1600200"/>
              <a:gd name="connsiteY6-518" fmla="*/ 1919069 h 1919069"/>
              <a:gd name="connsiteX7-519" fmla="*/ 0 w 1600200"/>
              <a:gd name="connsiteY7-520" fmla="*/ 376019 h 1919069"/>
              <a:gd name="connsiteX8-521" fmla="*/ 371475 w 1600200"/>
              <a:gd name="connsiteY8-522" fmla="*/ 1118 h 1919069"/>
              <a:gd name="connsiteX0-523" fmla="*/ 371475 w 1588662"/>
              <a:gd name="connsiteY0-524" fmla="*/ 1118 h 1919069"/>
              <a:gd name="connsiteX1-525" fmla="*/ 568075 w 1588662"/>
              <a:gd name="connsiteY1-526" fmla="*/ 602876 h 1919069"/>
              <a:gd name="connsiteX2-527" fmla="*/ 374089 w 1588662"/>
              <a:gd name="connsiteY2-528" fmla="*/ 646744 h 1919069"/>
              <a:gd name="connsiteX3-529" fmla="*/ 987445 w 1588662"/>
              <a:gd name="connsiteY3-530" fmla="*/ 1528815 h 1919069"/>
              <a:gd name="connsiteX4-531" fmla="*/ 1173048 w 1588662"/>
              <a:gd name="connsiteY4-532" fmla="*/ 1311482 h 1919069"/>
              <a:gd name="connsiteX5-533" fmla="*/ 1588662 w 1588662"/>
              <a:gd name="connsiteY5-534" fmla="*/ 1699723 h 1919069"/>
              <a:gd name="connsiteX6-535" fmla="*/ 1038225 w 1588662"/>
              <a:gd name="connsiteY6-536" fmla="*/ 1919069 h 1919069"/>
              <a:gd name="connsiteX7-537" fmla="*/ 0 w 1588662"/>
              <a:gd name="connsiteY7-538" fmla="*/ 376019 h 1919069"/>
              <a:gd name="connsiteX8-539" fmla="*/ 371475 w 1588662"/>
              <a:gd name="connsiteY8-540" fmla="*/ 1118 h 1919069"/>
              <a:gd name="connsiteX0-541" fmla="*/ 371475 w 1600166"/>
              <a:gd name="connsiteY0-542" fmla="*/ 1118 h 1919069"/>
              <a:gd name="connsiteX1-543" fmla="*/ 568075 w 1600166"/>
              <a:gd name="connsiteY1-544" fmla="*/ 602876 h 1919069"/>
              <a:gd name="connsiteX2-545" fmla="*/ 374089 w 1600166"/>
              <a:gd name="connsiteY2-546" fmla="*/ 646744 h 1919069"/>
              <a:gd name="connsiteX3-547" fmla="*/ 987445 w 1600166"/>
              <a:gd name="connsiteY3-548" fmla="*/ 1528815 h 1919069"/>
              <a:gd name="connsiteX4-549" fmla="*/ 1173048 w 1600166"/>
              <a:gd name="connsiteY4-550" fmla="*/ 1311482 h 1919069"/>
              <a:gd name="connsiteX5-551" fmla="*/ 1588662 w 1600166"/>
              <a:gd name="connsiteY5-552" fmla="*/ 1699723 h 1919069"/>
              <a:gd name="connsiteX6-553" fmla="*/ 1038225 w 1600166"/>
              <a:gd name="connsiteY6-554" fmla="*/ 1919069 h 1919069"/>
              <a:gd name="connsiteX7-555" fmla="*/ 0 w 1600166"/>
              <a:gd name="connsiteY7-556" fmla="*/ 376019 h 1919069"/>
              <a:gd name="connsiteX8-557" fmla="*/ 371475 w 1600166"/>
              <a:gd name="connsiteY8-558" fmla="*/ 1118 h 1919069"/>
              <a:gd name="connsiteX0-559" fmla="*/ 371475 w 1600166"/>
              <a:gd name="connsiteY0-560" fmla="*/ 1118 h 1919069"/>
              <a:gd name="connsiteX1-561" fmla="*/ 568075 w 1600166"/>
              <a:gd name="connsiteY1-562" fmla="*/ 602876 h 1919069"/>
              <a:gd name="connsiteX2-563" fmla="*/ 374089 w 1600166"/>
              <a:gd name="connsiteY2-564" fmla="*/ 646744 h 1919069"/>
              <a:gd name="connsiteX3-565" fmla="*/ 987445 w 1600166"/>
              <a:gd name="connsiteY3-566" fmla="*/ 1528815 h 1919069"/>
              <a:gd name="connsiteX4-567" fmla="*/ 1173048 w 1600166"/>
              <a:gd name="connsiteY4-568" fmla="*/ 1311482 h 1919069"/>
              <a:gd name="connsiteX5-569" fmla="*/ 1588662 w 1600166"/>
              <a:gd name="connsiteY5-570" fmla="*/ 1699723 h 1919069"/>
              <a:gd name="connsiteX6-571" fmla="*/ 1038225 w 1600166"/>
              <a:gd name="connsiteY6-572" fmla="*/ 1919069 h 1919069"/>
              <a:gd name="connsiteX7-573" fmla="*/ 0 w 1600166"/>
              <a:gd name="connsiteY7-574" fmla="*/ 376019 h 1919069"/>
              <a:gd name="connsiteX8-575" fmla="*/ 371475 w 1600166"/>
              <a:gd name="connsiteY8-576" fmla="*/ 1118 h 1919069"/>
              <a:gd name="connsiteX0-577" fmla="*/ 371475 w 1596260"/>
              <a:gd name="connsiteY0-578" fmla="*/ 1118 h 1919069"/>
              <a:gd name="connsiteX1-579" fmla="*/ 568075 w 1596260"/>
              <a:gd name="connsiteY1-580" fmla="*/ 602876 h 1919069"/>
              <a:gd name="connsiteX2-581" fmla="*/ 374089 w 1596260"/>
              <a:gd name="connsiteY2-582" fmla="*/ 646744 h 1919069"/>
              <a:gd name="connsiteX3-583" fmla="*/ 987445 w 1596260"/>
              <a:gd name="connsiteY3-584" fmla="*/ 1528815 h 1919069"/>
              <a:gd name="connsiteX4-585" fmla="*/ 1173048 w 1596260"/>
              <a:gd name="connsiteY4-586" fmla="*/ 1311482 h 1919069"/>
              <a:gd name="connsiteX5-587" fmla="*/ 1588662 w 1596260"/>
              <a:gd name="connsiteY5-588" fmla="*/ 1699723 h 1919069"/>
              <a:gd name="connsiteX6-589" fmla="*/ 1038225 w 1596260"/>
              <a:gd name="connsiteY6-590" fmla="*/ 1919069 h 1919069"/>
              <a:gd name="connsiteX7-591" fmla="*/ 0 w 1596260"/>
              <a:gd name="connsiteY7-592" fmla="*/ 376019 h 1919069"/>
              <a:gd name="connsiteX8-593" fmla="*/ 371475 w 1596260"/>
              <a:gd name="connsiteY8-594" fmla="*/ 1118 h 1919069"/>
              <a:gd name="connsiteX0-595" fmla="*/ 371475 w 1596260"/>
              <a:gd name="connsiteY0-596" fmla="*/ 1118 h 1919069"/>
              <a:gd name="connsiteX1-597" fmla="*/ 568075 w 1596260"/>
              <a:gd name="connsiteY1-598" fmla="*/ 602876 h 1919069"/>
              <a:gd name="connsiteX2-599" fmla="*/ 374089 w 1596260"/>
              <a:gd name="connsiteY2-600" fmla="*/ 646744 h 1919069"/>
              <a:gd name="connsiteX3-601" fmla="*/ 987445 w 1596260"/>
              <a:gd name="connsiteY3-602" fmla="*/ 1528815 h 1919069"/>
              <a:gd name="connsiteX4-603" fmla="*/ 1173048 w 1596260"/>
              <a:gd name="connsiteY4-604" fmla="*/ 1311482 h 1919069"/>
              <a:gd name="connsiteX5-605" fmla="*/ 1588662 w 1596260"/>
              <a:gd name="connsiteY5-606" fmla="*/ 1699723 h 1919069"/>
              <a:gd name="connsiteX6-607" fmla="*/ 1038225 w 1596260"/>
              <a:gd name="connsiteY6-608" fmla="*/ 1919069 h 1919069"/>
              <a:gd name="connsiteX7-609" fmla="*/ 0 w 1596260"/>
              <a:gd name="connsiteY7-610" fmla="*/ 376019 h 1919069"/>
              <a:gd name="connsiteX8-611" fmla="*/ 371475 w 1596260"/>
              <a:gd name="connsiteY8-612" fmla="*/ 1118 h 1919069"/>
              <a:gd name="connsiteX0-613" fmla="*/ 371475 w 1596260"/>
              <a:gd name="connsiteY0-614" fmla="*/ 1118 h 1946976"/>
              <a:gd name="connsiteX1-615" fmla="*/ 568075 w 1596260"/>
              <a:gd name="connsiteY1-616" fmla="*/ 602876 h 1946976"/>
              <a:gd name="connsiteX2-617" fmla="*/ 374089 w 1596260"/>
              <a:gd name="connsiteY2-618" fmla="*/ 646744 h 1946976"/>
              <a:gd name="connsiteX3-619" fmla="*/ 987445 w 1596260"/>
              <a:gd name="connsiteY3-620" fmla="*/ 1528815 h 1946976"/>
              <a:gd name="connsiteX4-621" fmla="*/ 1173048 w 1596260"/>
              <a:gd name="connsiteY4-622" fmla="*/ 1311482 h 1946976"/>
              <a:gd name="connsiteX5-623" fmla="*/ 1588662 w 1596260"/>
              <a:gd name="connsiteY5-624" fmla="*/ 1699723 h 1946976"/>
              <a:gd name="connsiteX6-625" fmla="*/ 1038225 w 1596260"/>
              <a:gd name="connsiteY6-626" fmla="*/ 1919069 h 1946976"/>
              <a:gd name="connsiteX7-627" fmla="*/ 0 w 1596260"/>
              <a:gd name="connsiteY7-628" fmla="*/ 376019 h 1946976"/>
              <a:gd name="connsiteX8-629" fmla="*/ 371475 w 1596260"/>
              <a:gd name="connsiteY8-630" fmla="*/ 1118 h 1946976"/>
              <a:gd name="connsiteX0-631" fmla="*/ 357053 w 1581838"/>
              <a:gd name="connsiteY0-632" fmla="*/ 1118 h 1946976"/>
              <a:gd name="connsiteX1-633" fmla="*/ 553653 w 1581838"/>
              <a:gd name="connsiteY1-634" fmla="*/ 602876 h 1946976"/>
              <a:gd name="connsiteX2-635" fmla="*/ 359667 w 1581838"/>
              <a:gd name="connsiteY2-636" fmla="*/ 646744 h 1946976"/>
              <a:gd name="connsiteX3-637" fmla="*/ 973023 w 1581838"/>
              <a:gd name="connsiteY3-638" fmla="*/ 1528815 h 1946976"/>
              <a:gd name="connsiteX4-639" fmla="*/ 1158626 w 1581838"/>
              <a:gd name="connsiteY4-640" fmla="*/ 1311482 h 1946976"/>
              <a:gd name="connsiteX5-641" fmla="*/ 1574240 w 1581838"/>
              <a:gd name="connsiteY5-642" fmla="*/ 1699723 h 1946976"/>
              <a:gd name="connsiteX6-643" fmla="*/ 1023803 w 1581838"/>
              <a:gd name="connsiteY6-644" fmla="*/ 1919069 h 1946976"/>
              <a:gd name="connsiteX7-645" fmla="*/ 0 w 1581838"/>
              <a:gd name="connsiteY7-646" fmla="*/ 378903 h 1946976"/>
              <a:gd name="connsiteX8-647" fmla="*/ 357053 w 1581838"/>
              <a:gd name="connsiteY8-648" fmla="*/ 1118 h 1946976"/>
              <a:gd name="connsiteX0-649" fmla="*/ 357053 w 1581838"/>
              <a:gd name="connsiteY0-650" fmla="*/ 1118 h 1946976"/>
              <a:gd name="connsiteX1-651" fmla="*/ 553653 w 1581838"/>
              <a:gd name="connsiteY1-652" fmla="*/ 602876 h 1946976"/>
              <a:gd name="connsiteX2-653" fmla="*/ 359667 w 1581838"/>
              <a:gd name="connsiteY2-654" fmla="*/ 646744 h 1946976"/>
              <a:gd name="connsiteX3-655" fmla="*/ 973023 w 1581838"/>
              <a:gd name="connsiteY3-656" fmla="*/ 1528815 h 1946976"/>
              <a:gd name="connsiteX4-657" fmla="*/ 1158626 w 1581838"/>
              <a:gd name="connsiteY4-658" fmla="*/ 1311482 h 1946976"/>
              <a:gd name="connsiteX5-659" fmla="*/ 1574240 w 1581838"/>
              <a:gd name="connsiteY5-660" fmla="*/ 1699723 h 1946976"/>
              <a:gd name="connsiteX6-661" fmla="*/ 1023803 w 1581838"/>
              <a:gd name="connsiteY6-662" fmla="*/ 1919069 h 1946976"/>
              <a:gd name="connsiteX7-663" fmla="*/ 0 w 1581838"/>
              <a:gd name="connsiteY7-664" fmla="*/ 378903 h 1946976"/>
              <a:gd name="connsiteX8-665" fmla="*/ 357053 w 1581838"/>
              <a:gd name="connsiteY8-666" fmla="*/ 1118 h 1946976"/>
              <a:gd name="connsiteX0-667" fmla="*/ 357053 w 1581838"/>
              <a:gd name="connsiteY0-668" fmla="*/ 1118 h 1946976"/>
              <a:gd name="connsiteX1-669" fmla="*/ 553653 w 1581838"/>
              <a:gd name="connsiteY1-670" fmla="*/ 602876 h 1946976"/>
              <a:gd name="connsiteX2-671" fmla="*/ 359667 w 1581838"/>
              <a:gd name="connsiteY2-672" fmla="*/ 646744 h 1946976"/>
              <a:gd name="connsiteX3-673" fmla="*/ 973023 w 1581838"/>
              <a:gd name="connsiteY3-674" fmla="*/ 1528815 h 1946976"/>
              <a:gd name="connsiteX4-675" fmla="*/ 1158626 w 1581838"/>
              <a:gd name="connsiteY4-676" fmla="*/ 1311482 h 1946976"/>
              <a:gd name="connsiteX5-677" fmla="*/ 1574240 w 1581838"/>
              <a:gd name="connsiteY5-678" fmla="*/ 1699723 h 1946976"/>
              <a:gd name="connsiteX6-679" fmla="*/ 1023803 w 1581838"/>
              <a:gd name="connsiteY6-680" fmla="*/ 1919069 h 1946976"/>
              <a:gd name="connsiteX7-681" fmla="*/ 0 w 1581838"/>
              <a:gd name="connsiteY7-682" fmla="*/ 378903 h 1946976"/>
              <a:gd name="connsiteX8-683" fmla="*/ 357053 w 1581838"/>
              <a:gd name="connsiteY8-684" fmla="*/ 1118 h 1946976"/>
              <a:gd name="connsiteX0-685" fmla="*/ 333976 w 1558761"/>
              <a:gd name="connsiteY0-686" fmla="*/ 1118 h 1946976"/>
              <a:gd name="connsiteX1-687" fmla="*/ 530576 w 1558761"/>
              <a:gd name="connsiteY1-688" fmla="*/ 602876 h 1946976"/>
              <a:gd name="connsiteX2-689" fmla="*/ 336590 w 1558761"/>
              <a:gd name="connsiteY2-690" fmla="*/ 646744 h 1946976"/>
              <a:gd name="connsiteX3-691" fmla="*/ 949946 w 1558761"/>
              <a:gd name="connsiteY3-692" fmla="*/ 1528815 h 1946976"/>
              <a:gd name="connsiteX4-693" fmla="*/ 1135549 w 1558761"/>
              <a:gd name="connsiteY4-694" fmla="*/ 1311482 h 1946976"/>
              <a:gd name="connsiteX5-695" fmla="*/ 1551163 w 1558761"/>
              <a:gd name="connsiteY5-696" fmla="*/ 1699723 h 1946976"/>
              <a:gd name="connsiteX6-697" fmla="*/ 1000726 w 1558761"/>
              <a:gd name="connsiteY6-698" fmla="*/ 1919069 h 1946976"/>
              <a:gd name="connsiteX7-699" fmla="*/ 0 w 1558761"/>
              <a:gd name="connsiteY7-700" fmla="*/ 390441 h 1946976"/>
              <a:gd name="connsiteX8-701" fmla="*/ 333976 w 1558761"/>
              <a:gd name="connsiteY8-702" fmla="*/ 1118 h 1946976"/>
              <a:gd name="connsiteX0-703" fmla="*/ 335877 w 1560662"/>
              <a:gd name="connsiteY0-704" fmla="*/ 1118 h 1946976"/>
              <a:gd name="connsiteX1-705" fmla="*/ 532477 w 1560662"/>
              <a:gd name="connsiteY1-706" fmla="*/ 602876 h 1946976"/>
              <a:gd name="connsiteX2-707" fmla="*/ 338491 w 1560662"/>
              <a:gd name="connsiteY2-708" fmla="*/ 646744 h 1946976"/>
              <a:gd name="connsiteX3-709" fmla="*/ 951847 w 1560662"/>
              <a:gd name="connsiteY3-710" fmla="*/ 1528815 h 1946976"/>
              <a:gd name="connsiteX4-711" fmla="*/ 1137450 w 1560662"/>
              <a:gd name="connsiteY4-712" fmla="*/ 1311482 h 1946976"/>
              <a:gd name="connsiteX5-713" fmla="*/ 1553064 w 1560662"/>
              <a:gd name="connsiteY5-714" fmla="*/ 1699723 h 1946976"/>
              <a:gd name="connsiteX6-715" fmla="*/ 1002627 w 1560662"/>
              <a:gd name="connsiteY6-716" fmla="*/ 1919069 h 1946976"/>
              <a:gd name="connsiteX7-717" fmla="*/ 1901 w 1560662"/>
              <a:gd name="connsiteY7-718" fmla="*/ 390441 h 1946976"/>
              <a:gd name="connsiteX8-719" fmla="*/ 335877 w 1560662"/>
              <a:gd name="connsiteY8-720" fmla="*/ 1118 h 1946976"/>
              <a:gd name="connsiteX0-721" fmla="*/ 335877 w 1560662"/>
              <a:gd name="connsiteY0-722" fmla="*/ 1118 h 1946976"/>
              <a:gd name="connsiteX1-723" fmla="*/ 532477 w 1560662"/>
              <a:gd name="connsiteY1-724" fmla="*/ 602876 h 1946976"/>
              <a:gd name="connsiteX2-725" fmla="*/ 338491 w 1560662"/>
              <a:gd name="connsiteY2-726" fmla="*/ 646744 h 1946976"/>
              <a:gd name="connsiteX3-727" fmla="*/ 951847 w 1560662"/>
              <a:gd name="connsiteY3-728" fmla="*/ 1528815 h 1946976"/>
              <a:gd name="connsiteX4-729" fmla="*/ 1137450 w 1560662"/>
              <a:gd name="connsiteY4-730" fmla="*/ 1311482 h 1946976"/>
              <a:gd name="connsiteX5-731" fmla="*/ 1553064 w 1560662"/>
              <a:gd name="connsiteY5-732" fmla="*/ 1699723 h 1946976"/>
              <a:gd name="connsiteX6-733" fmla="*/ 1002627 w 1560662"/>
              <a:gd name="connsiteY6-734" fmla="*/ 1919069 h 1946976"/>
              <a:gd name="connsiteX7-735" fmla="*/ 1901 w 1560662"/>
              <a:gd name="connsiteY7-736" fmla="*/ 390441 h 1946976"/>
              <a:gd name="connsiteX8-737" fmla="*/ 335877 w 1560662"/>
              <a:gd name="connsiteY8-738" fmla="*/ 1118 h 1946976"/>
              <a:gd name="connsiteX0-739" fmla="*/ 335877 w 1560662"/>
              <a:gd name="connsiteY0-740" fmla="*/ 1118 h 1946976"/>
              <a:gd name="connsiteX1-741" fmla="*/ 532477 w 1560662"/>
              <a:gd name="connsiteY1-742" fmla="*/ 602876 h 1946976"/>
              <a:gd name="connsiteX2-743" fmla="*/ 338491 w 1560662"/>
              <a:gd name="connsiteY2-744" fmla="*/ 646744 h 1946976"/>
              <a:gd name="connsiteX3-745" fmla="*/ 951847 w 1560662"/>
              <a:gd name="connsiteY3-746" fmla="*/ 1528815 h 1946976"/>
              <a:gd name="connsiteX4-747" fmla="*/ 1137450 w 1560662"/>
              <a:gd name="connsiteY4-748" fmla="*/ 1311482 h 1946976"/>
              <a:gd name="connsiteX5-749" fmla="*/ 1553064 w 1560662"/>
              <a:gd name="connsiteY5-750" fmla="*/ 1699723 h 1946976"/>
              <a:gd name="connsiteX6-751" fmla="*/ 1002627 w 1560662"/>
              <a:gd name="connsiteY6-752" fmla="*/ 1919069 h 1946976"/>
              <a:gd name="connsiteX7-753" fmla="*/ 1901 w 1560662"/>
              <a:gd name="connsiteY7-754" fmla="*/ 390441 h 1946976"/>
              <a:gd name="connsiteX8-755" fmla="*/ 335877 w 1560662"/>
              <a:gd name="connsiteY8-756" fmla="*/ 1118 h 1946976"/>
              <a:gd name="connsiteX0-757" fmla="*/ 335877 w 1560662"/>
              <a:gd name="connsiteY0-758" fmla="*/ 1118 h 1946976"/>
              <a:gd name="connsiteX1-759" fmla="*/ 532477 w 1560662"/>
              <a:gd name="connsiteY1-760" fmla="*/ 602876 h 1946976"/>
              <a:gd name="connsiteX2-761" fmla="*/ 344260 w 1560662"/>
              <a:gd name="connsiteY2-762" fmla="*/ 655398 h 1946976"/>
              <a:gd name="connsiteX3-763" fmla="*/ 951847 w 1560662"/>
              <a:gd name="connsiteY3-764" fmla="*/ 1528815 h 1946976"/>
              <a:gd name="connsiteX4-765" fmla="*/ 1137450 w 1560662"/>
              <a:gd name="connsiteY4-766" fmla="*/ 1311482 h 1946976"/>
              <a:gd name="connsiteX5-767" fmla="*/ 1553064 w 1560662"/>
              <a:gd name="connsiteY5-768" fmla="*/ 1699723 h 1946976"/>
              <a:gd name="connsiteX6-769" fmla="*/ 1002627 w 1560662"/>
              <a:gd name="connsiteY6-770" fmla="*/ 1919069 h 1946976"/>
              <a:gd name="connsiteX7-771" fmla="*/ 1901 w 1560662"/>
              <a:gd name="connsiteY7-772" fmla="*/ 390441 h 1946976"/>
              <a:gd name="connsiteX8-773" fmla="*/ 335877 w 1560662"/>
              <a:gd name="connsiteY8-774" fmla="*/ 1118 h 1946976"/>
              <a:gd name="connsiteX0-775" fmla="*/ 335877 w 1560662"/>
              <a:gd name="connsiteY0-776" fmla="*/ 196 h 1946054"/>
              <a:gd name="connsiteX1-777" fmla="*/ 532477 w 1560662"/>
              <a:gd name="connsiteY1-778" fmla="*/ 601954 h 1946054"/>
              <a:gd name="connsiteX2-779" fmla="*/ 344260 w 1560662"/>
              <a:gd name="connsiteY2-780" fmla="*/ 654476 h 1946054"/>
              <a:gd name="connsiteX3-781" fmla="*/ 951847 w 1560662"/>
              <a:gd name="connsiteY3-782" fmla="*/ 1527893 h 1946054"/>
              <a:gd name="connsiteX4-783" fmla="*/ 1137450 w 1560662"/>
              <a:gd name="connsiteY4-784" fmla="*/ 1310560 h 1946054"/>
              <a:gd name="connsiteX5-785" fmla="*/ 1553064 w 1560662"/>
              <a:gd name="connsiteY5-786" fmla="*/ 1698801 h 1946054"/>
              <a:gd name="connsiteX6-787" fmla="*/ 1002627 w 1560662"/>
              <a:gd name="connsiteY6-788" fmla="*/ 1918147 h 1946054"/>
              <a:gd name="connsiteX7-789" fmla="*/ 1901 w 1560662"/>
              <a:gd name="connsiteY7-790" fmla="*/ 389519 h 1946054"/>
              <a:gd name="connsiteX8-791" fmla="*/ 335877 w 1560662"/>
              <a:gd name="connsiteY8-792" fmla="*/ 196 h 1946054"/>
              <a:gd name="connsiteX0-793" fmla="*/ 332898 w 1560662"/>
              <a:gd name="connsiteY0-794" fmla="*/ 199 h 1937121"/>
              <a:gd name="connsiteX1-795" fmla="*/ 532477 w 1560662"/>
              <a:gd name="connsiteY1-796" fmla="*/ 593021 h 1937121"/>
              <a:gd name="connsiteX2-797" fmla="*/ 344260 w 1560662"/>
              <a:gd name="connsiteY2-798" fmla="*/ 645543 h 1937121"/>
              <a:gd name="connsiteX3-799" fmla="*/ 951847 w 1560662"/>
              <a:gd name="connsiteY3-800" fmla="*/ 1518960 h 1937121"/>
              <a:gd name="connsiteX4-801" fmla="*/ 1137450 w 1560662"/>
              <a:gd name="connsiteY4-802" fmla="*/ 1301627 h 1937121"/>
              <a:gd name="connsiteX5-803" fmla="*/ 1553064 w 1560662"/>
              <a:gd name="connsiteY5-804" fmla="*/ 1689868 h 1937121"/>
              <a:gd name="connsiteX6-805" fmla="*/ 1002627 w 1560662"/>
              <a:gd name="connsiteY6-806" fmla="*/ 1909214 h 1937121"/>
              <a:gd name="connsiteX7-807" fmla="*/ 1901 w 1560662"/>
              <a:gd name="connsiteY7-808" fmla="*/ 380586 h 1937121"/>
              <a:gd name="connsiteX8-809" fmla="*/ 332898 w 1560662"/>
              <a:gd name="connsiteY8-810" fmla="*/ 199 h 1937121"/>
              <a:gd name="connsiteX0-811" fmla="*/ 332898 w 1560662"/>
              <a:gd name="connsiteY0-812" fmla="*/ 199 h 1937121"/>
              <a:gd name="connsiteX1-813" fmla="*/ 532477 w 1560662"/>
              <a:gd name="connsiteY1-814" fmla="*/ 593021 h 1937121"/>
              <a:gd name="connsiteX2-815" fmla="*/ 344260 w 1560662"/>
              <a:gd name="connsiteY2-816" fmla="*/ 645543 h 1937121"/>
              <a:gd name="connsiteX3-817" fmla="*/ 951847 w 1560662"/>
              <a:gd name="connsiteY3-818" fmla="*/ 1518960 h 1937121"/>
              <a:gd name="connsiteX4-819" fmla="*/ 1137450 w 1560662"/>
              <a:gd name="connsiteY4-820" fmla="*/ 1301627 h 1937121"/>
              <a:gd name="connsiteX5-821" fmla="*/ 1553064 w 1560662"/>
              <a:gd name="connsiteY5-822" fmla="*/ 1689868 h 1937121"/>
              <a:gd name="connsiteX6-823" fmla="*/ 1002627 w 1560662"/>
              <a:gd name="connsiteY6-824" fmla="*/ 1909214 h 1937121"/>
              <a:gd name="connsiteX7-825" fmla="*/ 1901 w 1560662"/>
              <a:gd name="connsiteY7-826" fmla="*/ 380586 h 1937121"/>
              <a:gd name="connsiteX8-827" fmla="*/ 332898 w 1560662"/>
              <a:gd name="connsiteY8-828" fmla="*/ 199 h 1937121"/>
              <a:gd name="connsiteX0-829" fmla="*/ 332898 w 1560662"/>
              <a:gd name="connsiteY0-830" fmla="*/ 199 h 1937121"/>
              <a:gd name="connsiteX1-831" fmla="*/ 532477 w 1560662"/>
              <a:gd name="connsiteY1-832" fmla="*/ 593021 h 1937121"/>
              <a:gd name="connsiteX2-833" fmla="*/ 344260 w 1560662"/>
              <a:gd name="connsiteY2-834" fmla="*/ 645543 h 1937121"/>
              <a:gd name="connsiteX3-835" fmla="*/ 951847 w 1560662"/>
              <a:gd name="connsiteY3-836" fmla="*/ 1518960 h 1937121"/>
              <a:gd name="connsiteX4-837" fmla="*/ 1137450 w 1560662"/>
              <a:gd name="connsiteY4-838" fmla="*/ 1301627 h 1937121"/>
              <a:gd name="connsiteX5-839" fmla="*/ 1553064 w 1560662"/>
              <a:gd name="connsiteY5-840" fmla="*/ 1689868 h 1937121"/>
              <a:gd name="connsiteX6-841" fmla="*/ 1002627 w 1560662"/>
              <a:gd name="connsiteY6-842" fmla="*/ 1909214 h 1937121"/>
              <a:gd name="connsiteX7-843" fmla="*/ 1901 w 1560662"/>
              <a:gd name="connsiteY7-844" fmla="*/ 380586 h 1937121"/>
              <a:gd name="connsiteX8-845" fmla="*/ 332898 w 1560662"/>
              <a:gd name="connsiteY8-846" fmla="*/ 199 h 1937121"/>
              <a:gd name="connsiteX0-847" fmla="*/ 332898 w 1565431"/>
              <a:gd name="connsiteY0-848" fmla="*/ 199 h 1937121"/>
              <a:gd name="connsiteX1-849" fmla="*/ 532477 w 1565431"/>
              <a:gd name="connsiteY1-850" fmla="*/ 593021 h 1937121"/>
              <a:gd name="connsiteX2-851" fmla="*/ 344260 w 1565431"/>
              <a:gd name="connsiteY2-852" fmla="*/ 645543 h 1937121"/>
              <a:gd name="connsiteX3-853" fmla="*/ 951847 w 1565431"/>
              <a:gd name="connsiteY3-854" fmla="*/ 1518960 h 1937121"/>
              <a:gd name="connsiteX4-855" fmla="*/ 1137450 w 1565431"/>
              <a:gd name="connsiteY4-856" fmla="*/ 1301627 h 1937121"/>
              <a:gd name="connsiteX5-857" fmla="*/ 1553064 w 1565431"/>
              <a:gd name="connsiteY5-858" fmla="*/ 1689868 h 1937121"/>
              <a:gd name="connsiteX6-859" fmla="*/ 1002627 w 1565431"/>
              <a:gd name="connsiteY6-860" fmla="*/ 1909214 h 1937121"/>
              <a:gd name="connsiteX7-861" fmla="*/ 1901 w 1565431"/>
              <a:gd name="connsiteY7-862" fmla="*/ 380586 h 1937121"/>
              <a:gd name="connsiteX8-863" fmla="*/ 332898 w 1565431"/>
              <a:gd name="connsiteY8-864" fmla="*/ 199 h 1937121"/>
              <a:gd name="connsiteX0-865" fmla="*/ 332898 w 1565431"/>
              <a:gd name="connsiteY0-866" fmla="*/ 199 h 1937121"/>
              <a:gd name="connsiteX1-867" fmla="*/ 532477 w 1565431"/>
              <a:gd name="connsiteY1-868" fmla="*/ 593021 h 1937121"/>
              <a:gd name="connsiteX2-869" fmla="*/ 344260 w 1565431"/>
              <a:gd name="connsiteY2-870" fmla="*/ 645543 h 1937121"/>
              <a:gd name="connsiteX3-871" fmla="*/ 951847 w 1565431"/>
              <a:gd name="connsiteY3-872" fmla="*/ 1518960 h 1937121"/>
              <a:gd name="connsiteX4-873" fmla="*/ 1137450 w 1565431"/>
              <a:gd name="connsiteY4-874" fmla="*/ 1301627 h 1937121"/>
              <a:gd name="connsiteX5-875" fmla="*/ 1553064 w 1565431"/>
              <a:gd name="connsiteY5-876" fmla="*/ 1689868 h 1937121"/>
              <a:gd name="connsiteX6-877" fmla="*/ 1002627 w 1565431"/>
              <a:gd name="connsiteY6-878" fmla="*/ 1909214 h 1937121"/>
              <a:gd name="connsiteX7-879" fmla="*/ 1901 w 1565431"/>
              <a:gd name="connsiteY7-880" fmla="*/ 380586 h 1937121"/>
              <a:gd name="connsiteX8-881" fmla="*/ 332898 w 1565431"/>
              <a:gd name="connsiteY8-882" fmla="*/ 199 h 1937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6" name="Rectangle 36"/>
          <p:cNvSpPr/>
          <p:nvPr/>
        </p:nvSpPr>
        <p:spPr>
          <a:xfrm>
            <a:off x="4127558" y="3708270"/>
            <a:ext cx="461582" cy="385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7" name="Rounded Rectangle 27"/>
          <p:cNvSpPr/>
          <p:nvPr/>
        </p:nvSpPr>
        <p:spPr>
          <a:xfrm>
            <a:off x="6609533" y="1219637"/>
            <a:ext cx="476686" cy="366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8" name="Rounded Rectangle 7"/>
          <p:cNvSpPr/>
          <p:nvPr/>
        </p:nvSpPr>
        <p:spPr>
          <a:xfrm>
            <a:off x="7350709" y="1193597"/>
            <a:ext cx="484640" cy="4182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9" name="Chord 15"/>
          <p:cNvSpPr/>
          <p:nvPr/>
        </p:nvSpPr>
        <p:spPr>
          <a:xfrm>
            <a:off x="8820979" y="1159269"/>
            <a:ext cx="223319" cy="48689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0" name="Rectangle 16"/>
          <p:cNvSpPr/>
          <p:nvPr/>
        </p:nvSpPr>
        <p:spPr>
          <a:xfrm>
            <a:off x="4859177" y="3741937"/>
            <a:ext cx="484640" cy="31851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1" name="Rounded Rectangle 6"/>
          <p:cNvSpPr/>
          <p:nvPr/>
        </p:nvSpPr>
        <p:spPr>
          <a:xfrm>
            <a:off x="4105769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2" name="Rounded Rectangle 6"/>
          <p:cNvSpPr/>
          <p:nvPr/>
        </p:nvSpPr>
        <p:spPr>
          <a:xfrm>
            <a:off x="4820285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3" name="Rounded Rectangle 6"/>
          <p:cNvSpPr/>
          <p:nvPr/>
        </p:nvSpPr>
        <p:spPr>
          <a:xfrm>
            <a:off x="5534801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4" name="Rounded Rectangle 6"/>
          <p:cNvSpPr/>
          <p:nvPr/>
        </p:nvSpPr>
        <p:spPr>
          <a:xfrm>
            <a:off x="6249316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5" name="Teardrop 6"/>
          <p:cNvSpPr/>
          <p:nvPr/>
        </p:nvSpPr>
        <p:spPr>
          <a:xfrm rot="8100000">
            <a:off x="8768258" y="2906191"/>
            <a:ext cx="328762" cy="328762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6" name="Donut 24"/>
          <p:cNvSpPr/>
          <p:nvPr/>
        </p:nvSpPr>
        <p:spPr>
          <a:xfrm>
            <a:off x="4607038" y="2003900"/>
            <a:ext cx="486288" cy="49024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7" name="Chord 38"/>
          <p:cNvSpPr/>
          <p:nvPr/>
        </p:nvSpPr>
        <p:spPr>
          <a:xfrm>
            <a:off x="5362916" y="2003484"/>
            <a:ext cx="381880" cy="491076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8" name="Heart 38"/>
          <p:cNvSpPr/>
          <p:nvPr/>
        </p:nvSpPr>
        <p:spPr>
          <a:xfrm>
            <a:off x="5916425" y="1188410"/>
            <a:ext cx="428617" cy="428617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9" name="Round Same Side Corner Rectangle 19"/>
          <p:cNvSpPr/>
          <p:nvPr/>
        </p:nvSpPr>
        <p:spPr>
          <a:xfrm>
            <a:off x="8173119" y="4477003"/>
            <a:ext cx="324218" cy="400582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0" name="Rectangle 23"/>
          <p:cNvSpPr/>
          <p:nvPr/>
        </p:nvSpPr>
        <p:spPr>
          <a:xfrm>
            <a:off x="3401160" y="4520235"/>
            <a:ext cx="534005" cy="3141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1" name="Oval 31"/>
          <p:cNvSpPr/>
          <p:nvPr/>
        </p:nvSpPr>
        <p:spPr>
          <a:xfrm>
            <a:off x="6884036" y="4476775"/>
            <a:ext cx="397298" cy="401038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2" name="Rectangle 23"/>
          <p:cNvSpPr/>
          <p:nvPr/>
        </p:nvSpPr>
        <p:spPr>
          <a:xfrm>
            <a:off x="4756325" y="4501723"/>
            <a:ext cx="544857" cy="35114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3" name="Oval 31"/>
          <p:cNvSpPr/>
          <p:nvPr/>
        </p:nvSpPr>
        <p:spPr>
          <a:xfrm>
            <a:off x="5525265" y="4452037"/>
            <a:ext cx="456650" cy="450515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4" name="Teardrop 17"/>
          <p:cNvSpPr/>
          <p:nvPr/>
        </p:nvSpPr>
        <p:spPr>
          <a:xfrm rot="18900000">
            <a:off x="4159248" y="4487868"/>
            <a:ext cx="372992" cy="37885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5" name="Rectangle 23"/>
          <p:cNvSpPr/>
          <p:nvPr/>
        </p:nvSpPr>
        <p:spPr>
          <a:xfrm>
            <a:off x="6205999" y="4448975"/>
            <a:ext cx="453954" cy="45663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6" name="Round Same Side Corner Rectangle 8"/>
          <p:cNvSpPr/>
          <p:nvPr/>
        </p:nvSpPr>
        <p:spPr>
          <a:xfrm>
            <a:off x="3569213" y="1142107"/>
            <a:ext cx="197900" cy="52122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7" name="Round Same Side Corner Rectangle 20"/>
          <p:cNvSpPr/>
          <p:nvPr/>
        </p:nvSpPr>
        <p:spPr>
          <a:xfrm rot="10800000">
            <a:off x="4031603" y="1139701"/>
            <a:ext cx="246595" cy="5260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-1" fmla="*/ 1228565 w 1856332"/>
              <a:gd name="connsiteY0-2" fmla="*/ 3214674 h 3959924"/>
              <a:gd name="connsiteX1-3" fmla="*/ 622681 w 1856332"/>
              <a:gd name="connsiteY1-4" fmla="*/ 3214674 h 3959924"/>
              <a:gd name="connsiteX2-5" fmla="*/ 466697 w 1856332"/>
              <a:gd name="connsiteY2-6" fmla="*/ 3144149 h 3959924"/>
              <a:gd name="connsiteX3-7" fmla="*/ 8303 w 1856332"/>
              <a:gd name="connsiteY3-8" fmla="*/ 1942070 h 3959924"/>
              <a:gd name="connsiteX4-9" fmla="*/ 81139 w 1856332"/>
              <a:gd name="connsiteY4-10" fmla="*/ 1779444 h 3959924"/>
              <a:gd name="connsiteX5-11" fmla="*/ 243764 w 1856332"/>
              <a:gd name="connsiteY5-12" fmla="*/ 1852280 h 3959924"/>
              <a:gd name="connsiteX6-13" fmla="*/ 504770 w 1856332"/>
              <a:gd name="connsiteY6-14" fmla="*/ 2536736 h 3959924"/>
              <a:gd name="connsiteX7-15" fmla="*/ 555637 w 1856332"/>
              <a:gd name="connsiteY7-16" fmla="*/ 2536736 h 3959924"/>
              <a:gd name="connsiteX8-17" fmla="*/ 226299 w 1856332"/>
              <a:gd name="connsiteY8-18" fmla="*/ 1210417 h 3959924"/>
              <a:gd name="connsiteX9-19" fmla="*/ 551784 w 1856332"/>
              <a:gd name="connsiteY9-20" fmla="*/ 1210417 h 3959924"/>
              <a:gd name="connsiteX10-21" fmla="*/ 551784 w 1856332"/>
              <a:gd name="connsiteY10-22" fmla="*/ 168335 h 3959924"/>
              <a:gd name="connsiteX11-23" fmla="*/ 720119 w 1856332"/>
              <a:gd name="connsiteY11-24" fmla="*/ 0 h 3959924"/>
              <a:gd name="connsiteX12-25" fmla="*/ 888454 w 1856332"/>
              <a:gd name="connsiteY12-26" fmla="*/ 168335 h 3959924"/>
              <a:gd name="connsiteX13-27" fmla="*/ 888454 w 1856332"/>
              <a:gd name="connsiteY13-28" fmla="*/ 1210417 h 3959924"/>
              <a:gd name="connsiteX14-29" fmla="*/ 968040 w 1856332"/>
              <a:gd name="connsiteY14-30" fmla="*/ 1210417 h 3959924"/>
              <a:gd name="connsiteX15-31" fmla="*/ 968040 w 1856332"/>
              <a:gd name="connsiteY15-32" fmla="*/ 168335 h 3959924"/>
              <a:gd name="connsiteX16-33" fmla="*/ 1136375 w 1856332"/>
              <a:gd name="connsiteY16-34" fmla="*/ 0 h 3959924"/>
              <a:gd name="connsiteX17-35" fmla="*/ 1304710 w 1856332"/>
              <a:gd name="connsiteY17-36" fmla="*/ 168335 h 3959924"/>
              <a:gd name="connsiteX18-37" fmla="*/ 1304710 w 1856332"/>
              <a:gd name="connsiteY18-38" fmla="*/ 1210417 h 3959924"/>
              <a:gd name="connsiteX19-39" fmla="*/ 1631589 w 1856332"/>
              <a:gd name="connsiteY19-40" fmla="*/ 1210417 h 3959924"/>
              <a:gd name="connsiteX20-41" fmla="*/ 1302251 w 1856332"/>
              <a:gd name="connsiteY20-42" fmla="*/ 2536736 h 3959924"/>
              <a:gd name="connsiteX21-43" fmla="*/ 1351562 w 1856332"/>
              <a:gd name="connsiteY21-44" fmla="*/ 2536736 h 3959924"/>
              <a:gd name="connsiteX22-45" fmla="*/ 1612568 w 1856332"/>
              <a:gd name="connsiteY22-46" fmla="*/ 1852280 h 3959924"/>
              <a:gd name="connsiteX23-47" fmla="*/ 1775193 w 1856332"/>
              <a:gd name="connsiteY23-48" fmla="*/ 1779444 h 3959924"/>
              <a:gd name="connsiteX24-49" fmla="*/ 1848029 w 1856332"/>
              <a:gd name="connsiteY24-50" fmla="*/ 1942070 h 3959924"/>
              <a:gd name="connsiteX25-51" fmla="*/ 1389635 w 1856332"/>
              <a:gd name="connsiteY25-52" fmla="*/ 3144149 h 3959924"/>
              <a:gd name="connsiteX26-53" fmla="*/ 1344732 w 1856332"/>
              <a:gd name="connsiteY26-54" fmla="*/ 3176282 h 3959924"/>
              <a:gd name="connsiteX27-55" fmla="*/ 1228565 w 1856332"/>
              <a:gd name="connsiteY27-56" fmla="*/ 3214674 h 3959924"/>
              <a:gd name="connsiteX28-57" fmla="*/ 925623 w 1856332"/>
              <a:gd name="connsiteY28-58" fmla="*/ 3959924 h 3959924"/>
              <a:gd name="connsiteX29-59" fmla="*/ 601623 w 1856332"/>
              <a:gd name="connsiteY29-60" fmla="*/ 3635924 h 3959924"/>
              <a:gd name="connsiteX30-61" fmla="*/ 925623 w 1856332"/>
              <a:gd name="connsiteY30-62" fmla="*/ 3311924 h 3959924"/>
              <a:gd name="connsiteX31-63" fmla="*/ 1249623 w 1856332"/>
              <a:gd name="connsiteY31-64" fmla="*/ 3635924 h 3959924"/>
              <a:gd name="connsiteX32-65" fmla="*/ 925623 w 1856332"/>
              <a:gd name="connsiteY32-66" fmla="*/ 3959924 h 3959924"/>
              <a:gd name="connsiteX0-67" fmla="*/ 1228565 w 1856332"/>
              <a:gd name="connsiteY0-68" fmla="*/ 3214674 h 3959924"/>
              <a:gd name="connsiteX1-69" fmla="*/ 622681 w 1856332"/>
              <a:gd name="connsiteY1-70" fmla="*/ 3214674 h 3959924"/>
              <a:gd name="connsiteX2-71" fmla="*/ 466697 w 1856332"/>
              <a:gd name="connsiteY2-72" fmla="*/ 3144149 h 3959924"/>
              <a:gd name="connsiteX3-73" fmla="*/ 8303 w 1856332"/>
              <a:gd name="connsiteY3-74" fmla="*/ 1942070 h 3959924"/>
              <a:gd name="connsiteX4-75" fmla="*/ 81139 w 1856332"/>
              <a:gd name="connsiteY4-76" fmla="*/ 1779444 h 3959924"/>
              <a:gd name="connsiteX5-77" fmla="*/ 243764 w 1856332"/>
              <a:gd name="connsiteY5-78" fmla="*/ 1852280 h 3959924"/>
              <a:gd name="connsiteX6-79" fmla="*/ 504770 w 1856332"/>
              <a:gd name="connsiteY6-80" fmla="*/ 2536736 h 3959924"/>
              <a:gd name="connsiteX7-81" fmla="*/ 555637 w 1856332"/>
              <a:gd name="connsiteY7-82" fmla="*/ 2536736 h 3959924"/>
              <a:gd name="connsiteX8-83" fmla="*/ 226299 w 1856332"/>
              <a:gd name="connsiteY8-84" fmla="*/ 1210417 h 3959924"/>
              <a:gd name="connsiteX9-85" fmla="*/ 551784 w 1856332"/>
              <a:gd name="connsiteY9-86" fmla="*/ 1210417 h 3959924"/>
              <a:gd name="connsiteX10-87" fmla="*/ 551784 w 1856332"/>
              <a:gd name="connsiteY10-88" fmla="*/ 168335 h 3959924"/>
              <a:gd name="connsiteX11-89" fmla="*/ 720119 w 1856332"/>
              <a:gd name="connsiteY11-90" fmla="*/ 0 h 3959924"/>
              <a:gd name="connsiteX12-91" fmla="*/ 888454 w 1856332"/>
              <a:gd name="connsiteY12-92" fmla="*/ 168335 h 3959924"/>
              <a:gd name="connsiteX13-93" fmla="*/ 888454 w 1856332"/>
              <a:gd name="connsiteY13-94" fmla="*/ 1210417 h 3959924"/>
              <a:gd name="connsiteX14-95" fmla="*/ 968040 w 1856332"/>
              <a:gd name="connsiteY14-96" fmla="*/ 1210417 h 3959924"/>
              <a:gd name="connsiteX15-97" fmla="*/ 968040 w 1856332"/>
              <a:gd name="connsiteY15-98" fmla="*/ 168335 h 3959924"/>
              <a:gd name="connsiteX16-99" fmla="*/ 1136375 w 1856332"/>
              <a:gd name="connsiteY16-100" fmla="*/ 0 h 3959924"/>
              <a:gd name="connsiteX17-101" fmla="*/ 1304710 w 1856332"/>
              <a:gd name="connsiteY17-102" fmla="*/ 168335 h 3959924"/>
              <a:gd name="connsiteX18-103" fmla="*/ 1304710 w 1856332"/>
              <a:gd name="connsiteY18-104" fmla="*/ 1210417 h 3959924"/>
              <a:gd name="connsiteX19-105" fmla="*/ 1631589 w 1856332"/>
              <a:gd name="connsiteY19-106" fmla="*/ 1210417 h 3959924"/>
              <a:gd name="connsiteX20-107" fmla="*/ 1302251 w 1856332"/>
              <a:gd name="connsiteY20-108" fmla="*/ 2536736 h 3959924"/>
              <a:gd name="connsiteX21-109" fmla="*/ 1351562 w 1856332"/>
              <a:gd name="connsiteY21-110" fmla="*/ 2536736 h 3959924"/>
              <a:gd name="connsiteX22-111" fmla="*/ 1612568 w 1856332"/>
              <a:gd name="connsiteY22-112" fmla="*/ 1852280 h 3959924"/>
              <a:gd name="connsiteX23-113" fmla="*/ 1775193 w 1856332"/>
              <a:gd name="connsiteY23-114" fmla="*/ 1779444 h 3959924"/>
              <a:gd name="connsiteX24-115" fmla="*/ 1848029 w 1856332"/>
              <a:gd name="connsiteY24-116" fmla="*/ 1942070 h 3959924"/>
              <a:gd name="connsiteX25-117" fmla="*/ 1389635 w 1856332"/>
              <a:gd name="connsiteY25-118" fmla="*/ 3144149 h 3959924"/>
              <a:gd name="connsiteX26-119" fmla="*/ 1344732 w 1856332"/>
              <a:gd name="connsiteY26-120" fmla="*/ 3176282 h 3959924"/>
              <a:gd name="connsiteX27-121" fmla="*/ 1228565 w 1856332"/>
              <a:gd name="connsiteY27-122" fmla="*/ 3214674 h 3959924"/>
              <a:gd name="connsiteX28-123" fmla="*/ 925623 w 1856332"/>
              <a:gd name="connsiteY28-124" fmla="*/ 3959924 h 3959924"/>
              <a:gd name="connsiteX29-125" fmla="*/ 601623 w 1856332"/>
              <a:gd name="connsiteY29-126" fmla="*/ 3635924 h 3959924"/>
              <a:gd name="connsiteX30-127" fmla="*/ 925623 w 1856332"/>
              <a:gd name="connsiteY30-128" fmla="*/ 3311924 h 3959924"/>
              <a:gd name="connsiteX31-129" fmla="*/ 1249623 w 1856332"/>
              <a:gd name="connsiteY31-130" fmla="*/ 3635924 h 3959924"/>
              <a:gd name="connsiteX32-131" fmla="*/ 925623 w 1856332"/>
              <a:gd name="connsiteY32-132" fmla="*/ 3959924 h 3959924"/>
              <a:gd name="connsiteX0-133" fmla="*/ 1228565 w 1856332"/>
              <a:gd name="connsiteY0-134" fmla="*/ 3214674 h 3959924"/>
              <a:gd name="connsiteX1-135" fmla="*/ 622681 w 1856332"/>
              <a:gd name="connsiteY1-136" fmla="*/ 3214674 h 3959924"/>
              <a:gd name="connsiteX2-137" fmla="*/ 466697 w 1856332"/>
              <a:gd name="connsiteY2-138" fmla="*/ 3144149 h 3959924"/>
              <a:gd name="connsiteX3-139" fmla="*/ 8303 w 1856332"/>
              <a:gd name="connsiteY3-140" fmla="*/ 1942070 h 3959924"/>
              <a:gd name="connsiteX4-141" fmla="*/ 81139 w 1856332"/>
              <a:gd name="connsiteY4-142" fmla="*/ 1779444 h 3959924"/>
              <a:gd name="connsiteX5-143" fmla="*/ 243764 w 1856332"/>
              <a:gd name="connsiteY5-144" fmla="*/ 1852280 h 3959924"/>
              <a:gd name="connsiteX6-145" fmla="*/ 504770 w 1856332"/>
              <a:gd name="connsiteY6-146" fmla="*/ 2536736 h 3959924"/>
              <a:gd name="connsiteX7-147" fmla="*/ 555637 w 1856332"/>
              <a:gd name="connsiteY7-148" fmla="*/ 2536736 h 3959924"/>
              <a:gd name="connsiteX8-149" fmla="*/ 226299 w 1856332"/>
              <a:gd name="connsiteY8-150" fmla="*/ 1210417 h 3959924"/>
              <a:gd name="connsiteX9-151" fmla="*/ 551784 w 1856332"/>
              <a:gd name="connsiteY9-152" fmla="*/ 1210417 h 3959924"/>
              <a:gd name="connsiteX10-153" fmla="*/ 551784 w 1856332"/>
              <a:gd name="connsiteY10-154" fmla="*/ 168335 h 3959924"/>
              <a:gd name="connsiteX11-155" fmla="*/ 720119 w 1856332"/>
              <a:gd name="connsiteY11-156" fmla="*/ 0 h 3959924"/>
              <a:gd name="connsiteX12-157" fmla="*/ 888454 w 1856332"/>
              <a:gd name="connsiteY12-158" fmla="*/ 168335 h 3959924"/>
              <a:gd name="connsiteX13-159" fmla="*/ 888454 w 1856332"/>
              <a:gd name="connsiteY13-160" fmla="*/ 1210417 h 3959924"/>
              <a:gd name="connsiteX14-161" fmla="*/ 968040 w 1856332"/>
              <a:gd name="connsiteY14-162" fmla="*/ 1210417 h 3959924"/>
              <a:gd name="connsiteX15-163" fmla="*/ 968040 w 1856332"/>
              <a:gd name="connsiteY15-164" fmla="*/ 168335 h 3959924"/>
              <a:gd name="connsiteX16-165" fmla="*/ 1136375 w 1856332"/>
              <a:gd name="connsiteY16-166" fmla="*/ 0 h 3959924"/>
              <a:gd name="connsiteX17-167" fmla="*/ 1304710 w 1856332"/>
              <a:gd name="connsiteY17-168" fmla="*/ 168335 h 3959924"/>
              <a:gd name="connsiteX18-169" fmla="*/ 1304710 w 1856332"/>
              <a:gd name="connsiteY18-170" fmla="*/ 1210417 h 3959924"/>
              <a:gd name="connsiteX19-171" fmla="*/ 1631589 w 1856332"/>
              <a:gd name="connsiteY19-172" fmla="*/ 1210417 h 3959924"/>
              <a:gd name="connsiteX20-173" fmla="*/ 1302251 w 1856332"/>
              <a:gd name="connsiteY20-174" fmla="*/ 2536736 h 3959924"/>
              <a:gd name="connsiteX21-175" fmla="*/ 1351562 w 1856332"/>
              <a:gd name="connsiteY21-176" fmla="*/ 2536736 h 3959924"/>
              <a:gd name="connsiteX22-177" fmla="*/ 1612568 w 1856332"/>
              <a:gd name="connsiteY22-178" fmla="*/ 1852280 h 3959924"/>
              <a:gd name="connsiteX23-179" fmla="*/ 1775193 w 1856332"/>
              <a:gd name="connsiteY23-180" fmla="*/ 1779444 h 3959924"/>
              <a:gd name="connsiteX24-181" fmla="*/ 1848029 w 1856332"/>
              <a:gd name="connsiteY24-182" fmla="*/ 1942070 h 3959924"/>
              <a:gd name="connsiteX25-183" fmla="*/ 1389635 w 1856332"/>
              <a:gd name="connsiteY25-184" fmla="*/ 3144149 h 3959924"/>
              <a:gd name="connsiteX26-185" fmla="*/ 1228565 w 1856332"/>
              <a:gd name="connsiteY26-186" fmla="*/ 3214674 h 3959924"/>
              <a:gd name="connsiteX27-187" fmla="*/ 925623 w 1856332"/>
              <a:gd name="connsiteY27-188" fmla="*/ 3959924 h 3959924"/>
              <a:gd name="connsiteX28-189" fmla="*/ 601623 w 1856332"/>
              <a:gd name="connsiteY28-190" fmla="*/ 3635924 h 3959924"/>
              <a:gd name="connsiteX29-191" fmla="*/ 925623 w 1856332"/>
              <a:gd name="connsiteY29-192" fmla="*/ 3311924 h 3959924"/>
              <a:gd name="connsiteX30-193" fmla="*/ 1249623 w 1856332"/>
              <a:gd name="connsiteY30-194" fmla="*/ 3635924 h 3959924"/>
              <a:gd name="connsiteX31-195" fmla="*/ 925623 w 1856332"/>
              <a:gd name="connsiteY31-196" fmla="*/ 3959924 h 3959924"/>
              <a:gd name="connsiteX0-197" fmla="*/ 1228565 w 1856332"/>
              <a:gd name="connsiteY0-198" fmla="*/ 3214674 h 3959924"/>
              <a:gd name="connsiteX1-199" fmla="*/ 622681 w 1856332"/>
              <a:gd name="connsiteY1-200" fmla="*/ 3214674 h 3959924"/>
              <a:gd name="connsiteX2-201" fmla="*/ 466697 w 1856332"/>
              <a:gd name="connsiteY2-202" fmla="*/ 3144149 h 3959924"/>
              <a:gd name="connsiteX3-203" fmla="*/ 8303 w 1856332"/>
              <a:gd name="connsiteY3-204" fmla="*/ 1942070 h 3959924"/>
              <a:gd name="connsiteX4-205" fmla="*/ 81139 w 1856332"/>
              <a:gd name="connsiteY4-206" fmla="*/ 1779444 h 3959924"/>
              <a:gd name="connsiteX5-207" fmla="*/ 243764 w 1856332"/>
              <a:gd name="connsiteY5-208" fmla="*/ 1852280 h 3959924"/>
              <a:gd name="connsiteX6-209" fmla="*/ 504770 w 1856332"/>
              <a:gd name="connsiteY6-210" fmla="*/ 2536736 h 3959924"/>
              <a:gd name="connsiteX7-211" fmla="*/ 555637 w 1856332"/>
              <a:gd name="connsiteY7-212" fmla="*/ 2536736 h 3959924"/>
              <a:gd name="connsiteX8-213" fmla="*/ 226299 w 1856332"/>
              <a:gd name="connsiteY8-214" fmla="*/ 1210417 h 3959924"/>
              <a:gd name="connsiteX9-215" fmla="*/ 551784 w 1856332"/>
              <a:gd name="connsiteY9-216" fmla="*/ 1210417 h 3959924"/>
              <a:gd name="connsiteX10-217" fmla="*/ 551784 w 1856332"/>
              <a:gd name="connsiteY10-218" fmla="*/ 168335 h 3959924"/>
              <a:gd name="connsiteX11-219" fmla="*/ 720119 w 1856332"/>
              <a:gd name="connsiteY11-220" fmla="*/ 0 h 3959924"/>
              <a:gd name="connsiteX12-221" fmla="*/ 888454 w 1856332"/>
              <a:gd name="connsiteY12-222" fmla="*/ 168335 h 3959924"/>
              <a:gd name="connsiteX13-223" fmla="*/ 888454 w 1856332"/>
              <a:gd name="connsiteY13-224" fmla="*/ 1210417 h 3959924"/>
              <a:gd name="connsiteX14-225" fmla="*/ 968040 w 1856332"/>
              <a:gd name="connsiteY14-226" fmla="*/ 1210417 h 3959924"/>
              <a:gd name="connsiteX15-227" fmla="*/ 968040 w 1856332"/>
              <a:gd name="connsiteY15-228" fmla="*/ 168335 h 3959924"/>
              <a:gd name="connsiteX16-229" fmla="*/ 1136375 w 1856332"/>
              <a:gd name="connsiteY16-230" fmla="*/ 0 h 3959924"/>
              <a:gd name="connsiteX17-231" fmla="*/ 1304710 w 1856332"/>
              <a:gd name="connsiteY17-232" fmla="*/ 168335 h 3959924"/>
              <a:gd name="connsiteX18-233" fmla="*/ 1304710 w 1856332"/>
              <a:gd name="connsiteY18-234" fmla="*/ 1210417 h 3959924"/>
              <a:gd name="connsiteX19-235" fmla="*/ 1631589 w 1856332"/>
              <a:gd name="connsiteY19-236" fmla="*/ 1210417 h 3959924"/>
              <a:gd name="connsiteX20-237" fmla="*/ 1302251 w 1856332"/>
              <a:gd name="connsiteY20-238" fmla="*/ 2536736 h 3959924"/>
              <a:gd name="connsiteX21-239" fmla="*/ 1351562 w 1856332"/>
              <a:gd name="connsiteY21-240" fmla="*/ 2536736 h 3959924"/>
              <a:gd name="connsiteX22-241" fmla="*/ 1612568 w 1856332"/>
              <a:gd name="connsiteY22-242" fmla="*/ 1852280 h 3959924"/>
              <a:gd name="connsiteX23-243" fmla="*/ 1775193 w 1856332"/>
              <a:gd name="connsiteY23-244" fmla="*/ 1779444 h 3959924"/>
              <a:gd name="connsiteX24-245" fmla="*/ 1848029 w 1856332"/>
              <a:gd name="connsiteY24-246" fmla="*/ 1942070 h 3959924"/>
              <a:gd name="connsiteX25-247" fmla="*/ 1389635 w 1856332"/>
              <a:gd name="connsiteY25-248" fmla="*/ 3144149 h 3959924"/>
              <a:gd name="connsiteX26-249" fmla="*/ 1228565 w 1856332"/>
              <a:gd name="connsiteY26-250" fmla="*/ 3214674 h 3959924"/>
              <a:gd name="connsiteX27-251" fmla="*/ 925623 w 1856332"/>
              <a:gd name="connsiteY27-252" fmla="*/ 3959924 h 3959924"/>
              <a:gd name="connsiteX28-253" fmla="*/ 601623 w 1856332"/>
              <a:gd name="connsiteY28-254" fmla="*/ 3635924 h 3959924"/>
              <a:gd name="connsiteX29-255" fmla="*/ 925623 w 1856332"/>
              <a:gd name="connsiteY29-256" fmla="*/ 3311924 h 3959924"/>
              <a:gd name="connsiteX30-257" fmla="*/ 1249623 w 1856332"/>
              <a:gd name="connsiteY30-258" fmla="*/ 3635924 h 3959924"/>
              <a:gd name="connsiteX31-259" fmla="*/ 925623 w 1856332"/>
              <a:gd name="connsiteY31-260" fmla="*/ 3959924 h 3959924"/>
              <a:gd name="connsiteX0-261" fmla="*/ 1228565 w 1856332"/>
              <a:gd name="connsiteY0-262" fmla="*/ 3214674 h 3959924"/>
              <a:gd name="connsiteX1-263" fmla="*/ 622681 w 1856332"/>
              <a:gd name="connsiteY1-264" fmla="*/ 3214674 h 3959924"/>
              <a:gd name="connsiteX2-265" fmla="*/ 466697 w 1856332"/>
              <a:gd name="connsiteY2-266" fmla="*/ 3144149 h 3959924"/>
              <a:gd name="connsiteX3-267" fmla="*/ 8303 w 1856332"/>
              <a:gd name="connsiteY3-268" fmla="*/ 1942070 h 3959924"/>
              <a:gd name="connsiteX4-269" fmla="*/ 81139 w 1856332"/>
              <a:gd name="connsiteY4-270" fmla="*/ 1779444 h 3959924"/>
              <a:gd name="connsiteX5-271" fmla="*/ 243764 w 1856332"/>
              <a:gd name="connsiteY5-272" fmla="*/ 1852280 h 3959924"/>
              <a:gd name="connsiteX6-273" fmla="*/ 504770 w 1856332"/>
              <a:gd name="connsiteY6-274" fmla="*/ 2536736 h 3959924"/>
              <a:gd name="connsiteX7-275" fmla="*/ 555637 w 1856332"/>
              <a:gd name="connsiteY7-276" fmla="*/ 2536736 h 3959924"/>
              <a:gd name="connsiteX8-277" fmla="*/ 226299 w 1856332"/>
              <a:gd name="connsiteY8-278" fmla="*/ 1210417 h 3959924"/>
              <a:gd name="connsiteX9-279" fmla="*/ 551784 w 1856332"/>
              <a:gd name="connsiteY9-280" fmla="*/ 1210417 h 3959924"/>
              <a:gd name="connsiteX10-281" fmla="*/ 551784 w 1856332"/>
              <a:gd name="connsiteY10-282" fmla="*/ 168335 h 3959924"/>
              <a:gd name="connsiteX11-283" fmla="*/ 720119 w 1856332"/>
              <a:gd name="connsiteY11-284" fmla="*/ 0 h 3959924"/>
              <a:gd name="connsiteX12-285" fmla="*/ 888454 w 1856332"/>
              <a:gd name="connsiteY12-286" fmla="*/ 168335 h 3959924"/>
              <a:gd name="connsiteX13-287" fmla="*/ 888454 w 1856332"/>
              <a:gd name="connsiteY13-288" fmla="*/ 1210417 h 3959924"/>
              <a:gd name="connsiteX14-289" fmla="*/ 968040 w 1856332"/>
              <a:gd name="connsiteY14-290" fmla="*/ 1210417 h 3959924"/>
              <a:gd name="connsiteX15-291" fmla="*/ 968040 w 1856332"/>
              <a:gd name="connsiteY15-292" fmla="*/ 168335 h 3959924"/>
              <a:gd name="connsiteX16-293" fmla="*/ 1136375 w 1856332"/>
              <a:gd name="connsiteY16-294" fmla="*/ 0 h 3959924"/>
              <a:gd name="connsiteX17-295" fmla="*/ 1304710 w 1856332"/>
              <a:gd name="connsiteY17-296" fmla="*/ 168335 h 3959924"/>
              <a:gd name="connsiteX18-297" fmla="*/ 1304710 w 1856332"/>
              <a:gd name="connsiteY18-298" fmla="*/ 1210417 h 3959924"/>
              <a:gd name="connsiteX19-299" fmla="*/ 1631589 w 1856332"/>
              <a:gd name="connsiteY19-300" fmla="*/ 1210417 h 3959924"/>
              <a:gd name="connsiteX20-301" fmla="*/ 1302251 w 1856332"/>
              <a:gd name="connsiteY20-302" fmla="*/ 2536736 h 3959924"/>
              <a:gd name="connsiteX21-303" fmla="*/ 1351562 w 1856332"/>
              <a:gd name="connsiteY21-304" fmla="*/ 2536736 h 3959924"/>
              <a:gd name="connsiteX22-305" fmla="*/ 1612568 w 1856332"/>
              <a:gd name="connsiteY22-306" fmla="*/ 1852280 h 3959924"/>
              <a:gd name="connsiteX23-307" fmla="*/ 1775193 w 1856332"/>
              <a:gd name="connsiteY23-308" fmla="*/ 1779444 h 3959924"/>
              <a:gd name="connsiteX24-309" fmla="*/ 1848029 w 1856332"/>
              <a:gd name="connsiteY24-310" fmla="*/ 1942070 h 3959924"/>
              <a:gd name="connsiteX25-311" fmla="*/ 1389635 w 1856332"/>
              <a:gd name="connsiteY25-312" fmla="*/ 3144149 h 3959924"/>
              <a:gd name="connsiteX26-313" fmla="*/ 1228565 w 1856332"/>
              <a:gd name="connsiteY26-314" fmla="*/ 3214674 h 3959924"/>
              <a:gd name="connsiteX27-315" fmla="*/ 925623 w 1856332"/>
              <a:gd name="connsiteY27-316" fmla="*/ 3959924 h 3959924"/>
              <a:gd name="connsiteX28-317" fmla="*/ 601623 w 1856332"/>
              <a:gd name="connsiteY28-318" fmla="*/ 3635924 h 3959924"/>
              <a:gd name="connsiteX29-319" fmla="*/ 925623 w 1856332"/>
              <a:gd name="connsiteY29-320" fmla="*/ 3311924 h 3959924"/>
              <a:gd name="connsiteX30-321" fmla="*/ 1249623 w 1856332"/>
              <a:gd name="connsiteY30-322" fmla="*/ 3635924 h 3959924"/>
              <a:gd name="connsiteX31-323" fmla="*/ 925623 w 1856332"/>
              <a:gd name="connsiteY31-324" fmla="*/ 3959924 h 3959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8" name="Donut 87"/>
          <p:cNvSpPr/>
          <p:nvPr/>
        </p:nvSpPr>
        <p:spPr>
          <a:xfrm>
            <a:off x="4542691" y="1212704"/>
            <a:ext cx="399783" cy="410850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9" name="Donut 90"/>
          <p:cNvSpPr/>
          <p:nvPr/>
        </p:nvSpPr>
        <p:spPr>
          <a:xfrm>
            <a:off x="5232942" y="1182728"/>
            <a:ext cx="418991" cy="42820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0" name="Oval 6"/>
          <p:cNvSpPr/>
          <p:nvPr/>
        </p:nvSpPr>
        <p:spPr>
          <a:xfrm>
            <a:off x="6014384" y="2051109"/>
            <a:ext cx="400019" cy="395828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1" name="Block Arc 25"/>
          <p:cNvSpPr/>
          <p:nvPr/>
        </p:nvSpPr>
        <p:spPr>
          <a:xfrm>
            <a:off x="4062241" y="2050224"/>
            <a:ext cx="275210" cy="39759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2" name="Block Arc 31"/>
          <p:cNvSpPr/>
          <p:nvPr/>
        </p:nvSpPr>
        <p:spPr>
          <a:xfrm>
            <a:off x="6683992" y="2050224"/>
            <a:ext cx="359068" cy="39759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3" name="Freeform 53"/>
          <p:cNvSpPr/>
          <p:nvPr/>
        </p:nvSpPr>
        <p:spPr>
          <a:xfrm>
            <a:off x="8038440" y="2047302"/>
            <a:ext cx="393485" cy="4034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4" name="Block Arc 10"/>
          <p:cNvSpPr/>
          <p:nvPr/>
        </p:nvSpPr>
        <p:spPr>
          <a:xfrm>
            <a:off x="8690670" y="3737296"/>
            <a:ext cx="483938" cy="32779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5" name="Freeform 55"/>
          <p:cNvSpPr/>
          <p:nvPr/>
        </p:nvSpPr>
        <p:spPr>
          <a:xfrm>
            <a:off x="3543674" y="1943983"/>
            <a:ext cx="248978" cy="61008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6" name="Round Same Side Corner Rectangle 36"/>
          <p:cNvSpPr/>
          <p:nvPr/>
        </p:nvSpPr>
        <p:spPr>
          <a:xfrm>
            <a:off x="7312649" y="2068682"/>
            <a:ext cx="456203" cy="36068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7" name="Oval 21"/>
          <p:cNvSpPr>
            <a:spLocks noChangeAspect="1"/>
          </p:cNvSpPr>
          <p:nvPr/>
        </p:nvSpPr>
        <p:spPr>
          <a:xfrm>
            <a:off x="5613854" y="3711832"/>
            <a:ext cx="375583" cy="378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8" name="Oval 32"/>
          <p:cNvSpPr/>
          <p:nvPr/>
        </p:nvSpPr>
        <p:spPr>
          <a:xfrm>
            <a:off x="7390302" y="3686077"/>
            <a:ext cx="357626" cy="43023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74623" y="1078473"/>
            <a:ext cx="5518564" cy="1107996"/>
            <a:chOff x="5637248" y="452033"/>
            <a:chExt cx="5518564" cy="1107996"/>
          </a:xfrm>
        </p:grpSpPr>
        <p:sp>
          <p:nvSpPr>
            <p:cNvPr id="86" name="TextBox 85"/>
            <p:cNvSpPr txBox="1"/>
            <p:nvPr/>
          </p:nvSpPr>
          <p:spPr>
            <a:xfrm>
              <a:off x="5792291" y="452033"/>
              <a:ext cx="536352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B0F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74623" y="2000819"/>
            <a:ext cx="5590377" cy="1107996"/>
            <a:chOff x="5065466" y="1395284"/>
            <a:chExt cx="3091311" cy="1107996"/>
          </a:xfrm>
        </p:grpSpPr>
        <p:sp>
          <p:nvSpPr>
            <p:cNvPr id="107" name="TextBox 106"/>
            <p:cNvSpPr txBox="1"/>
            <p:nvPr/>
          </p:nvSpPr>
          <p:spPr>
            <a:xfrm>
              <a:off x="5151200" y="1395284"/>
              <a:ext cx="300557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70C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77760" y="2976851"/>
            <a:ext cx="5587240" cy="1107996"/>
            <a:chOff x="4386950" y="2325143"/>
            <a:chExt cx="3166621" cy="1107996"/>
          </a:xfrm>
        </p:grpSpPr>
        <p:sp>
          <p:nvSpPr>
            <p:cNvPr id="109" name="TextBox 108"/>
            <p:cNvSpPr txBox="1"/>
            <p:nvPr/>
          </p:nvSpPr>
          <p:spPr>
            <a:xfrm>
              <a:off x="4473044" y="2325143"/>
              <a:ext cx="308052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B0F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4623" y="3962464"/>
            <a:ext cx="5628588" cy="1107996"/>
            <a:chOff x="3739681" y="3270765"/>
            <a:chExt cx="3090713" cy="1107996"/>
          </a:xfrm>
        </p:grpSpPr>
        <p:sp>
          <p:nvSpPr>
            <p:cNvPr id="111" name="TextBox 110"/>
            <p:cNvSpPr txBox="1"/>
            <p:nvPr/>
          </p:nvSpPr>
          <p:spPr>
            <a:xfrm>
              <a:off x="3824817" y="3270765"/>
              <a:ext cx="300557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70C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40284" y="778528"/>
            <a:ext cx="900000" cy="900000"/>
            <a:chOff x="2353153" y="1332123"/>
            <a:chExt cx="1410410" cy="1410410"/>
          </a:xfrm>
        </p:grpSpPr>
        <p:pic>
          <p:nvPicPr>
            <p:cNvPr id="6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圆角矩形 6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771728" y="1719210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40284" y="1708853"/>
            <a:ext cx="900000" cy="900000"/>
            <a:chOff x="3535031" y="1332123"/>
            <a:chExt cx="1410410" cy="1410410"/>
          </a:xfrm>
        </p:grpSpPr>
        <p:pic>
          <p:nvPicPr>
            <p:cNvPr id="6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962721" y="1698837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40284" y="2696592"/>
            <a:ext cx="900000" cy="900000"/>
            <a:chOff x="4716909" y="1332185"/>
            <a:chExt cx="1410410" cy="1410410"/>
          </a:xfrm>
        </p:grpSpPr>
        <p:pic>
          <p:nvPicPr>
            <p:cNvPr id="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圆角矩形 70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47708" y="1728584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37148" y="3690007"/>
            <a:ext cx="900000" cy="900000"/>
            <a:chOff x="5898787" y="1332123"/>
            <a:chExt cx="1410410" cy="1410410"/>
          </a:xfrm>
        </p:grpSpPr>
        <p:pic>
          <p:nvPicPr>
            <p:cNvPr id="7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圆角矩形 74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346125" y="1684552"/>
              <a:ext cx="543321" cy="72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429" y="710903"/>
            <a:ext cx="1792122" cy="629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7717" y="349299"/>
            <a:ext cx="238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68" name="组合 67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0" name="椭圆 79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78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任意多边形 78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83" name="组合 82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5" name="椭圆 84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任意多边形 83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89" name="组合 8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91" name="椭圆 9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94" name="组合 9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98" name="椭圆 9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9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97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1446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3.55976E-6 7.17225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55976E-6 -8.9947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3.55976E-6 1.5285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3.02417E-6 -3.93298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3527258" y="1378495"/>
            <a:ext cx="2667335" cy="2643686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6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007627" y="2256975"/>
            <a:ext cx="3363601" cy="1134541"/>
            <a:chOff x="2538277" y="2550156"/>
            <a:chExt cx="4271240" cy="1440687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60969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6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You can type here  whatever you want and fix it.</a:t>
              </a:r>
              <a:endParaRPr lang="zh-CN" altLang="en-US" sz="126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538277" y="2550156"/>
              <a:ext cx="3619632" cy="855912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78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378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755716" y="-1223510"/>
            <a:ext cx="3283958" cy="3449518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7239241" y="3141639"/>
            <a:ext cx="3283958" cy="3449518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4451373" y="1453697"/>
            <a:ext cx="942887" cy="7468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253" b="1" dirty="0">
                <a:solidFill>
                  <a:srgbClr val="393737"/>
                </a:solidFill>
                <a:cs typeface="+mn-ea"/>
                <a:sym typeface="+mn-lt"/>
              </a:rPr>
              <a:t>01.</a:t>
            </a:r>
            <a:endParaRPr lang="zh-CN" altLang="en-US" sz="4253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4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3040156"/>
            <a:ext cx="4390550" cy="584775"/>
            <a:chOff x="4987766" y="358137"/>
            <a:chExt cx="4390550" cy="584775"/>
          </a:xfrm>
        </p:grpSpPr>
        <p:sp>
          <p:nvSpPr>
            <p:cNvPr id="31" name="TextBox 85"/>
            <p:cNvSpPr txBox="1"/>
            <p:nvPr/>
          </p:nvSpPr>
          <p:spPr>
            <a:xfrm>
              <a:off x="5419814" y="358137"/>
              <a:ext cx="395850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113390" y="28337"/>
            <a:ext cx="3295650" cy="346239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6" y="324091"/>
            <a:ext cx="2730715" cy="28859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0412" y="2656647"/>
            <a:ext cx="8793099" cy="2744029"/>
            <a:chOff x="571500" y="2568238"/>
            <a:chExt cx="8374380" cy="2613361"/>
          </a:xfrm>
        </p:grpSpPr>
        <p:sp>
          <p:nvSpPr>
            <p:cNvPr id="5" name="任意多边形 4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542126 h 2542126"/>
                <a:gd name="connsiteX1" fmla="*/ 1066800 w 8001000"/>
                <a:gd name="connsiteY1" fmla="*/ 128482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600659 h 2600659"/>
                <a:gd name="connsiteX1" fmla="*/ 1066800 w 8001000"/>
                <a:gd name="connsiteY1" fmla="*/ 1343359 h 2600659"/>
                <a:gd name="connsiteX2" fmla="*/ 2400300 w 8001000"/>
                <a:gd name="connsiteY2" fmla="*/ 505159 h 2600659"/>
                <a:gd name="connsiteX3" fmla="*/ 4191000 w 8001000"/>
                <a:gd name="connsiteY3" fmla="*/ 17479 h 2600659"/>
                <a:gd name="connsiteX4" fmla="*/ 6324600 w 8001000"/>
                <a:gd name="connsiteY4" fmla="*/ 162259 h 2600659"/>
                <a:gd name="connsiteX5" fmla="*/ 8001000 w 8001000"/>
                <a:gd name="connsiteY5" fmla="*/ 676609 h 2600659"/>
                <a:gd name="connsiteX0" fmla="*/ 0 w 8001000"/>
                <a:gd name="connsiteY0" fmla="*/ 2613361 h 2613361"/>
                <a:gd name="connsiteX1" fmla="*/ 1066800 w 8001000"/>
                <a:gd name="connsiteY1" fmla="*/ 1356061 h 2613361"/>
                <a:gd name="connsiteX2" fmla="*/ 2400300 w 8001000"/>
                <a:gd name="connsiteY2" fmla="*/ 517861 h 2613361"/>
                <a:gd name="connsiteX3" fmla="*/ 4191000 w 8001000"/>
                <a:gd name="connsiteY3" fmla="*/ 30181 h 2613361"/>
                <a:gd name="connsiteX4" fmla="*/ 6339840 w 8001000"/>
                <a:gd name="connsiteY4" fmla="*/ 121621 h 2613361"/>
                <a:gd name="connsiteX5" fmla="*/ 8001000 w 8001000"/>
                <a:gd name="connsiteY5" fmla="*/ 689311 h 26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006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0067B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 rot="18958258">
            <a:off x="1689458" y="3778613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zh-CN" altLang="en-US" sz="189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8938009">
            <a:off x="2879641" y="3189053"/>
            <a:ext cx="511711" cy="324730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20658534">
            <a:off x="4325719" y="2517293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10800000">
            <a:off x="5897329" y="2611315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114118">
            <a:off x="7513531" y="2644816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20XX</a:t>
              </a:r>
              <a:endParaRPr lang="zh-CN" altLang="en-US" sz="10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0906" y="3172431"/>
            <a:ext cx="736099" cy="665671"/>
            <a:chOff x="848160" y="3059462"/>
            <a:chExt cx="701047" cy="633972"/>
          </a:xfrm>
        </p:grpSpPr>
        <p:grpSp>
          <p:nvGrpSpPr>
            <p:cNvPr id="23" name="组合 22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TextBox 42"/>
            <p:cNvSpPr txBox="1"/>
            <p:nvPr/>
          </p:nvSpPr>
          <p:spPr>
            <a:xfrm rot="20085162">
              <a:off x="848160" y="3209370"/>
              <a:ext cx="701047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54782" y="3588036"/>
            <a:ext cx="736099" cy="665671"/>
            <a:chOff x="2861374" y="3455276"/>
            <a:chExt cx="701047" cy="633972"/>
          </a:xfrm>
        </p:grpSpPr>
        <p:grpSp>
          <p:nvGrpSpPr>
            <p:cNvPr id="28" name="组合 27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" name="TextBox 43"/>
            <p:cNvSpPr txBox="1"/>
            <p:nvPr/>
          </p:nvSpPr>
          <p:spPr>
            <a:xfrm rot="19571467">
              <a:off x="2861374" y="3575724"/>
              <a:ext cx="701047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68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97922" y="1681131"/>
            <a:ext cx="774571" cy="665671"/>
            <a:chOff x="3664368" y="1639176"/>
            <a:chExt cx="737687" cy="633972"/>
          </a:xfrm>
        </p:grpSpPr>
        <p:grpSp>
          <p:nvGrpSpPr>
            <p:cNvPr id="33" name="组合 32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TextBox 44"/>
            <p:cNvSpPr txBox="1"/>
            <p:nvPr/>
          </p:nvSpPr>
          <p:spPr>
            <a:xfrm rot="20721555">
              <a:off x="3664368" y="1815564"/>
              <a:ext cx="737687" cy="35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0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34146" y="3080390"/>
            <a:ext cx="774571" cy="665671"/>
            <a:chOff x="5413152" y="2971804"/>
            <a:chExt cx="737687" cy="633972"/>
          </a:xfrm>
        </p:grpSpPr>
        <p:grpSp>
          <p:nvGrpSpPr>
            <p:cNvPr id="38" name="组合 37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45"/>
            <p:cNvSpPr txBox="1"/>
            <p:nvPr/>
          </p:nvSpPr>
          <p:spPr>
            <a:xfrm>
              <a:off x="5413152" y="3097262"/>
              <a:ext cx="737687" cy="35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0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628380" y="1823073"/>
            <a:ext cx="841897" cy="665671"/>
            <a:chOff x="7121946" y="1774359"/>
            <a:chExt cx="801807" cy="633972"/>
          </a:xfrm>
        </p:grpSpPr>
        <p:grpSp>
          <p:nvGrpSpPr>
            <p:cNvPr id="43" name="组合 42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5" name="同心圆 4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TextBox 46"/>
            <p:cNvSpPr txBox="1"/>
            <p:nvPr/>
          </p:nvSpPr>
          <p:spPr>
            <a:xfrm rot="1067031">
              <a:off x="7121946" y="1929422"/>
              <a:ext cx="801807" cy="381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199130" y="897816"/>
            <a:ext cx="2099549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066748" y="1285615"/>
            <a:ext cx="269364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49" name="TextBox 54"/>
          <p:cNvSpPr txBox="1"/>
          <p:nvPr/>
        </p:nvSpPr>
        <p:spPr>
          <a:xfrm>
            <a:off x="5664616" y="1260714"/>
            <a:ext cx="1216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0" name="TextBox 55"/>
          <p:cNvSpPr txBox="1"/>
          <p:nvPr/>
        </p:nvSpPr>
        <p:spPr>
          <a:xfrm rot="19800000">
            <a:off x="2160485" y="2152485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1" name="TextBox 56"/>
          <p:cNvSpPr txBox="1"/>
          <p:nvPr/>
        </p:nvSpPr>
        <p:spPr>
          <a:xfrm rot="18900000">
            <a:off x="1954823" y="3811105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2" name="TextBox 57"/>
          <p:cNvSpPr txBox="1"/>
          <p:nvPr/>
        </p:nvSpPr>
        <p:spPr>
          <a:xfrm rot="20700000">
            <a:off x="4253763" y="2784013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3" name="TextBox 58"/>
          <p:cNvSpPr txBox="1"/>
          <p:nvPr/>
        </p:nvSpPr>
        <p:spPr>
          <a:xfrm rot="900000">
            <a:off x="7024597" y="2903988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1541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/>
          <p:cNvSpPr>
            <a:spLocks/>
          </p:cNvSpPr>
          <p:nvPr/>
        </p:nvSpPr>
        <p:spPr bwMode="auto">
          <a:xfrm>
            <a:off x="2429795" y="4427489"/>
            <a:ext cx="945871" cy="6358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1483922" y="963964"/>
            <a:ext cx="2875399" cy="336254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5" name="Freeform 9"/>
          <p:cNvSpPr>
            <a:spLocks/>
          </p:cNvSpPr>
          <p:nvPr/>
        </p:nvSpPr>
        <p:spPr bwMode="auto">
          <a:xfrm>
            <a:off x="2214876" y="963966"/>
            <a:ext cx="1967317" cy="121457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3251673" y="1652338"/>
            <a:ext cx="1107648" cy="1754776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1469750" y="1148307"/>
            <a:ext cx="1215108" cy="178977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grpSp>
        <p:nvGrpSpPr>
          <p:cNvPr id="56" name="组合 41"/>
          <p:cNvGrpSpPr>
            <a:grpSpLocks/>
          </p:cNvGrpSpPr>
          <p:nvPr/>
        </p:nvGrpSpPr>
        <p:grpSpPr bwMode="auto">
          <a:xfrm>
            <a:off x="1572757" y="1641554"/>
            <a:ext cx="857775" cy="690023"/>
            <a:chOff x="1681435" y="1637023"/>
            <a:chExt cx="1152128" cy="939708"/>
          </a:xfrm>
        </p:grpSpPr>
        <p:sp>
          <p:nvSpPr>
            <p:cNvPr id="59" name="TextBox 58"/>
            <p:cNvSpPr txBox="1"/>
            <p:nvPr/>
          </p:nvSpPr>
          <p:spPr>
            <a:xfrm>
              <a:off x="2007772" y="1637023"/>
              <a:ext cx="523630" cy="670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81435" y="2157585"/>
              <a:ext cx="1152128" cy="419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5" name="组合 44"/>
          <p:cNvGrpSpPr>
            <a:grpSpLocks/>
          </p:cNvGrpSpPr>
          <p:nvPr/>
        </p:nvGrpSpPr>
        <p:grpSpPr bwMode="auto">
          <a:xfrm>
            <a:off x="2792013" y="1041517"/>
            <a:ext cx="856294" cy="675542"/>
            <a:chOff x="3362324" y="871906"/>
            <a:chExt cx="1152128" cy="920021"/>
          </a:xfrm>
        </p:grpSpPr>
        <p:sp>
          <p:nvSpPr>
            <p:cNvPr id="71" name="TextBox 70"/>
            <p:cNvSpPr txBox="1"/>
            <p:nvPr/>
          </p:nvSpPr>
          <p:spPr>
            <a:xfrm>
              <a:off x="3615472" y="871906"/>
              <a:ext cx="483558" cy="5868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srgbClr val="F8F8F8"/>
                  </a:solidFill>
                  <a:latin typeface="+mj-ea"/>
                  <a:ea typeface="+mj-ea"/>
                </a:rPr>
                <a:t>2</a:t>
              </a:r>
              <a:endParaRPr lang="zh-CN" altLang="en-US" sz="22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62324" y="1414682"/>
              <a:ext cx="1152128" cy="3772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3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组合 47"/>
          <p:cNvGrpSpPr>
            <a:grpSpLocks/>
          </p:cNvGrpSpPr>
          <p:nvPr/>
        </p:nvGrpSpPr>
        <p:grpSpPr bwMode="auto">
          <a:xfrm>
            <a:off x="3399416" y="2031206"/>
            <a:ext cx="857775" cy="758175"/>
            <a:chOff x="4138032" y="2168050"/>
            <a:chExt cx="1152128" cy="1031188"/>
          </a:xfrm>
        </p:grpSpPr>
        <p:sp>
          <p:nvSpPr>
            <p:cNvPr id="74" name="TextBox 73"/>
            <p:cNvSpPr txBox="1"/>
            <p:nvPr/>
          </p:nvSpPr>
          <p:spPr>
            <a:xfrm>
              <a:off x="4464369" y="2168050"/>
              <a:ext cx="523630" cy="6697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3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8032" y="2780633"/>
              <a:ext cx="1152128" cy="4186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6" name="组合 50"/>
          <p:cNvGrpSpPr>
            <a:grpSpLocks/>
          </p:cNvGrpSpPr>
          <p:nvPr/>
        </p:nvGrpSpPr>
        <p:grpSpPr bwMode="auto">
          <a:xfrm>
            <a:off x="2501641" y="3133496"/>
            <a:ext cx="857775" cy="684097"/>
            <a:chOff x="2930276" y="3668024"/>
            <a:chExt cx="1152128" cy="930683"/>
          </a:xfrm>
        </p:grpSpPr>
        <p:sp>
          <p:nvSpPr>
            <p:cNvPr id="77" name="TextBox 76"/>
            <p:cNvSpPr txBox="1"/>
            <p:nvPr/>
          </p:nvSpPr>
          <p:spPr>
            <a:xfrm>
              <a:off x="3256613" y="3668024"/>
              <a:ext cx="523630" cy="669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4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0276" y="4179990"/>
              <a:ext cx="1152128" cy="4187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461643" y="4563218"/>
            <a:ext cx="856294" cy="283797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algn="ctr" defTabSz="9029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8F8F8"/>
                </a:solidFill>
                <a:latin typeface="+mn-ea"/>
              </a:rPr>
              <a:t>TEXT</a:t>
            </a:r>
            <a:endParaRPr lang="zh-CN" altLang="en-US" sz="14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81549" y="1281804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grpSp>
        <p:nvGrpSpPr>
          <p:cNvPr id="81" name="组合 55"/>
          <p:cNvGrpSpPr/>
          <p:nvPr/>
        </p:nvGrpSpPr>
        <p:grpSpPr>
          <a:xfrm>
            <a:off x="4807867" y="1219842"/>
            <a:ext cx="715648" cy="707087"/>
            <a:chOff x="6409426" y="1173624"/>
            <a:chExt cx="962086" cy="962084"/>
          </a:xfrm>
          <a:solidFill>
            <a:schemeClr val="bg2"/>
          </a:solidFill>
        </p:grpSpPr>
        <p:sp>
          <p:nvSpPr>
            <p:cNvPr id="82" name="椭圆 81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3351" y="1318965"/>
              <a:ext cx="524097" cy="6700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4" name="组合 58"/>
          <p:cNvGrpSpPr/>
          <p:nvPr/>
        </p:nvGrpSpPr>
        <p:grpSpPr>
          <a:xfrm>
            <a:off x="4807867" y="2158959"/>
            <a:ext cx="715648" cy="707087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5865" y="2536282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87" name="组合 61"/>
          <p:cNvGrpSpPr/>
          <p:nvPr/>
        </p:nvGrpSpPr>
        <p:grpSpPr>
          <a:xfrm>
            <a:off x="4807861" y="3074894"/>
            <a:ext cx="715648" cy="707087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35870" y="3702117"/>
              <a:ext cx="545648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90" name="组合 64"/>
          <p:cNvGrpSpPr/>
          <p:nvPr/>
        </p:nvGrpSpPr>
        <p:grpSpPr>
          <a:xfrm>
            <a:off x="4807867" y="3977418"/>
            <a:ext cx="715648" cy="707087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91" name="椭圆 90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16829" y="5005505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581549" y="2195980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81549" y="3122318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81549" y="4031649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43" name="文本框 6"/>
          <p:cNvSpPr>
            <a:spLocks noChangeArrowheads="1"/>
          </p:cNvSpPr>
          <p:nvPr/>
        </p:nvSpPr>
        <p:spPr bwMode="auto">
          <a:xfrm>
            <a:off x="3574269" y="14378"/>
            <a:ext cx="3295650" cy="346239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2503" y="310687"/>
            <a:ext cx="2730715" cy="2885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5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9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50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9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450"/>
                            </p:stCondLst>
                            <p:childTnLst>
                              <p:par>
                                <p:cTn id="9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9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93" grpId="0"/>
      <p:bldP spid="94" grpId="0"/>
      <p:bldP spid="95" grpId="0"/>
      <p:bldP spid="43" grpId="0" bldLvl="0" autoUpdateAnimBg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60729" y="2615706"/>
            <a:ext cx="3400607" cy="113387"/>
            <a:chOff x="1507396" y="1628800"/>
            <a:chExt cx="4320480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198456" y="2615706"/>
            <a:ext cx="3400607" cy="113387"/>
            <a:chOff x="1507396" y="1628800"/>
            <a:chExt cx="4320480" cy="14401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06"/>
          <p:cNvSpPr txBox="1"/>
          <p:nvPr/>
        </p:nvSpPr>
        <p:spPr>
          <a:xfrm>
            <a:off x="461200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07"/>
          <p:cNvSpPr txBox="1"/>
          <p:nvPr/>
        </p:nvSpPr>
        <p:spPr>
          <a:xfrm>
            <a:off x="424015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20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08"/>
          <p:cNvSpPr txBox="1"/>
          <p:nvPr/>
        </p:nvSpPr>
        <p:spPr>
          <a:xfrm>
            <a:off x="3862313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30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09"/>
          <p:cNvSpPr txBox="1"/>
          <p:nvPr/>
        </p:nvSpPr>
        <p:spPr>
          <a:xfrm>
            <a:off x="348446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40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10"/>
          <p:cNvSpPr txBox="1"/>
          <p:nvPr/>
        </p:nvSpPr>
        <p:spPr>
          <a:xfrm>
            <a:off x="3106622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50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11"/>
          <p:cNvSpPr txBox="1"/>
          <p:nvPr/>
        </p:nvSpPr>
        <p:spPr>
          <a:xfrm>
            <a:off x="272877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60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12"/>
          <p:cNvSpPr txBox="1"/>
          <p:nvPr/>
        </p:nvSpPr>
        <p:spPr>
          <a:xfrm>
            <a:off x="2350933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70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13"/>
          <p:cNvSpPr txBox="1"/>
          <p:nvPr/>
        </p:nvSpPr>
        <p:spPr>
          <a:xfrm>
            <a:off x="1973088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80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14"/>
          <p:cNvSpPr txBox="1"/>
          <p:nvPr/>
        </p:nvSpPr>
        <p:spPr>
          <a:xfrm>
            <a:off x="1595244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90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15"/>
          <p:cNvSpPr txBox="1"/>
          <p:nvPr/>
        </p:nvSpPr>
        <p:spPr>
          <a:xfrm>
            <a:off x="1182071" y="2380703"/>
            <a:ext cx="414711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100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16"/>
          <p:cNvSpPr txBox="1"/>
          <p:nvPr/>
        </p:nvSpPr>
        <p:spPr>
          <a:xfrm>
            <a:off x="505679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17"/>
          <p:cNvSpPr txBox="1"/>
          <p:nvPr/>
        </p:nvSpPr>
        <p:spPr>
          <a:xfrm>
            <a:off x="543296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20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18"/>
          <p:cNvSpPr txBox="1"/>
          <p:nvPr/>
        </p:nvSpPr>
        <p:spPr>
          <a:xfrm>
            <a:off x="581081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30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19"/>
          <p:cNvSpPr txBox="1"/>
          <p:nvPr/>
        </p:nvSpPr>
        <p:spPr>
          <a:xfrm>
            <a:off x="6188660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40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20"/>
          <p:cNvSpPr txBox="1"/>
          <p:nvPr/>
        </p:nvSpPr>
        <p:spPr>
          <a:xfrm>
            <a:off x="656650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50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694434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60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22"/>
          <p:cNvSpPr txBox="1"/>
          <p:nvPr/>
        </p:nvSpPr>
        <p:spPr>
          <a:xfrm>
            <a:off x="7322194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70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23"/>
          <p:cNvSpPr txBox="1"/>
          <p:nvPr/>
        </p:nvSpPr>
        <p:spPr>
          <a:xfrm>
            <a:off x="7700038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80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24"/>
          <p:cNvSpPr txBox="1"/>
          <p:nvPr/>
        </p:nvSpPr>
        <p:spPr>
          <a:xfrm>
            <a:off x="807788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90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25"/>
          <p:cNvSpPr txBox="1"/>
          <p:nvPr/>
        </p:nvSpPr>
        <p:spPr>
          <a:xfrm>
            <a:off x="8420405" y="2380703"/>
            <a:ext cx="414711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2259747" y="3042519"/>
            <a:ext cx="2501587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五边形 48"/>
          <p:cNvSpPr/>
          <p:nvPr/>
        </p:nvSpPr>
        <p:spPr>
          <a:xfrm flipH="1">
            <a:off x="3222862" y="3477167"/>
            <a:ext cx="1538472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五边形 49"/>
          <p:cNvSpPr/>
          <p:nvPr/>
        </p:nvSpPr>
        <p:spPr>
          <a:xfrm flipH="1">
            <a:off x="2637592" y="3911814"/>
            <a:ext cx="2123742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五边形 50"/>
          <p:cNvSpPr/>
          <p:nvPr/>
        </p:nvSpPr>
        <p:spPr>
          <a:xfrm flipH="1">
            <a:off x="1385168" y="4346461"/>
            <a:ext cx="3376167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五边形 51"/>
          <p:cNvSpPr/>
          <p:nvPr/>
        </p:nvSpPr>
        <p:spPr>
          <a:xfrm flipH="1">
            <a:off x="1973089" y="4781109"/>
            <a:ext cx="2788247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133"/>
          <p:cNvSpPr txBox="1"/>
          <p:nvPr/>
        </p:nvSpPr>
        <p:spPr>
          <a:xfrm>
            <a:off x="1483655" y="304001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134"/>
          <p:cNvSpPr txBox="1"/>
          <p:nvPr/>
        </p:nvSpPr>
        <p:spPr>
          <a:xfrm>
            <a:off x="2427958" y="3475155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135"/>
          <p:cNvSpPr txBox="1"/>
          <p:nvPr/>
        </p:nvSpPr>
        <p:spPr>
          <a:xfrm>
            <a:off x="1864676" y="390949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6"/>
          <p:cNvSpPr txBox="1"/>
          <p:nvPr/>
        </p:nvSpPr>
        <p:spPr>
          <a:xfrm>
            <a:off x="657308" y="4337572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7"/>
          <p:cNvSpPr txBox="1"/>
          <p:nvPr/>
        </p:nvSpPr>
        <p:spPr>
          <a:xfrm>
            <a:off x="1248959" y="477860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五边形 57"/>
          <p:cNvSpPr/>
          <p:nvPr/>
        </p:nvSpPr>
        <p:spPr>
          <a:xfrm>
            <a:off x="5198454" y="3042519"/>
            <a:ext cx="1276864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五边形 58"/>
          <p:cNvSpPr/>
          <p:nvPr/>
        </p:nvSpPr>
        <p:spPr>
          <a:xfrm>
            <a:off x="5198455" y="3477167"/>
            <a:ext cx="2410399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五边形 59"/>
          <p:cNvSpPr/>
          <p:nvPr/>
        </p:nvSpPr>
        <p:spPr>
          <a:xfrm>
            <a:off x="5198454" y="3911814"/>
            <a:ext cx="1511380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五边形 60"/>
          <p:cNvSpPr/>
          <p:nvPr/>
        </p:nvSpPr>
        <p:spPr>
          <a:xfrm>
            <a:off x="5198454" y="4346461"/>
            <a:ext cx="3221949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五边形 61"/>
          <p:cNvSpPr/>
          <p:nvPr/>
        </p:nvSpPr>
        <p:spPr>
          <a:xfrm>
            <a:off x="5198455" y="4781109"/>
            <a:ext cx="2644916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47"/>
          <p:cNvSpPr txBox="1"/>
          <p:nvPr/>
        </p:nvSpPr>
        <p:spPr>
          <a:xfrm>
            <a:off x="6523980" y="304001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Box 148"/>
          <p:cNvSpPr txBox="1"/>
          <p:nvPr/>
        </p:nvSpPr>
        <p:spPr>
          <a:xfrm>
            <a:off x="7669146" y="3484045"/>
            <a:ext cx="688825" cy="250442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155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15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149"/>
          <p:cNvSpPr txBox="1"/>
          <p:nvPr/>
        </p:nvSpPr>
        <p:spPr>
          <a:xfrm>
            <a:off x="6744548" y="390949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50"/>
          <p:cNvSpPr txBox="1"/>
          <p:nvPr/>
        </p:nvSpPr>
        <p:spPr>
          <a:xfrm>
            <a:off x="8402636" y="4337572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151"/>
          <p:cNvSpPr txBox="1"/>
          <p:nvPr/>
        </p:nvSpPr>
        <p:spPr>
          <a:xfrm>
            <a:off x="7883453" y="477860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54"/>
          <p:cNvSpPr txBox="1"/>
          <p:nvPr/>
        </p:nvSpPr>
        <p:spPr>
          <a:xfrm>
            <a:off x="4835933" y="3012557"/>
            <a:ext cx="280058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A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155"/>
          <p:cNvSpPr txBox="1"/>
          <p:nvPr/>
        </p:nvSpPr>
        <p:spPr>
          <a:xfrm>
            <a:off x="4835933" y="3447205"/>
            <a:ext cx="280058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B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156"/>
          <p:cNvSpPr txBox="1"/>
          <p:nvPr/>
        </p:nvSpPr>
        <p:spPr>
          <a:xfrm>
            <a:off x="4835932" y="3881851"/>
            <a:ext cx="291280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C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157"/>
          <p:cNvSpPr txBox="1"/>
          <p:nvPr/>
        </p:nvSpPr>
        <p:spPr>
          <a:xfrm>
            <a:off x="4835932" y="4316499"/>
            <a:ext cx="291280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D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158"/>
          <p:cNvSpPr txBox="1"/>
          <p:nvPr/>
        </p:nvSpPr>
        <p:spPr>
          <a:xfrm>
            <a:off x="4835933" y="4751147"/>
            <a:ext cx="280058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E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11093" y="1102789"/>
            <a:ext cx="1257723" cy="480654"/>
            <a:chOff x="3295234" y="2676992"/>
            <a:chExt cx="2596057" cy="359774"/>
          </a:xfrm>
        </p:grpSpPr>
        <p:sp>
          <p:nvSpPr>
            <p:cNvPr id="74" name="圆角矩形 73"/>
            <p:cNvSpPr/>
            <p:nvPr/>
          </p:nvSpPr>
          <p:spPr>
            <a:xfrm>
              <a:off x="3295234" y="2676992"/>
              <a:ext cx="2596057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163"/>
            <p:cNvSpPr txBox="1"/>
            <p:nvPr/>
          </p:nvSpPr>
          <p:spPr>
            <a:xfrm>
              <a:off x="3354760" y="2677383"/>
              <a:ext cx="2401944" cy="35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20" dirty="0">
                  <a:solidFill>
                    <a:srgbClr val="0067B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zh-CN" altLang="en-US" sz="252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TextBox 167"/>
          <p:cNvSpPr txBox="1"/>
          <p:nvPr/>
        </p:nvSpPr>
        <p:spPr>
          <a:xfrm>
            <a:off x="1229372" y="1589267"/>
            <a:ext cx="353196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065263" y="1109789"/>
            <a:ext cx="1257723" cy="480654"/>
            <a:chOff x="3295234" y="2676992"/>
            <a:chExt cx="2596057" cy="359774"/>
          </a:xfrm>
        </p:grpSpPr>
        <p:sp>
          <p:nvSpPr>
            <p:cNvPr id="78" name="圆角矩形 77"/>
            <p:cNvSpPr/>
            <p:nvPr/>
          </p:nvSpPr>
          <p:spPr>
            <a:xfrm>
              <a:off x="3295234" y="2676992"/>
              <a:ext cx="2596057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TextBox 170"/>
            <p:cNvSpPr txBox="1"/>
            <p:nvPr/>
          </p:nvSpPr>
          <p:spPr>
            <a:xfrm>
              <a:off x="3354760" y="2677383"/>
              <a:ext cx="2401944" cy="35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2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20XX</a:t>
              </a:r>
              <a:endParaRPr lang="zh-CN" altLang="en-US" sz="252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0" name="TextBox 171"/>
          <p:cNvSpPr txBox="1"/>
          <p:nvPr/>
        </p:nvSpPr>
        <p:spPr>
          <a:xfrm>
            <a:off x="4983542" y="1596269"/>
            <a:ext cx="353196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83" name="文本框 6"/>
          <p:cNvSpPr>
            <a:spLocks noChangeArrowheads="1"/>
          </p:cNvSpPr>
          <p:nvPr/>
        </p:nvSpPr>
        <p:spPr bwMode="auto">
          <a:xfrm>
            <a:off x="3391582" y="67125"/>
            <a:ext cx="2938685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650"/>
                            </p:stCondLst>
                            <p:childTnLst>
                              <p:par>
                                <p:cTn id="1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1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05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6" grpId="0"/>
      <p:bldP spid="80" grpId="0"/>
      <p:bldP spid="84" grpId="0"/>
      <p:bldP spid="83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www.freeppt7.com">
  <a:themeElements>
    <a:clrScheme name="自定义 40">
      <a:dk1>
        <a:sysClr val="windowText" lastClr="000000"/>
      </a:dk1>
      <a:lt1>
        <a:sysClr val="window" lastClr="FFFFFF"/>
      </a:lt1>
      <a:dk2>
        <a:srgbClr val="C00000"/>
      </a:dk2>
      <a:lt2>
        <a:srgbClr val="FF0000"/>
      </a:lt2>
      <a:accent1>
        <a:srgbClr val="FF6600"/>
      </a:accent1>
      <a:accent2>
        <a:srgbClr val="FFC000"/>
      </a:accent2>
      <a:accent3>
        <a:srgbClr val="92D050"/>
      </a:accent3>
      <a:accent4>
        <a:srgbClr val="00B0F0"/>
      </a:accent4>
      <a:accent5>
        <a:srgbClr val="7F7F7F"/>
      </a:accent5>
      <a:accent6>
        <a:srgbClr val="262626"/>
      </a:accent6>
      <a:hlink>
        <a:srgbClr val="262626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2737</Words>
  <Application>Microsoft Office PowerPoint</Application>
  <PresentationFormat>Custom</PresentationFormat>
  <Paragraphs>478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等线</vt:lpstr>
      <vt:lpstr>等线 Light</vt:lpstr>
      <vt:lpstr>微软雅黑</vt:lpstr>
      <vt:lpstr>Arial</vt:lpstr>
      <vt:lpstr>Calibri</vt:lpstr>
      <vt:lpstr>Impact</vt:lpstr>
      <vt:lpstr>Lato Light</vt:lpstr>
      <vt:lpstr>Wingdings</vt:lpstr>
      <vt:lpstr>时尚中黑简体</vt:lpstr>
      <vt:lpstr>www.freeppt7.com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follow us for more information:</vt:lpstr>
      <vt:lpstr>PowerPoint Presentation</vt:lpstr>
      <vt:lpstr>PowerPoint Presentation</vt:lpstr>
      <vt:lpstr>PowerPoint Presentation</vt:lpstr>
    </vt:vector>
  </TitlesOfParts>
  <Manager>www.jpppt.com</Manager>
  <Company>www.jpppt.com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LAI</dc:creator>
  <cp:keywords>www.jpppt.com</cp:keywords>
  <dc:description>www.jpppt.com</dc:description>
  <cp:lastModifiedBy>HUYNH THI THUY KIEU-RHM18</cp:lastModifiedBy>
  <cp:revision>391</cp:revision>
  <dcterms:created xsi:type="dcterms:W3CDTF">2013-07-25T03:25:48Z</dcterms:created>
  <dcterms:modified xsi:type="dcterms:W3CDTF">2021-11-24T02:14:18Z</dcterms:modified>
</cp:coreProperties>
</file>