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6" r:id="rId3"/>
    <p:sldMasterId id="2147483695" r:id="rId4"/>
  </p:sldMasterIdLst>
  <p:sldIdLst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4" r:id="rId18"/>
    <p:sldId id="262" r:id="rId19"/>
    <p:sldId id="275" r:id="rId20"/>
    <p:sldId id="276" r:id="rId21"/>
    <p:sldId id="277" r:id="rId22"/>
    <p:sldId id="278" r:id="rId23"/>
    <p:sldId id="279" r:id="rId24"/>
    <p:sldId id="263" r:id="rId25"/>
    <p:sldId id="280" r:id="rId26"/>
    <p:sldId id="281" r:id="rId27"/>
    <p:sldId id="282" r:id="rId28"/>
    <p:sldId id="264" r:id="rId29"/>
    <p:sldId id="1774" r:id="rId30"/>
    <p:sldId id="304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7DE"/>
    <a:srgbClr val="B5C1F2"/>
    <a:srgbClr val="0E2DB2"/>
    <a:srgbClr val="393737"/>
    <a:srgbClr val="8DA1F6"/>
    <a:srgbClr val="1135D5"/>
    <a:srgbClr val="2345DF"/>
    <a:srgbClr val="4363F0"/>
    <a:srgbClr val="8EA1F6"/>
    <a:srgbClr val="627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0258" y="6516643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4227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7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0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4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7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2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86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4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7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5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34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61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6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544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0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9303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3888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4003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678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1479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88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6476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92324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4915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8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9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93072" y="6525239"/>
            <a:ext cx="163218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5162430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835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561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624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07335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04758" y="52144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496" y="2321294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2496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2496" y="4600567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004758" y="4609358"/>
            <a:ext cx="4044468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8138302" y="4599884"/>
            <a:ext cx="3981517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496" y="47810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3637" y="2322748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248131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261736" y="4596805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903" y="4596806"/>
            <a:ext cx="4044468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182730" y="4596805"/>
            <a:ext cx="3981517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630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32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78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68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210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27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9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22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84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00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20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6016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0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6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70A94-28F8-4986-9040-E1D2E170C9E4}"/>
              </a:ext>
            </a:extLst>
          </p:cNvPr>
          <p:cNvGrpSpPr/>
          <p:nvPr userDrawn="1"/>
        </p:nvGrpSpPr>
        <p:grpSpPr>
          <a:xfrm>
            <a:off x="364490" y="311858"/>
            <a:ext cx="12494782" cy="6763575"/>
            <a:chOff x="364490" y="311858"/>
            <a:chExt cx="12494782" cy="67635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AB73F1-AD3C-417D-9412-813879A40A43}"/>
                </a:ext>
              </a:extLst>
            </p:cNvPr>
            <p:cNvGrpSpPr/>
            <p:nvPr/>
          </p:nvGrpSpPr>
          <p:grpSpPr>
            <a:xfrm>
              <a:off x="364490" y="311858"/>
              <a:ext cx="774677" cy="726396"/>
              <a:chOff x="364490" y="311858"/>
              <a:chExt cx="774677" cy="7263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E8DDA4-0560-4CD2-8AAE-8529DC6C7B63}"/>
                  </a:ext>
                </a:extLst>
              </p:cNvPr>
              <p:cNvGrpSpPr/>
              <p:nvPr/>
            </p:nvGrpSpPr>
            <p:grpSpPr>
              <a:xfrm>
                <a:off x="364490" y="311858"/>
                <a:ext cx="774677" cy="602105"/>
                <a:chOff x="582204" y="2573952"/>
                <a:chExt cx="2938720" cy="228407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B4B0CA6-0AF0-425D-A7B5-683FB622A99D}"/>
                    </a:ext>
                  </a:extLst>
                </p:cNvPr>
                <p:cNvSpPr/>
                <p:nvPr/>
              </p:nvSpPr>
              <p:spPr>
                <a:xfrm rot="2700000">
                  <a:off x="582204" y="2573952"/>
                  <a:ext cx="1685010" cy="1685009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FE9BF82A-DFF3-4C1C-8CD4-30FBF6A1530B}"/>
                    </a:ext>
                  </a:extLst>
                </p:cNvPr>
                <p:cNvSpPr/>
                <p:nvPr/>
              </p:nvSpPr>
              <p:spPr>
                <a:xfrm rot="2700000">
                  <a:off x="1711457" y="3048558"/>
                  <a:ext cx="1809467" cy="1809466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70C3825-F577-48FC-A81B-AA315BFB6393}"/>
                  </a:ext>
                </a:extLst>
              </p:cNvPr>
              <p:cNvSpPr/>
              <p:nvPr/>
            </p:nvSpPr>
            <p:spPr>
              <a:xfrm rot="2700000">
                <a:off x="441447" y="657821"/>
                <a:ext cx="380433" cy="38043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2A053FF-2D42-46F1-9E21-7A1CB3BF908F}"/>
                </a:ext>
              </a:extLst>
            </p:cNvPr>
            <p:cNvSpPr txBox="1"/>
            <p:nvPr/>
          </p:nvSpPr>
          <p:spPr>
            <a:xfrm>
              <a:off x="1237956" y="429028"/>
              <a:ext cx="2105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rgbClr val="3937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 text</a:t>
              </a:r>
              <a:endParaRPr lang="zh-CN" altLang="en-US" sz="2400" dirty="0">
                <a:solidFill>
                  <a:srgbClr val="3937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4A1A96B-75E9-447A-A2E2-1CAB211C339A}"/>
                </a:ext>
              </a:extLst>
            </p:cNvPr>
            <p:cNvSpPr/>
            <p:nvPr/>
          </p:nvSpPr>
          <p:spPr>
            <a:xfrm rot="2700000">
              <a:off x="11598612" y="6409673"/>
              <a:ext cx="668724" cy="662795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929306-9927-49A5-B4F1-C208BD6610DE}"/>
                </a:ext>
              </a:extLst>
            </p:cNvPr>
            <p:cNvSpPr/>
            <p:nvPr/>
          </p:nvSpPr>
          <p:spPr>
            <a:xfrm rot="2700000">
              <a:off x="11781083" y="5733612"/>
              <a:ext cx="1082990" cy="107338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6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DW77rhEfG4hzWmlBBnfTQ" TargetMode="External"/><Relationship Id="rId3" Type="http://schemas.openxmlformats.org/officeDocument/2006/relationships/hyperlink" Target="https://www.freeppt7.com/" TargetMode="External"/><Relationship Id="rId7" Type="http://schemas.openxmlformats.org/officeDocument/2006/relationships/hyperlink" Target="https://www.facebook.com/groups/best.PowerPoint.templates" TargetMode="External"/><Relationship Id="rId2" Type="http://schemas.openxmlformats.org/officeDocument/2006/relationships/hyperlink" Target="https://www.jpppt.com/" TargetMode="Externa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s://www.facebook.com/freeppt7/" TargetMode="External"/><Relationship Id="rId5" Type="http://schemas.openxmlformats.org/officeDocument/2006/relationships/hyperlink" Target="https://www.instagram.com/slidesfree/" TargetMode="External"/><Relationship Id="rId4" Type="http://schemas.openxmlformats.org/officeDocument/2006/relationships/hyperlink" Target="http://www.pixabay.com/" TargetMode="External"/><Relationship Id="rId9" Type="http://schemas.openxmlformats.org/officeDocument/2006/relationships/hyperlink" Target="https://twitter.com/freeppt7_co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7" y="314284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249205" y="1970962"/>
            <a:ext cx="5265100" cy="2602540"/>
            <a:chOff x="1380057" y="1529373"/>
            <a:chExt cx="5265100" cy="26025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380057" y="2296357"/>
              <a:ext cx="5265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spc="300" dirty="0">
                  <a:solidFill>
                    <a:srgbClr val="393737"/>
                  </a:solidFill>
                  <a:cs typeface="+mn-ea"/>
                  <a:sym typeface="+mn-lt"/>
                </a:rPr>
                <a:t>DEMO TITLE</a:t>
              </a:r>
              <a:endParaRPr lang="zh-CN" altLang="en-US" sz="6000" spc="300" dirty="0">
                <a:solidFill>
                  <a:srgbClr val="393737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A257F41-3A35-402C-9648-D723D0E8A599}"/>
                </a:ext>
              </a:extLst>
            </p:cNvPr>
            <p:cNvGrpSpPr/>
            <p:nvPr/>
          </p:nvGrpSpPr>
          <p:grpSpPr>
            <a:xfrm>
              <a:off x="1775078" y="1529373"/>
              <a:ext cx="3779160" cy="307778"/>
              <a:chOff x="4196648" y="4689901"/>
              <a:chExt cx="3779160" cy="307778"/>
            </a:xfrm>
            <a:effectLst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BAAC964-519E-4D52-A8C1-A17744062F00}"/>
                  </a:ext>
                </a:extLst>
              </p:cNvPr>
              <p:cNvSpPr txBox="1"/>
              <p:nvPr/>
            </p:nvSpPr>
            <p:spPr>
              <a:xfrm>
                <a:off x="4196648" y="4689901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594A42"/>
                    </a:solidFill>
                    <a:cs typeface="+mn-ea"/>
                    <a:sym typeface="+mn-lt"/>
                  </a:rPr>
                  <a:t>TEXT</a:t>
                </a:r>
                <a:endParaRPr lang="zh-CN" altLang="en-US" sz="14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175F6D-A74D-4D1D-9C42-2ACE2A019349}"/>
                  </a:ext>
                </a:extLst>
              </p:cNvPr>
              <p:cNvSpPr txBox="1"/>
              <p:nvPr/>
            </p:nvSpPr>
            <p:spPr>
              <a:xfrm>
                <a:off x="5236528" y="4689902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D3DD9E-8A88-4840-A530-EC67A1004879}"/>
                  </a:ext>
                </a:extLst>
              </p:cNvPr>
              <p:cNvSpPr txBox="1"/>
              <p:nvPr/>
            </p:nvSpPr>
            <p:spPr>
              <a:xfrm>
                <a:off x="6285287" y="4689901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CABEF2-4E94-4A86-AC54-1E48977B89F5}"/>
                  </a:ext>
                </a:extLst>
              </p:cNvPr>
              <p:cNvSpPr txBox="1"/>
              <p:nvPr/>
            </p:nvSpPr>
            <p:spPr>
              <a:xfrm>
                <a:off x="7325167" y="4689902"/>
                <a:ext cx="65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4A42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TEXT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4A42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9C5BD5E2-A544-4739-8013-A8FDD446A96B}"/>
                </a:ext>
              </a:extLst>
            </p:cNvPr>
            <p:cNvSpPr/>
            <p:nvPr/>
          </p:nvSpPr>
          <p:spPr>
            <a:xfrm flipV="1">
              <a:off x="1848090" y="1901067"/>
              <a:ext cx="508389" cy="123990"/>
            </a:xfrm>
            <a:prstGeom prst="flowChartTerminator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83510" cy="585804"/>
              <a:chOff x="1775078" y="4279238"/>
              <a:chExt cx="4183510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785043" y="4386424"/>
                <a:ext cx="4173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Insert the Subtitle of Your Presentation</a:t>
                </a: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3">
            <a:hlinkClick r:id="rId2"/>
            <a:extLst>
              <a:ext uri="{FF2B5EF4-FFF2-40B4-BE49-F238E27FC236}">
                <a16:creationId xmlns:a16="http://schemas.microsoft.com/office/drawing/2014/main" id="{1FCDF625-7891-46CB-B303-3ABF0BFE28C7}"/>
              </a:ext>
            </a:extLst>
          </p:cNvPr>
          <p:cNvSpPr txBox="1"/>
          <p:nvPr/>
        </p:nvSpPr>
        <p:spPr>
          <a:xfrm>
            <a:off x="361712" y="6434391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9E1EEFBB-9D8D-48D5-AE5D-F9972338C744}"/>
              </a:ext>
            </a:extLst>
          </p:cNvPr>
          <p:cNvSpPr/>
          <p:nvPr/>
        </p:nvSpPr>
        <p:spPr>
          <a:xfrm>
            <a:off x="1382597" y="413266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14DF7B20-09E5-4BE3-9164-C41A5F8BC4CB}"/>
              </a:ext>
            </a:extLst>
          </p:cNvPr>
          <p:cNvSpPr>
            <a:spLocks/>
          </p:cNvSpPr>
          <p:nvPr/>
        </p:nvSpPr>
        <p:spPr bwMode="auto">
          <a:xfrm>
            <a:off x="3611030" y="2943274"/>
            <a:ext cx="459422" cy="926524"/>
          </a:xfrm>
          <a:custGeom>
            <a:avLst/>
            <a:gdLst>
              <a:gd name="T0" fmla="*/ 88 w 104"/>
              <a:gd name="T1" fmla="*/ 0 h 210"/>
              <a:gd name="T2" fmla="*/ 0 w 104"/>
              <a:gd name="T3" fmla="*/ 208 h 210"/>
              <a:gd name="T4" fmla="*/ 20 w 104"/>
              <a:gd name="T5" fmla="*/ 210 h 210"/>
              <a:gd name="T6" fmla="*/ 104 w 104"/>
              <a:gd name="T7" fmla="*/ 13 h 210"/>
              <a:gd name="T8" fmla="*/ 88 w 104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88" y="0"/>
                </a:moveTo>
                <a:cubicBezTo>
                  <a:pt x="46" y="62"/>
                  <a:pt x="16" y="133"/>
                  <a:pt x="0" y="208"/>
                </a:cubicBezTo>
                <a:cubicBezTo>
                  <a:pt x="7" y="208"/>
                  <a:pt x="14" y="209"/>
                  <a:pt x="20" y="210"/>
                </a:cubicBezTo>
                <a:cubicBezTo>
                  <a:pt x="35" y="139"/>
                  <a:pt x="64" y="72"/>
                  <a:pt x="104" y="13"/>
                </a:cubicBezTo>
                <a:cubicBezTo>
                  <a:pt x="98" y="9"/>
                  <a:pt x="93" y="5"/>
                  <a:pt x="88" y="0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BFE6F2AE-1ADF-4DD7-AEBC-981356B48DD9}"/>
              </a:ext>
            </a:extLst>
          </p:cNvPr>
          <p:cNvSpPr>
            <a:spLocks/>
          </p:cNvSpPr>
          <p:nvPr/>
        </p:nvSpPr>
        <p:spPr bwMode="auto">
          <a:xfrm>
            <a:off x="8125265" y="2943274"/>
            <a:ext cx="457561" cy="926524"/>
          </a:xfrm>
          <a:custGeom>
            <a:avLst/>
            <a:gdLst>
              <a:gd name="T0" fmla="*/ 104 w 104"/>
              <a:gd name="T1" fmla="*/ 208 h 210"/>
              <a:gd name="T2" fmla="*/ 16 w 104"/>
              <a:gd name="T3" fmla="*/ 0 h 210"/>
              <a:gd name="T4" fmla="*/ 0 w 104"/>
              <a:gd name="T5" fmla="*/ 13 h 210"/>
              <a:gd name="T6" fmla="*/ 84 w 104"/>
              <a:gd name="T7" fmla="*/ 210 h 210"/>
              <a:gd name="T8" fmla="*/ 104 w 104"/>
              <a:gd name="T9" fmla="*/ 20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104" y="208"/>
                </a:moveTo>
                <a:cubicBezTo>
                  <a:pt x="88" y="133"/>
                  <a:pt x="58" y="62"/>
                  <a:pt x="16" y="0"/>
                </a:cubicBezTo>
                <a:cubicBezTo>
                  <a:pt x="11" y="5"/>
                  <a:pt x="6" y="9"/>
                  <a:pt x="0" y="13"/>
                </a:cubicBezTo>
                <a:cubicBezTo>
                  <a:pt x="40" y="72"/>
                  <a:pt x="69" y="139"/>
                  <a:pt x="84" y="210"/>
                </a:cubicBezTo>
                <a:cubicBezTo>
                  <a:pt x="90" y="209"/>
                  <a:pt x="97" y="208"/>
                  <a:pt x="104" y="208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BCE29CBD-A5A5-470C-93DA-ACE1DE1B656C}"/>
              </a:ext>
            </a:extLst>
          </p:cNvPr>
          <p:cNvSpPr>
            <a:spLocks/>
          </p:cNvSpPr>
          <p:nvPr/>
        </p:nvSpPr>
        <p:spPr bwMode="auto">
          <a:xfrm>
            <a:off x="6583320" y="1880935"/>
            <a:ext cx="907683" cy="440935"/>
          </a:xfrm>
          <a:custGeom>
            <a:avLst/>
            <a:gdLst>
              <a:gd name="T0" fmla="*/ 194 w 206"/>
              <a:gd name="T1" fmla="*/ 100 h 100"/>
              <a:gd name="T2" fmla="*/ 206 w 206"/>
              <a:gd name="T3" fmla="*/ 84 h 100"/>
              <a:gd name="T4" fmla="*/ 1 w 206"/>
              <a:gd name="T5" fmla="*/ 0 h 100"/>
              <a:gd name="T6" fmla="*/ 1 w 206"/>
              <a:gd name="T7" fmla="*/ 1 h 100"/>
              <a:gd name="T8" fmla="*/ 0 w 206"/>
              <a:gd name="T9" fmla="*/ 20 h 100"/>
              <a:gd name="T10" fmla="*/ 194 w 206"/>
              <a:gd name="T11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100">
                <a:moveTo>
                  <a:pt x="194" y="100"/>
                </a:moveTo>
                <a:cubicBezTo>
                  <a:pt x="197" y="94"/>
                  <a:pt x="202" y="89"/>
                  <a:pt x="206" y="84"/>
                </a:cubicBezTo>
                <a:cubicBezTo>
                  <a:pt x="145" y="44"/>
                  <a:pt x="76" y="15"/>
                  <a:pt x="1" y="0"/>
                </a:cubicBezTo>
                <a:cubicBezTo>
                  <a:pt x="1" y="0"/>
                  <a:pt x="1" y="1"/>
                  <a:pt x="1" y="1"/>
                </a:cubicBezTo>
                <a:cubicBezTo>
                  <a:pt x="1" y="8"/>
                  <a:pt x="1" y="14"/>
                  <a:pt x="0" y="20"/>
                </a:cubicBezTo>
                <a:cubicBezTo>
                  <a:pt x="70" y="34"/>
                  <a:pt x="136" y="62"/>
                  <a:pt x="194" y="100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C3E8E17A-F7FA-4951-A6C1-8A582F39D67E}"/>
              </a:ext>
            </a:extLst>
          </p:cNvPr>
          <p:cNvSpPr>
            <a:spLocks/>
          </p:cNvSpPr>
          <p:nvPr/>
        </p:nvSpPr>
        <p:spPr bwMode="auto">
          <a:xfrm>
            <a:off x="4699134" y="1880935"/>
            <a:ext cx="911403" cy="440935"/>
          </a:xfrm>
          <a:custGeom>
            <a:avLst/>
            <a:gdLst>
              <a:gd name="T0" fmla="*/ 205 w 207"/>
              <a:gd name="T1" fmla="*/ 1 h 100"/>
              <a:gd name="T2" fmla="*/ 205 w 207"/>
              <a:gd name="T3" fmla="*/ 0 h 100"/>
              <a:gd name="T4" fmla="*/ 0 w 207"/>
              <a:gd name="T5" fmla="*/ 84 h 100"/>
              <a:gd name="T6" fmla="*/ 13 w 207"/>
              <a:gd name="T7" fmla="*/ 100 h 100"/>
              <a:gd name="T8" fmla="*/ 207 w 207"/>
              <a:gd name="T9" fmla="*/ 20 h 100"/>
              <a:gd name="T10" fmla="*/ 205 w 207"/>
              <a:gd name="T11" fmla="*/ 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100">
                <a:moveTo>
                  <a:pt x="205" y="1"/>
                </a:moveTo>
                <a:cubicBezTo>
                  <a:pt x="205" y="1"/>
                  <a:pt x="205" y="0"/>
                  <a:pt x="205" y="0"/>
                </a:cubicBezTo>
                <a:cubicBezTo>
                  <a:pt x="131" y="15"/>
                  <a:pt x="62" y="44"/>
                  <a:pt x="0" y="84"/>
                </a:cubicBezTo>
                <a:cubicBezTo>
                  <a:pt x="5" y="89"/>
                  <a:pt x="9" y="94"/>
                  <a:pt x="13" y="100"/>
                </a:cubicBezTo>
                <a:cubicBezTo>
                  <a:pt x="71" y="62"/>
                  <a:pt x="137" y="34"/>
                  <a:pt x="207" y="20"/>
                </a:cubicBezTo>
                <a:cubicBezTo>
                  <a:pt x="206" y="14"/>
                  <a:pt x="205" y="8"/>
                  <a:pt x="205" y="1"/>
                </a:cubicBezTo>
                <a:close/>
              </a:path>
            </a:pathLst>
          </a:cu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F23DF389-9D82-4816-B12D-1D40417ABC83}"/>
              </a:ext>
            </a:extLst>
          </p:cNvPr>
          <p:cNvSpPr>
            <a:spLocks/>
          </p:cNvSpPr>
          <p:nvPr/>
        </p:nvSpPr>
        <p:spPr bwMode="auto">
          <a:xfrm>
            <a:off x="5629138" y="1419533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A7C5B50F-01DE-4B83-8EA4-E56B467A9042}"/>
              </a:ext>
            </a:extLst>
          </p:cNvPr>
          <p:cNvSpPr>
            <a:spLocks/>
          </p:cNvSpPr>
          <p:nvPr/>
        </p:nvSpPr>
        <p:spPr bwMode="auto">
          <a:xfrm>
            <a:off x="5958862" y="1678777"/>
            <a:ext cx="280833" cy="402414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D787782-A1E8-4F37-AC73-3CE98DCC8A7E}"/>
              </a:ext>
            </a:extLst>
          </p:cNvPr>
          <p:cNvSpPr>
            <a:spLocks/>
          </p:cNvSpPr>
          <p:nvPr/>
        </p:nvSpPr>
        <p:spPr bwMode="auto">
          <a:xfrm>
            <a:off x="6022866" y="1741491"/>
            <a:ext cx="83595" cy="82312"/>
          </a:xfrm>
          <a:custGeom>
            <a:avLst/>
            <a:gdLst>
              <a:gd name="T0" fmla="*/ 24 w 26"/>
              <a:gd name="T1" fmla="*/ 0 h 26"/>
              <a:gd name="T2" fmla="*/ 0 w 26"/>
              <a:gd name="T3" fmla="*/ 24 h 26"/>
              <a:gd name="T4" fmla="*/ 2 w 26"/>
              <a:gd name="T5" fmla="*/ 26 h 26"/>
              <a:gd name="T6" fmla="*/ 4 w 26"/>
              <a:gd name="T7" fmla="*/ 24 h 26"/>
              <a:gd name="T8" fmla="*/ 24 w 26"/>
              <a:gd name="T9" fmla="*/ 4 h 26"/>
              <a:gd name="T10" fmla="*/ 26 w 26"/>
              <a:gd name="T11" fmla="*/ 2 h 26"/>
              <a:gd name="T12" fmla="*/ 24 w 26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3" y="26"/>
                  <a:pt x="4" y="25"/>
                  <a:pt x="4" y="24"/>
                </a:cubicBezTo>
                <a:cubicBezTo>
                  <a:pt x="4" y="13"/>
                  <a:pt x="13" y="4"/>
                  <a:pt x="24" y="4"/>
                </a:cubicBezTo>
                <a:cubicBezTo>
                  <a:pt x="25" y="4"/>
                  <a:pt x="26" y="3"/>
                  <a:pt x="26" y="2"/>
                </a:cubicBezTo>
                <a:cubicBezTo>
                  <a:pt x="26" y="1"/>
                  <a:pt x="25" y="0"/>
                  <a:pt x="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60">
            <a:extLst>
              <a:ext uri="{FF2B5EF4-FFF2-40B4-BE49-F238E27FC236}">
                <a16:creationId xmlns:a16="http://schemas.microsoft.com/office/drawing/2014/main" id="{7D26F2F3-60D9-4DD6-A5E3-CFE127DD205C}"/>
              </a:ext>
            </a:extLst>
          </p:cNvPr>
          <p:cNvSpPr>
            <a:spLocks/>
          </p:cNvSpPr>
          <p:nvPr/>
        </p:nvSpPr>
        <p:spPr bwMode="auto">
          <a:xfrm>
            <a:off x="3136730" y="3886544"/>
            <a:ext cx="933723" cy="935827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: Shape 61">
            <a:extLst>
              <a:ext uri="{FF2B5EF4-FFF2-40B4-BE49-F238E27FC236}">
                <a16:creationId xmlns:a16="http://schemas.microsoft.com/office/drawing/2014/main" id="{6A711505-50E2-4F8E-884A-9807AC8D6453}"/>
              </a:ext>
            </a:extLst>
          </p:cNvPr>
          <p:cNvSpPr>
            <a:spLocks/>
          </p:cNvSpPr>
          <p:nvPr/>
        </p:nvSpPr>
        <p:spPr bwMode="auto">
          <a:xfrm>
            <a:off x="3437643" y="4184711"/>
            <a:ext cx="319822" cy="3199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reeform: Shape 63">
            <a:extLst>
              <a:ext uri="{FF2B5EF4-FFF2-40B4-BE49-F238E27FC236}">
                <a16:creationId xmlns:a16="http://schemas.microsoft.com/office/drawing/2014/main" id="{2FFC5D21-A086-4C67-A9CC-7A229123BE52}"/>
              </a:ext>
            </a:extLst>
          </p:cNvPr>
          <p:cNvSpPr>
            <a:spLocks/>
          </p:cNvSpPr>
          <p:nvPr/>
        </p:nvSpPr>
        <p:spPr bwMode="auto">
          <a:xfrm>
            <a:off x="3875152" y="2124657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Freeform: Shape 64">
            <a:extLst>
              <a:ext uri="{FF2B5EF4-FFF2-40B4-BE49-F238E27FC236}">
                <a16:creationId xmlns:a16="http://schemas.microsoft.com/office/drawing/2014/main" id="{0A2B6142-9393-4071-9DE2-5220243DA1CF}"/>
              </a:ext>
            </a:extLst>
          </p:cNvPr>
          <p:cNvSpPr>
            <a:spLocks/>
          </p:cNvSpPr>
          <p:nvPr/>
        </p:nvSpPr>
        <p:spPr bwMode="auto">
          <a:xfrm>
            <a:off x="4174347" y="2426164"/>
            <a:ext cx="331253" cy="3300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Freeform: Shape 66">
            <a:extLst>
              <a:ext uri="{FF2B5EF4-FFF2-40B4-BE49-F238E27FC236}">
                <a16:creationId xmlns:a16="http://schemas.microsoft.com/office/drawing/2014/main" id="{E3265057-D6C3-4B47-AF73-3E685241B90A}"/>
              </a:ext>
            </a:extLst>
          </p:cNvPr>
          <p:cNvSpPr>
            <a:spLocks/>
          </p:cNvSpPr>
          <p:nvPr/>
        </p:nvSpPr>
        <p:spPr bwMode="auto">
          <a:xfrm>
            <a:off x="7381264" y="2124657"/>
            <a:ext cx="933723" cy="933966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Freeform: Shape 67">
            <a:extLst>
              <a:ext uri="{FF2B5EF4-FFF2-40B4-BE49-F238E27FC236}">
                <a16:creationId xmlns:a16="http://schemas.microsoft.com/office/drawing/2014/main" id="{DB08075A-A66F-4978-816A-500CF853E451}"/>
              </a:ext>
            </a:extLst>
          </p:cNvPr>
          <p:cNvSpPr>
            <a:spLocks/>
          </p:cNvSpPr>
          <p:nvPr/>
        </p:nvSpPr>
        <p:spPr bwMode="auto">
          <a:xfrm>
            <a:off x="7683654" y="2438381"/>
            <a:ext cx="332519" cy="297206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69">
            <a:extLst>
              <a:ext uri="{FF2B5EF4-FFF2-40B4-BE49-F238E27FC236}">
                <a16:creationId xmlns:a16="http://schemas.microsoft.com/office/drawing/2014/main" id="{1D29B810-DF87-48A1-BDEF-07E794D0FF9B}"/>
              </a:ext>
            </a:extLst>
          </p:cNvPr>
          <p:cNvSpPr>
            <a:spLocks/>
          </p:cNvSpPr>
          <p:nvPr/>
        </p:nvSpPr>
        <p:spPr bwMode="auto">
          <a:xfrm>
            <a:off x="8121546" y="3886544"/>
            <a:ext cx="933723" cy="935827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Freeform: Shape 70">
            <a:extLst>
              <a:ext uri="{FF2B5EF4-FFF2-40B4-BE49-F238E27FC236}">
                <a16:creationId xmlns:a16="http://schemas.microsoft.com/office/drawing/2014/main" id="{7D502CAC-E736-4B76-9441-C02EAD1E7648}"/>
              </a:ext>
            </a:extLst>
          </p:cNvPr>
          <p:cNvSpPr>
            <a:spLocks/>
          </p:cNvSpPr>
          <p:nvPr/>
        </p:nvSpPr>
        <p:spPr bwMode="auto">
          <a:xfrm>
            <a:off x="8432455" y="4187399"/>
            <a:ext cx="318407" cy="3172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C69E312-9953-426F-AEB6-EEAF9A6C9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16508" r="22136" b="6190"/>
          <a:stretch>
            <a:fillRect/>
          </a:stretch>
        </p:blipFill>
        <p:spPr>
          <a:xfrm>
            <a:off x="4434653" y="2672855"/>
            <a:ext cx="3343616" cy="3343616"/>
          </a:xfrm>
          <a:custGeom>
            <a:avLst/>
            <a:gdLst>
              <a:gd name="connsiteX0" fmla="*/ 2650672 w 5301344"/>
              <a:gd name="connsiteY0" fmla="*/ 0 h 5301344"/>
              <a:gd name="connsiteX1" fmla="*/ 5301344 w 5301344"/>
              <a:gd name="connsiteY1" fmla="*/ 2650672 h 5301344"/>
              <a:gd name="connsiteX2" fmla="*/ 2650672 w 5301344"/>
              <a:gd name="connsiteY2" fmla="*/ 5301344 h 5301344"/>
              <a:gd name="connsiteX3" fmla="*/ 0 w 5301344"/>
              <a:gd name="connsiteY3" fmla="*/ 2650672 h 5301344"/>
              <a:gd name="connsiteX4" fmla="*/ 2650672 w 5301344"/>
              <a:gd name="connsiteY4" fmla="*/ 0 h 530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344" h="5301344">
                <a:moveTo>
                  <a:pt x="2650672" y="0"/>
                </a:moveTo>
                <a:cubicBezTo>
                  <a:pt x="4114598" y="0"/>
                  <a:pt x="5301344" y="1186746"/>
                  <a:pt x="5301344" y="2650672"/>
                </a:cubicBezTo>
                <a:cubicBezTo>
                  <a:pt x="5301344" y="4114598"/>
                  <a:pt x="4114598" y="5301344"/>
                  <a:pt x="2650672" y="5301344"/>
                </a:cubicBezTo>
                <a:cubicBezTo>
                  <a:pt x="1186746" y="5301344"/>
                  <a:pt x="0" y="4114598"/>
                  <a:pt x="0" y="2650672"/>
                </a:cubicBezTo>
                <a:cubicBezTo>
                  <a:pt x="0" y="1186746"/>
                  <a:pt x="1186746" y="0"/>
                  <a:pt x="2650672" y="0"/>
                </a:cubicBezTo>
                <a:close/>
              </a:path>
            </a:pathLst>
          </a:cu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B862BA64-11ED-4E6C-A82B-0FD619A01FFC}"/>
              </a:ext>
            </a:extLst>
          </p:cNvPr>
          <p:cNvGrpSpPr/>
          <p:nvPr/>
        </p:nvGrpSpPr>
        <p:grpSpPr>
          <a:xfrm>
            <a:off x="8001799" y="1264179"/>
            <a:ext cx="2774169" cy="1200329"/>
            <a:chOff x="6722040" y="2747442"/>
            <a:chExt cx="2597398" cy="120032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9C853A-CA98-4352-9F84-B6FF43413C62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790826E-68CC-4830-BE69-468E45A2CCE7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4126F5D-C2DF-47E8-88AC-D1C4054849D4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2DBFC4CC-C51B-42D5-94A1-69F09B9FA6CE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778463-A409-4B07-8EA0-CC3A98B0BB5D}"/>
              </a:ext>
            </a:extLst>
          </p:cNvPr>
          <p:cNvGrpSpPr/>
          <p:nvPr/>
        </p:nvGrpSpPr>
        <p:grpSpPr>
          <a:xfrm>
            <a:off x="8864505" y="3058623"/>
            <a:ext cx="2774169" cy="1200329"/>
            <a:chOff x="6722040" y="2747442"/>
            <a:chExt cx="2597398" cy="120032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944BFEC-7089-4A0B-A165-654BDD841FB8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B219364-653F-4626-9562-414DF226D4EC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B7D67D9-AF46-4F4E-832C-D2378B1F3E8E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42E3E207-D458-443A-B6E7-DD892CDCF8F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E03EDCA-B8F7-4A21-B6AB-2590337538A2}"/>
              </a:ext>
            </a:extLst>
          </p:cNvPr>
          <p:cNvGrpSpPr/>
          <p:nvPr/>
        </p:nvGrpSpPr>
        <p:grpSpPr>
          <a:xfrm>
            <a:off x="1112817" y="2100458"/>
            <a:ext cx="2774169" cy="1200329"/>
            <a:chOff x="6722040" y="2747442"/>
            <a:chExt cx="2597398" cy="120032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2966F3-A73F-46CE-ACA4-AC4939834B9F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5AE3719-3822-4AA3-98C7-A3FBD368B2E3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AFD1404-EDD4-44F1-A660-B0E8107541C4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106F36AD-CEDC-41EE-A219-4DCBC8520B9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27387CC-E291-4409-9ECE-7D4E4A71E35E}"/>
              </a:ext>
            </a:extLst>
          </p:cNvPr>
          <p:cNvGrpSpPr/>
          <p:nvPr/>
        </p:nvGrpSpPr>
        <p:grpSpPr>
          <a:xfrm>
            <a:off x="1072901" y="3886544"/>
            <a:ext cx="2226890" cy="1526187"/>
            <a:chOff x="6722040" y="2747442"/>
            <a:chExt cx="2084992" cy="152618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C6A480-982B-4831-97E6-C87BD339442F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0F541C1-D862-4840-AF3B-E313B2D3C90A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5EFA7A2-64E3-46D8-B7B9-732B7381BD56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FE1E8FC-3732-4909-A321-B5FEAD1C308A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729E3E1-0245-47FA-A35E-2F0901D201B3}"/>
              </a:ext>
            </a:extLst>
          </p:cNvPr>
          <p:cNvGrpSpPr/>
          <p:nvPr/>
        </p:nvGrpSpPr>
        <p:grpSpPr>
          <a:xfrm>
            <a:off x="1295399" y="1744140"/>
            <a:ext cx="9791349" cy="3581106"/>
            <a:chOff x="1295399" y="1776797"/>
            <a:chExt cx="9791349" cy="358110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AF1D754-7698-4DF4-AE60-BD6CFE7B79D4}"/>
                </a:ext>
              </a:extLst>
            </p:cNvPr>
            <p:cNvSpPr/>
            <p:nvPr/>
          </p:nvSpPr>
          <p:spPr>
            <a:xfrm>
              <a:off x="1295399" y="2000842"/>
              <a:ext cx="8154787" cy="3357061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5054EE-BC36-4E09-84A3-D33670C6F1DE}"/>
                </a:ext>
              </a:extLst>
            </p:cNvPr>
            <p:cNvGrpSpPr/>
            <p:nvPr/>
          </p:nvGrpSpPr>
          <p:grpSpPr>
            <a:xfrm>
              <a:off x="7977425" y="1776797"/>
              <a:ext cx="3109323" cy="3575959"/>
              <a:chOff x="8075396" y="1591739"/>
              <a:chExt cx="3109323" cy="3575959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E76F3679-07BA-487C-9893-075641FD6E43}"/>
                  </a:ext>
                </a:extLst>
              </p:cNvPr>
              <p:cNvSpPr/>
              <p:nvPr/>
            </p:nvSpPr>
            <p:spPr>
              <a:xfrm rot="2700000">
                <a:off x="8075396" y="3382331"/>
                <a:ext cx="1785367" cy="1785367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F4E2FEF1-C239-4AE9-A4DD-244AE45E20C0}"/>
                  </a:ext>
                </a:extLst>
              </p:cNvPr>
              <p:cNvSpPr/>
              <p:nvPr/>
            </p:nvSpPr>
            <p:spPr>
              <a:xfrm rot="2700000">
                <a:off x="9754338" y="3729422"/>
                <a:ext cx="995523" cy="99552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516B80C-874D-46EC-A83E-E4198B6C75CF}"/>
                  </a:ext>
                </a:extLst>
              </p:cNvPr>
              <p:cNvSpPr/>
              <p:nvPr/>
            </p:nvSpPr>
            <p:spPr>
              <a:xfrm rot="2700000">
                <a:off x="9631579" y="2113272"/>
                <a:ext cx="1553140" cy="1553140"/>
              </a:xfrm>
              <a:prstGeom prst="roundRect">
                <a:avLst/>
              </a:prstGeom>
              <a:solidFill>
                <a:srgbClr val="4262E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E9F8BBF-F7A0-4F78-A372-8002B1C10B9B}"/>
                  </a:ext>
                </a:extLst>
              </p:cNvPr>
              <p:cNvSpPr/>
              <p:nvPr/>
            </p:nvSpPr>
            <p:spPr>
              <a:xfrm rot="2700000">
                <a:off x="8281563" y="1591739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任意多边形: 形状 32">
            <a:extLst>
              <a:ext uri="{FF2B5EF4-FFF2-40B4-BE49-F238E27FC236}">
                <a16:creationId xmlns:a16="http://schemas.microsoft.com/office/drawing/2014/main" id="{7C65F3E4-1F4B-4E00-9736-E28C7DE9A13F}"/>
              </a:ext>
            </a:extLst>
          </p:cNvPr>
          <p:cNvSpPr/>
          <p:nvPr/>
        </p:nvSpPr>
        <p:spPr>
          <a:xfrm>
            <a:off x="2613418" y="2572782"/>
            <a:ext cx="296288" cy="2595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31">
            <a:extLst>
              <a:ext uri="{FF2B5EF4-FFF2-40B4-BE49-F238E27FC236}">
                <a16:creationId xmlns:a16="http://schemas.microsoft.com/office/drawing/2014/main" id="{A14B4604-F08E-4F79-BF41-A22E88F50F37}"/>
              </a:ext>
            </a:extLst>
          </p:cNvPr>
          <p:cNvSpPr/>
          <p:nvPr/>
        </p:nvSpPr>
        <p:spPr>
          <a:xfrm>
            <a:off x="4437636" y="2539798"/>
            <a:ext cx="291659" cy="27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32">
            <a:extLst>
              <a:ext uri="{FF2B5EF4-FFF2-40B4-BE49-F238E27FC236}">
                <a16:creationId xmlns:a16="http://schemas.microsoft.com/office/drawing/2014/main" id="{401071DE-68F5-499B-906D-8476151093FF}"/>
              </a:ext>
            </a:extLst>
          </p:cNvPr>
          <p:cNvSpPr/>
          <p:nvPr/>
        </p:nvSpPr>
        <p:spPr>
          <a:xfrm>
            <a:off x="6257224" y="2572782"/>
            <a:ext cx="296288" cy="2595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DBACBB-24E2-4BBB-831D-3936D7705034}"/>
              </a:ext>
            </a:extLst>
          </p:cNvPr>
          <p:cNvGrpSpPr/>
          <p:nvPr/>
        </p:nvGrpSpPr>
        <p:grpSpPr>
          <a:xfrm>
            <a:off x="1935817" y="2935151"/>
            <a:ext cx="1677143" cy="1925549"/>
            <a:chOff x="1935817" y="2935151"/>
            <a:chExt cx="1677143" cy="1925549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E798AA2B-A0D4-4F12-BD0B-1BEA0A737CE2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89F58B-A3B8-4501-BB9B-9F8499FC43D3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AC693A-664D-4E4A-8C7E-8D976C46CE64}"/>
              </a:ext>
            </a:extLst>
          </p:cNvPr>
          <p:cNvGrpSpPr/>
          <p:nvPr/>
        </p:nvGrpSpPr>
        <p:grpSpPr>
          <a:xfrm>
            <a:off x="3742491" y="2935151"/>
            <a:ext cx="1677143" cy="1925549"/>
            <a:chOff x="1935817" y="2935151"/>
            <a:chExt cx="1677143" cy="1925549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FF304EE1-4016-4BC0-B121-351660455A0C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E68424-D3EE-492D-92E2-704E8F09B9DE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6170AB-F2C0-43B2-800A-35B0FEE740FC}"/>
              </a:ext>
            </a:extLst>
          </p:cNvPr>
          <p:cNvGrpSpPr/>
          <p:nvPr/>
        </p:nvGrpSpPr>
        <p:grpSpPr>
          <a:xfrm>
            <a:off x="5572471" y="2935151"/>
            <a:ext cx="1677143" cy="1925549"/>
            <a:chOff x="1935817" y="2935151"/>
            <a:chExt cx="1677143" cy="1925549"/>
          </a:xfrm>
        </p:grpSpPr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051CD1B-5F52-4F80-B9BC-9682DC56CB9B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ECDD42-1F49-43A5-A276-659031104BC7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F60DB3A4-AB5A-4325-B630-6AE49D5CE0D7}"/>
              </a:ext>
            </a:extLst>
          </p:cNvPr>
          <p:cNvSpPr>
            <a:spLocks/>
          </p:cNvSpPr>
          <p:nvPr/>
        </p:nvSpPr>
        <p:spPr bwMode="auto">
          <a:xfrm>
            <a:off x="6544092" y="2291978"/>
            <a:ext cx="1198011" cy="122281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A1FD868-3697-4D30-B776-D6157CEC9152}"/>
              </a:ext>
            </a:extLst>
          </p:cNvPr>
          <p:cNvSpPr>
            <a:spLocks/>
          </p:cNvSpPr>
          <p:nvPr/>
        </p:nvSpPr>
        <p:spPr bwMode="auto">
          <a:xfrm>
            <a:off x="5023579" y="2161736"/>
            <a:ext cx="1225920" cy="1204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278A91B7-1876-4EBB-ACB2-106786DE5B53}"/>
              </a:ext>
            </a:extLst>
          </p:cNvPr>
          <p:cNvSpPr>
            <a:spLocks/>
          </p:cNvSpPr>
          <p:nvPr/>
        </p:nvSpPr>
        <p:spPr bwMode="auto">
          <a:xfrm>
            <a:off x="4895922" y="3215553"/>
            <a:ext cx="1200079" cy="1220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8A260C6-EF22-46A1-A10B-1B6634394C3D}"/>
              </a:ext>
            </a:extLst>
          </p:cNvPr>
          <p:cNvSpPr>
            <a:spLocks/>
          </p:cNvSpPr>
          <p:nvPr/>
        </p:nvSpPr>
        <p:spPr bwMode="auto">
          <a:xfrm>
            <a:off x="5943019" y="3422284"/>
            <a:ext cx="1223335" cy="1128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E4EA7987-1E9F-4240-860A-E15F053C29BD}"/>
              </a:ext>
            </a:extLst>
          </p:cNvPr>
          <p:cNvSpPr>
            <a:spLocks/>
          </p:cNvSpPr>
          <p:nvPr/>
        </p:nvSpPr>
        <p:spPr bwMode="auto">
          <a:xfrm>
            <a:off x="5901972" y="2981325"/>
            <a:ext cx="427935" cy="613201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EDF43A-472E-4BF5-8E82-8E1DD5F77EE7}"/>
              </a:ext>
            </a:extLst>
          </p:cNvPr>
          <p:cNvGrpSpPr/>
          <p:nvPr/>
        </p:nvGrpSpPr>
        <p:grpSpPr>
          <a:xfrm>
            <a:off x="7742103" y="1580743"/>
            <a:ext cx="2597398" cy="1200329"/>
            <a:chOff x="6722040" y="2747442"/>
            <a:chExt cx="2597398" cy="12003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5D7C1A-A830-4328-9F7F-74E0615269BA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4923A97-EF70-4AE1-A03C-09D70E62818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7D0AE5A-3676-4523-ADAD-170637F4BCE7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512C504-BC26-41FC-8211-DF49DC66219B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49349A-4A71-4C13-A8B9-0CF79E25F581}"/>
              </a:ext>
            </a:extLst>
          </p:cNvPr>
          <p:cNvGrpSpPr/>
          <p:nvPr/>
        </p:nvGrpSpPr>
        <p:grpSpPr>
          <a:xfrm>
            <a:off x="7613149" y="3855311"/>
            <a:ext cx="2597398" cy="1200329"/>
            <a:chOff x="6722040" y="2747442"/>
            <a:chExt cx="2597398" cy="120032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E8FD8D-138D-40E1-BB7D-861D3AD107C5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23B24DF-3275-47E6-B3B1-4F9C5B355788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361CB9B-0900-4E00-A572-0BE5E639A196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D4FEFBA-DFD6-4EA4-A7A7-041A28F32C60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A936A8-5C23-4384-ACC5-C4FC3BA57F03}"/>
              </a:ext>
            </a:extLst>
          </p:cNvPr>
          <p:cNvGrpSpPr/>
          <p:nvPr/>
        </p:nvGrpSpPr>
        <p:grpSpPr>
          <a:xfrm>
            <a:off x="1964976" y="2010537"/>
            <a:ext cx="2597398" cy="1200329"/>
            <a:chOff x="6722040" y="2747442"/>
            <a:chExt cx="2597398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8F7D8-1178-450D-944E-C0036AE4025A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6130695-7B3D-4498-B68E-8A83352F1B6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22A832C4-5B4C-4EC5-9CBA-B20C1801D7E5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E80DF9B-3EB3-4599-85BE-4C0ADD2CC7C5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7F717E-55E3-4CDA-B7CE-B3460D316A38}"/>
              </a:ext>
            </a:extLst>
          </p:cNvPr>
          <p:cNvGrpSpPr/>
          <p:nvPr/>
        </p:nvGrpSpPr>
        <p:grpSpPr>
          <a:xfrm>
            <a:off x="2526870" y="4226339"/>
            <a:ext cx="2597398" cy="1200329"/>
            <a:chOff x="6722040" y="2747442"/>
            <a:chExt cx="2597398" cy="12003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C07075-3DAC-4E1A-A3F5-AEE1934E9ADD}"/>
                </a:ext>
              </a:extLst>
            </p:cNvPr>
            <p:cNvSpPr/>
            <p:nvPr/>
          </p:nvSpPr>
          <p:spPr>
            <a:xfrm>
              <a:off x="7046051" y="2747442"/>
              <a:ext cx="227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0CA4342-64D8-41DB-AE32-C1776E39B784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1805D2-E793-41EB-966B-CCDE34F67C0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FFF0C8E3-E4F5-49B5-A7A0-920E6413B472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2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5E4C97-823B-41D5-BC57-45C3A75500AD}"/>
              </a:ext>
            </a:extLst>
          </p:cNvPr>
          <p:cNvSpPr/>
          <p:nvPr/>
        </p:nvSpPr>
        <p:spPr>
          <a:xfrm>
            <a:off x="6233312" y="3610770"/>
            <a:ext cx="1624500" cy="1624500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D9952EC-B29A-454C-B9DA-E882F2F6F7D0}"/>
              </a:ext>
            </a:extLst>
          </p:cNvPr>
          <p:cNvSpPr/>
          <p:nvPr/>
        </p:nvSpPr>
        <p:spPr>
          <a:xfrm>
            <a:off x="4935081" y="3771290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A227B2-A542-43F2-B5CB-F5A739620BC2}"/>
              </a:ext>
            </a:extLst>
          </p:cNvPr>
          <p:cNvSpPr/>
          <p:nvPr/>
        </p:nvSpPr>
        <p:spPr>
          <a:xfrm>
            <a:off x="6233311" y="1897108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E2A160-73DD-41F6-ACA1-01D1C6F9EB0C}"/>
              </a:ext>
            </a:extLst>
          </p:cNvPr>
          <p:cNvSpPr/>
          <p:nvPr/>
        </p:nvSpPr>
        <p:spPr>
          <a:xfrm>
            <a:off x="4571193" y="2210637"/>
            <a:ext cx="1400132" cy="1400132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8E606D-0223-420C-9E9A-23335DDF996E}"/>
              </a:ext>
            </a:extLst>
          </p:cNvPr>
          <p:cNvSpPr txBox="1"/>
          <p:nvPr/>
        </p:nvSpPr>
        <p:spPr>
          <a:xfrm>
            <a:off x="5205794" y="2927028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544215-68E5-4BC1-9787-F6744A320368}"/>
              </a:ext>
            </a:extLst>
          </p:cNvPr>
          <p:cNvSpPr txBox="1"/>
          <p:nvPr/>
        </p:nvSpPr>
        <p:spPr>
          <a:xfrm>
            <a:off x="6324435" y="2795255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B5AEF3-D63A-47F7-B8E8-C609C968D4EB}"/>
              </a:ext>
            </a:extLst>
          </p:cNvPr>
          <p:cNvSpPr txBox="1"/>
          <p:nvPr/>
        </p:nvSpPr>
        <p:spPr>
          <a:xfrm>
            <a:off x="5309552" y="3855859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2E46F5-F3A0-428C-855D-0ABF772D1167}"/>
              </a:ext>
            </a:extLst>
          </p:cNvPr>
          <p:cNvSpPr txBox="1"/>
          <p:nvPr/>
        </p:nvSpPr>
        <p:spPr>
          <a:xfrm>
            <a:off x="6348074" y="3723061"/>
            <a:ext cx="101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93C06E-3655-4C59-B082-124152F9278A}"/>
              </a:ext>
            </a:extLst>
          </p:cNvPr>
          <p:cNvGrpSpPr/>
          <p:nvPr/>
        </p:nvGrpSpPr>
        <p:grpSpPr>
          <a:xfrm>
            <a:off x="8048437" y="1844836"/>
            <a:ext cx="2988672" cy="1156855"/>
            <a:chOff x="5760440" y="1637892"/>
            <a:chExt cx="3279919" cy="11568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B8ABA3-AD5E-4E65-B943-6ECA62DB92B0}"/>
                </a:ext>
              </a:extLst>
            </p:cNvPr>
            <p:cNvSpPr/>
            <p:nvPr/>
          </p:nvSpPr>
          <p:spPr>
            <a:xfrm>
              <a:off x="6084453" y="1637892"/>
              <a:ext cx="295590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0C4B656-8C3F-4C60-80BA-C4F5C2A133B4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0EFF572-63F4-4056-8D69-9010B9A8463A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30AA19-1DEC-415F-9C87-5BFA487103D4}"/>
              </a:ext>
            </a:extLst>
          </p:cNvPr>
          <p:cNvGrpSpPr/>
          <p:nvPr/>
        </p:nvGrpSpPr>
        <p:grpSpPr>
          <a:xfrm>
            <a:off x="8076893" y="3481848"/>
            <a:ext cx="2988672" cy="1156855"/>
            <a:chOff x="5760440" y="1637892"/>
            <a:chExt cx="3279919" cy="115685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039C8E-6E81-4F3E-ADB9-03F2AB64D423}"/>
                </a:ext>
              </a:extLst>
            </p:cNvPr>
            <p:cNvSpPr/>
            <p:nvPr/>
          </p:nvSpPr>
          <p:spPr>
            <a:xfrm>
              <a:off x="6084453" y="1637892"/>
              <a:ext cx="2955906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620B05F-2236-4219-9167-DAF4D7E817D2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ED3D075-762E-487F-8EFB-28CA28AB4BF8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C46133-5755-4302-9FF0-1A39E9ED3C70}"/>
              </a:ext>
            </a:extLst>
          </p:cNvPr>
          <p:cNvGrpSpPr/>
          <p:nvPr/>
        </p:nvGrpSpPr>
        <p:grpSpPr>
          <a:xfrm>
            <a:off x="1506584" y="2131166"/>
            <a:ext cx="3033022" cy="787523"/>
            <a:chOff x="5760440" y="1637892"/>
            <a:chExt cx="3778280" cy="78752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6C3732-F6B4-44CC-9989-F6F34CBEB9AE}"/>
                </a:ext>
              </a:extLst>
            </p:cNvPr>
            <p:cNvSpPr/>
            <p:nvPr/>
          </p:nvSpPr>
          <p:spPr>
            <a:xfrm>
              <a:off x="6084453" y="1637892"/>
              <a:ext cx="345426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DC785E-7AC2-4836-AC55-DA6B522EC25F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BC9E62-DCF0-44D5-81BC-3D6E53281D7F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2EBDF0-4F5F-4C72-B8CA-2479C6E2E08F}"/>
              </a:ext>
            </a:extLst>
          </p:cNvPr>
          <p:cNvGrpSpPr/>
          <p:nvPr/>
        </p:nvGrpSpPr>
        <p:grpSpPr>
          <a:xfrm>
            <a:off x="1454668" y="3688058"/>
            <a:ext cx="3261330" cy="787523"/>
            <a:chOff x="5760440" y="1637892"/>
            <a:chExt cx="4062686" cy="78752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2A10DF8-448E-42A0-A8D3-E09986C97482}"/>
                </a:ext>
              </a:extLst>
            </p:cNvPr>
            <p:cNvSpPr/>
            <p:nvPr/>
          </p:nvSpPr>
          <p:spPr>
            <a:xfrm>
              <a:off x="6084452" y="1637892"/>
              <a:ext cx="373867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5817B95-65BE-4341-A15B-2539D5D7E617}"/>
                </a:ext>
              </a:extLst>
            </p:cNvPr>
            <p:cNvSpPr/>
            <p:nvPr/>
          </p:nvSpPr>
          <p:spPr>
            <a:xfrm rot="2700000">
              <a:off x="5760440" y="1814227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0FC6EBD-C76B-45E2-BE02-CE684A6DD489}"/>
                </a:ext>
              </a:extLst>
            </p:cNvPr>
            <p:cNvSpPr/>
            <p:nvPr/>
          </p:nvSpPr>
          <p:spPr>
            <a:xfrm rot="2700000">
              <a:off x="5855534" y="1822780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8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F8A8F9A-6100-455A-9F51-4724E2AF2B6D}"/>
              </a:ext>
            </a:extLst>
          </p:cNvPr>
          <p:cNvGrpSpPr/>
          <p:nvPr/>
        </p:nvGrpSpPr>
        <p:grpSpPr>
          <a:xfrm>
            <a:off x="5300212" y="2935875"/>
            <a:ext cx="1591575" cy="2656592"/>
            <a:chOff x="5181676" y="1799935"/>
            <a:chExt cx="1828648" cy="3052304"/>
          </a:xfrm>
        </p:grpSpPr>
        <p:sp>
          <p:nvSpPr>
            <p:cNvPr id="2" name="Freeform: Shape 25">
              <a:extLst>
                <a:ext uri="{FF2B5EF4-FFF2-40B4-BE49-F238E27FC236}">
                  <a16:creationId xmlns:a16="http://schemas.microsoft.com/office/drawing/2014/main" id="{B123FF40-A74A-4903-A970-066E9DB0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4064429"/>
              <a:ext cx="1178016" cy="509488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" name="Freeform: Shape 26">
              <a:extLst>
                <a:ext uri="{FF2B5EF4-FFF2-40B4-BE49-F238E27FC236}">
                  <a16:creationId xmlns:a16="http://schemas.microsoft.com/office/drawing/2014/main" id="{A5B41415-37C2-43E7-8EBB-7D0966CAA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4342751"/>
              <a:ext cx="1178016" cy="509488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: Shape 27">
              <a:extLst>
                <a:ext uri="{FF2B5EF4-FFF2-40B4-BE49-F238E27FC236}">
                  <a16:creationId xmlns:a16="http://schemas.microsoft.com/office/drawing/2014/main" id="{768468B8-C632-4A20-ADAA-071AB53B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844" y="3790729"/>
              <a:ext cx="1178016" cy="510412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30">
              <a:extLst>
                <a:ext uri="{FF2B5EF4-FFF2-40B4-BE49-F238E27FC236}">
                  <a16:creationId xmlns:a16="http://schemas.microsoft.com/office/drawing/2014/main" id="{401DE9D7-702A-40AA-B920-D42D0EEFF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837" y="1799935"/>
              <a:ext cx="947776" cy="371713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: Shape 31">
              <a:extLst>
                <a:ext uri="{FF2B5EF4-FFF2-40B4-BE49-F238E27FC236}">
                  <a16:creationId xmlns:a16="http://schemas.microsoft.com/office/drawing/2014/main" id="{0FB585C2-864B-40CB-AD83-73734D0D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1915125"/>
              <a:ext cx="1828648" cy="765480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32">
              <a:extLst>
                <a:ext uri="{FF2B5EF4-FFF2-40B4-BE49-F238E27FC236}">
                  <a16:creationId xmlns:a16="http://schemas.microsoft.com/office/drawing/2014/main" id="{417B5568-4289-4966-9D78-07D73F02E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2387645"/>
              <a:ext cx="1828648" cy="767294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: Shape 33">
              <a:extLst>
                <a:ext uri="{FF2B5EF4-FFF2-40B4-BE49-F238E27FC236}">
                  <a16:creationId xmlns:a16="http://schemas.microsoft.com/office/drawing/2014/main" id="{AD91A4FD-FC9A-453B-8018-FE5CE93FB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76" y="2866578"/>
              <a:ext cx="1828648" cy="765635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315237-E80C-4D16-9B7F-FDA9B718C27E}"/>
              </a:ext>
            </a:extLst>
          </p:cNvPr>
          <p:cNvGrpSpPr/>
          <p:nvPr/>
        </p:nvGrpSpPr>
        <p:grpSpPr>
          <a:xfrm>
            <a:off x="2150585" y="3912074"/>
            <a:ext cx="2717993" cy="1526187"/>
            <a:chOff x="6722040" y="2747442"/>
            <a:chExt cx="2084992" cy="152618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599982-D584-42C0-969D-F43D2BB4A16B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564CC9-9D70-4AF0-A0FF-9D69D2F91EE6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78557B2-8AF5-4AFE-8A65-66E3BE8574B0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B1EF915-BCAA-4C98-A7BC-2ED4FC7FC479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07C888-1BCE-411C-BF4E-E0AEBD219983}"/>
              </a:ext>
            </a:extLst>
          </p:cNvPr>
          <p:cNvGrpSpPr/>
          <p:nvPr/>
        </p:nvGrpSpPr>
        <p:grpSpPr>
          <a:xfrm>
            <a:off x="2572278" y="1939754"/>
            <a:ext cx="2717993" cy="1526187"/>
            <a:chOff x="6722040" y="2747442"/>
            <a:chExt cx="2084992" cy="15261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4943855-63B4-4131-8A05-F913E7CFC344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F0DF1B2-5FDC-40B1-90C8-379B598A1C1C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D06C6D1-1D0F-407A-A3A7-CA4A4CCB205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247649A9-A399-4B99-90FD-DC144E51F568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7D20B0-0613-493F-A245-2C999B7D94F0}"/>
              </a:ext>
            </a:extLst>
          </p:cNvPr>
          <p:cNvGrpSpPr/>
          <p:nvPr/>
        </p:nvGrpSpPr>
        <p:grpSpPr>
          <a:xfrm>
            <a:off x="4912706" y="1219657"/>
            <a:ext cx="2717993" cy="1526187"/>
            <a:chOff x="6722040" y="2747442"/>
            <a:chExt cx="2084992" cy="15261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415E8F7-2D90-484D-9F0F-60AC6CA5FCBB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FDCAAB6-23BC-4E15-A4FA-49AA09DAAFFB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4E2816D-8CDF-4EC9-A507-6E384361E24B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8247F45F-B3DE-4182-A43F-4F55180A7E6A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DB8F1B-5AF9-4942-A911-ACC7719021AE}"/>
              </a:ext>
            </a:extLst>
          </p:cNvPr>
          <p:cNvGrpSpPr/>
          <p:nvPr/>
        </p:nvGrpSpPr>
        <p:grpSpPr>
          <a:xfrm>
            <a:off x="7658458" y="1935651"/>
            <a:ext cx="2717993" cy="1526187"/>
            <a:chOff x="6722040" y="2747442"/>
            <a:chExt cx="2084992" cy="152618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2823B1-DCD2-4462-B55B-49E044B80783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C175FA8-1D62-4EE9-9DE9-81859B9C14BE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B11E1D4F-C34B-412E-A7CC-7070AD8A658E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AB2CDBD-5E05-4620-AF20-ED82C2074CB1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3E0EDF1-FF66-4CCF-B153-9C097D1FB0DF}"/>
              </a:ext>
            </a:extLst>
          </p:cNvPr>
          <p:cNvGrpSpPr/>
          <p:nvPr/>
        </p:nvGrpSpPr>
        <p:grpSpPr>
          <a:xfrm>
            <a:off x="7956420" y="3966525"/>
            <a:ext cx="2717993" cy="1526187"/>
            <a:chOff x="6722040" y="2747442"/>
            <a:chExt cx="2084992" cy="15261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13523BF-7BD6-4856-B281-DF30976A4589}"/>
                </a:ext>
              </a:extLst>
            </p:cNvPr>
            <p:cNvSpPr/>
            <p:nvPr/>
          </p:nvSpPr>
          <p:spPr>
            <a:xfrm>
              <a:off x="7046051" y="2747442"/>
              <a:ext cx="17609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8A7932F-25AD-41F1-8BC2-C7CCB82DE2F8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ED4CCF1-1124-48A4-A1B7-D8987A25044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0F275E6-ACF8-48D5-A8F6-174ED1720B84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2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03.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5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D42163-9671-40D5-AC10-E7DE7061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9"/>
          <a:stretch/>
        </p:blipFill>
        <p:spPr>
          <a:xfrm>
            <a:off x="8038681" y="931843"/>
            <a:ext cx="2853733" cy="517252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63471B4-CF24-4E87-B055-916E38684B98}"/>
              </a:ext>
            </a:extLst>
          </p:cNvPr>
          <p:cNvGrpSpPr/>
          <p:nvPr/>
        </p:nvGrpSpPr>
        <p:grpSpPr>
          <a:xfrm>
            <a:off x="7169365" y="1204774"/>
            <a:ext cx="1738632" cy="1756820"/>
            <a:chOff x="6461582" y="2261661"/>
            <a:chExt cx="1738632" cy="17568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2E2640-D782-4FF9-97FF-1D9C82453D1F}"/>
                </a:ext>
              </a:extLst>
            </p:cNvPr>
            <p:cNvSpPr/>
            <p:nvPr/>
          </p:nvSpPr>
          <p:spPr>
            <a:xfrm rot="2700000">
              <a:off x="6453805" y="2272073"/>
              <a:ext cx="1754185" cy="1738632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AB648D56-64DD-439B-8153-A10AB54E4C19}"/>
                </a:ext>
              </a:extLst>
            </p:cNvPr>
            <p:cNvSpPr txBox="1"/>
            <p:nvPr/>
          </p:nvSpPr>
          <p:spPr>
            <a:xfrm>
              <a:off x="7084682" y="2261661"/>
              <a:ext cx="492443" cy="124534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Freeform: Shape 32">
            <a:extLst>
              <a:ext uri="{FF2B5EF4-FFF2-40B4-BE49-F238E27FC236}">
                <a16:creationId xmlns:a16="http://schemas.microsoft.com/office/drawing/2014/main" id="{380ED0A6-80C3-43A2-8682-FEA6B4B297F2}"/>
              </a:ext>
            </a:extLst>
          </p:cNvPr>
          <p:cNvSpPr>
            <a:spLocks/>
          </p:cNvSpPr>
          <p:nvPr/>
        </p:nvSpPr>
        <p:spPr bwMode="auto">
          <a:xfrm>
            <a:off x="1567510" y="2485959"/>
            <a:ext cx="478271" cy="478271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3">
            <a:extLst>
              <a:ext uri="{FF2B5EF4-FFF2-40B4-BE49-F238E27FC236}">
                <a16:creationId xmlns:a16="http://schemas.microsoft.com/office/drawing/2014/main" id="{D22A54A6-CE59-4017-926F-CD287AED5FE4}"/>
              </a:ext>
            </a:extLst>
          </p:cNvPr>
          <p:cNvSpPr>
            <a:spLocks/>
          </p:cNvSpPr>
          <p:nvPr/>
        </p:nvSpPr>
        <p:spPr bwMode="auto">
          <a:xfrm>
            <a:off x="5816282" y="2485959"/>
            <a:ext cx="478271" cy="478271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5">
            <a:extLst>
              <a:ext uri="{FF2B5EF4-FFF2-40B4-BE49-F238E27FC236}">
                <a16:creationId xmlns:a16="http://schemas.microsoft.com/office/drawing/2014/main" id="{1A7E4875-2D79-462C-A579-C1A3AFEDC491}"/>
              </a:ext>
            </a:extLst>
          </p:cNvPr>
          <p:cNvSpPr>
            <a:spLocks/>
          </p:cNvSpPr>
          <p:nvPr/>
        </p:nvSpPr>
        <p:spPr bwMode="auto">
          <a:xfrm>
            <a:off x="3672128" y="2485959"/>
            <a:ext cx="478271" cy="47827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0A45B7-1E34-472B-860B-23054410E530}"/>
              </a:ext>
            </a:extLst>
          </p:cNvPr>
          <p:cNvGrpSpPr/>
          <p:nvPr/>
        </p:nvGrpSpPr>
        <p:grpSpPr>
          <a:xfrm>
            <a:off x="968073" y="3126069"/>
            <a:ext cx="1677143" cy="1925549"/>
            <a:chOff x="1935817" y="2935151"/>
            <a:chExt cx="1677143" cy="1925549"/>
          </a:xfrm>
        </p:grpSpPr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0B8DDB54-D84E-4586-BA62-75A3E7D4636B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13B6B8-5588-45B2-B449-DDB59CD0C27B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25CD3A-D71A-4828-AEB5-B3F36E2B6994}"/>
              </a:ext>
            </a:extLst>
          </p:cNvPr>
          <p:cNvGrpSpPr/>
          <p:nvPr/>
        </p:nvGrpSpPr>
        <p:grpSpPr>
          <a:xfrm>
            <a:off x="3072691" y="3126069"/>
            <a:ext cx="1677143" cy="1925549"/>
            <a:chOff x="1935817" y="2935151"/>
            <a:chExt cx="1677143" cy="192554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F2D8A220-CB48-41CB-AD01-76D89A829F11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A762C19-B569-42AB-9FB8-E00ECC4BE12D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87D7AB-3BA1-4A8C-9958-143EA3D51820}"/>
              </a:ext>
            </a:extLst>
          </p:cNvPr>
          <p:cNvGrpSpPr/>
          <p:nvPr/>
        </p:nvGrpSpPr>
        <p:grpSpPr>
          <a:xfrm>
            <a:off x="5216845" y="3126069"/>
            <a:ext cx="1677143" cy="1925549"/>
            <a:chOff x="1935817" y="2935151"/>
            <a:chExt cx="1677143" cy="1925549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9F0E6FFA-2D8E-4556-AD98-7F001D166915}"/>
                </a:ext>
              </a:extLst>
            </p:cNvPr>
            <p:cNvSpPr txBox="1"/>
            <p:nvPr/>
          </p:nvSpPr>
          <p:spPr>
            <a:xfrm>
              <a:off x="2059695" y="2935151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2FBA79-35D6-4A96-A706-FFD42BCBB438}"/>
                </a:ext>
              </a:extLst>
            </p:cNvPr>
            <p:cNvSpPr/>
            <p:nvPr/>
          </p:nvSpPr>
          <p:spPr>
            <a:xfrm>
              <a:off x="1935817" y="3291040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44163E1F-208B-4F20-8B72-77016D475B9B}"/>
              </a:ext>
            </a:extLst>
          </p:cNvPr>
          <p:cNvSpPr>
            <a:spLocks/>
          </p:cNvSpPr>
          <p:nvPr/>
        </p:nvSpPr>
        <p:spPr bwMode="auto">
          <a:xfrm>
            <a:off x="1728782" y="3047828"/>
            <a:ext cx="1682429" cy="61893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C619E5E5-587A-422A-9D73-6DFE5B26AFB9}"/>
              </a:ext>
            </a:extLst>
          </p:cNvPr>
          <p:cNvSpPr>
            <a:spLocks/>
          </p:cNvSpPr>
          <p:nvPr/>
        </p:nvSpPr>
        <p:spPr bwMode="auto">
          <a:xfrm>
            <a:off x="1728782" y="2356289"/>
            <a:ext cx="596319" cy="596319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8FD956F0-872B-488B-A1CB-8BEB2BEB769C}"/>
              </a:ext>
            </a:extLst>
          </p:cNvPr>
          <p:cNvSpPr>
            <a:spLocks/>
          </p:cNvSpPr>
          <p:nvPr/>
        </p:nvSpPr>
        <p:spPr bwMode="auto">
          <a:xfrm>
            <a:off x="4118025" y="3185898"/>
            <a:ext cx="1683024" cy="61893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F3000E75-F9A7-4F83-95B4-CF1DD5246AC2}"/>
              </a:ext>
            </a:extLst>
          </p:cNvPr>
          <p:cNvSpPr>
            <a:spLocks/>
          </p:cNvSpPr>
          <p:nvPr/>
        </p:nvSpPr>
        <p:spPr bwMode="auto">
          <a:xfrm>
            <a:off x="4128538" y="3900053"/>
            <a:ext cx="596914" cy="596914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578B5FE1-63B4-4DBA-A9C9-BCECB2AB72F8}"/>
              </a:ext>
            </a:extLst>
          </p:cNvPr>
          <p:cNvSpPr>
            <a:spLocks/>
          </p:cNvSpPr>
          <p:nvPr/>
        </p:nvSpPr>
        <p:spPr bwMode="auto">
          <a:xfrm>
            <a:off x="6507863" y="3047828"/>
            <a:ext cx="1682429" cy="618934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B75AA4B8-B5D3-488A-A461-FA5D8F822869}"/>
              </a:ext>
            </a:extLst>
          </p:cNvPr>
          <p:cNvSpPr>
            <a:spLocks/>
          </p:cNvSpPr>
          <p:nvPr/>
        </p:nvSpPr>
        <p:spPr bwMode="auto">
          <a:xfrm>
            <a:off x="6507863" y="2356289"/>
            <a:ext cx="596319" cy="596319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D1B6CA54-7980-486F-A720-D9F249268599}"/>
              </a:ext>
            </a:extLst>
          </p:cNvPr>
          <p:cNvSpPr>
            <a:spLocks/>
          </p:cNvSpPr>
          <p:nvPr/>
        </p:nvSpPr>
        <p:spPr bwMode="auto">
          <a:xfrm>
            <a:off x="8897107" y="3185898"/>
            <a:ext cx="1683024" cy="618934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9A046390-898A-4B6A-B2B3-01199298738A}"/>
              </a:ext>
            </a:extLst>
          </p:cNvPr>
          <p:cNvSpPr>
            <a:spLocks/>
          </p:cNvSpPr>
          <p:nvPr/>
        </p:nvSpPr>
        <p:spPr bwMode="auto">
          <a:xfrm>
            <a:off x="8897107" y="3900053"/>
            <a:ext cx="596319" cy="596914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: Shape 32">
            <a:extLst>
              <a:ext uri="{FF2B5EF4-FFF2-40B4-BE49-F238E27FC236}">
                <a16:creationId xmlns:a16="http://schemas.microsoft.com/office/drawing/2014/main" id="{8E7EE0C1-4220-4F2B-AA2D-78FBC47842ED}"/>
              </a:ext>
            </a:extLst>
          </p:cNvPr>
          <p:cNvSpPr>
            <a:spLocks/>
          </p:cNvSpPr>
          <p:nvPr/>
        </p:nvSpPr>
        <p:spPr bwMode="auto">
          <a:xfrm>
            <a:off x="1863383" y="2490890"/>
            <a:ext cx="327116" cy="327116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Freeform: Shape 33">
            <a:extLst>
              <a:ext uri="{FF2B5EF4-FFF2-40B4-BE49-F238E27FC236}">
                <a16:creationId xmlns:a16="http://schemas.microsoft.com/office/drawing/2014/main" id="{764DDC7F-CC5E-4DF9-851B-E96DCF4360CC}"/>
              </a:ext>
            </a:extLst>
          </p:cNvPr>
          <p:cNvSpPr>
            <a:spLocks/>
          </p:cNvSpPr>
          <p:nvPr/>
        </p:nvSpPr>
        <p:spPr bwMode="auto">
          <a:xfrm>
            <a:off x="6642464" y="2485309"/>
            <a:ext cx="327116" cy="327116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Freeform: Shape 35">
            <a:extLst>
              <a:ext uri="{FF2B5EF4-FFF2-40B4-BE49-F238E27FC236}">
                <a16:creationId xmlns:a16="http://schemas.microsoft.com/office/drawing/2014/main" id="{FAE1E4D8-D85E-4178-AF1E-7BDB3283CC73}"/>
              </a:ext>
            </a:extLst>
          </p:cNvPr>
          <p:cNvSpPr>
            <a:spLocks/>
          </p:cNvSpPr>
          <p:nvPr/>
        </p:nvSpPr>
        <p:spPr bwMode="auto">
          <a:xfrm>
            <a:off x="4263437" y="4034952"/>
            <a:ext cx="327116" cy="327116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Freeform: Shape 32">
            <a:extLst>
              <a:ext uri="{FF2B5EF4-FFF2-40B4-BE49-F238E27FC236}">
                <a16:creationId xmlns:a16="http://schemas.microsoft.com/office/drawing/2014/main" id="{30A6380C-1C64-41BD-A461-8E10DD3AE50B}"/>
              </a:ext>
            </a:extLst>
          </p:cNvPr>
          <p:cNvSpPr>
            <a:spLocks/>
          </p:cNvSpPr>
          <p:nvPr/>
        </p:nvSpPr>
        <p:spPr bwMode="auto">
          <a:xfrm>
            <a:off x="9031708" y="4034952"/>
            <a:ext cx="327116" cy="327116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57AA352-08D9-4100-81E6-6CDB7AD1DACA}"/>
              </a:ext>
            </a:extLst>
          </p:cNvPr>
          <p:cNvSpPr txBox="1"/>
          <p:nvPr/>
        </p:nvSpPr>
        <p:spPr>
          <a:xfrm>
            <a:off x="1863383" y="3228945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B10954BA-73D6-421F-B02B-4C5405A6A72F}"/>
              </a:ext>
            </a:extLst>
          </p:cNvPr>
          <p:cNvSpPr txBox="1"/>
          <p:nvPr/>
        </p:nvSpPr>
        <p:spPr>
          <a:xfrm>
            <a:off x="6646602" y="3228945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DF94C2-BE69-4667-AD02-DFBEE037A559}"/>
              </a:ext>
            </a:extLst>
          </p:cNvPr>
          <p:cNvSpPr/>
          <p:nvPr/>
        </p:nvSpPr>
        <p:spPr>
          <a:xfrm>
            <a:off x="1648154" y="3761982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5E912D-AE4B-4EC0-B72E-7D6C19250038}"/>
              </a:ext>
            </a:extLst>
          </p:cNvPr>
          <p:cNvSpPr/>
          <p:nvPr/>
        </p:nvSpPr>
        <p:spPr>
          <a:xfrm>
            <a:off x="4053516" y="1877087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B7CFEA-7A62-47E9-86AD-CD8EE3B9A9BD}"/>
              </a:ext>
            </a:extLst>
          </p:cNvPr>
          <p:cNvSpPr/>
          <p:nvPr/>
        </p:nvSpPr>
        <p:spPr>
          <a:xfrm>
            <a:off x="8832598" y="1877086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0CEA07-2504-4F0D-924E-DA862072C7EA}"/>
              </a:ext>
            </a:extLst>
          </p:cNvPr>
          <p:cNvSpPr/>
          <p:nvPr/>
        </p:nvSpPr>
        <p:spPr>
          <a:xfrm>
            <a:off x="6431376" y="3761982"/>
            <a:ext cx="190819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4721AC87-7225-4E5D-B379-01AE7FE848DE}"/>
              </a:ext>
            </a:extLst>
          </p:cNvPr>
          <p:cNvSpPr txBox="1"/>
          <p:nvPr/>
        </p:nvSpPr>
        <p:spPr>
          <a:xfrm>
            <a:off x="4282078" y="3206947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12F1B04E-70CF-4C48-9C92-1DC2DE52A494}"/>
              </a:ext>
            </a:extLst>
          </p:cNvPr>
          <p:cNvSpPr txBox="1"/>
          <p:nvPr/>
        </p:nvSpPr>
        <p:spPr>
          <a:xfrm>
            <a:off x="9117856" y="3223948"/>
            <a:ext cx="13376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spc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Title text</a:t>
            </a:r>
            <a:endParaRPr lang="en-US" spc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0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6" grpId="0"/>
      <p:bldP spid="27" grpId="0"/>
      <p:bldP spid="28" grpId="0"/>
      <p:bldP spid="29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64ACB6-B2CB-4CAD-99DD-E100ECBC4985}"/>
              </a:ext>
            </a:extLst>
          </p:cNvPr>
          <p:cNvGrpSpPr/>
          <p:nvPr/>
        </p:nvGrpSpPr>
        <p:grpSpPr>
          <a:xfrm>
            <a:off x="1403010" y="1921952"/>
            <a:ext cx="2538766" cy="2787786"/>
            <a:chOff x="1403010" y="1921952"/>
            <a:chExt cx="2538766" cy="278778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ECB3236-1268-4EA2-88EE-1AAE03F6ADC5}"/>
                </a:ext>
              </a:extLst>
            </p:cNvPr>
            <p:cNvGrpSpPr/>
            <p:nvPr/>
          </p:nvGrpSpPr>
          <p:grpSpPr>
            <a:xfrm>
              <a:off x="1403010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2CFD973-1DA6-4811-BF3D-9632F88080C7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28" name="TextBox 19">
                  <a:extLst>
                    <a:ext uri="{FF2B5EF4-FFF2-40B4-BE49-F238E27FC236}">
                      <a16:creationId xmlns:a16="http://schemas.microsoft.com/office/drawing/2014/main" id="{AE757C58-4487-4115-B415-334505D22661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8811961-64C1-4DDE-A97B-74E3685D75D9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141BD17-251A-4F58-9AEE-FC045AD8A9A9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: Shape 32">
              <a:extLst>
                <a:ext uri="{FF2B5EF4-FFF2-40B4-BE49-F238E27FC236}">
                  <a16:creationId xmlns:a16="http://schemas.microsoft.com/office/drawing/2014/main" id="{F05032D5-9EC5-4BE6-8573-022C38D8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994" y="1921952"/>
              <a:ext cx="545767" cy="54576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2F8EC2-96CF-4CC3-B356-1A417B2F67E3}"/>
              </a:ext>
            </a:extLst>
          </p:cNvPr>
          <p:cNvGrpSpPr/>
          <p:nvPr/>
        </p:nvGrpSpPr>
        <p:grpSpPr>
          <a:xfrm>
            <a:off x="8245277" y="1921952"/>
            <a:ext cx="2538766" cy="2787786"/>
            <a:chOff x="8245277" y="1921952"/>
            <a:chExt cx="2538766" cy="278778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93C1B64-62EA-4F87-B7CF-97D520A1811F}"/>
                </a:ext>
              </a:extLst>
            </p:cNvPr>
            <p:cNvGrpSpPr/>
            <p:nvPr/>
          </p:nvGrpSpPr>
          <p:grpSpPr>
            <a:xfrm>
              <a:off x="8245277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BDCC5955-AE30-440E-B8FF-246CBAEA1C1A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35" name="TextBox 19">
                  <a:extLst>
                    <a:ext uri="{FF2B5EF4-FFF2-40B4-BE49-F238E27FC236}">
                      <a16:creationId xmlns:a16="http://schemas.microsoft.com/office/drawing/2014/main" id="{DEA4B0DB-0F24-4734-A335-AB0305C50931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28F9DC7-B421-4CC8-92DA-90DA1960B2D6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18E682A-713B-409D-B2E6-CB3DA24BE33C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33">
              <a:extLst>
                <a:ext uri="{FF2B5EF4-FFF2-40B4-BE49-F238E27FC236}">
                  <a16:creationId xmlns:a16="http://schemas.microsoft.com/office/drawing/2014/main" id="{05266B4E-EDEA-4D8D-97C6-B0A2FFD7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75" y="1921952"/>
              <a:ext cx="545767" cy="545767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467DD1A-39FE-48F9-ABA6-1853E64C408E}"/>
              </a:ext>
            </a:extLst>
          </p:cNvPr>
          <p:cNvGrpSpPr/>
          <p:nvPr/>
        </p:nvGrpSpPr>
        <p:grpSpPr>
          <a:xfrm>
            <a:off x="4824144" y="1921952"/>
            <a:ext cx="2538766" cy="2787786"/>
            <a:chOff x="4824144" y="1921952"/>
            <a:chExt cx="2538766" cy="278778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814E9D8-2E40-41E8-8C5B-6575B1A35DEF}"/>
                </a:ext>
              </a:extLst>
            </p:cNvPr>
            <p:cNvGrpSpPr/>
            <p:nvPr/>
          </p:nvGrpSpPr>
          <p:grpSpPr>
            <a:xfrm>
              <a:off x="4824144" y="2148261"/>
              <a:ext cx="2538766" cy="2561477"/>
              <a:chOff x="1543686" y="2756109"/>
              <a:chExt cx="2538766" cy="256147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073CCCE-6174-445F-9C09-B628890A8525}"/>
                  </a:ext>
                </a:extLst>
              </p:cNvPr>
              <p:cNvGrpSpPr/>
              <p:nvPr/>
            </p:nvGrpSpPr>
            <p:grpSpPr>
              <a:xfrm>
                <a:off x="1626614" y="3245617"/>
                <a:ext cx="2372910" cy="1540429"/>
                <a:chOff x="1351914" y="3363608"/>
                <a:chExt cx="2372910" cy="1540429"/>
              </a:xfrm>
            </p:grpSpPr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D3AA4701-E1CB-4693-839F-154921C739C0}"/>
                    </a:ext>
                  </a:extLst>
                </p:cNvPr>
                <p:cNvSpPr txBox="1"/>
                <p:nvPr/>
              </p:nvSpPr>
              <p:spPr>
                <a:xfrm>
                  <a:off x="1860744" y="3363608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4F3B2F0-20AC-44BD-9D84-B61DA13038EC}"/>
                    </a:ext>
                  </a:extLst>
                </p:cNvPr>
                <p:cNvSpPr/>
                <p:nvPr/>
              </p:nvSpPr>
              <p:spPr>
                <a:xfrm>
                  <a:off x="1351914" y="3703708"/>
                  <a:ext cx="23729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C9E7039-164B-42E9-A571-FA920A827B4E}"/>
                  </a:ext>
                </a:extLst>
              </p:cNvPr>
              <p:cNvSpPr/>
              <p:nvPr/>
            </p:nvSpPr>
            <p:spPr>
              <a:xfrm rot="2700000">
                <a:off x="1532330" y="2767465"/>
                <a:ext cx="2561477" cy="2538766"/>
              </a:xfrm>
              <a:prstGeom prst="ellipse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B0A076CE-B8D2-46E9-92D5-B354970C8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885" y="1921952"/>
              <a:ext cx="545767" cy="545767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rgbClr val="0E2D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749" y="6615116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1618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E72CD9-CF65-40B3-8E30-2DDB9C2F2E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2" t="31795"/>
          <a:stretch/>
        </p:blipFill>
        <p:spPr>
          <a:xfrm>
            <a:off x="6893169" y="1936819"/>
            <a:ext cx="3635025" cy="322552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B5CCBC-8F4E-4373-A0A1-DC911741FD03}"/>
              </a:ext>
            </a:extLst>
          </p:cNvPr>
          <p:cNvSpPr/>
          <p:nvPr/>
        </p:nvSpPr>
        <p:spPr>
          <a:xfrm rot="2700000">
            <a:off x="6310929" y="4585263"/>
            <a:ext cx="1164479" cy="1154154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DE1C64-FA3E-4038-BB35-9F7305D10F4E}"/>
              </a:ext>
            </a:extLst>
          </p:cNvPr>
          <p:cNvSpPr/>
          <p:nvPr/>
        </p:nvSpPr>
        <p:spPr>
          <a:xfrm rot="2700000">
            <a:off x="9945954" y="1359742"/>
            <a:ext cx="1164479" cy="1154154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5F117D-6FF1-49F7-99C2-4C785570B2E2}"/>
              </a:ext>
            </a:extLst>
          </p:cNvPr>
          <p:cNvGrpSpPr/>
          <p:nvPr/>
        </p:nvGrpSpPr>
        <p:grpSpPr>
          <a:xfrm>
            <a:off x="1663806" y="2201311"/>
            <a:ext cx="5088686" cy="1105408"/>
            <a:chOff x="1063992" y="2042368"/>
            <a:chExt cx="5088686" cy="110540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FCE793D-2587-4137-AFB6-5DA4B2A25E47}"/>
                </a:ext>
              </a:extLst>
            </p:cNvPr>
            <p:cNvGrpSpPr/>
            <p:nvPr/>
          </p:nvGrpSpPr>
          <p:grpSpPr>
            <a:xfrm>
              <a:off x="1403992" y="2042368"/>
              <a:ext cx="4748686" cy="1105408"/>
              <a:chOff x="2489213" y="3028890"/>
              <a:chExt cx="4748686" cy="1105408"/>
            </a:xfrm>
          </p:grpSpPr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50971BA6-5CF0-4C09-A076-6CFEFEB23DFC}"/>
                  </a:ext>
                </a:extLst>
              </p:cNvPr>
              <p:cNvSpPr txBox="1"/>
              <p:nvPr/>
            </p:nvSpPr>
            <p:spPr>
              <a:xfrm>
                <a:off x="2489213" y="3028890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F5D1C4-22EA-4F61-8221-68D961857CC8}"/>
                  </a:ext>
                </a:extLst>
              </p:cNvPr>
              <p:cNvSpPr/>
              <p:nvPr/>
            </p:nvSpPr>
            <p:spPr>
              <a:xfrm>
                <a:off x="2489213" y="3346775"/>
                <a:ext cx="4748686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2EEC565-C5B3-4DFC-8ADD-B208C13DC77C}"/>
                </a:ext>
              </a:extLst>
            </p:cNvPr>
            <p:cNvSpPr/>
            <p:nvPr/>
          </p:nvSpPr>
          <p:spPr>
            <a:xfrm rot="2700000">
              <a:off x="1063992" y="2132703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534718F-D2B7-4BF2-A8A5-F887E0F438E7}"/>
                </a:ext>
              </a:extLst>
            </p:cNvPr>
            <p:cNvSpPr/>
            <p:nvPr/>
          </p:nvSpPr>
          <p:spPr>
            <a:xfrm rot="2700000">
              <a:off x="1159086" y="2141256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571A55-20D2-40DD-86E8-44FD05A38170}"/>
              </a:ext>
            </a:extLst>
          </p:cNvPr>
          <p:cNvGrpSpPr/>
          <p:nvPr/>
        </p:nvGrpSpPr>
        <p:grpSpPr>
          <a:xfrm>
            <a:off x="1618244" y="3416306"/>
            <a:ext cx="5088686" cy="1105408"/>
            <a:chOff x="1063992" y="2042368"/>
            <a:chExt cx="5088686" cy="110540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D90D6D-FA37-418D-8B8E-498CF87C81F1}"/>
                </a:ext>
              </a:extLst>
            </p:cNvPr>
            <p:cNvGrpSpPr/>
            <p:nvPr/>
          </p:nvGrpSpPr>
          <p:grpSpPr>
            <a:xfrm>
              <a:off x="1403992" y="2042368"/>
              <a:ext cx="4748686" cy="1105408"/>
              <a:chOff x="2489213" y="3028890"/>
              <a:chExt cx="4748686" cy="1105408"/>
            </a:xfrm>
          </p:grpSpPr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D76F24F-AF31-4A13-B65E-BAF401C1D0D4}"/>
                  </a:ext>
                </a:extLst>
              </p:cNvPr>
              <p:cNvSpPr txBox="1"/>
              <p:nvPr/>
            </p:nvSpPr>
            <p:spPr>
              <a:xfrm>
                <a:off x="2489213" y="3028890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7299DC1-B5F8-43CD-8ADC-A9F659116B6A}"/>
                  </a:ext>
                </a:extLst>
              </p:cNvPr>
              <p:cNvSpPr/>
              <p:nvPr/>
            </p:nvSpPr>
            <p:spPr>
              <a:xfrm>
                <a:off x="2489213" y="3346775"/>
                <a:ext cx="4748686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78B5007-05F9-4522-B151-A640F1B16BEE}"/>
                </a:ext>
              </a:extLst>
            </p:cNvPr>
            <p:cNvSpPr/>
            <p:nvPr/>
          </p:nvSpPr>
          <p:spPr>
            <a:xfrm rot="2700000">
              <a:off x="1063992" y="2132703"/>
              <a:ext cx="219991" cy="219991"/>
            </a:xfrm>
            <a:prstGeom prst="round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1CAA31A-42A7-4A3B-9A5B-4C08054F2E81}"/>
                </a:ext>
              </a:extLst>
            </p:cNvPr>
            <p:cNvSpPr/>
            <p:nvPr/>
          </p:nvSpPr>
          <p:spPr>
            <a:xfrm rot="2700000">
              <a:off x="1159086" y="2141256"/>
              <a:ext cx="202886" cy="202886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6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B94F43-08EF-45B4-B05A-99CC69266DD6}"/>
              </a:ext>
            </a:extLst>
          </p:cNvPr>
          <p:cNvGrpSpPr/>
          <p:nvPr/>
        </p:nvGrpSpPr>
        <p:grpSpPr>
          <a:xfrm>
            <a:off x="-69303" y="2511723"/>
            <a:ext cx="4296964" cy="1809467"/>
            <a:chOff x="411263" y="2362199"/>
            <a:chExt cx="4296964" cy="18094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F85D86-0413-467A-916B-6659C6E85FA4}"/>
                </a:ext>
              </a:extLst>
            </p:cNvPr>
            <p:cNvGrpSpPr/>
            <p:nvPr/>
          </p:nvGrpSpPr>
          <p:grpSpPr>
            <a:xfrm>
              <a:off x="1062770" y="2362199"/>
              <a:ext cx="2416430" cy="1809467"/>
              <a:chOff x="1748570" y="2316217"/>
              <a:chExt cx="2972102" cy="22255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4082AB6-BB46-4E68-B3FF-F852E7CD3FF0}"/>
                  </a:ext>
                </a:extLst>
              </p:cNvPr>
              <p:cNvSpPr/>
              <p:nvPr/>
            </p:nvSpPr>
            <p:spPr>
              <a:xfrm rot="2700000">
                <a:off x="1748570" y="2392756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E7E74CC-F50C-4B9E-94BE-5C995FB1A0F7}"/>
                  </a:ext>
                </a:extLst>
              </p:cNvPr>
              <p:cNvSpPr/>
              <p:nvPr/>
            </p:nvSpPr>
            <p:spPr>
              <a:xfrm rot="2700000">
                <a:off x="2495108" y="2316217"/>
                <a:ext cx="2225564" cy="2225564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75793-4887-4B36-A05A-89A68F32178E}"/>
                </a:ext>
              </a:extLst>
            </p:cNvPr>
            <p:cNvSpPr txBox="1"/>
            <p:nvPr/>
          </p:nvSpPr>
          <p:spPr>
            <a:xfrm>
              <a:off x="411263" y="3018733"/>
              <a:ext cx="4296964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6B9EE-D5DE-4E7E-8D3B-C4E3DDED6E53}"/>
              </a:ext>
            </a:extLst>
          </p:cNvPr>
          <p:cNvGrpSpPr/>
          <p:nvPr/>
        </p:nvGrpSpPr>
        <p:grpSpPr>
          <a:xfrm>
            <a:off x="3549872" y="2402483"/>
            <a:ext cx="4178943" cy="874106"/>
            <a:chOff x="4092502" y="2469748"/>
            <a:chExt cx="4216326" cy="87410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DA9DA06-CA06-4F01-AB2D-37CCE98C10D6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54F8711-1C50-4210-999D-60A83208031A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545647-E8F6-4148-AE26-AC9C1C3EF98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F10D79-BDA4-4167-A2E4-A8C869503EA3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14DEB5-584D-406C-9293-FA3CEF8174CD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01.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2E5D1-F0F2-4725-B735-93FEF943931E}"/>
              </a:ext>
            </a:extLst>
          </p:cNvPr>
          <p:cNvGrpSpPr/>
          <p:nvPr/>
        </p:nvGrpSpPr>
        <p:grpSpPr>
          <a:xfrm>
            <a:off x="3549872" y="3761221"/>
            <a:ext cx="4178943" cy="874106"/>
            <a:chOff x="4092502" y="2469748"/>
            <a:chExt cx="4216326" cy="87410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8807205-B4DC-48D5-9B43-528ACF96098E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B4AD77-8643-4453-834C-F6F5C9FFA7D0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798BD46-6855-4E1D-8164-A79B6460E878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861B5D7-7378-4D5F-B956-C49CA120214F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DE9CA-079C-4437-86B0-0C1A9E9315D1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03.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20C439-646B-478F-A01E-40545F420019}"/>
              </a:ext>
            </a:extLst>
          </p:cNvPr>
          <p:cNvGrpSpPr/>
          <p:nvPr/>
        </p:nvGrpSpPr>
        <p:grpSpPr>
          <a:xfrm>
            <a:off x="7540248" y="2348317"/>
            <a:ext cx="4178943" cy="874106"/>
            <a:chOff x="4092502" y="2469748"/>
            <a:chExt cx="4216326" cy="874106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C7664D1-2650-4944-BAE9-7CFA9AEE8222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CC5228D-2343-4E95-B065-5E7770BB80B3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59760-CAEB-44F2-8618-C8A7E49439D1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556AA9-1E48-4886-A5A9-F8A45F7BED1A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C8E228-750C-4816-81C8-623817F981A0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02.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9CCBA1-E949-4ADC-8D81-5786BDB26871}"/>
              </a:ext>
            </a:extLst>
          </p:cNvPr>
          <p:cNvGrpSpPr/>
          <p:nvPr/>
        </p:nvGrpSpPr>
        <p:grpSpPr>
          <a:xfrm>
            <a:off x="7540248" y="3707055"/>
            <a:ext cx="4178943" cy="874106"/>
            <a:chOff x="4092502" y="2469748"/>
            <a:chExt cx="4216326" cy="874106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E74B6DB-6CA2-4256-BABB-93F5E4247020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9625F04-98A3-4F67-95DA-6468C2DABDC5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8CAA214-A0E4-4898-B945-A9995E60EBA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You can type here  whatever you want and fix it.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323B94-B3F7-4597-936E-C4AE241AF03E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12454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dirty="0">
                    <a:solidFill>
                      <a:srgbClr val="333333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4828FA-1948-4F46-83B0-8BB7227FEAE5}"/>
                </a:ext>
              </a:extLst>
            </p:cNvPr>
            <p:cNvSpPr txBox="1"/>
            <p:nvPr/>
          </p:nvSpPr>
          <p:spPr>
            <a:xfrm>
              <a:off x="4112614" y="2559046"/>
              <a:ext cx="918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rgbClr val="0E2DB2"/>
                  </a:solidFill>
                  <a:cs typeface="+mn-ea"/>
                  <a:sym typeface="+mn-lt"/>
                </a:rPr>
                <a:t>04.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E8581-0C57-4CE5-9980-B6EE09109D77}"/>
              </a:ext>
            </a:extLst>
          </p:cNvPr>
          <p:cNvGrpSpPr/>
          <p:nvPr/>
        </p:nvGrpSpPr>
        <p:grpSpPr>
          <a:xfrm>
            <a:off x="8726976" y="-1170972"/>
            <a:ext cx="4052386" cy="3133206"/>
            <a:chOff x="8662564" y="1352254"/>
            <a:chExt cx="4052386" cy="313320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988F31F-FF63-48AD-86A2-66A9F100FED1}"/>
                </a:ext>
              </a:extLst>
            </p:cNvPr>
            <p:cNvSpPr/>
            <p:nvPr/>
          </p:nvSpPr>
          <p:spPr>
            <a:xfrm rot="2700000">
              <a:off x="11259775" y="2097417"/>
              <a:ext cx="1455175" cy="1455175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7C2C4B-0C66-434E-B318-D0EA535456FC}"/>
                </a:ext>
              </a:extLst>
            </p:cNvPr>
            <p:cNvSpPr/>
            <p:nvPr/>
          </p:nvSpPr>
          <p:spPr>
            <a:xfrm rot="2700000">
              <a:off x="10135339" y="3489937"/>
              <a:ext cx="995523" cy="995523"/>
            </a:xfrm>
            <a:prstGeom prst="roundRect">
              <a:avLst/>
            </a:pr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110E10-7EB5-4E91-99C5-E9D1564E274C}"/>
                </a:ext>
              </a:extLst>
            </p:cNvPr>
            <p:cNvSpPr/>
            <p:nvPr/>
          </p:nvSpPr>
          <p:spPr>
            <a:xfrm rot="2700000">
              <a:off x="10012580" y="1873787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ECC2EF-2F73-4141-B569-1A076553D40F}"/>
                </a:ext>
              </a:extLst>
            </p:cNvPr>
            <p:cNvSpPr/>
            <p:nvPr/>
          </p:nvSpPr>
          <p:spPr>
            <a:xfrm rot="2700000">
              <a:off x="8662564" y="1352254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5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AFE56-32C7-4CBA-813C-B06CA9B8225B}"/>
              </a:ext>
            </a:extLst>
          </p:cNvPr>
          <p:cNvGrpSpPr/>
          <p:nvPr/>
        </p:nvGrpSpPr>
        <p:grpSpPr>
          <a:xfrm>
            <a:off x="4833906" y="2135542"/>
            <a:ext cx="2550985" cy="2490246"/>
            <a:chOff x="4833906" y="2135542"/>
            <a:chExt cx="2550985" cy="2490246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9881D563-28A2-4F14-98F0-0BC9514A0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55" y="2135542"/>
              <a:ext cx="1983005" cy="1971628"/>
            </a:xfrm>
            <a:custGeom>
              <a:avLst/>
              <a:gdLst>
                <a:gd name="T0" fmla="*/ 2100 w 2100"/>
                <a:gd name="T1" fmla="*/ 630 h 2147"/>
                <a:gd name="T2" fmla="*/ 634 w 2100"/>
                <a:gd name="T3" fmla="*/ 510 h 2147"/>
                <a:gd name="T4" fmla="*/ 1574 w 2100"/>
                <a:gd name="T5" fmla="*/ 1621 h 2147"/>
                <a:gd name="T6" fmla="*/ 991 w 2100"/>
                <a:gd name="T7" fmla="*/ 1572 h 2147"/>
                <a:gd name="T8" fmla="*/ 2100 w 2100"/>
                <a:gd name="T9" fmla="*/ 63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7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7"/>
                    <a:pt x="953" y="2147"/>
                    <a:pt x="1574" y="1621"/>
                  </a:cubicBezTo>
                  <a:cubicBezTo>
                    <a:pt x="1400" y="1768"/>
                    <a:pt x="1139" y="1747"/>
                    <a:pt x="991" y="1572"/>
                  </a:cubicBezTo>
                  <a:cubicBezTo>
                    <a:pt x="466" y="952"/>
                    <a:pt x="1563" y="0"/>
                    <a:pt x="2100" y="63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788401A-3658-4727-AF71-CA8C81D9B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468" y="2181100"/>
              <a:ext cx="2022423" cy="1926070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5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7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9" y="1400"/>
                    <a:pt x="400" y="1139"/>
                    <a:pt x="575" y="991"/>
                  </a:cubicBezTo>
                  <a:cubicBezTo>
                    <a:pt x="1194" y="467"/>
                    <a:pt x="2142" y="1558"/>
                    <a:pt x="1521" y="2097"/>
                  </a:cubicBezTo>
                  <a:close/>
                </a:path>
              </a:pathLst>
            </a:custGeom>
            <a:solidFill>
              <a:srgbClr val="3E57DE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CE0B0FE1-860B-4A2F-8E75-9A70A5685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06" y="2669272"/>
              <a:ext cx="2028452" cy="1929678"/>
            </a:xfrm>
            <a:custGeom>
              <a:avLst/>
              <a:gdLst>
                <a:gd name="T0" fmla="*/ 633 w 2148"/>
                <a:gd name="T1" fmla="*/ 0 h 2101"/>
                <a:gd name="T2" fmla="*/ 512 w 2148"/>
                <a:gd name="T3" fmla="*/ 1467 h 2101"/>
                <a:gd name="T4" fmla="*/ 1623 w 2148"/>
                <a:gd name="T5" fmla="*/ 527 h 2101"/>
                <a:gd name="T6" fmla="*/ 1574 w 2148"/>
                <a:gd name="T7" fmla="*/ 1110 h 2101"/>
                <a:gd name="T8" fmla="*/ 633 w 2148"/>
                <a:gd name="T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1">
                  <a:moveTo>
                    <a:pt x="633" y="0"/>
                  </a:moveTo>
                  <a:cubicBezTo>
                    <a:pt x="195" y="371"/>
                    <a:pt x="140" y="1028"/>
                    <a:pt x="512" y="1467"/>
                  </a:cubicBezTo>
                  <a:cubicBezTo>
                    <a:pt x="1048" y="2101"/>
                    <a:pt x="2148" y="1148"/>
                    <a:pt x="1623" y="527"/>
                  </a:cubicBezTo>
                  <a:cubicBezTo>
                    <a:pt x="1770" y="701"/>
                    <a:pt x="1748" y="962"/>
                    <a:pt x="1574" y="1110"/>
                  </a:cubicBezTo>
                  <a:cubicBezTo>
                    <a:pt x="953" y="1636"/>
                    <a:pt x="0" y="536"/>
                    <a:pt x="633" y="0"/>
                  </a:cubicBezTo>
                  <a:close/>
                </a:path>
              </a:pathLst>
            </a:cu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F178820-E3B1-4C1C-8C77-7F05EECC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438" y="2658220"/>
              <a:ext cx="1980222" cy="1967568"/>
            </a:xfrm>
            <a:custGeom>
              <a:avLst/>
              <a:gdLst>
                <a:gd name="T0" fmla="*/ 0 w 2097"/>
                <a:gd name="T1" fmla="*/ 1520 h 2142"/>
                <a:gd name="T2" fmla="*/ 1463 w 2097"/>
                <a:gd name="T3" fmla="*/ 1636 h 2142"/>
                <a:gd name="T4" fmla="*/ 523 w 2097"/>
                <a:gd name="T5" fmla="*/ 525 h 2142"/>
                <a:gd name="T6" fmla="*/ 1106 w 2097"/>
                <a:gd name="T7" fmla="*/ 574 h 2142"/>
                <a:gd name="T8" fmla="*/ 0 w 2097"/>
                <a:gd name="T9" fmla="*/ 1520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7" h="2142">
                  <a:moveTo>
                    <a:pt x="0" y="1520"/>
                  </a:moveTo>
                  <a:cubicBezTo>
                    <a:pt x="373" y="1954"/>
                    <a:pt x="1026" y="2006"/>
                    <a:pt x="1463" y="1636"/>
                  </a:cubicBezTo>
                  <a:cubicBezTo>
                    <a:pt x="2097" y="1100"/>
                    <a:pt x="1144" y="0"/>
                    <a:pt x="523" y="525"/>
                  </a:cubicBezTo>
                  <a:cubicBezTo>
                    <a:pt x="697" y="378"/>
                    <a:pt x="958" y="400"/>
                    <a:pt x="1106" y="574"/>
                  </a:cubicBezTo>
                  <a:cubicBezTo>
                    <a:pt x="1630" y="1193"/>
                    <a:pt x="539" y="2142"/>
                    <a:pt x="0" y="1520"/>
                  </a:cubicBez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FAA70C-6D36-4E5D-BCE2-BBB394E50697}"/>
              </a:ext>
            </a:extLst>
          </p:cNvPr>
          <p:cNvGrpSpPr/>
          <p:nvPr/>
        </p:nvGrpSpPr>
        <p:grpSpPr>
          <a:xfrm>
            <a:off x="7868004" y="1597664"/>
            <a:ext cx="2372910" cy="1540429"/>
            <a:chOff x="1351914" y="3363608"/>
            <a:chExt cx="2372910" cy="1540429"/>
          </a:xfrm>
        </p:grpSpPr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1D5C5D25-8D0A-42D0-AEF0-5864039869FE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B93EB2-E218-465C-812E-B42BD91FA34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EB687B-C29F-4283-B446-818F43789AC8}"/>
              </a:ext>
            </a:extLst>
          </p:cNvPr>
          <p:cNvGrpSpPr/>
          <p:nvPr/>
        </p:nvGrpSpPr>
        <p:grpSpPr>
          <a:xfrm>
            <a:off x="7868004" y="4058841"/>
            <a:ext cx="2372910" cy="1540429"/>
            <a:chOff x="1351914" y="3363608"/>
            <a:chExt cx="2372910" cy="1540429"/>
          </a:xfrm>
        </p:grpSpPr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58FB0476-D778-488A-99F2-E979A7A8D47E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D3D9FC-F3BF-4DA0-92DD-57C2617B0628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605EA4-D2EF-4F0E-86E3-DA63CDA7E790}"/>
              </a:ext>
            </a:extLst>
          </p:cNvPr>
          <p:cNvGrpSpPr/>
          <p:nvPr/>
        </p:nvGrpSpPr>
        <p:grpSpPr>
          <a:xfrm>
            <a:off x="1807491" y="1597664"/>
            <a:ext cx="2372910" cy="1540429"/>
            <a:chOff x="1351914" y="3363608"/>
            <a:chExt cx="2372910" cy="154042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E8635850-3F42-497E-AFF5-5E99DC1F0542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EF4AD6-93DC-4CFE-9552-C9E0DE7D9F0A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01E865-8193-47E1-A354-751436082A79}"/>
              </a:ext>
            </a:extLst>
          </p:cNvPr>
          <p:cNvGrpSpPr/>
          <p:nvPr/>
        </p:nvGrpSpPr>
        <p:grpSpPr>
          <a:xfrm>
            <a:off x="1807491" y="4058841"/>
            <a:ext cx="2372910" cy="1540429"/>
            <a:chOff x="1351914" y="3363608"/>
            <a:chExt cx="2372910" cy="1540429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B7D4B365-43EC-450C-8D6B-FF2781F67B7C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69F7AF-299A-4990-98E4-7CD408E43FAB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1D97388-0C95-4910-A01B-67D510639B43}"/>
              </a:ext>
            </a:extLst>
          </p:cNvPr>
          <p:cNvSpPr/>
          <p:nvPr/>
        </p:nvSpPr>
        <p:spPr>
          <a:xfrm rot="2700000">
            <a:off x="4455657" y="1798653"/>
            <a:ext cx="3284629" cy="3255506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1C2993-9827-4BBF-940D-08D5963DF9E6}"/>
              </a:ext>
            </a:extLst>
          </p:cNvPr>
          <p:cNvGrpSpPr/>
          <p:nvPr/>
        </p:nvGrpSpPr>
        <p:grpSpPr>
          <a:xfrm>
            <a:off x="7248967" y="1988691"/>
            <a:ext cx="2528080" cy="286720"/>
            <a:chOff x="7248967" y="1988691"/>
            <a:chExt cx="2528080" cy="28672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49820F0-5341-4138-A6BC-5187F0560F7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7248967" y="1988691"/>
              <a:ext cx="951937" cy="28672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E09329E-FC00-456A-8E43-CD79FC614B20}"/>
                </a:ext>
              </a:extLst>
            </p:cNvPr>
            <p:cNvCxnSpPr/>
            <p:nvPr/>
          </p:nvCxnSpPr>
          <p:spPr>
            <a:xfrm>
              <a:off x="8190856" y="1997774"/>
              <a:ext cx="1586191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517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04.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FEB9BE-8918-4E7E-ACB6-6D5FCBD6E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16508" r="22136" b="6190"/>
          <a:stretch>
            <a:fillRect/>
          </a:stretch>
        </p:blipFill>
        <p:spPr>
          <a:xfrm>
            <a:off x="1329713" y="1889083"/>
            <a:ext cx="3343616" cy="3343616"/>
          </a:xfrm>
          <a:custGeom>
            <a:avLst/>
            <a:gdLst>
              <a:gd name="connsiteX0" fmla="*/ 2650672 w 5301344"/>
              <a:gd name="connsiteY0" fmla="*/ 0 h 5301344"/>
              <a:gd name="connsiteX1" fmla="*/ 5301344 w 5301344"/>
              <a:gd name="connsiteY1" fmla="*/ 2650672 h 5301344"/>
              <a:gd name="connsiteX2" fmla="*/ 2650672 w 5301344"/>
              <a:gd name="connsiteY2" fmla="*/ 5301344 h 5301344"/>
              <a:gd name="connsiteX3" fmla="*/ 0 w 5301344"/>
              <a:gd name="connsiteY3" fmla="*/ 2650672 h 5301344"/>
              <a:gd name="connsiteX4" fmla="*/ 2650672 w 5301344"/>
              <a:gd name="connsiteY4" fmla="*/ 0 h 530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344" h="5301344">
                <a:moveTo>
                  <a:pt x="2650672" y="0"/>
                </a:moveTo>
                <a:cubicBezTo>
                  <a:pt x="4114598" y="0"/>
                  <a:pt x="5301344" y="1186746"/>
                  <a:pt x="5301344" y="2650672"/>
                </a:cubicBezTo>
                <a:cubicBezTo>
                  <a:pt x="5301344" y="4114598"/>
                  <a:pt x="4114598" y="5301344"/>
                  <a:pt x="2650672" y="5301344"/>
                </a:cubicBezTo>
                <a:cubicBezTo>
                  <a:pt x="1186746" y="5301344"/>
                  <a:pt x="0" y="4114598"/>
                  <a:pt x="0" y="2650672"/>
                </a:cubicBezTo>
                <a:cubicBezTo>
                  <a:pt x="0" y="1186746"/>
                  <a:pt x="1186746" y="0"/>
                  <a:pt x="2650672" y="0"/>
                </a:cubicBezTo>
                <a:close/>
              </a:path>
            </a:pathLst>
          </a:cu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4B2EA6A-A92C-44F0-9496-D59009D2E8DB}"/>
              </a:ext>
            </a:extLst>
          </p:cNvPr>
          <p:cNvSpPr/>
          <p:nvPr/>
        </p:nvSpPr>
        <p:spPr>
          <a:xfrm rot="2700000">
            <a:off x="1715482" y="1635318"/>
            <a:ext cx="3888769" cy="3854290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069CF3-806D-429F-BF41-58D2D7FD49E5}"/>
              </a:ext>
            </a:extLst>
          </p:cNvPr>
          <p:cNvGrpSpPr/>
          <p:nvPr/>
        </p:nvGrpSpPr>
        <p:grpSpPr>
          <a:xfrm>
            <a:off x="4673329" y="1637892"/>
            <a:ext cx="5952964" cy="787523"/>
            <a:chOff x="4371878" y="1637892"/>
            <a:chExt cx="5952964" cy="7875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83A53F2-4363-407F-B048-332D21AE40F6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6888C3-336E-4E19-BD4D-3F12AAD9ABC4}"/>
                </a:ext>
              </a:extLst>
            </p:cNvPr>
            <p:cNvGrpSpPr/>
            <p:nvPr/>
          </p:nvGrpSpPr>
          <p:grpSpPr>
            <a:xfrm>
              <a:off x="5458989" y="1637892"/>
              <a:ext cx="4865853" cy="787523"/>
              <a:chOff x="6722040" y="2747442"/>
              <a:chExt cx="4865853" cy="78752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F0E941-D4AE-4B54-861A-098A249C9D05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4541842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4E4AEDC-AA49-4CE0-A634-E8D2A1F64DDC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693AB2A-3FC0-45B8-97A9-162C08BFE3DF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34F4048C-3D56-4471-8B91-60F06216814A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846EF4-50CE-4BAD-A8C2-3A978B9C0C57}"/>
              </a:ext>
            </a:extLst>
          </p:cNvPr>
          <p:cNvGrpSpPr/>
          <p:nvPr/>
        </p:nvGrpSpPr>
        <p:grpSpPr>
          <a:xfrm>
            <a:off x="5493558" y="2636865"/>
            <a:ext cx="5132735" cy="787523"/>
            <a:chOff x="4371878" y="1637892"/>
            <a:chExt cx="5132735" cy="7875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72FFE2F-9E5F-440F-910C-4D2B9EF76749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C9A5E47-8124-4737-8599-8A901C949AD8}"/>
                </a:ext>
              </a:extLst>
            </p:cNvPr>
            <p:cNvGrpSpPr/>
            <p:nvPr/>
          </p:nvGrpSpPr>
          <p:grpSpPr>
            <a:xfrm>
              <a:off x="5458989" y="1637892"/>
              <a:ext cx="4045624" cy="787523"/>
              <a:chOff x="6722040" y="2747442"/>
              <a:chExt cx="4045624" cy="787523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2FC5E66-6018-4750-A204-CD44793E831F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3721613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684AF40-4FB0-49B4-8AAE-FB1A93AF0478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5F0AE3E-340D-4BF7-A43F-EDE832F4D7F2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ECC060FC-6C7E-434B-AFE2-3C01C9FF7922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F0BD7B-9CDA-4113-85B2-309DE8B0E4B5}"/>
              </a:ext>
            </a:extLst>
          </p:cNvPr>
          <p:cNvGrpSpPr/>
          <p:nvPr/>
        </p:nvGrpSpPr>
        <p:grpSpPr>
          <a:xfrm>
            <a:off x="5558554" y="3635838"/>
            <a:ext cx="5132735" cy="787523"/>
            <a:chOff x="4371878" y="1637892"/>
            <a:chExt cx="5132735" cy="787523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3607D71-1848-4472-83F0-E4427747EE9C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05CD170-18C7-464B-8E44-446B0ED85DAD}"/>
                </a:ext>
              </a:extLst>
            </p:cNvPr>
            <p:cNvGrpSpPr/>
            <p:nvPr/>
          </p:nvGrpSpPr>
          <p:grpSpPr>
            <a:xfrm>
              <a:off x="5458989" y="1637892"/>
              <a:ext cx="4045624" cy="787523"/>
              <a:chOff x="6722040" y="2747442"/>
              <a:chExt cx="4045624" cy="787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5E9052-D50E-4DE9-BA14-E8657EB2D3D7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3721613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E79C956-4ABC-4B6B-83B1-D8DAEC81160F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09C1CE68-FD53-499E-8267-741C6E1CCCBE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2ECF30D1-3436-4F71-8046-405AB6761E2A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86D39B-876B-4A42-BE57-70FD651FD96D}"/>
              </a:ext>
            </a:extLst>
          </p:cNvPr>
          <p:cNvGrpSpPr/>
          <p:nvPr/>
        </p:nvGrpSpPr>
        <p:grpSpPr>
          <a:xfrm>
            <a:off x="5040569" y="4634811"/>
            <a:ext cx="5585724" cy="787523"/>
            <a:chOff x="4371878" y="1637892"/>
            <a:chExt cx="5585724" cy="78752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37B9F27-E149-4BAB-B772-D2905FCA6328}"/>
                </a:ext>
              </a:extLst>
            </p:cNvPr>
            <p:cNvCxnSpPr/>
            <p:nvPr/>
          </p:nvCxnSpPr>
          <p:spPr>
            <a:xfrm>
              <a:off x="4371878" y="1929269"/>
              <a:ext cx="1194909" cy="0"/>
            </a:xfrm>
            <a:prstGeom prst="line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A451D36-F9DF-4088-AE4F-9060F7463ECA}"/>
                </a:ext>
              </a:extLst>
            </p:cNvPr>
            <p:cNvGrpSpPr/>
            <p:nvPr/>
          </p:nvGrpSpPr>
          <p:grpSpPr>
            <a:xfrm>
              <a:off x="5458989" y="1637892"/>
              <a:ext cx="4498613" cy="787523"/>
              <a:chOff x="6722040" y="2747442"/>
              <a:chExt cx="4498613" cy="78752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E0A8C2-A4B4-4646-AEAA-064513BE5628}"/>
                  </a:ext>
                </a:extLst>
              </p:cNvPr>
              <p:cNvSpPr/>
              <p:nvPr/>
            </p:nvSpPr>
            <p:spPr>
              <a:xfrm>
                <a:off x="7046051" y="2747442"/>
                <a:ext cx="4174602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F0136736-3EB7-46DB-9754-F13B2D138C3E}"/>
                  </a:ext>
                </a:extLst>
              </p:cNvPr>
              <p:cNvGrpSpPr/>
              <p:nvPr/>
            </p:nvGrpSpPr>
            <p:grpSpPr>
              <a:xfrm>
                <a:off x="6722040" y="2923777"/>
                <a:ext cx="297980" cy="219991"/>
                <a:chOff x="6951906" y="4080083"/>
                <a:chExt cx="608908" cy="449541"/>
              </a:xfrm>
            </p:grpSpPr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D224B32-8C02-45FA-AA71-AEB985F79FD1}"/>
                    </a:ext>
                  </a:extLst>
                </p:cNvPr>
                <p:cNvSpPr/>
                <p:nvPr/>
              </p:nvSpPr>
              <p:spPr>
                <a:xfrm rot="2700000">
                  <a:off x="6951906" y="4080083"/>
                  <a:ext cx="449541" cy="449541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6FE53B28-9BA2-4D88-AACE-7833D7F583D9}"/>
                    </a:ext>
                  </a:extLst>
                </p:cNvPr>
                <p:cNvSpPr/>
                <p:nvPr/>
              </p:nvSpPr>
              <p:spPr>
                <a:xfrm rot="2700000">
                  <a:off x="7146227" y="4097561"/>
                  <a:ext cx="414587" cy="4145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07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63634E1-B799-4746-90A3-7D717A6AE8C6}"/>
              </a:ext>
            </a:extLst>
          </p:cNvPr>
          <p:cNvSpPr/>
          <p:nvPr/>
        </p:nvSpPr>
        <p:spPr>
          <a:xfrm>
            <a:off x="1932715" y="2052951"/>
            <a:ext cx="1243533" cy="1243532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338">
            <a:extLst>
              <a:ext uri="{FF2B5EF4-FFF2-40B4-BE49-F238E27FC236}">
                <a16:creationId xmlns:a16="http://schemas.microsoft.com/office/drawing/2014/main" id="{EDBB8F63-669A-4A05-8473-D4DCC9EB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613" y="247790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82%</a:t>
            </a:r>
          </a:p>
        </p:txBody>
      </p:sp>
      <p:sp>
        <p:nvSpPr>
          <p:cNvPr id="4" name="空心弧 3">
            <a:extLst>
              <a:ext uri="{FF2B5EF4-FFF2-40B4-BE49-F238E27FC236}">
                <a16:creationId xmlns:a16="http://schemas.microsoft.com/office/drawing/2014/main" id="{80F5A9FC-A8F6-4A48-9CB7-610B8533B202}"/>
              </a:ext>
            </a:extLst>
          </p:cNvPr>
          <p:cNvSpPr/>
          <p:nvPr/>
        </p:nvSpPr>
        <p:spPr>
          <a:xfrm rot="19800000">
            <a:off x="1882848" y="2014374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340">
            <a:extLst>
              <a:ext uri="{FF2B5EF4-FFF2-40B4-BE49-F238E27FC236}">
                <a16:creationId xmlns:a16="http://schemas.microsoft.com/office/drawing/2014/main" id="{4C87FE75-DA40-4F7F-8AD6-E9EFA68E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146" y="420729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43%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2EB336-379A-4F69-93F7-31C90D73EE5D}"/>
              </a:ext>
            </a:extLst>
          </p:cNvPr>
          <p:cNvSpPr/>
          <p:nvPr/>
        </p:nvSpPr>
        <p:spPr>
          <a:xfrm>
            <a:off x="4268593" y="3743766"/>
            <a:ext cx="1243533" cy="1243532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2CC3CB38-5B0F-40C1-80FB-0757A1A525F2}"/>
              </a:ext>
            </a:extLst>
          </p:cNvPr>
          <p:cNvSpPr/>
          <p:nvPr/>
        </p:nvSpPr>
        <p:spPr>
          <a:xfrm rot="19800000">
            <a:off x="4224202" y="3717545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F36FEC-BE06-4C08-A9A1-9954214C10B5}"/>
              </a:ext>
            </a:extLst>
          </p:cNvPr>
          <p:cNvSpPr/>
          <p:nvPr/>
        </p:nvSpPr>
        <p:spPr>
          <a:xfrm>
            <a:off x="6580172" y="2049771"/>
            <a:ext cx="1184839" cy="1184839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341">
            <a:extLst>
              <a:ext uri="{FF2B5EF4-FFF2-40B4-BE49-F238E27FC236}">
                <a16:creationId xmlns:a16="http://schemas.microsoft.com/office/drawing/2014/main" id="{E9C5C173-31C0-4CC1-B79F-2D5041C6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074" y="247790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25%</a:t>
            </a:r>
          </a:p>
        </p:txBody>
      </p:sp>
      <p:sp>
        <p:nvSpPr>
          <p:cNvPr id="10" name="空心弧 9">
            <a:extLst>
              <a:ext uri="{FF2B5EF4-FFF2-40B4-BE49-F238E27FC236}">
                <a16:creationId xmlns:a16="http://schemas.microsoft.com/office/drawing/2014/main" id="{F3934F2C-02FC-4091-B8E5-CF4EC34D4085}"/>
              </a:ext>
            </a:extLst>
          </p:cNvPr>
          <p:cNvSpPr/>
          <p:nvPr/>
        </p:nvSpPr>
        <p:spPr>
          <a:xfrm rot="19800000">
            <a:off x="6491423" y="2013419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3E1502E-0601-4A4A-B280-B7FE31F09FFA}"/>
              </a:ext>
            </a:extLst>
          </p:cNvPr>
          <p:cNvSpPr/>
          <p:nvPr/>
        </p:nvSpPr>
        <p:spPr>
          <a:xfrm>
            <a:off x="8847954" y="3785866"/>
            <a:ext cx="1184840" cy="1184839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342">
            <a:extLst>
              <a:ext uri="{FF2B5EF4-FFF2-40B4-BE49-F238E27FC236}">
                <a16:creationId xmlns:a16="http://schemas.microsoft.com/office/drawing/2014/main" id="{B9A8D1F4-8869-44C3-8F03-B9DFB915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200" y="420729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000" b="1" spc="600">
                <a:solidFill>
                  <a:srgbClr val="39373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10%</a:t>
            </a: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1C25C192-9587-4335-96F2-E8419A5D225C}"/>
              </a:ext>
            </a:extLst>
          </p:cNvPr>
          <p:cNvSpPr/>
          <p:nvPr/>
        </p:nvSpPr>
        <p:spPr>
          <a:xfrm rot="19800000">
            <a:off x="8758639" y="3747573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5D76C9-D99A-43C7-B957-BC46016491C4}"/>
              </a:ext>
            </a:extLst>
          </p:cNvPr>
          <p:cNvGrpSpPr/>
          <p:nvPr/>
        </p:nvGrpSpPr>
        <p:grpSpPr>
          <a:xfrm>
            <a:off x="1283292" y="3539135"/>
            <a:ext cx="2372910" cy="1540429"/>
            <a:chOff x="1351914" y="3363608"/>
            <a:chExt cx="2372910" cy="1540429"/>
          </a:xfrm>
        </p:grpSpPr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E3DCF25D-D28F-431F-BD84-58B69C2A2DA0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EBD68D-5127-4E30-AB6C-50F6BF93A6EA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2A0525-B340-406F-9E86-306E57F83EC9}"/>
              </a:ext>
            </a:extLst>
          </p:cNvPr>
          <p:cNvGrpSpPr/>
          <p:nvPr/>
        </p:nvGrpSpPr>
        <p:grpSpPr>
          <a:xfrm>
            <a:off x="6022449" y="3540052"/>
            <a:ext cx="2372910" cy="1540429"/>
            <a:chOff x="1351914" y="3363608"/>
            <a:chExt cx="2372910" cy="1540429"/>
          </a:xfrm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BCF59108-1296-404F-A675-7A38997550B2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3035A14-D12C-4357-B76F-61DE6E0D905B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599633-9EFD-490B-8A47-1FD40E81E0DD}"/>
              </a:ext>
            </a:extLst>
          </p:cNvPr>
          <p:cNvGrpSpPr/>
          <p:nvPr/>
        </p:nvGrpSpPr>
        <p:grpSpPr>
          <a:xfrm>
            <a:off x="3762516" y="1926915"/>
            <a:ext cx="2372910" cy="1540429"/>
            <a:chOff x="1351914" y="3363608"/>
            <a:chExt cx="2372910" cy="154042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2CB75458-20D0-45AE-A78D-601D37C5BF4B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1A4E64-AFEB-4A6E-9A78-5B00B5FA4F1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52F1815-67F1-479C-A1F0-774D8E7B679F}"/>
              </a:ext>
            </a:extLst>
          </p:cNvPr>
          <p:cNvGrpSpPr/>
          <p:nvPr/>
        </p:nvGrpSpPr>
        <p:grpSpPr>
          <a:xfrm>
            <a:off x="8158463" y="1926915"/>
            <a:ext cx="2372910" cy="1540429"/>
            <a:chOff x="1351914" y="3363608"/>
            <a:chExt cx="2372910" cy="1540429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D9691217-A52B-46A6-88DC-BB99BBC63C53}"/>
                </a:ext>
              </a:extLst>
            </p:cNvPr>
            <p:cNvSpPr txBox="1"/>
            <p:nvPr/>
          </p:nvSpPr>
          <p:spPr>
            <a:xfrm>
              <a:off x="1860744" y="336360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D2DC6A-888D-4945-9DD6-A3C9F43B90F3}"/>
                </a:ext>
              </a:extLst>
            </p:cNvPr>
            <p:cNvSpPr/>
            <p:nvPr/>
          </p:nvSpPr>
          <p:spPr>
            <a:xfrm>
              <a:off x="1351914" y="3703708"/>
              <a:ext cx="2372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2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6604EA-71AB-4FEE-B58C-AF18F99BC702}"/>
              </a:ext>
            </a:extLst>
          </p:cNvPr>
          <p:cNvGrpSpPr/>
          <p:nvPr/>
        </p:nvGrpSpPr>
        <p:grpSpPr>
          <a:xfrm>
            <a:off x="1151095" y="2021709"/>
            <a:ext cx="3050159" cy="3379680"/>
            <a:chOff x="1030515" y="2099523"/>
            <a:chExt cx="3050159" cy="3379680"/>
          </a:xfrm>
        </p:grpSpPr>
        <p:sp>
          <p:nvSpPr>
            <p:cNvPr id="3" name="矩形: 剪去单角 437">
              <a:extLst>
                <a:ext uri="{FF2B5EF4-FFF2-40B4-BE49-F238E27FC236}">
                  <a16:creationId xmlns:a16="http://schemas.microsoft.com/office/drawing/2014/main" id="{49140AC5-13CF-44B4-9755-2C8C99BE8A46}"/>
                </a:ext>
              </a:extLst>
            </p:cNvPr>
            <p:cNvSpPr/>
            <p:nvPr/>
          </p:nvSpPr>
          <p:spPr>
            <a:xfrm>
              <a:off x="1030515" y="2099523"/>
              <a:ext cx="3050157" cy="3379680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7E5EDFF-C9BA-42C2-9732-13FF893CBD3C}"/>
                </a:ext>
              </a:extLst>
            </p:cNvPr>
            <p:cNvSpPr/>
            <p:nvPr/>
          </p:nvSpPr>
          <p:spPr>
            <a:xfrm>
              <a:off x="1030516" y="5347541"/>
              <a:ext cx="3050157" cy="131662"/>
            </a:xfrm>
            <a:prstGeom prst="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438">
              <a:extLst>
                <a:ext uri="{FF2B5EF4-FFF2-40B4-BE49-F238E27FC236}">
                  <a16:creationId xmlns:a16="http://schemas.microsoft.com/office/drawing/2014/main" id="{C0D1C00D-D09F-4522-8ED6-5EC607FEE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32" y="2099523"/>
              <a:ext cx="769542" cy="7695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: 形状 41">
              <a:extLst>
                <a:ext uri="{FF2B5EF4-FFF2-40B4-BE49-F238E27FC236}">
                  <a16:creationId xmlns:a16="http://schemas.microsoft.com/office/drawing/2014/main" id="{D47D3EB7-4D30-4C3B-B16D-085EA16107EA}"/>
                </a:ext>
              </a:extLst>
            </p:cNvPr>
            <p:cNvSpPr/>
            <p:nvPr/>
          </p:nvSpPr>
          <p:spPr>
            <a:xfrm>
              <a:off x="2319667" y="2453586"/>
              <a:ext cx="471852" cy="3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E5E57B1-D0CC-44F9-B12E-8D0E9FD635DE}"/>
                </a:ext>
              </a:extLst>
            </p:cNvPr>
            <p:cNvGrpSpPr/>
            <p:nvPr/>
          </p:nvGrpSpPr>
          <p:grpSpPr>
            <a:xfrm>
              <a:off x="1717021" y="2964947"/>
              <a:ext cx="1677143" cy="1925549"/>
              <a:chOff x="1935817" y="2935151"/>
              <a:chExt cx="1677143" cy="1925549"/>
            </a:xfrm>
          </p:grpSpPr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A080D3E1-8B03-4FD0-B269-F21A66967E42}"/>
                  </a:ext>
                </a:extLst>
              </p:cNvPr>
              <p:cNvSpPr txBox="1"/>
              <p:nvPr/>
            </p:nvSpPr>
            <p:spPr>
              <a:xfrm>
                <a:off x="2059695" y="2935151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18B6D7-984E-4F1D-88F8-4D913CB5EEFB}"/>
                  </a:ext>
                </a:extLst>
              </p:cNvPr>
              <p:cNvSpPr/>
              <p:nvPr/>
            </p:nvSpPr>
            <p:spPr>
              <a:xfrm>
                <a:off x="1935817" y="3291040"/>
                <a:ext cx="1677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FEEA76E-152F-46C5-8631-8A88BC70EE8B}"/>
              </a:ext>
            </a:extLst>
          </p:cNvPr>
          <p:cNvGrpSpPr/>
          <p:nvPr/>
        </p:nvGrpSpPr>
        <p:grpSpPr>
          <a:xfrm>
            <a:off x="8008499" y="2021709"/>
            <a:ext cx="3050159" cy="3379680"/>
            <a:chOff x="1030515" y="2099523"/>
            <a:chExt cx="3050159" cy="3379680"/>
          </a:xfrm>
        </p:grpSpPr>
        <p:sp>
          <p:nvSpPr>
            <p:cNvPr id="20" name="矩形: 剪去单角 437">
              <a:extLst>
                <a:ext uri="{FF2B5EF4-FFF2-40B4-BE49-F238E27FC236}">
                  <a16:creationId xmlns:a16="http://schemas.microsoft.com/office/drawing/2014/main" id="{B3BBF470-FD02-4FA2-BF01-95053E548157}"/>
                </a:ext>
              </a:extLst>
            </p:cNvPr>
            <p:cNvSpPr/>
            <p:nvPr/>
          </p:nvSpPr>
          <p:spPr>
            <a:xfrm>
              <a:off x="1030515" y="2099523"/>
              <a:ext cx="3050157" cy="3379680"/>
            </a:xfrm>
            <a:prstGeom prst="snip1Rect">
              <a:avLst>
                <a:gd name="adj" fmla="val 29383"/>
              </a:avLst>
            </a:prstGeom>
            <a:solidFill>
              <a:srgbClr val="F6F6F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75727E-4E83-41E6-9BB8-F1E160C9F745}"/>
                </a:ext>
              </a:extLst>
            </p:cNvPr>
            <p:cNvSpPr/>
            <p:nvPr/>
          </p:nvSpPr>
          <p:spPr>
            <a:xfrm>
              <a:off x="1030516" y="5347541"/>
              <a:ext cx="3050157" cy="131662"/>
            </a:xfrm>
            <a:prstGeom prst="rect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: 形状 438">
              <a:extLst>
                <a:ext uri="{FF2B5EF4-FFF2-40B4-BE49-F238E27FC236}">
                  <a16:creationId xmlns:a16="http://schemas.microsoft.com/office/drawing/2014/main" id="{A2E6AD82-E51A-4DED-946B-E41BA619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32" y="2099523"/>
              <a:ext cx="769542" cy="7695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: 形状 41">
              <a:extLst>
                <a:ext uri="{FF2B5EF4-FFF2-40B4-BE49-F238E27FC236}">
                  <a16:creationId xmlns:a16="http://schemas.microsoft.com/office/drawing/2014/main" id="{CA84FAEE-A044-46C2-952A-E6AA93481866}"/>
                </a:ext>
              </a:extLst>
            </p:cNvPr>
            <p:cNvSpPr/>
            <p:nvPr/>
          </p:nvSpPr>
          <p:spPr>
            <a:xfrm>
              <a:off x="2319667" y="2453586"/>
              <a:ext cx="471852" cy="3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4" y="0"/>
                  </a:moveTo>
                  <a:cubicBezTo>
                    <a:pt x="912" y="0"/>
                    <a:pt x="0" y="1122"/>
                    <a:pt x="0" y="2491"/>
                  </a:cubicBezTo>
                  <a:lnTo>
                    <a:pt x="0" y="11634"/>
                  </a:lnTo>
                  <a:cubicBezTo>
                    <a:pt x="0" y="13008"/>
                    <a:pt x="912" y="14134"/>
                    <a:pt x="2024" y="14134"/>
                  </a:cubicBezTo>
                  <a:lnTo>
                    <a:pt x="2024" y="16617"/>
                  </a:lnTo>
                  <a:cubicBezTo>
                    <a:pt x="2024" y="17994"/>
                    <a:pt x="2935" y="19109"/>
                    <a:pt x="4049" y="19109"/>
                  </a:cubicBezTo>
                  <a:lnTo>
                    <a:pt x="4822" y="19109"/>
                  </a:lnTo>
                  <a:cubicBezTo>
                    <a:pt x="5125" y="20540"/>
                    <a:pt x="6166" y="21600"/>
                    <a:pt x="7423" y="21600"/>
                  </a:cubicBezTo>
                  <a:cubicBezTo>
                    <a:pt x="8673" y="21600"/>
                    <a:pt x="9726" y="20540"/>
                    <a:pt x="10030" y="19109"/>
                  </a:cubicBezTo>
                  <a:lnTo>
                    <a:pt x="13594" y="19109"/>
                  </a:lnTo>
                  <a:cubicBezTo>
                    <a:pt x="13897" y="20540"/>
                    <a:pt x="14942" y="21600"/>
                    <a:pt x="16202" y="21600"/>
                  </a:cubicBezTo>
                  <a:cubicBezTo>
                    <a:pt x="17449" y="21600"/>
                    <a:pt x="18498" y="20540"/>
                    <a:pt x="18803" y="19109"/>
                  </a:cubicBezTo>
                  <a:lnTo>
                    <a:pt x="19576" y="19109"/>
                  </a:lnTo>
                  <a:cubicBezTo>
                    <a:pt x="20692" y="19109"/>
                    <a:pt x="21600" y="17994"/>
                    <a:pt x="21600" y="16617"/>
                  </a:cubicBezTo>
                  <a:lnTo>
                    <a:pt x="21600" y="11634"/>
                  </a:lnTo>
                  <a:cubicBezTo>
                    <a:pt x="21600" y="11142"/>
                    <a:pt x="21482" y="10663"/>
                    <a:pt x="21259" y="10248"/>
                  </a:cubicBezTo>
                  <a:lnTo>
                    <a:pt x="18554" y="5265"/>
                  </a:lnTo>
                  <a:cubicBezTo>
                    <a:pt x="18182" y="4566"/>
                    <a:pt x="17557" y="4160"/>
                    <a:pt x="16876" y="4160"/>
                  </a:cubicBezTo>
                  <a:lnTo>
                    <a:pt x="14177" y="4160"/>
                  </a:lnTo>
                  <a:lnTo>
                    <a:pt x="14177" y="2491"/>
                  </a:lnTo>
                  <a:cubicBezTo>
                    <a:pt x="14177" y="1122"/>
                    <a:pt x="13265" y="0"/>
                    <a:pt x="12146" y="0"/>
                  </a:cubicBezTo>
                  <a:lnTo>
                    <a:pt x="2024" y="0"/>
                  </a:lnTo>
                  <a:close/>
                  <a:moveTo>
                    <a:pt x="2024" y="1669"/>
                  </a:moveTo>
                  <a:lnTo>
                    <a:pt x="12146" y="1669"/>
                  </a:lnTo>
                  <a:cubicBezTo>
                    <a:pt x="12524" y="1669"/>
                    <a:pt x="12821" y="2034"/>
                    <a:pt x="12821" y="2491"/>
                  </a:cubicBezTo>
                  <a:lnTo>
                    <a:pt x="12821" y="11634"/>
                  </a:lnTo>
                  <a:cubicBezTo>
                    <a:pt x="12821" y="12090"/>
                    <a:pt x="12524" y="12465"/>
                    <a:pt x="12146" y="12465"/>
                  </a:cubicBezTo>
                  <a:cubicBezTo>
                    <a:pt x="12146" y="12465"/>
                    <a:pt x="2024" y="12465"/>
                    <a:pt x="2024" y="12465"/>
                  </a:cubicBezTo>
                  <a:cubicBezTo>
                    <a:pt x="1649" y="12465"/>
                    <a:pt x="1350" y="12090"/>
                    <a:pt x="1350" y="11634"/>
                  </a:cubicBezTo>
                  <a:lnTo>
                    <a:pt x="1350" y="2491"/>
                  </a:lnTo>
                  <a:cubicBezTo>
                    <a:pt x="1350" y="2034"/>
                    <a:pt x="1649" y="1669"/>
                    <a:pt x="2024" y="1669"/>
                  </a:cubicBezTo>
                  <a:close/>
                  <a:moveTo>
                    <a:pt x="14177" y="5821"/>
                  </a:moveTo>
                  <a:lnTo>
                    <a:pt x="16876" y="5821"/>
                  </a:lnTo>
                  <a:cubicBezTo>
                    <a:pt x="17102" y="5821"/>
                    <a:pt x="17311" y="5958"/>
                    <a:pt x="17440" y="6184"/>
                  </a:cubicBezTo>
                  <a:lnTo>
                    <a:pt x="20132" y="11175"/>
                  </a:lnTo>
                  <a:cubicBezTo>
                    <a:pt x="20206" y="11307"/>
                    <a:pt x="20250" y="11475"/>
                    <a:pt x="20250" y="11634"/>
                  </a:cubicBezTo>
                  <a:cubicBezTo>
                    <a:pt x="20250" y="11634"/>
                    <a:pt x="20250" y="16617"/>
                    <a:pt x="20250" y="16617"/>
                  </a:cubicBezTo>
                  <a:cubicBezTo>
                    <a:pt x="20250" y="17074"/>
                    <a:pt x="19946" y="17448"/>
                    <a:pt x="19576" y="17448"/>
                  </a:cubicBezTo>
                  <a:lnTo>
                    <a:pt x="18803" y="17448"/>
                  </a:lnTo>
                  <a:cubicBezTo>
                    <a:pt x="18498" y="16016"/>
                    <a:pt x="17455" y="14956"/>
                    <a:pt x="16202" y="14956"/>
                  </a:cubicBezTo>
                  <a:cubicBezTo>
                    <a:pt x="14942" y="14956"/>
                    <a:pt x="13897" y="16016"/>
                    <a:pt x="13594" y="17448"/>
                  </a:cubicBezTo>
                  <a:lnTo>
                    <a:pt x="10030" y="17448"/>
                  </a:lnTo>
                  <a:cubicBezTo>
                    <a:pt x="9729" y="16016"/>
                    <a:pt x="8678" y="14956"/>
                    <a:pt x="7423" y="14956"/>
                  </a:cubicBezTo>
                  <a:cubicBezTo>
                    <a:pt x="6166" y="14956"/>
                    <a:pt x="5125" y="16016"/>
                    <a:pt x="4822" y="17448"/>
                  </a:cubicBezTo>
                  <a:lnTo>
                    <a:pt x="4049" y="17448"/>
                  </a:lnTo>
                  <a:cubicBezTo>
                    <a:pt x="3676" y="17448"/>
                    <a:pt x="3374" y="17074"/>
                    <a:pt x="3374" y="16617"/>
                  </a:cubicBezTo>
                  <a:lnTo>
                    <a:pt x="3374" y="14134"/>
                  </a:lnTo>
                  <a:lnTo>
                    <a:pt x="12146" y="14134"/>
                  </a:lnTo>
                  <a:cubicBezTo>
                    <a:pt x="13265" y="14134"/>
                    <a:pt x="14177" y="13008"/>
                    <a:pt x="14177" y="11634"/>
                  </a:cubicBezTo>
                  <a:lnTo>
                    <a:pt x="14177" y="5821"/>
                  </a:lnTo>
                  <a:close/>
                  <a:moveTo>
                    <a:pt x="15553" y="6450"/>
                  </a:moveTo>
                  <a:cubicBezTo>
                    <a:pt x="15182" y="6450"/>
                    <a:pt x="14885" y="6824"/>
                    <a:pt x="14885" y="7281"/>
                  </a:cubicBezTo>
                  <a:lnTo>
                    <a:pt x="14885" y="12263"/>
                  </a:lnTo>
                  <a:cubicBezTo>
                    <a:pt x="14885" y="12721"/>
                    <a:pt x="15182" y="13102"/>
                    <a:pt x="15553" y="13102"/>
                  </a:cubicBezTo>
                  <a:lnTo>
                    <a:pt x="18259" y="13102"/>
                  </a:lnTo>
                  <a:cubicBezTo>
                    <a:pt x="18629" y="13102"/>
                    <a:pt x="18934" y="12721"/>
                    <a:pt x="18934" y="12263"/>
                  </a:cubicBezTo>
                  <a:lnTo>
                    <a:pt x="18934" y="11022"/>
                  </a:lnTo>
                  <a:cubicBezTo>
                    <a:pt x="18934" y="10857"/>
                    <a:pt x="18888" y="10694"/>
                    <a:pt x="18816" y="10554"/>
                  </a:cubicBezTo>
                  <a:cubicBezTo>
                    <a:pt x="18816" y="10554"/>
                    <a:pt x="16798" y="6829"/>
                    <a:pt x="16798" y="6829"/>
                  </a:cubicBezTo>
                  <a:cubicBezTo>
                    <a:pt x="16673" y="6592"/>
                    <a:pt x="16460" y="6450"/>
                    <a:pt x="16234" y="6450"/>
                  </a:cubicBezTo>
                  <a:lnTo>
                    <a:pt x="15553" y="6450"/>
                  </a:lnTo>
                  <a:close/>
                  <a:moveTo>
                    <a:pt x="15553" y="7281"/>
                  </a:moveTo>
                  <a:lnTo>
                    <a:pt x="16234" y="7281"/>
                  </a:lnTo>
                  <a:lnTo>
                    <a:pt x="18259" y="11022"/>
                  </a:lnTo>
                  <a:cubicBezTo>
                    <a:pt x="18259" y="11022"/>
                    <a:pt x="18259" y="12263"/>
                    <a:pt x="18259" y="12263"/>
                  </a:cubicBezTo>
                  <a:lnTo>
                    <a:pt x="15553" y="12263"/>
                  </a:lnTo>
                  <a:lnTo>
                    <a:pt x="15553" y="7281"/>
                  </a:lnTo>
                  <a:close/>
                  <a:moveTo>
                    <a:pt x="7423" y="16617"/>
                  </a:moveTo>
                  <a:cubicBezTo>
                    <a:pt x="8167" y="16617"/>
                    <a:pt x="8772" y="17365"/>
                    <a:pt x="8772" y="18278"/>
                  </a:cubicBezTo>
                  <a:cubicBezTo>
                    <a:pt x="8772" y="19191"/>
                    <a:pt x="8167" y="19939"/>
                    <a:pt x="7423" y="19939"/>
                  </a:cubicBezTo>
                  <a:cubicBezTo>
                    <a:pt x="6677" y="19939"/>
                    <a:pt x="6073" y="19191"/>
                    <a:pt x="6073" y="18278"/>
                  </a:cubicBezTo>
                  <a:cubicBezTo>
                    <a:pt x="6073" y="17365"/>
                    <a:pt x="6677" y="16617"/>
                    <a:pt x="7423" y="16617"/>
                  </a:cubicBezTo>
                  <a:close/>
                  <a:moveTo>
                    <a:pt x="16202" y="16617"/>
                  </a:moveTo>
                  <a:cubicBezTo>
                    <a:pt x="16943" y="16617"/>
                    <a:pt x="17551" y="17365"/>
                    <a:pt x="17551" y="18278"/>
                  </a:cubicBezTo>
                  <a:cubicBezTo>
                    <a:pt x="17551" y="19191"/>
                    <a:pt x="16943" y="19939"/>
                    <a:pt x="16202" y="19939"/>
                  </a:cubicBezTo>
                  <a:cubicBezTo>
                    <a:pt x="15454" y="19939"/>
                    <a:pt x="14852" y="19191"/>
                    <a:pt x="14852" y="18278"/>
                  </a:cubicBezTo>
                  <a:cubicBezTo>
                    <a:pt x="14852" y="17365"/>
                    <a:pt x="15454" y="16617"/>
                    <a:pt x="16202" y="16617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17D9966-1E49-45C5-802E-705A6CB0C0B7}"/>
                </a:ext>
              </a:extLst>
            </p:cNvPr>
            <p:cNvGrpSpPr/>
            <p:nvPr/>
          </p:nvGrpSpPr>
          <p:grpSpPr>
            <a:xfrm>
              <a:off x="1717021" y="2964947"/>
              <a:ext cx="1677143" cy="1925549"/>
              <a:chOff x="1935817" y="2935151"/>
              <a:chExt cx="1677143" cy="1925549"/>
            </a:xfrm>
          </p:grpSpPr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32A75872-77AA-4DF5-A743-1727295B4CDC}"/>
                  </a:ext>
                </a:extLst>
              </p:cNvPr>
              <p:cNvSpPr txBox="1"/>
              <p:nvPr/>
            </p:nvSpPr>
            <p:spPr>
              <a:xfrm>
                <a:off x="2059695" y="2935151"/>
                <a:ext cx="1337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r>
                  <a:rPr lang="en-US" altLang="zh-CN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B375C4-56F0-463D-8B79-800A44DA3F31}"/>
                  </a:ext>
                </a:extLst>
              </p:cNvPr>
              <p:cNvSpPr/>
              <p:nvPr/>
            </p:nvSpPr>
            <p:spPr>
              <a:xfrm>
                <a:off x="1935817" y="3291040"/>
                <a:ext cx="1677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594A42"/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600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3F704-D8FD-46FE-BAD1-7768F675168E}"/>
              </a:ext>
            </a:extLst>
          </p:cNvPr>
          <p:cNvGrpSpPr/>
          <p:nvPr/>
        </p:nvGrpSpPr>
        <p:grpSpPr>
          <a:xfrm>
            <a:off x="4579797" y="2021709"/>
            <a:ext cx="3050159" cy="3379680"/>
            <a:chOff x="4579797" y="2021709"/>
            <a:chExt cx="3050159" cy="33796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3254A0C-4E7E-4EF6-97B2-28FEE7FFCA10}"/>
                </a:ext>
              </a:extLst>
            </p:cNvPr>
            <p:cNvGrpSpPr/>
            <p:nvPr/>
          </p:nvGrpSpPr>
          <p:grpSpPr>
            <a:xfrm>
              <a:off x="4579797" y="2021709"/>
              <a:ext cx="3050159" cy="3379680"/>
              <a:chOff x="1030515" y="2099523"/>
              <a:chExt cx="3050159" cy="3379680"/>
            </a:xfrm>
          </p:grpSpPr>
          <p:sp>
            <p:nvSpPr>
              <p:cNvPr id="12" name="矩形: 剪去单角 437">
                <a:extLst>
                  <a:ext uri="{FF2B5EF4-FFF2-40B4-BE49-F238E27FC236}">
                    <a16:creationId xmlns:a16="http://schemas.microsoft.com/office/drawing/2014/main" id="{D36D1AC4-9B36-45F0-9325-289632697265}"/>
                  </a:ext>
                </a:extLst>
              </p:cNvPr>
              <p:cNvSpPr/>
              <p:nvPr/>
            </p:nvSpPr>
            <p:spPr>
              <a:xfrm>
                <a:off x="1030515" y="2099523"/>
                <a:ext cx="3050157" cy="3379680"/>
              </a:xfrm>
              <a:prstGeom prst="snip1Rect">
                <a:avLst>
                  <a:gd name="adj" fmla="val 29383"/>
                </a:avLst>
              </a:prstGeom>
              <a:solidFill>
                <a:srgbClr val="F6F6F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F2BC230-8430-4F33-B08B-31FE088334EB}"/>
                  </a:ext>
                </a:extLst>
              </p:cNvPr>
              <p:cNvSpPr/>
              <p:nvPr/>
            </p:nvSpPr>
            <p:spPr>
              <a:xfrm>
                <a:off x="1030516" y="5347541"/>
                <a:ext cx="3050157" cy="131662"/>
              </a:xfrm>
              <a:prstGeom prst="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438">
                <a:extLst>
                  <a:ext uri="{FF2B5EF4-FFF2-40B4-BE49-F238E27FC236}">
                    <a16:creationId xmlns:a16="http://schemas.microsoft.com/office/drawing/2014/main" id="{B799F07D-24A8-432B-8BA5-5AD850E95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132" y="2099523"/>
                <a:ext cx="769542" cy="769541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CA48638-BAD4-43C1-BBB4-823FB8AEDC07}"/>
                  </a:ext>
                </a:extLst>
              </p:cNvPr>
              <p:cNvGrpSpPr/>
              <p:nvPr/>
            </p:nvGrpSpPr>
            <p:grpSpPr>
              <a:xfrm>
                <a:off x="1717021" y="2964947"/>
                <a:ext cx="1677143" cy="1925549"/>
                <a:chOff x="1935817" y="2935151"/>
                <a:chExt cx="1677143" cy="1925549"/>
              </a:xfrm>
            </p:grpSpPr>
            <p:sp>
              <p:nvSpPr>
                <p:cNvPr id="17" name="TextBox 19">
                  <a:extLst>
                    <a:ext uri="{FF2B5EF4-FFF2-40B4-BE49-F238E27FC236}">
                      <a16:creationId xmlns:a16="http://schemas.microsoft.com/office/drawing/2014/main" id="{8042CA7A-26E6-4416-A893-284EF14623F2}"/>
                    </a:ext>
                  </a:extLst>
                </p:cNvPr>
                <p:cNvSpPr txBox="1"/>
                <p:nvPr/>
              </p:nvSpPr>
              <p:spPr>
                <a:xfrm>
                  <a:off x="2059695" y="2935151"/>
                  <a:ext cx="1337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>
                    <a:defRPr sz="2000" b="1" spc="600">
                      <a:solidFill>
                        <a:srgbClr val="333333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defRPr>
                  </a:lvl1pPr>
                </a:lstStyle>
                <a:p>
                  <a:r>
                    <a:rPr lang="en-US" altLang="zh-CN" spc="0" dirty="0">
                      <a:solidFill>
                        <a:srgbClr val="393737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Title text</a:t>
                  </a:r>
                  <a:endParaRPr lang="en-US" spc="0" dirty="0">
                    <a:solidFill>
                      <a:srgbClr val="393737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2616CC1-A803-4092-8F64-86AD2BC7C3B6}"/>
                    </a:ext>
                  </a:extLst>
                </p:cNvPr>
                <p:cNvSpPr/>
                <p:nvPr/>
              </p:nvSpPr>
              <p:spPr>
                <a:xfrm>
                  <a:off x="1935817" y="3291040"/>
                  <a:ext cx="167714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solidFill>
                        <a:srgbClr val="594A42"/>
                      </a:solidFill>
                      <a:cs typeface="+mn-ea"/>
                      <a:sym typeface="+mn-lt"/>
                    </a:rPr>
                    <a:t>Click here to add content that matches the title.</a:t>
                  </a:r>
                  <a:endParaRPr lang="zh-CN" altLang="en-US" sz="1600" dirty="0">
                    <a:solidFill>
                      <a:srgbClr val="594A42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7" name="任意多边形: 形状 43">
              <a:extLst>
                <a:ext uri="{FF2B5EF4-FFF2-40B4-BE49-F238E27FC236}">
                  <a16:creationId xmlns:a16="http://schemas.microsoft.com/office/drawing/2014/main" id="{E4254982-9C45-4B24-9899-7F6A523A868D}"/>
                </a:ext>
              </a:extLst>
            </p:cNvPr>
            <p:cNvSpPr/>
            <p:nvPr/>
          </p:nvSpPr>
          <p:spPr>
            <a:xfrm>
              <a:off x="5895944" y="2367420"/>
              <a:ext cx="400112" cy="40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9313" y="4353"/>
                  </a:moveTo>
                  <a:lnTo>
                    <a:pt x="16178" y="7496"/>
                  </a:lnTo>
                  <a:cubicBezTo>
                    <a:pt x="16034" y="7640"/>
                    <a:pt x="15980" y="7851"/>
                    <a:pt x="16036" y="8047"/>
                  </a:cubicBezTo>
                  <a:lnTo>
                    <a:pt x="18732" y="17470"/>
                  </a:lnTo>
                  <a:cubicBezTo>
                    <a:pt x="18788" y="17666"/>
                    <a:pt x="18734" y="17878"/>
                    <a:pt x="18590" y="18022"/>
                  </a:cubicBezTo>
                  <a:lnTo>
                    <a:pt x="17170" y="19445"/>
                  </a:lnTo>
                  <a:cubicBezTo>
                    <a:pt x="17059" y="19556"/>
                    <a:pt x="16916" y="19609"/>
                    <a:pt x="16775" y="19609"/>
                  </a:cubicBezTo>
                  <a:cubicBezTo>
                    <a:pt x="16581" y="19609"/>
                    <a:pt x="16390" y="19510"/>
                    <a:pt x="16285" y="19322"/>
                  </a:cubicBezTo>
                  <a:lnTo>
                    <a:pt x="12375" y="12317"/>
                  </a:lnTo>
                  <a:cubicBezTo>
                    <a:pt x="12271" y="12129"/>
                    <a:pt x="12079" y="12029"/>
                    <a:pt x="11886" y="12029"/>
                  </a:cubicBezTo>
                  <a:cubicBezTo>
                    <a:pt x="11744" y="12029"/>
                    <a:pt x="11602" y="12083"/>
                    <a:pt x="11491" y="12194"/>
                  </a:cubicBezTo>
                  <a:lnTo>
                    <a:pt x="8519" y="15172"/>
                  </a:lnTo>
                  <a:cubicBezTo>
                    <a:pt x="8388" y="15304"/>
                    <a:pt x="8330" y="15492"/>
                    <a:pt x="8365" y="15674"/>
                  </a:cubicBezTo>
                  <a:lnTo>
                    <a:pt x="8996" y="18989"/>
                  </a:lnTo>
                  <a:cubicBezTo>
                    <a:pt x="9031" y="19171"/>
                    <a:pt x="8973" y="19359"/>
                    <a:pt x="8842" y="19491"/>
                  </a:cubicBezTo>
                  <a:lnTo>
                    <a:pt x="8441" y="19893"/>
                  </a:lnTo>
                  <a:cubicBezTo>
                    <a:pt x="8330" y="20004"/>
                    <a:pt x="8187" y="20058"/>
                    <a:pt x="8046" y="20058"/>
                  </a:cubicBezTo>
                  <a:cubicBezTo>
                    <a:pt x="7852" y="20058"/>
                    <a:pt x="7661" y="19958"/>
                    <a:pt x="7556" y="19770"/>
                  </a:cubicBezTo>
                  <a:lnTo>
                    <a:pt x="5577" y="16226"/>
                  </a:lnTo>
                  <a:cubicBezTo>
                    <a:pt x="5526" y="16136"/>
                    <a:pt x="5452" y="16061"/>
                    <a:pt x="5362" y="16010"/>
                  </a:cubicBezTo>
                  <a:lnTo>
                    <a:pt x="1826" y="14027"/>
                  </a:lnTo>
                  <a:cubicBezTo>
                    <a:pt x="1502" y="13845"/>
                    <a:pt x="1441" y="13403"/>
                    <a:pt x="1703" y="13141"/>
                  </a:cubicBezTo>
                  <a:lnTo>
                    <a:pt x="2105" y="12738"/>
                  </a:lnTo>
                  <a:cubicBezTo>
                    <a:pt x="2211" y="12632"/>
                    <a:pt x="2354" y="12574"/>
                    <a:pt x="2501" y="12574"/>
                  </a:cubicBezTo>
                  <a:cubicBezTo>
                    <a:pt x="2536" y="12574"/>
                    <a:pt x="2571" y="12577"/>
                    <a:pt x="2606" y="12584"/>
                  </a:cubicBezTo>
                  <a:lnTo>
                    <a:pt x="5913" y="13216"/>
                  </a:lnTo>
                  <a:cubicBezTo>
                    <a:pt x="5948" y="13223"/>
                    <a:pt x="5983" y="13226"/>
                    <a:pt x="6018" y="13226"/>
                  </a:cubicBezTo>
                  <a:cubicBezTo>
                    <a:pt x="6165" y="13226"/>
                    <a:pt x="6308" y="13168"/>
                    <a:pt x="6414" y="13062"/>
                  </a:cubicBezTo>
                  <a:lnTo>
                    <a:pt x="9385" y="10083"/>
                  </a:lnTo>
                  <a:cubicBezTo>
                    <a:pt x="9648" y="9820"/>
                    <a:pt x="9587" y="9379"/>
                    <a:pt x="9263" y="9197"/>
                  </a:cubicBezTo>
                  <a:lnTo>
                    <a:pt x="2273" y="5278"/>
                  </a:lnTo>
                  <a:cubicBezTo>
                    <a:pt x="1949" y="5097"/>
                    <a:pt x="1888" y="4655"/>
                    <a:pt x="2150" y="4392"/>
                  </a:cubicBezTo>
                  <a:lnTo>
                    <a:pt x="3571" y="2968"/>
                  </a:lnTo>
                  <a:cubicBezTo>
                    <a:pt x="3677" y="2862"/>
                    <a:pt x="3820" y="2804"/>
                    <a:pt x="3966" y="2804"/>
                  </a:cubicBezTo>
                  <a:cubicBezTo>
                    <a:pt x="4018" y="2804"/>
                    <a:pt x="4070" y="2811"/>
                    <a:pt x="4121" y="2826"/>
                  </a:cubicBezTo>
                  <a:lnTo>
                    <a:pt x="13523" y="5528"/>
                  </a:lnTo>
                  <a:cubicBezTo>
                    <a:pt x="13574" y="5543"/>
                    <a:pt x="13625" y="5550"/>
                    <a:pt x="13677" y="5550"/>
                  </a:cubicBezTo>
                  <a:cubicBezTo>
                    <a:pt x="13823" y="5550"/>
                    <a:pt x="13966" y="5493"/>
                    <a:pt x="14073" y="5386"/>
                  </a:cubicBezTo>
                  <a:lnTo>
                    <a:pt x="17208" y="2243"/>
                  </a:lnTo>
                  <a:cubicBezTo>
                    <a:pt x="17593" y="1857"/>
                    <a:pt x="18321" y="1542"/>
                    <a:pt x="18937" y="1542"/>
                  </a:cubicBezTo>
                  <a:cubicBezTo>
                    <a:pt x="19252" y="1542"/>
                    <a:pt x="19538" y="1624"/>
                    <a:pt x="19734" y="1821"/>
                  </a:cubicBezTo>
                  <a:cubicBezTo>
                    <a:pt x="20316" y="2404"/>
                    <a:pt x="19895" y="3770"/>
                    <a:pt x="19313" y="4353"/>
                  </a:cubicBezTo>
                  <a:cubicBezTo>
                    <a:pt x="19313" y="4353"/>
                    <a:pt x="19313" y="4353"/>
                    <a:pt x="19313" y="4353"/>
                  </a:cubicBezTo>
                  <a:close/>
                  <a:moveTo>
                    <a:pt x="20822" y="731"/>
                  </a:moveTo>
                  <a:cubicBezTo>
                    <a:pt x="20557" y="465"/>
                    <a:pt x="20235" y="268"/>
                    <a:pt x="19866" y="145"/>
                  </a:cubicBezTo>
                  <a:cubicBezTo>
                    <a:pt x="19578" y="49"/>
                    <a:pt x="19266" y="0"/>
                    <a:pt x="18937" y="0"/>
                  </a:cubicBezTo>
                  <a:cubicBezTo>
                    <a:pt x="18441" y="0"/>
                    <a:pt x="17909" y="111"/>
                    <a:pt x="17399" y="322"/>
                  </a:cubicBezTo>
                  <a:cubicBezTo>
                    <a:pt x="16897" y="530"/>
                    <a:pt x="16455" y="817"/>
                    <a:pt x="16120" y="1153"/>
                  </a:cubicBezTo>
                  <a:lnTo>
                    <a:pt x="13392" y="3887"/>
                  </a:lnTo>
                  <a:lnTo>
                    <a:pt x="4545" y="1343"/>
                  </a:lnTo>
                  <a:cubicBezTo>
                    <a:pt x="4357" y="1289"/>
                    <a:pt x="4162" y="1262"/>
                    <a:pt x="3966" y="1262"/>
                  </a:cubicBezTo>
                  <a:cubicBezTo>
                    <a:pt x="3691" y="1262"/>
                    <a:pt x="3423" y="1315"/>
                    <a:pt x="3169" y="1420"/>
                  </a:cubicBezTo>
                  <a:cubicBezTo>
                    <a:pt x="2911" y="1526"/>
                    <a:pt x="2680" y="1680"/>
                    <a:pt x="2482" y="1878"/>
                  </a:cubicBezTo>
                  <a:lnTo>
                    <a:pt x="1062" y="3301"/>
                  </a:lnTo>
                  <a:cubicBezTo>
                    <a:pt x="828" y="3536"/>
                    <a:pt x="650" y="3827"/>
                    <a:pt x="549" y="4142"/>
                  </a:cubicBezTo>
                  <a:cubicBezTo>
                    <a:pt x="452" y="4442"/>
                    <a:pt x="424" y="4765"/>
                    <a:pt x="467" y="5077"/>
                  </a:cubicBezTo>
                  <a:cubicBezTo>
                    <a:pt x="511" y="5389"/>
                    <a:pt x="625" y="5693"/>
                    <a:pt x="799" y="5955"/>
                  </a:cubicBezTo>
                  <a:cubicBezTo>
                    <a:pt x="982" y="6230"/>
                    <a:pt x="1232" y="6462"/>
                    <a:pt x="1522" y="6624"/>
                  </a:cubicBezTo>
                  <a:lnTo>
                    <a:pt x="7382" y="9910"/>
                  </a:lnTo>
                  <a:lnTo>
                    <a:pt x="5692" y="11604"/>
                  </a:lnTo>
                  <a:lnTo>
                    <a:pt x="2894" y="11069"/>
                  </a:lnTo>
                  <a:cubicBezTo>
                    <a:pt x="2765" y="11044"/>
                    <a:pt x="2632" y="11031"/>
                    <a:pt x="2501" y="11031"/>
                  </a:cubicBezTo>
                  <a:cubicBezTo>
                    <a:pt x="2225" y="11031"/>
                    <a:pt x="1956" y="11085"/>
                    <a:pt x="1701" y="11190"/>
                  </a:cubicBezTo>
                  <a:cubicBezTo>
                    <a:pt x="1444" y="11296"/>
                    <a:pt x="1213" y="11450"/>
                    <a:pt x="1017" y="11647"/>
                  </a:cubicBezTo>
                  <a:lnTo>
                    <a:pt x="615" y="12050"/>
                  </a:lnTo>
                  <a:cubicBezTo>
                    <a:pt x="380" y="12285"/>
                    <a:pt x="203" y="12576"/>
                    <a:pt x="101" y="12891"/>
                  </a:cubicBezTo>
                  <a:cubicBezTo>
                    <a:pt x="5" y="13191"/>
                    <a:pt x="-23" y="13513"/>
                    <a:pt x="20" y="13826"/>
                  </a:cubicBezTo>
                  <a:cubicBezTo>
                    <a:pt x="63" y="14138"/>
                    <a:pt x="178" y="14441"/>
                    <a:pt x="352" y="14703"/>
                  </a:cubicBezTo>
                  <a:cubicBezTo>
                    <a:pt x="535" y="14979"/>
                    <a:pt x="785" y="15210"/>
                    <a:pt x="1074" y="15373"/>
                  </a:cubicBezTo>
                  <a:lnTo>
                    <a:pt x="4369" y="17221"/>
                  </a:lnTo>
                  <a:lnTo>
                    <a:pt x="6213" y="20524"/>
                  </a:lnTo>
                  <a:cubicBezTo>
                    <a:pt x="6584" y="21188"/>
                    <a:pt x="7286" y="21600"/>
                    <a:pt x="8046" y="21600"/>
                  </a:cubicBezTo>
                  <a:cubicBezTo>
                    <a:pt x="8606" y="21600"/>
                    <a:pt x="9132" y="21381"/>
                    <a:pt x="9529" y="20984"/>
                  </a:cubicBezTo>
                  <a:lnTo>
                    <a:pt x="9930" y="20581"/>
                  </a:lnTo>
                  <a:cubicBezTo>
                    <a:pt x="10422" y="20088"/>
                    <a:pt x="10638" y="19385"/>
                    <a:pt x="10508" y="18700"/>
                  </a:cubicBezTo>
                  <a:lnTo>
                    <a:pt x="9974" y="15896"/>
                  </a:lnTo>
                  <a:lnTo>
                    <a:pt x="11664" y="14201"/>
                  </a:lnTo>
                  <a:lnTo>
                    <a:pt x="14942" y="20075"/>
                  </a:lnTo>
                  <a:cubicBezTo>
                    <a:pt x="15313" y="20739"/>
                    <a:pt x="16015" y="21152"/>
                    <a:pt x="16775" y="21152"/>
                  </a:cubicBezTo>
                  <a:cubicBezTo>
                    <a:pt x="17335" y="21152"/>
                    <a:pt x="17861" y="20933"/>
                    <a:pt x="18258" y="20536"/>
                  </a:cubicBezTo>
                  <a:lnTo>
                    <a:pt x="19678" y="19113"/>
                  </a:lnTo>
                  <a:cubicBezTo>
                    <a:pt x="20217" y="18572"/>
                    <a:pt x="20422" y="17780"/>
                    <a:pt x="20211" y="17045"/>
                  </a:cubicBezTo>
                  <a:lnTo>
                    <a:pt x="17674" y="8178"/>
                  </a:lnTo>
                  <a:lnTo>
                    <a:pt x="20402" y="5443"/>
                  </a:lnTo>
                  <a:cubicBezTo>
                    <a:pt x="20900" y="4943"/>
                    <a:pt x="21298" y="4185"/>
                    <a:pt x="21464" y="3413"/>
                  </a:cubicBezTo>
                  <a:cubicBezTo>
                    <a:pt x="21559" y="2971"/>
                    <a:pt x="21577" y="2546"/>
                    <a:pt x="21517" y="2149"/>
                  </a:cubicBezTo>
                  <a:cubicBezTo>
                    <a:pt x="21432" y="1592"/>
                    <a:pt x="21192" y="1102"/>
                    <a:pt x="20822" y="731"/>
                  </a:cubicBezTo>
                  <a:cubicBezTo>
                    <a:pt x="20822" y="731"/>
                    <a:pt x="20822" y="731"/>
                    <a:pt x="20822" y="731"/>
                  </a:cubicBezTo>
                  <a:close/>
                </a:path>
              </a:pathLst>
            </a:custGeom>
            <a:solidFill>
              <a:srgbClr val="0E2DB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3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7" y="314284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274490" y="2342656"/>
            <a:ext cx="5265100" cy="2230846"/>
            <a:chOff x="1405342" y="1901067"/>
            <a:chExt cx="5265100" cy="223084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405342" y="2026799"/>
              <a:ext cx="5265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393737"/>
                  </a:solidFill>
                  <a:cs typeface="+mn-ea"/>
                  <a:sym typeface="+mn-lt"/>
                </a:rPr>
                <a:t>Thank you!</a:t>
              </a:r>
              <a:endParaRPr lang="zh-CN" altLang="en-US" sz="8000" dirty="0">
                <a:solidFill>
                  <a:srgbClr val="393737"/>
                </a:solidFill>
                <a:cs typeface="+mn-ea"/>
                <a:sym typeface="+mn-lt"/>
              </a:endParaRPr>
            </a:p>
          </p:txBody>
        </p:sp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9C5BD5E2-A544-4739-8013-A8FDD446A96B}"/>
                </a:ext>
              </a:extLst>
            </p:cNvPr>
            <p:cNvSpPr/>
            <p:nvPr/>
          </p:nvSpPr>
          <p:spPr>
            <a:xfrm flipV="1">
              <a:off x="1848090" y="1901067"/>
              <a:ext cx="508389" cy="123990"/>
            </a:xfrm>
            <a:prstGeom prst="flowChartTerminator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73546" cy="585804"/>
              <a:chOff x="1775078" y="4279238"/>
              <a:chExt cx="4173546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910987" y="4372085"/>
                <a:ext cx="3901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—www.freeppt7.com—</a:t>
                </a:r>
                <a:endPara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D93E81-B0B8-4E59-9C67-A8FB69AE5019}"/>
              </a:ext>
            </a:extLst>
          </p:cNvPr>
          <p:cNvSpPr txBox="1"/>
          <p:nvPr/>
        </p:nvSpPr>
        <p:spPr>
          <a:xfrm>
            <a:off x="1644226" y="1970962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594A42"/>
                </a:solidFill>
                <a:cs typeface="+mn-ea"/>
                <a:sym typeface="+mn-lt"/>
              </a:rPr>
              <a:t>TEXT</a:t>
            </a:r>
            <a:endParaRPr lang="zh-CN" altLang="en-US" sz="14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B7F6AB-953F-4CB1-A4F6-F8BE091E5D76}"/>
              </a:ext>
            </a:extLst>
          </p:cNvPr>
          <p:cNvSpPr txBox="1"/>
          <p:nvPr/>
        </p:nvSpPr>
        <p:spPr>
          <a:xfrm>
            <a:off x="2684106" y="1970963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1943CA-FA8B-448C-860C-5A536788A899}"/>
              </a:ext>
            </a:extLst>
          </p:cNvPr>
          <p:cNvSpPr txBox="1"/>
          <p:nvPr/>
        </p:nvSpPr>
        <p:spPr>
          <a:xfrm>
            <a:off x="3732865" y="1970962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500BF5-104E-439C-8418-BE20295F2A2C}"/>
              </a:ext>
            </a:extLst>
          </p:cNvPr>
          <p:cNvSpPr txBox="1"/>
          <p:nvPr/>
        </p:nvSpPr>
        <p:spPr>
          <a:xfrm>
            <a:off x="4772745" y="1970963"/>
            <a:ext cx="65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4A42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TEXT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4A42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2" name="TextBox 3">
            <a:hlinkClick r:id="rId2"/>
            <a:extLst>
              <a:ext uri="{FF2B5EF4-FFF2-40B4-BE49-F238E27FC236}">
                <a16:creationId xmlns:a16="http://schemas.microsoft.com/office/drawing/2014/main" id="{43E870FF-4C78-4618-82C5-75CF96CF54E5}"/>
              </a:ext>
            </a:extLst>
          </p:cNvPr>
          <p:cNvSpPr txBox="1"/>
          <p:nvPr/>
        </p:nvSpPr>
        <p:spPr>
          <a:xfrm>
            <a:off x="361712" y="6434391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E6616767-2F9D-4054-98BC-FD61510C0049}"/>
              </a:ext>
            </a:extLst>
          </p:cNvPr>
          <p:cNvSpPr/>
          <p:nvPr/>
        </p:nvSpPr>
        <p:spPr>
          <a:xfrm>
            <a:off x="1382597" y="413266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 idx="4294967295"/>
          </p:nvPr>
        </p:nvSpPr>
        <p:spPr>
          <a:xfrm>
            <a:off x="0" y="460318"/>
            <a:ext cx="12192000" cy="1057275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4294967295"/>
          </p:nvPr>
        </p:nvSpPr>
        <p:spPr>
          <a:xfrm>
            <a:off x="1882978" y="1527128"/>
            <a:ext cx="8229600" cy="21494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https://www.jpppt.com/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www.freeppt7.com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4"/>
              </a:rPr>
              <a:t>www.Pixabay.com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b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06980" y="3182708"/>
            <a:ext cx="7605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https://www.instagram.com/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  <a:hlinkClick r:id="rId5"/>
              </a:rPr>
              <a:t>slidesfree</a:t>
            </a: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/ 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https://www.facebook.com/freeppt7/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https://www.facebook.com/groups/best.PowerPoint.templates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8"/>
              </a:rPr>
              <a:t>https://www.youtube.com/channel/UCdDW77rhEfG4hzWmlBBnfTQ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https://twitter.com/freeppt7_com</a:t>
            </a:r>
            <a:endParaRPr kumimoji="0" lang="es-CO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/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Isosceles Triangle 51"/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Isosceles Triangle 57"/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Parallelogram 15"/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Freeform 19"/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Rectangle 15"/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Pie 24"/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Block Arc 41"/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Right Triangle 17"/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8" name="Oval 27"/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9" name="Parallelogram 15"/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ound Same Side Corner Rectangle 21"/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Oval 26"/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2" name="Freeform 32"/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3" name="Rounded Rectangle 10"/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4" name="Rounded Rectangle 32"/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5" name="Trapezoid 13"/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Rounded Rectangle 7"/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Rounded Rectangle 25"/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Chord 14"/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Oval 66"/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Isosceles Triangle 13"/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Smiley Face 14"/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Smiley Face 12"/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Smiley Face 15"/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Oval 37"/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Smiley Face 14"/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Rectangle 16"/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Round Same Side Corner Rectangle 6"/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Frame 17"/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Rounded Rectangle 5"/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Right Triangle 17"/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Right Triangle 17"/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Right Triangle 17"/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Oval 44"/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/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Freeform 48"/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Freeform 49"/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Freeform 50"/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Teardrop 9"/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Freeform 97"/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Donut 22"/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Freeform 99"/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Oval 10"/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Freeform 101"/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4" name="Group 102"/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6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7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69" name="Freeform 107"/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Freeform 108"/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Oval 8"/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2" name="Group 110"/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75" name="Rectangle 19"/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Freeform 114"/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Rounded Rectangle 31"/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Oval 47"/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Oval 50"/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Heart 17"/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Rounded Rectangle 25"/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Chord 32"/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Rounded Rectangle 40"/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Rounded Rectangle 7"/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Rounded Rectangle 17"/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Oval 21"/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Block Arc 20"/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Block Arc 11"/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Round Same Side Corner Rectangle 8"/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Isosceles Triangle 5"/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Trapezoid 22"/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Rounded Rectangle 20"/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Trapezoid 28"/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Rounded Rectangle 2"/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9" name="Rounded Rectangle 2"/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0" name="Rounded Rectangle 3"/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1" name="Rounded Rectangle 10"/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2" name="Block Arc 6"/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3" name="Left Arrow 1"/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4" name="Oval 35"/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/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Isosceles Triangle 8"/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Donut 8"/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Freeform 18"/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Oval 7"/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0" name="Freeform 20"/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1" name="Rounded Rectangle 25"/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Block Arc 41"/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3" name="Round Same Side Corner Rectangle 11"/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4" name="Donut 39"/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Freeform 25"/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Rounded Rectangle 27"/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9" name="Chord 15"/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16"/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1" name="Rounded Rectangle 6"/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2" name="Rounded Rectangle 6"/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3" name="Rounded Rectangle 6"/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4" name="Rounded Rectangle 6"/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5" name="Teardrop 6"/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Chord 38"/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8" name="Heart 38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9" name="Round Same Side Corner Rectangle 19"/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0" name="Rectangle 23"/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Oval 31"/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2" name="Rectangle 23"/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3" name="Oval 31"/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Teardrop 17"/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5" name="Rectangle 23"/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6" name="Round Same Side Corner Rectangle 8"/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7" name="Round Same Side Corner Rectangle 20"/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9" name="Donut 90"/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Oval 6"/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Block Arc 25"/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2" name="Block Arc 31"/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3" name="Freeform 53"/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4" name="Block Arc 10"/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6" name="Round Same Side Corner Rectangle 36"/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7" name="Oval 21"/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Oval 32"/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01.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41108E-FE06-44AC-A97A-FDCD9432AA2A}"/>
              </a:ext>
            </a:extLst>
          </p:cNvPr>
          <p:cNvGrpSpPr/>
          <p:nvPr/>
        </p:nvGrpSpPr>
        <p:grpSpPr>
          <a:xfrm>
            <a:off x="1010814" y="1902549"/>
            <a:ext cx="5194043" cy="3627393"/>
            <a:chOff x="803985" y="1946092"/>
            <a:chExt cx="5194043" cy="3627393"/>
          </a:xfrm>
        </p:grpSpPr>
        <p:pic>
          <p:nvPicPr>
            <p:cNvPr id="11" name="Picture 104">
              <a:extLst>
                <a:ext uri="{FF2B5EF4-FFF2-40B4-BE49-F238E27FC236}">
                  <a16:creationId xmlns:a16="http://schemas.microsoft.com/office/drawing/2014/main" id="{1898F7C2-B3AF-4C2D-89FF-054A9AB4D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3985" y="1946092"/>
              <a:ext cx="5194043" cy="36273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0E2F6F-A32E-48B1-BB61-A7CDC6E36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"/>
            <a:stretch/>
          </p:blipFill>
          <p:spPr>
            <a:xfrm>
              <a:off x="1534886" y="2421106"/>
              <a:ext cx="3755571" cy="2325065"/>
            </a:xfrm>
            <a:prstGeom prst="rect">
              <a:avLst/>
            </a:prstGeom>
          </p:spPr>
        </p:pic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D1BE4F-B914-4D45-96E2-74F30C172A90}"/>
              </a:ext>
            </a:extLst>
          </p:cNvPr>
          <p:cNvSpPr/>
          <p:nvPr/>
        </p:nvSpPr>
        <p:spPr>
          <a:xfrm>
            <a:off x="6402358" y="2195451"/>
            <a:ext cx="4603099" cy="2840347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347B03-2C89-4E54-BF0C-85A6BCED22BF}"/>
              </a:ext>
            </a:extLst>
          </p:cNvPr>
          <p:cNvGrpSpPr/>
          <p:nvPr/>
        </p:nvGrpSpPr>
        <p:grpSpPr>
          <a:xfrm>
            <a:off x="7353520" y="1902549"/>
            <a:ext cx="2683493" cy="585804"/>
            <a:chOff x="6259288" y="1796548"/>
            <a:chExt cx="2683493" cy="58580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107063A-4452-4EA1-81CF-7A2CC1E01A2B}"/>
                </a:ext>
              </a:extLst>
            </p:cNvPr>
            <p:cNvSpPr/>
            <p:nvPr/>
          </p:nvSpPr>
          <p:spPr>
            <a:xfrm>
              <a:off x="6259288" y="1796548"/>
              <a:ext cx="2683493" cy="585804"/>
            </a:xfrm>
            <a:prstGeom prst="roundRect">
              <a:avLst>
                <a:gd name="adj" fmla="val 50000"/>
              </a:avLst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46A28E5D-56CA-4D8B-A7C6-92D917404740}"/>
                </a:ext>
              </a:extLst>
            </p:cNvPr>
            <p:cNvSpPr txBox="1"/>
            <p:nvPr/>
          </p:nvSpPr>
          <p:spPr>
            <a:xfrm>
              <a:off x="6517067" y="1796548"/>
              <a:ext cx="2185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z="2800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z="2800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82AF4B-C42E-4184-AC04-2121BCBB86F7}"/>
              </a:ext>
            </a:extLst>
          </p:cNvPr>
          <p:cNvGrpSpPr/>
          <p:nvPr/>
        </p:nvGrpSpPr>
        <p:grpSpPr>
          <a:xfrm>
            <a:off x="6735365" y="2813549"/>
            <a:ext cx="3980628" cy="787523"/>
            <a:chOff x="6722040" y="2747442"/>
            <a:chExt cx="3980628" cy="78752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B204FB-D054-4AA7-815C-CDDA61AE5981}"/>
                </a:ext>
              </a:extLst>
            </p:cNvPr>
            <p:cNvSpPr/>
            <p:nvPr/>
          </p:nvSpPr>
          <p:spPr>
            <a:xfrm>
              <a:off x="7046051" y="2747442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3021CC9-830E-4CCF-B168-A0691F58CCB9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59B4829F-0908-4E69-86D1-6DC8570F5FC1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732D633B-2995-4453-B995-4478E65BBEDF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39ADC3-F5E4-44E6-8D48-538773D7A26D}"/>
              </a:ext>
            </a:extLst>
          </p:cNvPr>
          <p:cNvGrpSpPr/>
          <p:nvPr/>
        </p:nvGrpSpPr>
        <p:grpSpPr>
          <a:xfrm>
            <a:off x="6735365" y="3683153"/>
            <a:ext cx="3980628" cy="787523"/>
            <a:chOff x="6722040" y="2747442"/>
            <a:chExt cx="3980628" cy="78752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38FDCB9-A38E-4DF3-86EA-79074761DE01}"/>
                </a:ext>
              </a:extLst>
            </p:cNvPr>
            <p:cNvSpPr/>
            <p:nvPr/>
          </p:nvSpPr>
          <p:spPr>
            <a:xfrm>
              <a:off x="7046051" y="2747442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FBD7337-8013-4C0B-8DE0-6B4FEC7A668E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F7148313-755B-46F9-BDD7-9F61191D6A8D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56DABCD7-23F0-491C-B77B-2DBCE13548C5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A7FCDD-D891-4204-934F-09267A62C80F}"/>
              </a:ext>
            </a:extLst>
          </p:cNvPr>
          <p:cNvGrpSpPr/>
          <p:nvPr/>
        </p:nvGrpSpPr>
        <p:grpSpPr>
          <a:xfrm>
            <a:off x="1556325" y="4089964"/>
            <a:ext cx="4539675" cy="787523"/>
            <a:chOff x="1545476" y="2753684"/>
            <a:chExt cx="4539675" cy="78752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D02EFEB-F30B-4108-B725-A2A75202B74E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EE29E4-3A38-4D93-A42D-8CC6338BD9D3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526C79-89CC-42DC-92F5-DB33407506DF}"/>
              </a:ext>
            </a:extLst>
          </p:cNvPr>
          <p:cNvGrpSpPr/>
          <p:nvPr/>
        </p:nvGrpSpPr>
        <p:grpSpPr>
          <a:xfrm>
            <a:off x="4168966" y="1292949"/>
            <a:ext cx="3984424" cy="1078761"/>
            <a:chOff x="4168965" y="1554206"/>
            <a:chExt cx="3984424" cy="107876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06E8740-F53E-4CB8-8B90-CF3B12BDCAC8}"/>
                </a:ext>
              </a:extLst>
            </p:cNvPr>
            <p:cNvGrpSpPr/>
            <p:nvPr/>
          </p:nvGrpSpPr>
          <p:grpSpPr>
            <a:xfrm>
              <a:off x="4754253" y="1554206"/>
              <a:ext cx="2683493" cy="585804"/>
              <a:chOff x="6259288" y="1796548"/>
              <a:chExt cx="2683493" cy="58580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B3FAC12-B04E-465E-A866-1291100308C4}"/>
                  </a:ext>
                </a:extLst>
              </p:cNvPr>
              <p:cNvSpPr/>
              <p:nvPr/>
            </p:nvSpPr>
            <p:spPr>
              <a:xfrm>
                <a:off x="6259288" y="1796548"/>
                <a:ext cx="2683493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F8ACD118-2A9E-4DCE-89AF-F17FB10E08E9}"/>
                  </a:ext>
                </a:extLst>
              </p:cNvPr>
              <p:cNvSpPr txBox="1"/>
              <p:nvPr/>
            </p:nvSpPr>
            <p:spPr>
              <a:xfrm>
                <a:off x="6508427" y="1805979"/>
                <a:ext cx="2185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defRPr sz="2000" b="1" spc="600">
                    <a:solidFill>
                      <a:srgbClr val="33333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defRPr>
                </a:lvl1pPr>
              </a:lstStyle>
              <a:p>
                <a:pPr algn="ctr"/>
                <a:r>
                  <a:rPr lang="en-US" altLang="zh-CN" sz="2800" spc="3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text</a:t>
                </a:r>
                <a:endParaRPr lang="en-US" sz="2800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8752633-48C8-4480-BAC0-0FCFEF8BAE6A}"/>
                </a:ext>
              </a:extLst>
            </p:cNvPr>
            <p:cNvSpPr txBox="1"/>
            <p:nvPr/>
          </p:nvSpPr>
          <p:spPr>
            <a:xfrm>
              <a:off x="4168965" y="2232857"/>
              <a:ext cx="3984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Brief introduction of the item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任意多边形: 形状 31">
            <a:extLst>
              <a:ext uri="{FF2B5EF4-FFF2-40B4-BE49-F238E27FC236}">
                <a16:creationId xmlns:a16="http://schemas.microsoft.com/office/drawing/2014/main" id="{297B96B2-3F19-49A0-89F9-E6C274DB8159}"/>
              </a:ext>
            </a:extLst>
          </p:cNvPr>
          <p:cNvSpPr/>
          <p:nvPr/>
        </p:nvSpPr>
        <p:spPr>
          <a:xfrm>
            <a:off x="1772999" y="4347875"/>
            <a:ext cx="291659" cy="27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36">
            <a:extLst>
              <a:ext uri="{FF2B5EF4-FFF2-40B4-BE49-F238E27FC236}">
                <a16:creationId xmlns:a16="http://schemas.microsoft.com/office/drawing/2014/main" id="{6FE070D6-BAA7-4F45-BC84-DAE2089A0A4C}"/>
              </a:ext>
            </a:extLst>
          </p:cNvPr>
          <p:cNvSpPr/>
          <p:nvPr/>
        </p:nvSpPr>
        <p:spPr>
          <a:xfrm>
            <a:off x="6800271" y="4336989"/>
            <a:ext cx="226294" cy="2773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3FD469-9FC1-4BC9-984D-08254FB7663F}"/>
              </a:ext>
            </a:extLst>
          </p:cNvPr>
          <p:cNvGrpSpPr/>
          <p:nvPr/>
        </p:nvGrpSpPr>
        <p:grpSpPr>
          <a:xfrm>
            <a:off x="1556325" y="2676663"/>
            <a:ext cx="4539675" cy="787523"/>
            <a:chOff x="1545476" y="2753684"/>
            <a:chExt cx="4539675" cy="78752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CCE02AF-19E2-46F1-B2C8-21CDB24B178E}"/>
                </a:ext>
              </a:extLst>
            </p:cNvPr>
            <p:cNvGrpSpPr/>
            <p:nvPr/>
          </p:nvGrpSpPr>
          <p:grpSpPr>
            <a:xfrm>
              <a:off x="1545476" y="2781930"/>
              <a:ext cx="729638" cy="736165"/>
              <a:chOff x="1545476" y="2391482"/>
              <a:chExt cx="1116624" cy="112661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9392FCE-AF7A-4D73-B360-E3E5E077DFEE}"/>
                  </a:ext>
                </a:extLst>
              </p:cNvPr>
              <p:cNvSpPr/>
              <p:nvPr/>
            </p:nvSpPr>
            <p:spPr>
              <a:xfrm rot="2700000">
                <a:off x="1540481" y="2396477"/>
                <a:ext cx="1126613" cy="1116624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32">
                <a:extLst>
                  <a:ext uri="{FF2B5EF4-FFF2-40B4-BE49-F238E27FC236}">
                    <a16:creationId xmlns:a16="http://schemas.microsoft.com/office/drawing/2014/main" id="{3CE4764A-6344-4364-9CC0-B781ABD6C53B}"/>
                  </a:ext>
                </a:extLst>
              </p:cNvPr>
              <p:cNvSpPr/>
              <p:nvPr/>
            </p:nvSpPr>
            <p:spPr>
              <a:xfrm>
                <a:off x="1877070" y="2756150"/>
                <a:ext cx="453433" cy="3972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rgbClr val="0E2DB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7041AB5-114F-4165-8CAA-61B8DB6B7616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F87951-6EDF-479B-8371-F21F0BFAD829}"/>
              </a:ext>
            </a:extLst>
          </p:cNvPr>
          <p:cNvGrpSpPr/>
          <p:nvPr/>
        </p:nvGrpSpPr>
        <p:grpSpPr>
          <a:xfrm>
            <a:off x="6531097" y="4089964"/>
            <a:ext cx="4539675" cy="787523"/>
            <a:chOff x="1545476" y="2753684"/>
            <a:chExt cx="4539675" cy="78752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9A8B42E-4A9A-42B1-841D-742E2BE6A5AB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52EB240-A078-46CA-85E9-B482976354F3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010ACD-B999-4A0D-B787-A60CD35D5130}"/>
              </a:ext>
            </a:extLst>
          </p:cNvPr>
          <p:cNvGrpSpPr/>
          <p:nvPr/>
        </p:nvGrpSpPr>
        <p:grpSpPr>
          <a:xfrm>
            <a:off x="6531097" y="2676663"/>
            <a:ext cx="4539675" cy="787523"/>
            <a:chOff x="1545476" y="2753684"/>
            <a:chExt cx="4539675" cy="787523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1E9687-6F69-4A76-B269-5BC1A95C3950}"/>
                </a:ext>
              </a:extLst>
            </p:cNvPr>
            <p:cNvSpPr/>
            <p:nvPr/>
          </p:nvSpPr>
          <p:spPr>
            <a:xfrm rot="2700000">
              <a:off x="1542212" y="2785194"/>
              <a:ext cx="736165" cy="72963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463189-D38F-4035-B237-9A606BD9946B}"/>
                </a:ext>
              </a:extLst>
            </p:cNvPr>
            <p:cNvSpPr/>
            <p:nvPr/>
          </p:nvSpPr>
          <p:spPr>
            <a:xfrm>
              <a:off x="2428534" y="2753684"/>
              <a:ext cx="3656617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33">
            <a:extLst>
              <a:ext uri="{FF2B5EF4-FFF2-40B4-BE49-F238E27FC236}">
                <a16:creationId xmlns:a16="http://schemas.microsoft.com/office/drawing/2014/main" id="{34A95010-138F-4220-8AD7-7CA1AAFB304E}"/>
              </a:ext>
            </a:extLst>
          </p:cNvPr>
          <p:cNvSpPr/>
          <p:nvPr/>
        </p:nvSpPr>
        <p:spPr>
          <a:xfrm>
            <a:off x="6783218" y="2924662"/>
            <a:ext cx="282173" cy="2781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0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7033BC-2100-4617-A981-C38148FAE2A1}"/>
              </a:ext>
            </a:extLst>
          </p:cNvPr>
          <p:cNvSpPr/>
          <p:nvPr/>
        </p:nvSpPr>
        <p:spPr>
          <a:xfrm rot="2700000">
            <a:off x="5203317" y="2536316"/>
            <a:ext cx="1785367" cy="1785367"/>
          </a:xfrm>
          <a:prstGeom prst="ellipse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32">
            <a:extLst>
              <a:ext uri="{FF2B5EF4-FFF2-40B4-BE49-F238E27FC236}">
                <a16:creationId xmlns:a16="http://schemas.microsoft.com/office/drawing/2014/main" id="{E11D234C-5ECB-4BDD-B1A4-23E661C722AA}"/>
              </a:ext>
            </a:extLst>
          </p:cNvPr>
          <p:cNvSpPr/>
          <p:nvPr/>
        </p:nvSpPr>
        <p:spPr>
          <a:xfrm>
            <a:off x="5817728" y="3185192"/>
            <a:ext cx="556544" cy="4876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598CD6E-E67E-43F3-B830-62334FE62DE0}"/>
              </a:ext>
            </a:extLst>
          </p:cNvPr>
          <p:cNvSpPr/>
          <p:nvPr/>
        </p:nvSpPr>
        <p:spPr>
          <a:xfrm rot="2700000">
            <a:off x="4509346" y="1856412"/>
            <a:ext cx="3173308" cy="3145173"/>
          </a:xfrm>
          <a:prstGeom prst="ellipse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CDC12-6CE1-4629-999A-555383162C07}"/>
              </a:ext>
            </a:extLst>
          </p:cNvPr>
          <p:cNvSpPr/>
          <p:nvPr/>
        </p:nvSpPr>
        <p:spPr>
          <a:xfrm>
            <a:off x="1421167" y="2068744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8496B5-1675-4CCC-8AA7-96A4AD6D08EF}"/>
              </a:ext>
            </a:extLst>
          </p:cNvPr>
          <p:cNvGrpSpPr/>
          <p:nvPr/>
        </p:nvGrpSpPr>
        <p:grpSpPr>
          <a:xfrm>
            <a:off x="4348028" y="2212882"/>
            <a:ext cx="703269" cy="648176"/>
            <a:chOff x="1848819" y="3878956"/>
            <a:chExt cx="703269" cy="64817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A3E44AA-AB6C-4953-859A-CB08CCCF038D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EB93AE-2F83-42C6-83F0-D52777E65545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ACE82C-AFF0-449E-A045-10EF0B4531ED}"/>
              </a:ext>
            </a:extLst>
          </p:cNvPr>
          <p:cNvGrpSpPr/>
          <p:nvPr/>
        </p:nvGrpSpPr>
        <p:grpSpPr>
          <a:xfrm>
            <a:off x="4587513" y="4180101"/>
            <a:ext cx="703269" cy="648176"/>
            <a:chOff x="1848819" y="3878956"/>
            <a:chExt cx="703269" cy="6481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B375061-43E7-422E-B751-53BED0F5B424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9E93CD0-5BD3-4FA5-93B9-E6DAF5D1BF06}"/>
                </a:ext>
              </a:extLst>
            </p:cNvPr>
            <p:cNvSpPr txBox="1"/>
            <p:nvPr/>
          </p:nvSpPr>
          <p:spPr>
            <a:xfrm>
              <a:off x="1848819" y="3930464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4C83E02-B18F-4B92-BA3E-47D2BB718DA9}"/>
              </a:ext>
            </a:extLst>
          </p:cNvPr>
          <p:cNvSpPr/>
          <p:nvPr/>
        </p:nvSpPr>
        <p:spPr>
          <a:xfrm>
            <a:off x="1607304" y="4056774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9D57AA-5D66-46AE-8F57-B44F426D6B8A}"/>
              </a:ext>
            </a:extLst>
          </p:cNvPr>
          <p:cNvGrpSpPr/>
          <p:nvPr/>
        </p:nvGrpSpPr>
        <p:grpSpPr>
          <a:xfrm>
            <a:off x="6709499" y="1798509"/>
            <a:ext cx="703269" cy="648176"/>
            <a:chOff x="1848819" y="3878956"/>
            <a:chExt cx="703269" cy="64817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86EC1A-8B07-4A07-A8EA-5D44828FB56B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5792E2-149B-46D9-A0EF-FE4985DB696D}"/>
                </a:ext>
              </a:extLst>
            </p:cNvPr>
            <p:cNvSpPr txBox="1"/>
            <p:nvPr/>
          </p:nvSpPr>
          <p:spPr>
            <a:xfrm>
              <a:off x="1848819" y="3975927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FEE2700-07A3-4004-8B0F-3D7A832EC809}"/>
              </a:ext>
            </a:extLst>
          </p:cNvPr>
          <p:cNvSpPr/>
          <p:nvPr/>
        </p:nvSpPr>
        <p:spPr>
          <a:xfrm>
            <a:off x="7601699" y="1664267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F8578C-760D-48B5-ABA6-5B78BEFC2479}"/>
              </a:ext>
            </a:extLst>
          </p:cNvPr>
          <p:cNvGrpSpPr/>
          <p:nvPr/>
        </p:nvGrpSpPr>
        <p:grpSpPr>
          <a:xfrm>
            <a:off x="7194052" y="3719072"/>
            <a:ext cx="703269" cy="648176"/>
            <a:chOff x="1848819" y="3878956"/>
            <a:chExt cx="703269" cy="6481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CA9D32C-6544-4322-BDC1-594311C5DA6E}"/>
                </a:ext>
              </a:extLst>
            </p:cNvPr>
            <p:cNvSpPr/>
            <p:nvPr/>
          </p:nvSpPr>
          <p:spPr>
            <a:xfrm rot="2700000">
              <a:off x="1876366" y="3878956"/>
              <a:ext cx="648176" cy="648176"/>
            </a:xfrm>
            <a:prstGeom prst="ellipse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3244163-743A-4234-9B20-083D755F7781}"/>
                </a:ext>
              </a:extLst>
            </p:cNvPr>
            <p:cNvSpPr txBox="1"/>
            <p:nvPr/>
          </p:nvSpPr>
          <p:spPr>
            <a:xfrm>
              <a:off x="1848819" y="3943368"/>
              <a:ext cx="703269" cy="519351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C6F0E22-A556-4248-9F05-7A5DAB616A19}"/>
              </a:ext>
            </a:extLst>
          </p:cNvPr>
          <p:cNvSpPr/>
          <p:nvPr/>
        </p:nvSpPr>
        <p:spPr>
          <a:xfrm>
            <a:off x="7938092" y="3663593"/>
            <a:ext cx="287351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4A42"/>
                </a:solidFill>
                <a:cs typeface="+mn-ea"/>
                <a:sym typeface="+mn-lt"/>
              </a:rPr>
              <a:t>Click here to add content that matches the title.</a:t>
            </a:r>
            <a:endParaRPr lang="zh-CN" altLang="en-US" sz="1600" dirty="0">
              <a:solidFill>
                <a:srgbClr val="594A4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5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18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F90499-CF40-41FA-B27F-221A0A297292}"/>
              </a:ext>
            </a:extLst>
          </p:cNvPr>
          <p:cNvGrpSpPr/>
          <p:nvPr/>
        </p:nvGrpSpPr>
        <p:grpSpPr>
          <a:xfrm>
            <a:off x="2125436" y="1273181"/>
            <a:ext cx="7941128" cy="4311637"/>
            <a:chOff x="2422072" y="1484969"/>
            <a:chExt cx="6518624" cy="3539288"/>
          </a:xfrm>
        </p:grpSpPr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id="{61545DF7-9F41-4694-B6DB-957DC1BD524F}"/>
                </a:ext>
              </a:extLst>
            </p:cNvPr>
            <p:cNvSpPr/>
            <p:nvPr/>
          </p:nvSpPr>
          <p:spPr>
            <a:xfrm>
              <a:off x="5566969" y="3254613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1">
              <a:extLst>
                <a:ext uri="{FF2B5EF4-FFF2-40B4-BE49-F238E27FC236}">
                  <a16:creationId xmlns:a16="http://schemas.microsoft.com/office/drawing/2014/main" id="{B89BEC8E-723C-4D84-919A-FA8AAC99D2C4}"/>
                </a:ext>
              </a:extLst>
            </p:cNvPr>
            <p:cNvSpPr/>
            <p:nvPr/>
          </p:nvSpPr>
          <p:spPr>
            <a:xfrm flipH="1" flipV="1">
              <a:off x="7145966" y="1484969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3">
              <a:extLst>
                <a:ext uri="{FF2B5EF4-FFF2-40B4-BE49-F238E27FC236}">
                  <a16:creationId xmlns:a16="http://schemas.microsoft.com/office/drawing/2014/main" id="{4071DC39-58D4-44BF-809B-7EBA43D2D94C}"/>
                </a:ext>
              </a:extLst>
            </p:cNvPr>
            <p:cNvSpPr/>
            <p:nvPr/>
          </p:nvSpPr>
          <p:spPr>
            <a:xfrm flipH="1" flipV="1">
              <a:off x="3996848" y="1484969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E2B8EFC7-A92C-42E8-B5F0-797AFCFBE067}"/>
                </a:ext>
              </a:extLst>
            </p:cNvPr>
            <p:cNvSpPr/>
            <p:nvPr/>
          </p:nvSpPr>
          <p:spPr>
            <a:xfrm>
              <a:off x="2422072" y="3254613"/>
              <a:ext cx="1794730" cy="1769644"/>
            </a:xfrm>
            <a:custGeom>
              <a:avLst/>
              <a:gdLst/>
              <a:ahLst/>
              <a:cxnLst/>
              <a:rect l="l" t="t" r="r" b="b"/>
              <a:pathLst>
                <a:path w="2154443" h="2124329">
                  <a:moveTo>
                    <a:pt x="0" y="0"/>
                  </a:moveTo>
                  <a:lnTo>
                    <a:pt x="264483" y="0"/>
                  </a:lnTo>
                  <a:lnTo>
                    <a:pt x="264483" y="1047108"/>
                  </a:lnTo>
                  <a:lnTo>
                    <a:pt x="264039" y="1047108"/>
                  </a:lnTo>
                  <a:lnTo>
                    <a:pt x="264039" y="1068175"/>
                  </a:lnTo>
                  <a:lnTo>
                    <a:pt x="265444" y="1089242"/>
                  </a:lnTo>
                  <a:lnTo>
                    <a:pt x="266146" y="1110309"/>
                  </a:lnTo>
                  <a:lnTo>
                    <a:pt x="268955" y="1129971"/>
                  </a:lnTo>
                  <a:lnTo>
                    <a:pt x="271062" y="1150336"/>
                  </a:lnTo>
                  <a:lnTo>
                    <a:pt x="273871" y="1170701"/>
                  </a:lnTo>
                  <a:lnTo>
                    <a:pt x="276680" y="1191065"/>
                  </a:lnTo>
                  <a:lnTo>
                    <a:pt x="280893" y="1210728"/>
                  </a:lnTo>
                  <a:lnTo>
                    <a:pt x="285106" y="1230390"/>
                  </a:lnTo>
                  <a:lnTo>
                    <a:pt x="289320" y="1250053"/>
                  </a:lnTo>
                  <a:lnTo>
                    <a:pt x="294938" y="1269715"/>
                  </a:lnTo>
                  <a:lnTo>
                    <a:pt x="300555" y="1288675"/>
                  </a:lnTo>
                  <a:lnTo>
                    <a:pt x="306875" y="1307636"/>
                  </a:lnTo>
                  <a:lnTo>
                    <a:pt x="313898" y="1326596"/>
                  </a:lnTo>
                  <a:lnTo>
                    <a:pt x="320218" y="1344854"/>
                  </a:lnTo>
                  <a:lnTo>
                    <a:pt x="327942" y="1363814"/>
                  </a:lnTo>
                  <a:lnTo>
                    <a:pt x="336369" y="1382072"/>
                  </a:lnTo>
                  <a:lnTo>
                    <a:pt x="344094" y="1399628"/>
                  </a:lnTo>
                  <a:lnTo>
                    <a:pt x="353223" y="1417183"/>
                  </a:lnTo>
                  <a:lnTo>
                    <a:pt x="362352" y="1434037"/>
                  </a:lnTo>
                  <a:lnTo>
                    <a:pt x="372183" y="1451593"/>
                  </a:lnTo>
                  <a:lnTo>
                    <a:pt x="382014" y="1468446"/>
                  </a:lnTo>
                  <a:lnTo>
                    <a:pt x="391845" y="1485300"/>
                  </a:lnTo>
                  <a:lnTo>
                    <a:pt x="403081" y="1501451"/>
                  </a:lnTo>
                  <a:lnTo>
                    <a:pt x="413614" y="1516900"/>
                  </a:lnTo>
                  <a:lnTo>
                    <a:pt x="425552" y="1533754"/>
                  </a:lnTo>
                  <a:lnTo>
                    <a:pt x="437490" y="1548501"/>
                  </a:lnTo>
                  <a:lnTo>
                    <a:pt x="450130" y="1564652"/>
                  </a:lnTo>
                  <a:lnTo>
                    <a:pt x="462771" y="1578696"/>
                  </a:lnTo>
                  <a:lnTo>
                    <a:pt x="475411" y="1593443"/>
                  </a:lnTo>
                  <a:lnTo>
                    <a:pt x="488753" y="1607488"/>
                  </a:lnTo>
                  <a:lnTo>
                    <a:pt x="502095" y="1622235"/>
                  </a:lnTo>
                  <a:lnTo>
                    <a:pt x="516140" y="1635577"/>
                  </a:lnTo>
                  <a:lnTo>
                    <a:pt x="530887" y="1648919"/>
                  </a:lnTo>
                  <a:lnTo>
                    <a:pt x="544931" y="1661560"/>
                  </a:lnTo>
                  <a:lnTo>
                    <a:pt x="559678" y="1674200"/>
                  </a:lnTo>
                  <a:lnTo>
                    <a:pt x="575127" y="1686138"/>
                  </a:lnTo>
                  <a:lnTo>
                    <a:pt x="590576" y="1698076"/>
                  </a:lnTo>
                  <a:lnTo>
                    <a:pt x="606025" y="1709311"/>
                  </a:lnTo>
                  <a:lnTo>
                    <a:pt x="622879" y="1720547"/>
                  </a:lnTo>
                  <a:lnTo>
                    <a:pt x="639030" y="1731783"/>
                  </a:lnTo>
                  <a:lnTo>
                    <a:pt x="655884" y="1741614"/>
                  </a:lnTo>
                  <a:lnTo>
                    <a:pt x="672035" y="1752147"/>
                  </a:lnTo>
                  <a:lnTo>
                    <a:pt x="689591" y="1761978"/>
                  </a:lnTo>
                  <a:lnTo>
                    <a:pt x="706444" y="1771107"/>
                  </a:lnTo>
                  <a:lnTo>
                    <a:pt x="724702" y="1780236"/>
                  </a:lnTo>
                  <a:lnTo>
                    <a:pt x="742258" y="1787961"/>
                  </a:lnTo>
                  <a:lnTo>
                    <a:pt x="760516" y="1795686"/>
                  </a:lnTo>
                  <a:lnTo>
                    <a:pt x="779476" y="1803410"/>
                  </a:lnTo>
                  <a:lnTo>
                    <a:pt x="797032" y="1810432"/>
                  </a:lnTo>
                  <a:lnTo>
                    <a:pt x="816695" y="1817455"/>
                  </a:lnTo>
                  <a:lnTo>
                    <a:pt x="835655" y="1823072"/>
                  </a:lnTo>
                  <a:lnTo>
                    <a:pt x="854615" y="1828690"/>
                  </a:lnTo>
                  <a:lnTo>
                    <a:pt x="873575" y="1833606"/>
                  </a:lnTo>
                  <a:lnTo>
                    <a:pt x="893940" y="1839224"/>
                  </a:lnTo>
                  <a:lnTo>
                    <a:pt x="912900" y="1843437"/>
                  </a:lnTo>
                  <a:lnTo>
                    <a:pt x="933265" y="1847651"/>
                  </a:lnTo>
                  <a:lnTo>
                    <a:pt x="952927" y="1850459"/>
                  </a:lnTo>
                  <a:lnTo>
                    <a:pt x="973292" y="1853268"/>
                  </a:lnTo>
                  <a:lnTo>
                    <a:pt x="994359" y="1855375"/>
                  </a:lnTo>
                  <a:lnTo>
                    <a:pt x="1014021" y="1856780"/>
                  </a:lnTo>
                  <a:lnTo>
                    <a:pt x="1035088" y="1858886"/>
                  </a:lnTo>
                  <a:lnTo>
                    <a:pt x="1056155" y="1859588"/>
                  </a:lnTo>
                  <a:lnTo>
                    <a:pt x="1077222" y="1860291"/>
                  </a:lnTo>
                  <a:lnTo>
                    <a:pt x="1098289" y="1859588"/>
                  </a:lnTo>
                  <a:lnTo>
                    <a:pt x="1119356" y="1858886"/>
                  </a:lnTo>
                  <a:lnTo>
                    <a:pt x="1139018" y="1856780"/>
                  </a:lnTo>
                  <a:lnTo>
                    <a:pt x="1160085" y="1855375"/>
                  </a:lnTo>
                  <a:lnTo>
                    <a:pt x="1180450" y="1853268"/>
                  </a:lnTo>
                  <a:lnTo>
                    <a:pt x="1200814" y="1850459"/>
                  </a:lnTo>
                  <a:lnTo>
                    <a:pt x="1221179" y="1847651"/>
                  </a:lnTo>
                  <a:lnTo>
                    <a:pt x="1240139" y="1843437"/>
                  </a:lnTo>
                  <a:lnTo>
                    <a:pt x="1260504" y="1839224"/>
                  </a:lnTo>
                  <a:lnTo>
                    <a:pt x="1280166" y="1833606"/>
                  </a:lnTo>
                  <a:lnTo>
                    <a:pt x="1299829" y="1828690"/>
                  </a:lnTo>
                  <a:lnTo>
                    <a:pt x="1318789" y="1823072"/>
                  </a:lnTo>
                  <a:lnTo>
                    <a:pt x="1337749" y="1817455"/>
                  </a:lnTo>
                  <a:lnTo>
                    <a:pt x="1356709" y="1810432"/>
                  </a:lnTo>
                  <a:lnTo>
                    <a:pt x="1374967" y="1803410"/>
                  </a:lnTo>
                  <a:lnTo>
                    <a:pt x="1393225" y="1795686"/>
                  </a:lnTo>
                  <a:lnTo>
                    <a:pt x="1410781" y="1787961"/>
                  </a:lnTo>
                  <a:lnTo>
                    <a:pt x="1429039" y="1780236"/>
                  </a:lnTo>
                  <a:lnTo>
                    <a:pt x="1447297" y="1771107"/>
                  </a:lnTo>
                  <a:lnTo>
                    <a:pt x="1464151" y="1761978"/>
                  </a:lnTo>
                  <a:lnTo>
                    <a:pt x="1481706" y="1752147"/>
                  </a:lnTo>
                  <a:lnTo>
                    <a:pt x="1498560" y="1741614"/>
                  </a:lnTo>
                  <a:lnTo>
                    <a:pt x="1515413" y="1731783"/>
                  </a:lnTo>
                  <a:lnTo>
                    <a:pt x="1531565" y="1720547"/>
                  </a:lnTo>
                  <a:lnTo>
                    <a:pt x="1547014" y="1709311"/>
                  </a:lnTo>
                  <a:lnTo>
                    <a:pt x="1563165" y="1698076"/>
                  </a:lnTo>
                  <a:lnTo>
                    <a:pt x="1578614" y="1686138"/>
                  </a:lnTo>
                  <a:lnTo>
                    <a:pt x="1594063" y="1674200"/>
                  </a:lnTo>
                  <a:lnTo>
                    <a:pt x="1608810" y="1661560"/>
                  </a:lnTo>
                  <a:lnTo>
                    <a:pt x="1623557" y="1648919"/>
                  </a:lnTo>
                  <a:lnTo>
                    <a:pt x="1637601" y="1635577"/>
                  </a:lnTo>
                  <a:lnTo>
                    <a:pt x="1651646" y="1622235"/>
                  </a:lnTo>
                  <a:lnTo>
                    <a:pt x="1665691" y="1607488"/>
                  </a:lnTo>
                  <a:lnTo>
                    <a:pt x="1678331" y="1593443"/>
                  </a:lnTo>
                  <a:lnTo>
                    <a:pt x="1691673" y="1578696"/>
                  </a:lnTo>
                  <a:lnTo>
                    <a:pt x="1703611" y="1564652"/>
                  </a:lnTo>
                  <a:lnTo>
                    <a:pt x="1716251" y="1548501"/>
                  </a:lnTo>
                  <a:lnTo>
                    <a:pt x="1728189" y="1533754"/>
                  </a:lnTo>
                  <a:lnTo>
                    <a:pt x="1739425" y="1516900"/>
                  </a:lnTo>
                  <a:lnTo>
                    <a:pt x="1750660" y="1501451"/>
                  </a:lnTo>
                  <a:lnTo>
                    <a:pt x="1761194" y="1485300"/>
                  </a:lnTo>
                  <a:lnTo>
                    <a:pt x="1771727" y="1468446"/>
                  </a:lnTo>
                  <a:lnTo>
                    <a:pt x="1781559" y="1451593"/>
                  </a:lnTo>
                  <a:lnTo>
                    <a:pt x="1791390" y="1434037"/>
                  </a:lnTo>
                  <a:lnTo>
                    <a:pt x="1801221" y="1417183"/>
                  </a:lnTo>
                  <a:lnTo>
                    <a:pt x="1809648" y="1399628"/>
                  </a:lnTo>
                  <a:lnTo>
                    <a:pt x="1817372" y="1382072"/>
                  </a:lnTo>
                  <a:lnTo>
                    <a:pt x="1825799" y="1363814"/>
                  </a:lnTo>
                  <a:lnTo>
                    <a:pt x="1833524" y="1344854"/>
                  </a:lnTo>
                  <a:lnTo>
                    <a:pt x="1839844" y="1326596"/>
                  </a:lnTo>
                  <a:lnTo>
                    <a:pt x="1846866" y="1307636"/>
                  </a:lnTo>
                  <a:lnTo>
                    <a:pt x="1852484" y="1288675"/>
                  </a:lnTo>
                  <a:lnTo>
                    <a:pt x="1858804" y="1269715"/>
                  </a:lnTo>
                  <a:lnTo>
                    <a:pt x="1863720" y="1250053"/>
                  </a:lnTo>
                  <a:lnTo>
                    <a:pt x="1868635" y="1230390"/>
                  </a:lnTo>
                  <a:lnTo>
                    <a:pt x="1872848" y="1210728"/>
                  </a:lnTo>
                  <a:lnTo>
                    <a:pt x="1876360" y="1191065"/>
                  </a:lnTo>
                  <a:lnTo>
                    <a:pt x="1880573" y="1170701"/>
                  </a:lnTo>
                  <a:lnTo>
                    <a:pt x="1883382" y="1150336"/>
                  </a:lnTo>
                  <a:lnTo>
                    <a:pt x="1885489" y="1129971"/>
                  </a:lnTo>
                  <a:lnTo>
                    <a:pt x="1886893" y="1110309"/>
                  </a:lnTo>
                  <a:lnTo>
                    <a:pt x="1889000" y="1089242"/>
                  </a:lnTo>
                  <a:lnTo>
                    <a:pt x="1889702" y="1068175"/>
                  </a:lnTo>
                  <a:lnTo>
                    <a:pt x="1889702" y="1047108"/>
                  </a:lnTo>
                  <a:lnTo>
                    <a:pt x="1889960" y="1047108"/>
                  </a:lnTo>
                  <a:lnTo>
                    <a:pt x="1889960" y="0"/>
                  </a:lnTo>
                  <a:lnTo>
                    <a:pt x="2154443" y="0"/>
                  </a:lnTo>
                  <a:lnTo>
                    <a:pt x="2154443" y="1047108"/>
                  </a:lnTo>
                  <a:lnTo>
                    <a:pt x="2153741" y="1074495"/>
                  </a:lnTo>
                  <a:lnTo>
                    <a:pt x="2153039" y="1102584"/>
                  </a:lnTo>
                  <a:lnTo>
                    <a:pt x="2151634" y="1129971"/>
                  </a:lnTo>
                  <a:lnTo>
                    <a:pt x="2148123" y="1157358"/>
                  </a:lnTo>
                  <a:lnTo>
                    <a:pt x="2145314" y="1184043"/>
                  </a:lnTo>
                  <a:lnTo>
                    <a:pt x="2141803" y="1210728"/>
                  </a:lnTo>
                  <a:lnTo>
                    <a:pt x="2136887" y="1238115"/>
                  </a:lnTo>
                  <a:lnTo>
                    <a:pt x="2132674" y="1264097"/>
                  </a:lnTo>
                  <a:lnTo>
                    <a:pt x="2127056" y="1290080"/>
                  </a:lnTo>
                  <a:lnTo>
                    <a:pt x="2120034" y="1316765"/>
                  </a:lnTo>
                  <a:lnTo>
                    <a:pt x="2113012" y="1342045"/>
                  </a:lnTo>
                  <a:lnTo>
                    <a:pt x="2105989" y="1367325"/>
                  </a:lnTo>
                  <a:lnTo>
                    <a:pt x="2097562" y="1393308"/>
                  </a:lnTo>
                  <a:lnTo>
                    <a:pt x="2088434" y="1417886"/>
                  </a:lnTo>
                  <a:lnTo>
                    <a:pt x="2079305" y="1442464"/>
                  </a:lnTo>
                  <a:lnTo>
                    <a:pt x="2070176" y="1466340"/>
                  </a:lnTo>
                  <a:lnTo>
                    <a:pt x="2059642" y="1490215"/>
                  </a:lnTo>
                  <a:lnTo>
                    <a:pt x="2048406" y="1514091"/>
                  </a:lnTo>
                  <a:lnTo>
                    <a:pt x="2036468" y="1537265"/>
                  </a:lnTo>
                  <a:lnTo>
                    <a:pt x="2024531" y="1560438"/>
                  </a:lnTo>
                  <a:lnTo>
                    <a:pt x="2011188" y="1582910"/>
                  </a:lnTo>
                  <a:lnTo>
                    <a:pt x="1997846" y="1605381"/>
                  </a:lnTo>
                  <a:lnTo>
                    <a:pt x="1984503" y="1627853"/>
                  </a:lnTo>
                  <a:lnTo>
                    <a:pt x="1970459" y="1649622"/>
                  </a:lnTo>
                  <a:lnTo>
                    <a:pt x="1955010" y="1670689"/>
                  </a:lnTo>
                  <a:lnTo>
                    <a:pt x="1940263" y="1691755"/>
                  </a:lnTo>
                  <a:lnTo>
                    <a:pt x="1924814" y="1712120"/>
                  </a:lnTo>
                  <a:lnTo>
                    <a:pt x="1907960" y="1731783"/>
                  </a:lnTo>
                  <a:lnTo>
                    <a:pt x="1891809" y="1752147"/>
                  </a:lnTo>
                  <a:lnTo>
                    <a:pt x="1874253" y="1771810"/>
                  </a:lnTo>
                  <a:lnTo>
                    <a:pt x="1856697" y="1790770"/>
                  </a:lnTo>
                  <a:lnTo>
                    <a:pt x="1838439" y="1809028"/>
                  </a:lnTo>
                  <a:lnTo>
                    <a:pt x="1820883" y="1827286"/>
                  </a:lnTo>
                  <a:lnTo>
                    <a:pt x="1801221" y="1844139"/>
                  </a:lnTo>
                  <a:lnTo>
                    <a:pt x="1781559" y="1861695"/>
                  </a:lnTo>
                  <a:lnTo>
                    <a:pt x="1761896" y="1877846"/>
                  </a:lnTo>
                  <a:lnTo>
                    <a:pt x="1742234" y="1894700"/>
                  </a:lnTo>
                  <a:lnTo>
                    <a:pt x="1721869" y="1910149"/>
                  </a:lnTo>
                  <a:lnTo>
                    <a:pt x="1700802" y="1926300"/>
                  </a:lnTo>
                  <a:lnTo>
                    <a:pt x="1679033" y="1940345"/>
                  </a:lnTo>
                  <a:lnTo>
                    <a:pt x="1657264" y="1954390"/>
                  </a:lnTo>
                  <a:lnTo>
                    <a:pt x="1635495" y="1968434"/>
                  </a:lnTo>
                  <a:lnTo>
                    <a:pt x="1613023" y="1981074"/>
                  </a:lnTo>
                  <a:lnTo>
                    <a:pt x="1590552" y="1994417"/>
                  </a:lnTo>
                  <a:lnTo>
                    <a:pt x="1567378" y="2007057"/>
                  </a:lnTo>
                  <a:lnTo>
                    <a:pt x="1544205" y="2018292"/>
                  </a:lnTo>
                  <a:lnTo>
                    <a:pt x="1520329" y="2029528"/>
                  </a:lnTo>
                  <a:lnTo>
                    <a:pt x="1496453" y="2040062"/>
                  </a:lnTo>
                  <a:lnTo>
                    <a:pt x="1471875" y="2049191"/>
                  </a:lnTo>
                  <a:lnTo>
                    <a:pt x="1447999" y="2059022"/>
                  </a:lnTo>
                  <a:lnTo>
                    <a:pt x="1422017" y="2067449"/>
                  </a:lnTo>
                  <a:lnTo>
                    <a:pt x="1397439" y="2075875"/>
                  </a:lnTo>
                  <a:lnTo>
                    <a:pt x="1372159" y="2082898"/>
                  </a:lnTo>
                  <a:lnTo>
                    <a:pt x="1346176" y="2090622"/>
                  </a:lnTo>
                  <a:lnTo>
                    <a:pt x="1320194" y="2096942"/>
                  </a:lnTo>
                  <a:lnTo>
                    <a:pt x="1294211" y="2102560"/>
                  </a:lnTo>
                  <a:lnTo>
                    <a:pt x="1267526" y="2108178"/>
                  </a:lnTo>
                  <a:lnTo>
                    <a:pt x="1240842" y="2111689"/>
                  </a:lnTo>
                  <a:lnTo>
                    <a:pt x="1214157" y="2115902"/>
                  </a:lnTo>
                  <a:lnTo>
                    <a:pt x="1187472" y="2119414"/>
                  </a:lnTo>
                  <a:lnTo>
                    <a:pt x="1159383" y="2121520"/>
                  </a:lnTo>
                  <a:lnTo>
                    <a:pt x="1132698" y="2122925"/>
                  </a:lnTo>
                  <a:lnTo>
                    <a:pt x="1104609" y="2124329"/>
                  </a:lnTo>
                  <a:lnTo>
                    <a:pt x="1077222" y="2124329"/>
                  </a:lnTo>
                  <a:lnTo>
                    <a:pt x="1049133" y="2124329"/>
                  </a:lnTo>
                  <a:lnTo>
                    <a:pt x="1021746" y="2122925"/>
                  </a:lnTo>
                  <a:lnTo>
                    <a:pt x="994359" y="2121520"/>
                  </a:lnTo>
                  <a:lnTo>
                    <a:pt x="966972" y="2119414"/>
                  </a:lnTo>
                  <a:lnTo>
                    <a:pt x="939585" y="2115902"/>
                  </a:lnTo>
                  <a:lnTo>
                    <a:pt x="912900" y="2111689"/>
                  </a:lnTo>
                  <a:lnTo>
                    <a:pt x="886215" y="2108178"/>
                  </a:lnTo>
                  <a:lnTo>
                    <a:pt x="860233" y="2102560"/>
                  </a:lnTo>
                  <a:lnTo>
                    <a:pt x="833548" y="2096942"/>
                  </a:lnTo>
                  <a:lnTo>
                    <a:pt x="807566" y="2090622"/>
                  </a:lnTo>
                  <a:lnTo>
                    <a:pt x="782285" y="2082898"/>
                  </a:lnTo>
                  <a:lnTo>
                    <a:pt x="757005" y="2075875"/>
                  </a:lnTo>
                  <a:lnTo>
                    <a:pt x="731022" y="2067449"/>
                  </a:lnTo>
                  <a:lnTo>
                    <a:pt x="706444" y="2059022"/>
                  </a:lnTo>
                  <a:lnTo>
                    <a:pt x="681866" y="2049191"/>
                  </a:lnTo>
                  <a:lnTo>
                    <a:pt x="657991" y="2040062"/>
                  </a:lnTo>
                  <a:lnTo>
                    <a:pt x="633412" y="2029528"/>
                  </a:lnTo>
                  <a:lnTo>
                    <a:pt x="610239" y="2018292"/>
                  </a:lnTo>
                  <a:lnTo>
                    <a:pt x="587065" y="2007057"/>
                  </a:lnTo>
                  <a:lnTo>
                    <a:pt x="563892" y="1994417"/>
                  </a:lnTo>
                  <a:lnTo>
                    <a:pt x="540718" y="1981074"/>
                  </a:lnTo>
                  <a:lnTo>
                    <a:pt x="518247" y="1968434"/>
                  </a:lnTo>
                  <a:lnTo>
                    <a:pt x="496478" y="1954390"/>
                  </a:lnTo>
                  <a:lnTo>
                    <a:pt x="474708" y="1940345"/>
                  </a:lnTo>
                  <a:lnTo>
                    <a:pt x="453642" y="1926300"/>
                  </a:lnTo>
                  <a:lnTo>
                    <a:pt x="432575" y="1910149"/>
                  </a:lnTo>
                  <a:lnTo>
                    <a:pt x="411508" y="1894700"/>
                  </a:lnTo>
                  <a:lnTo>
                    <a:pt x="391143" y="1877846"/>
                  </a:lnTo>
                  <a:lnTo>
                    <a:pt x="372183" y="1861695"/>
                  </a:lnTo>
                  <a:lnTo>
                    <a:pt x="352520" y="1844139"/>
                  </a:lnTo>
                  <a:lnTo>
                    <a:pt x="333560" y="1827286"/>
                  </a:lnTo>
                  <a:lnTo>
                    <a:pt x="315302" y="1809028"/>
                  </a:lnTo>
                  <a:lnTo>
                    <a:pt x="297044" y="1790770"/>
                  </a:lnTo>
                  <a:lnTo>
                    <a:pt x="278786" y="1771810"/>
                  </a:lnTo>
                  <a:lnTo>
                    <a:pt x="262635" y="1752147"/>
                  </a:lnTo>
                  <a:lnTo>
                    <a:pt x="245781" y="1731783"/>
                  </a:lnTo>
                  <a:lnTo>
                    <a:pt x="229630" y="1712120"/>
                  </a:lnTo>
                  <a:lnTo>
                    <a:pt x="214181" y="1691755"/>
                  </a:lnTo>
                  <a:lnTo>
                    <a:pt x="198030" y="1670689"/>
                  </a:lnTo>
                  <a:lnTo>
                    <a:pt x="183283" y="1649622"/>
                  </a:lnTo>
                  <a:lnTo>
                    <a:pt x="169238" y="1627853"/>
                  </a:lnTo>
                  <a:lnTo>
                    <a:pt x="155896" y="1605381"/>
                  </a:lnTo>
                  <a:lnTo>
                    <a:pt x="141851" y="1582910"/>
                  </a:lnTo>
                  <a:lnTo>
                    <a:pt x="129211" y="1560438"/>
                  </a:lnTo>
                  <a:lnTo>
                    <a:pt x="117273" y="1537265"/>
                  </a:lnTo>
                  <a:lnTo>
                    <a:pt x="106038" y="1514091"/>
                  </a:lnTo>
                  <a:lnTo>
                    <a:pt x="94802" y="1490215"/>
                  </a:lnTo>
                  <a:lnTo>
                    <a:pt x="84269" y="1466340"/>
                  </a:lnTo>
                  <a:lnTo>
                    <a:pt x="73735" y="1442464"/>
                  </a:lnTo>
                  <a:lnTo>
                    <a:pt x="65308" y="1417886"/>
                  </a:lnTo>
                  <a:lnTo>
                    <a:pt x="56179" y="1393308"/>
                  </a:lnTo>
                  <a:lnTo>
                    <a:pt x="47753" y="1367325"/>
                  </a:lnTo>
                  <a:lnTo>
                    <a:pt x="40028" y="1342045"/>
                  </a:lnTo>
                  <a:lnTo>
                    <a:pt x="33708" y="1316765"/>
                  </a:lnTo>
                  <a:lnTo>
                    <a:pt x="26686" y="1290080"/>
                  </a:lnTo>
                  <a:lnTo>
                    <a:pt x="21770" y="1264097"/>
                  </a:lnTo>
                  <a:lnTo>
                    <a:pt x="16152" y="1238115"/>
                  </a:lnTo>
                  <a:lnTo>
                    <a:pt x="11939" y="1210728"/>
                  </a:lnTo>
                  <a:lnTo>
                    <a:pt x="8428" y="1184043"/>
                  </a:lnTo>
                  <a:lnTo>
                    <a:pt x="4917" y="1157358"/>
                  </a:lnTo>
                  <a:lnTo>
                    <a:pt x="2810" y="1129971"/>
                  </a:lnTo>
                  <a:lnTo>
                    <a:pt x="703" y="1102584"/>
                  </a:lnTo>
                  <a:lnTo>
                    <a:pt x="1" y="1074495"/>
                  </a:lnTo>
                  <a:lnTo>
                    <a:pt x="1" y="1047108"/>
                  </a:lnTo>
                  <a:lnTo>
                    <a:pt x="0" y="1047108"/>
                  </a:lnTo>
                  <a:close/>
                </a:path>
              </a:pathLst>
            </a:cu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BA4CB4E7-3A23-42FC-9E50-79728722C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075" y="2357250"/>
              <a:ext cx="1795315" cy="897365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3BF8F02A-08C5-4BFE-B82C-8EECA024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966" y="3254615"/>
              <a:ext cx="1794730" cy="897365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: Shape 7">
              <a:extLst>
                <a:ext uri="{FF2B5EF4-FFF2-40B4-BE49-F238E27FC236}">
                  <a16:creationId xmlns:a16="http://schemas.microsoft.com/office/drawing/2014/main" id="{AA734231-B789-4E68-A75F-29AAD292F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241" y="2357250"/>
              <a:ext cx="1795314" cy="897365"/>
            </a:xfrm>
            <a:custGeom>
              <a:avLst/>
              <a:gdLst>
                <a:gd name="T0" fmla="*/ 1624 w 3069"/>
                <a:gd name="T1" fmla="*/ 381 h 1534"/>
                <a:gd name="T2" fmla="*/ 1768 w 3069"/>
                <a:gd name="T3" fmla="*/ 400 h 1534"/>
                <a:gd name="T4" fmla="*/ 1906 w 3069"/>
                <a:gd name="T5" fmla="*/ 437 h 1534"/>
                <a:gd name="T6" fmla="*/ 2036 w 3069"/>
                <a:gd name="T7" fmla="*/ 490 h 1534"/>
                <a:gd name="T8" fmla="*/ 2159 w 3069"/>
                <a:gd name="T9" fmla="*/ 559 h 1534"/>
                <a:gd name="T10" fmla="*/ 2271 w 3069"/>
                <a:gd name="T11" fmla="*/ 641 h 1534"/>
                <a:gd name="T12" fmla="*/ 2372 w 3069"/>
                <a:gd name="T13" fmla="*/ 736 h 1534"/>
                <a:gd name="T14" fmla="*/ 2462 w 3069"/>
                <a:gd name="T15" fmla="*/ 841 h 1534"/>
                <a:gd name="T16" fmla="*/ 2538 w 3069"/>
                <a:gd name="T17" fmla="*/ 958 h 1534"/>
                <a:gd name="T18" fmla="*/ 2601 w 3069"/>
                <a:gd name="T19" fmla="*/ 1083 h 1534"/>
                <a:gd name="T20" fmla="*/ 2648 w 3069"/>
                <a:gd name="T21" fmla="*/ 1217 h 1534"/>
                <a:gd name="T22" fmla="*/ 2679 w 3069"/>
                <a:gd name="T23" fmla="*/ 1358 h 1534"/>
                <a:gd name="T24" fmla="*/ 2692 w 3069"/>
                <a:gd name="T25" fmla="*/ 1504 h 1534"/>
                <a:gd name="T26" fmla="*/ 3067 w 3069"/>
                <a:gd name="T27" fmla="*/ 1455 h 1534"/>
                <a:gd name="T28" fmla="*/ 3045 w 3069"/>
                <a:gd name="T29" fmla="*/ 1262 h 1534"/>
                <a:gd name="T30" fmla="*/ 3000 w 3069"/>
                <a:gd name="T31" fmla="*/ 1078 h 1534"/>
                <a:gd name="T32" fmla="*/ 2933 w 3069"/>
                <a:gd name="T33" fmla="*/ 903 h 1534"/>
                <a:gd name="T34" fmla="*/ 2846 w 3069"/>
                <a:gd name="T35" fmla="*/ 739 h 1534"/>
                <a:gd name="T36" fmla="*/ 2742 w 3069"/>
                <a:gd name="T37" fmla="*/ 587 h 1534"/>
                <a:gd name="T38" fmla="*/ 2619 w 3069"/>
                <a:gd name="T39" fmla="*/ 449 h 1534"/>
                <a:gd name="T40" fmla="*/ 2482 w 3069"/>
                <a:gd name="T41" fmla="*/ 327 h 1534"/>
                <a:gd name="T42" fmla="*/ 2330 w 3069"/>
                <a:gd name="T43" fmla="*/ 222 h 1534"/>
                <a:gd name="T44" fmla="*/ 2166 w 3069"/>
                <a:gd name="T45" fmla="*/ 135 h 1534"/>
                <a:gd name="T46" fmla="*/ 1990 w 3069"/>
                <a:gd name="T47" fmla="*/ 69 h 1534"/>
                <a:gd name="T48" fmla="*/ 1806 w 3069"/>
                <a:gd name="T49" fmla="*/ 23 h 1534"/>
                <a:gd name="T50" fmla="*/ 1614 w 3069"/>
                <a:gd name="T51" fmla="*/ 2 h 1534"/>
                <a:gd name="T52" fmla="*/ 1455 w 3069"/>
                <a:gd name="T53" fmla="*/ 2 h 1534"/>
                <a:gd name="T54" fmla="*/ 1263 w 3069"/>
                <a:gd name="T55" fmla="*/ 23 h 1534"/>
                <a:gd name="T56" fmla="*/ 1079 w 3069"/>
                <a:gd name="T57" fmla="*/ 69 h 1534"/>
                <a:gd name="T58" fmla="*/ 903 w 3069"/>
                <a:gd name="T59" fmla="*/ 135 h 1534"/>
                <a:gd name="T60" fmla="*/ 739 w 3069"/>
                <a:gd name="T61" fmla="*/ 222 h 1534"/>
                <a:gd name="T62" fmla="*/ 587 w 3069"/>
                <a:gd name="T63" fmla="*/ 327 h 1534"/>
                <a:gd name="T64" fmla="*/ 450 w 3069"/>
                <a:gd name="T65" fmla="*/ 449 h 1534"/>
                <a:gd name="T66" fmla="*/ 327 w 3069"/>
                <a:gd name="T67" fmla="*/ 587 h 1534"/>
                <a:gd name="T68" fmla="*/ 223 w 3069"/>
                <a:gd name="T69" fmla="*/ 739 h 1534"/>
                <a:gd name="T70" fmla="*/ 135 w 3069"/>
                <a:gd name="T71" fmla="*/ 903 h 1534"/>
                <a:gd name="T72" fmla="*/ 69 w 3069"/>
                <a:gd name="T73" fmla="*/ 1078 h 1534"/>
                <a:gd name="T74" fmla="*/ 25 w 3069"/>
                <a:gd name="T75" fmla="*/ 1262 h 1534"/>
                <a:gd name="T76" fmla="*/ 2 w 3069"/>
                <a:gd name="T77" fmla="*/ 1455 h 1534"/>
                <a:gd name="T78" fmla="*/ 377 w 3069"/>
                <a:gd name="T79" fmla="*/ 1504 h 1534"/>
                <a:gd name="T80" fmla="*/ 390 w 3069"/>
                <a:gd name="T81" fmla="*/ 1358 h 1534"/>
                <a:gd name="T82" fmla="*/ 421 w 3069"/>
                <a:gd name="T83" fmla="*/ 1217 h 1534"/>
                <a:gd name="T84" fmla="*/ 468 w 3069"/>
                <a:gd name="T85" fmla="*/ 1083 h 1534"/>
                <a:gd name="T86" fmla="*/ 531 w 3069"/>
                <a:gd name="T87" fmla="*/ 958 h 1534"/>
                <a:gd name="T88" fmla="*/ 608 w 3069"/>
                <a:gd name="T89" fmla="*/ 841 h 1534"/>
                <a:gd name="T90" fmla="*/ 697 w 3069"/>
                <a:gd name="T91" fmla="*/ 736 h 1534"/>
                <a:gd name="T92" fmla="*/ 798 w 3069"/>
                <a:gd name="T93" fmla="*/ 641 h 1534"/>
                <a:gd name="T94" fmla="*/ 910 w 3069"/>
                <a:gd name="T95" fmla="*/ 559 h 1534"/>
                <a:gd name="T96" fmla="*/ 1033 w 3069"/>
                <a:gd name="T97" fmla="*/ 490 h 1534"/>
                <a:gd name="T98" fmla="*/ 1163 w 3069"/>
                <a:gd name="T99" fmla="*/ 437 h 1534"/>
                <a:gd name="T100" fmla="*/ 1302 w 3069"/>
                <a:gd name="T101" fmla="*/ 400 h 1534"/>
                <a:gd name="T102" fmla="*/ 1446 w 3069"/>
                <a:gd name="T103" fmla="*/ 381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9" h="1534">
                  <a:moveTo>
                    <a:pt x="1534" y="376"/>
                  </a:moveTo>
                  <a:lnTo>
                    <a:pt x="1534" y="376"/>
                  </a:lnTo>
                  <a:lnTo>
                    <a:pt x="1564" y="377"/>
                  </a:lnTo>
                  <a:lnTo>
                    <a:pt x="1594" y="378"/>
                  </a:lnTo>
                  <a:lnTo>
                    <a:pt x="1624" y="381"/>
                  </a:lnTo>
                  <a:lnTo>
                    <a:pt x="1652" y="383"/>
                  </a:lnTo>
                  <a:lnTo>
                    <a:pt x="1682" y="386"/>
                  </a:lnTo>
                  <a:lnTo>
                    <a:pt x="1711" y="390"/>
                  </a:lnTo>
                  <a:lnTo>
                    <a:pt x="1740" y="394"/>
                  </a:lnTo>
                  <a:lnTo>
                    <a:pt x="1768" y="400"/>
                  </a:lnTo>
                  <a:lnTo>
                    <a:pt x="1796" y="406"/>
                  </a:lnTo>
                  <a:lnTo>
                    <a:pt x="1824" y="414"/>
                  </a:lnTo>
                  <a:lnTo>
                    <a:pt x="1852" y="421"/>
                  </a:lnTo>
                  <a:lnTo>
                    <a:pt x="1878" y="429"/>
                  </a:lnTo>
                  <a:lnTo>
                    <a:pt x="1906" y="437"/>
                  </a:lnTo>
                  <a:lnTo>
                    <a:pt x="1933" y="447"/>
                  </a:lnTo>
                  <a:lnTo>
                    <a:pt x="1958" y="457"/>
                  </a:lnTo>
                  <a:lnTo>
                    <a:pt x="1985" y="468"/>
                  </a:lnTo>
                  <a:lnTo>
                    <a:pt x="2011" y="479"/>
                  </a:lnTo>
                  <a:lnTo>
                    <a:pt x="2036" y="490"/>
                  </a:lnTo>
                  <a:lnTo>
                    <a:pt x="2062" y="503"/>
                  </a:lnTo>
                  <a:lnTo>
                    <a:pt x="2086" y="516"/>
                  </a:lnTo>
                  <a:lnTo>
                    <a:pt x="2111" y="530"/>
                  </a:lnTo>
                  <a:lnTo>
                    <a:pt x="2134" y="545"/>
                  </a:lnTo>
                  <a:lnTo>
                    <a:pt x="2159" y="559"/>
                  </a:lnTo>
                  <a:lnTo>
                    <a:pt x="2181" y="575"/>
                  </a:lnTo>
                  <a:lnTo>
                    <a:pt x="2205" y="591"/>
                  </a:lnTo>
                  <a:lnTo>
                    <a:pt x="2227" y="607"/>
                  </a:lnTo>
                  <a:lnTo>
                    <a:pt x="2249" y="624"/>
                  </a:lnTo>
                  <a:lnTo>
                    <a:pt x="2271" y="641"/>
                  </a:lnTo>
                  <a:lnTo>
                    <a:pt x="2292" y="659"/>
                  </a:lnTo>
                  <a:lnTo>
                    <a:pt x="2312" y="677"/>
                  </a:lnTo>
                  <a:lnTo>
                    <a:pt x="2333" y="696"/>
                  </a:lnTo>
                  <a:lnTo>
                    <a:pt x="2353" y="715"/>
                  </a:lnTo>
                  <a:lnTo>
                    <a:pt x="2372" y="736"/>
                  </a:lnTo>
                  <a:lnTo>
                    <a:pt x="2391" y="756"/>
                  </a:lnTo>
                  <a:lnTo>
                    <a:pt x="2409" y="777"/>
                  </a:lnTo>
                  <a:lnTo>
                    <a:pt x="2427" y="797"/>
                  </a:lnTo>
                  <a:lnTo>
                    <a:pt x="2445" y="820"/>
                  </a:lnTo>
                  <a:lnTo>
                    <a:pt x="2462" y="841"/>
                  </a:lnTo>
                  <a:lnTo>
                    <a:pt x="2479" y="865"/>
                  </a:lnTo>
                  <a:lnTo>
                    <a:pt x="2495" y="887"/>
                  </a:lnTo>
                  <a:lnTo>
                    <a:pt x="2510" y="910"/>
                  </a:lnTo>
                  <a:lnTo>
                    <a:pt x="2524" y="934"/>
                  </a:lnTo>
                  <a:lnTo>
                    <a:pt x="2538" y="958"/>
                  </a:lnTo>
                  <a:lnTo>
                    <a:pt x="2552" y="983"/>
                  </a:lnTo>
                  <a:lnTo>
                    <a:pt x="2565" y="1007"/>
                  </a:lnTo>
                  <a:lnTo>
                    <a:pt x="2578" y="1032"/>
                  </a:lnTo>
                  <a:lnTo>
                    <a:pt x="2589" y="1057"/>
                  </a:lnTo>
                  <a:lnTo>
                    <a:pt x="2601" y="1083"/>
                  </a:lnTo>
                  <a:lnTo>
                    <a:pt x="2612" y="1110"/>
                  </a:lnTo>
                  <a:lnTo>
                    <a:pt x="2621" y="1136"/>
                  </a:lnTo>
                  <a:lnTo>
                    <a:pt x="2631" y="1163"/>
                  </a:lnTo>
                  <a:lnTo>
                    <a:pt x="2640" y="1190"/>
                  </a:lnTo>
                  <a:lnTo>
                    <a:pt x="2648" y="1217"/>
                  </a:lnTo>
                  <a:lnTo>
                    <a:pt x="2656" y="1245"/>
                  </a:lnTo>
                  <a:lnTo>
                    <a:pt x="2662" y="1273"/>
                  </a:lnTo>
                  <a:lnTo>
                    <a:pt x="2668" y="1301"/>
                  </a:lnTo>
                  <a:lnTo>
                    <a:pt x="2674" y="1329"/>
                  </a:lnTo>
                  <a:lnTo>
                    <a:pt x="2679" y="1358"/>
                  </a:lnTo>
                  <a:lnTo>
                    <a:pt x="2682" y="1387"/>
                  </a:lnTo>
                  <a:lnTo>
                    <a:pt x="2685" y="1416"/>
                  </a:lnTo>
                  <a:lnTo>
                    <a:pt x="2689" y="1444"/>
                  </a:lnTo>
                  <a:lnTo>
                    <a:pt x="2691" y="1474"/>
                  </a:lnTo>
                  <a:lnTo>
                    <a:pt x="2692" y="1504"/>
                  </a:lnTo>
                  <a:lnTo>
                    <a:pt x="2692" y="1534"/>
                  </a:lnTo>
                  <a:lnTo>
                    <a:pt x="3069" y="1534"/>
                  </a:lnTo>
                  <a:lnTo>
                    <a:pt x="3069" y="1534"/>
                  </a:lnTo>
                  <a:lnTo>
                    <a:pt x="3068" y="1495"/>
                  </a:lnTo>
                  <a:lnTo>
                    <a:pt x="3067" y="1455"/>
                  </a:lnTo>
                  <a:lnTo>
                    <a:pt x="3064" y="1416"/>
                  </a:lnTo>
                  <a:lnTo>
                    <a:pt x="3061" y="1377"/>
                  </a:lnTo>
                  <a:lnTo>
                    <a:pt x="3056" y="1339"/>
                  </a:lnTo>
                  <a:lnTo>
                    <a:pt x="3051" y="1301"/>
                  </a:lnTo>
                  <a:lnTo>
                    <a:pt x="3045" y="1262"/>
                  </a:lnTo>
                  <a:lnTo>
                    <a:pt x="3037" y="1225"/>
                  </a:lnTo>
                  <a:lnTo>
                    <a:pt x="3030" y="1188"/>
                  </a:lnTo>
                  <a:lnTo>
                    <a:pt x="3020" y="1150"/>
                  </a:lnTo>
                  <a:lnTo>
                    <a:pt x="3011" y="1114"/>
                  </a:lnTo>
                  <a:lnTo>
                    <a:pt x="3000" y="1078"/>
                  </a:lnTo>
                  <a:lnTo>
                    <a:pt x="2988" y="1041"/>
                  </a:lnTo>
                  <a:lnTo>
                    <a:pt x="2975" y="1006"/>
                  </a:lnTo>
                  <a:lnTo>
                    <a:pt x="2963" y="971"/>
                  </a:lnTo>
                  <a:lnTo>
                    <a:pt x="2948" y="937"/>
                  </a:lnTo>
                  <a:lnTo>
                    <a:pt x="2933" y="903"/>
                  </a:lnTo>
                  <a:lnTo>
                    <a:pt x="2918" y="869"/>
                  </a:lnTo>
                  <a:lnTo>
                    <a:pt x="2901" y="836"/>
                  </a:lnTo>
                  <a:lnTo>
                    <a:pt x="2884" y="803"/>
                  </a:lnTo>
                  <a:lnTo>
                    <a:pt x="2866" y="771"/>
                  </a:lnTo>
                  <a:lnTo>
                    <a:pt x="2846" y="739"/>
                  </a:lnTo>
                  <a:lnTo>
                    <a:pt x="2827" y="707"/>
                  </a:lnTo>
                  <a:lnTo>
                    <a:pt x="2807" y="676"/>
                  </a:lnTo>
                  <a:lnTo>
                    <a:pt x="2786" y="646"/>
                  </a:lnTo>
                  <a:lnTo>
                    <a:pt x="2764" y="616"/>
                  </a:lnTo>
                  <a:lnTo>
                    <a:pt x="2742" y="587"/>
                  </a:lnTo>
                  <a:lnTo>
                    <a:pt x="2718" y="559"/>
                  </a:lnTo>
                  <a:lnTo>
                    <a:pt x="2695" y="530"/>
                  </a:lnTo>
                  <a:lnTo>
                    <a:pt x="2671" y="502"/>
                  </a:lnTo>
                  <a:lnTo>
                    <a:pt x="2645" y="475"/>
                  </a:lnTo>
                  <a:lnTo>
                    <a:pt x="2619" y="449"/>
                  </a:lnTo>
                  <a:lnTo>
                    <a:pt x="2593" y="423"/>
                  </a:lnTo>
                  <a:lnTo>
                    <a:pt x="2566" y="399"/>
                  </a:lnTo>
                  <a:lnTo>
                    <a:pt x="2538" y="374"/>
                  </a:lnTo>
                  <a:lnTo>
                    <a:pt x="2511" y="351"/>
                  </a:lnTo>
                  <a:lnTo>
                    <a:pt x="2482" y="327"/>
                  </a:lnTo>
                  <a:lnTo>
                    <a:pt x="2452" y="305"/>
                  </a:lnTo>
                  <a:lnTo>
                    <a:pt x="2423" y="282"/>
                  </a:lnTo>
                  <a:lnTo>
                    <a:pt x="2392" y="262"/>
                  </a:lnTo>
                  <a:lnTo>
                    <a:pt x="2361" y="242"/>
                  </a:lnTo>
                  <a:lnTo>
                    <a:pt x="2330" y="222"/>
                  </a:lnTo>
                  <a:lnTo>
                    <a:pt x="2298" y="204"/>
                  </a:lnTo>
                  <a:lnTo>
                    <a:pt x="2265" y="185"/>
                  </a:lnTo>
                  <a:lnTo>
                    <a:pt x="2233" y="167"/>
                  </a:lnTo>
                  <a:lnTo>
                    <a:pt x="2199" y="151"/>
                  </a:lnTo>
                  <a:lnTo>
                    <a:pt x="2166" y="135"/>
                  </a:lnTo>
                  <a:lnTo>
                    <a:pt x="2132" y="120"/>
                  </a:lnTo>
                  <a:lnTo>
                    <a:pt x="2097" y="107"/>
                  </a:lnTo>
                  <a:lnTo>
                    <a:pt x="2062" y="93"/>
                  </a:lnTo>
                  <a:lnTo>
                    <a:pt x="2027" y="81"/>
                  </a:lnTo>
                  <a:lnTo>
                    <a:pt x="1990" y="69"/>
                  </a:lnTo>
                  <a:lnTo>
                    <a:pt x="1954" y="59"/>
                  </a:lnTo>
                  <a:lnTo>
                    <a:pt x="1918" y="48"/>
                  </a:lnTo>
                  <a:lnTo>
                    <a:pt x="1881" y="39"/>
                  </a:lnTo>
                  <a:lnTo>
                    <a:pt x="1843" y="31"/>
                  </a:lnTo>
                  <a:lnTo>
                    <a:pt x="1806" y="23"/>
                  </a:lnTo>
                  <a:lnTo>
                    <a:pt x="1769" y="18"/>
                  </a:lnTo>
                  <a:lnTo>
                    <a:pt x="1730" y="12"/>
                  </a:lnTo>
                  <a:lnTo>
                    <a:pt x="1692" y="7"/>
                  </a:lnTo>
                  <a:lnTo>
                    <a:pt x="1652" y="4"/>
                  </a:lnTo>
                  <a:lnTo>
                    <a:pt x="1614" y="2"/>
                  </a:lnTo>
                  <a:lnTo>
                    <a:pt x="1575" y="0"/>
                  </a:lnTo>
                  <a:lnTo>
                    <a:pt x="1534" y="0"/>
                  </a:lnTo>
                  <a:lnTo>
                    <a:pt x="1534" y="0"/>
                  </a:lnTo>
                  <a:lnTo>
                    <a:pt x="1495" y="0"/>
                  </a:lnTo>
                  <a:lnTo>
                    <a:pt x="1455" y="2"/>
                  </a:lnTo>
                  <a:lnTo>
                    <a:pt x="1417" y="4"/>
                  </a:lnTo>
                  <a:lnTo>
                    <a:pt x="1377" y="7"/>
                  </a:lnTo>
                  <a:lnTo>
                    <a:pt x="1339" y="12"/>
                  </a:lnTo>
                  <a:lnTo>
                    <a:pt x="1301" y="18"/>
                  </a:lnTo>
                  <a:lnTo>
                    <a:pt x="1263" y="23"/>
                  </a:lnTo>
                  <a:lnTo>
                    <a:pt x="1225" y="31"/>
                  </a:lnTo>
                  <a:lnTo>
                    <a:pt x="1188" y="39"/>
                  </a:lnTo>
                  <a:lnTo>
                    <a:pt x="1151" y="48"/>
                  </a:lnTo>
                  <a:lnTo>
                    <a:pt x="1114" y="59"/>
                  </a:lnTo>
                  <a:lnTo>
                    <a:pt x="1079" y="69"/>
                  </a:lnTo>
                  <a:lnTo>
                    <a:pt x="1043" y="81"/>
                  </a:lnTo>
                  <a:lnTo>
                    <a:pt x="1007" y="93"/>
                  </a:lnTo>
                  <a:lnTo>
                    <a:pt x="972" y="107"/>
                  </a:lnTo>
                  <a:lnTo>
                    <a:pt x="937" y="120"/>
                  </a:lnTo>
                  <a:lnTo>
                    <a:pt x="903" y="135"/>
                  </a:lnTo>
                  <a:lnTo>
                    <a:pt x="870" y="151"/>
                  </a:lnTo>
                  <a:lnTo>
                    <a:pt x="836" y="167"/>
                  </a:lnTo>
                  <a:lnTo>
                    <a:pt x="803" y="185"/>
                  </a:lnTo>
                  <a:lnTo>
                    <a:pt x="771" y="204"/>
                  </a:lnTo>
                  <a:lnTo>
                    <a:pt x="739" y="222"/>
                  </a:lnTo>
                  <a:lnTo>
                    <a:pt x="708" y="242"/>
                  </a:lnTo>
                  <a:lnTo>
                    <a:pt x="677" y="262"/>
                  </a:lnTo>
                  <a:lnTo>
                    <a:pt x="646" y="282"/>
                  </a:lnTo>
                  <a:lnTo>
                    <a:pt x="616" y="305"/>
                  </a:lnTo>
                  <a:lnTo>
                    <a:pt x="587" y="327"/>
                  </a:lnTo>
                  <a:lnTo>
                    <a:pt x="559" y="351"/>
                  </a:lnTo>
                  <a:lnTo>
                    <a:pt x="531" y="374"/>
                  </a:lnTo>
                  <a:lnTo>
                    <a:pt x="503" y="399"/>
                  </a:lnTo>
                  <a:lnTo>
                    <a:pt x="477" y="423"/>
                  </a:lnTo>
                  <a:lnTo>
                    <a:pt x="450" y="449"/>
                  </a:lnTo>
                  <a:lnTo>
                    <a:pt x="424" y="475"/>
                  </a:lnTo>
                  <a:lnTo>
                    <a:pt x="399" y="502"/>
                  </a:lnTo>
                  <a:lnTo>
                    <a:pt x="374" y="530"/>
                  </a:lnTo>
                  <a:lnTo>
                    <a:pt x="351" y="559"/>
                  </a:lnTo>
                  <a:lnTo>
                    <a:pt x="327" y="587"/>
                  </a:lnTo>
                  <a:lnTo>
                    <a:pt x="305" y="616"/>
                  </a:lnTo>
                  <a:lnTo>
                    <a:pt x="284" y="646"/>
                  </a:lnTo>
                  <a:lnTo>
                    <a:pt x="262" y="676"/>
                  </a:lnTo>
                  <a:lnTo>
                    <a:pt x="242" y="707"/>
                  </a:lnTo>
                  <a:lnTo>
                    <a:pt x="223" y="739"/>
                  </a:lnTo>
                  <a:lnTo>
                    <a:pt x="204" y="771"/>
                  </a:lnTo>
                  <a:lnTo>
                    <a:pt x="185" y="803"/>
                  </a:lnTo>
                  <a:lnTo>
                    <a:pt x="168" y="836"/>
                  </a:lnTo>
                  <a:lnTo>
                    <a:pt x="151" y="869"/>
                  </a:lnTo>
                  <a:lnTo>
                    <a:pt x="135" y="903"/>
                  </a:lnTo>
                  <a:lnTo>
                    <a:pt x="120" y="937"/>
                  </a:lnTo>
                  <a:lnTo>
                    <a:pt x="107" y="971"/>
                  </a:lnTo>
                  <a:lnTo>
                    <a:pt x="94" y="1006"/>
                  </a:lnTo>
                  <a:lnTo>
                    <a:pt x="81" y="1041"/>
                  </a:lnTo>
                  <a:lnTo>
                    <a:pt x="69" y="1078"/>
                  </a:lnTo>
                  <a:lnTo>
                    <a:pt x="59" y="1114"/>
                  </a:lnTo>
                  <a:lnTo>
                    <a:pt x="49" y="1150"/>
                  </a:lnTo>
                  <a:lnTo>
                    <a:pt x="39" y="1188"/>
                  </a:lnTo>
                  <a:lnTo>
                    <a:pt x="32" y="1225"/>
                  </a:lnTo>
                  <a:lnTo>
                    <a:pt x="25" y="1262"/>
                  </a:lnTo>
                  <a:lnTo>
                    <a:pt x="18" y="1301"/>
                  </a:lnTo>
                  <a:lnTo>
                    <a:pt x="13" y="1339"/>
                  </a:lnTo>
                  <a:lnTo>
                    <a:pt x="9" y="1377"/>
                  </a:lnTo>
                  <a:lnTo>
                    <a:pt x="5" y="1416"/>
                  </a:lnTo>
                  <a:lnTo>
                    <a:pt x="2" y="1455"/>
                  </a:lnTo>
                  <a:lnTo>
                    <a:pt x="1" y="1495"/>
                  </a:lnTo>
                  <a:lnTo>
                    <a:pt x="0" y="1534"/>
                  </a:lnTo>
                  <a:lnTo>
                    <a:pt x="377" y="1534"/>
                  </a:lnTo>
                  <a:lnTo>
                    <a:pt x="377" y="1534"/>
                  </a:lnTo>
                  <a:lnTo>
                    <a:pt x="377" y="1504"/>
                  </a:lnTo>
                  <a:lnTo>
                    <a:pt x="378" y="1474"/>
                  </a:lnTo>
                  <a:lnTo>
                    <a:pt x="381" y="1444"/>
                  </a:lnTo>
                  <a:lnTo>
                    <a:pt x="383" y="1416"/>
                  </a:lnTo>
                  <a:lnTo>
                    <a:pt x="387" y="1387"/>
                  </a:lnTo>
                  <a:lnTo>
                    <a:pt x="390" y="1358"/>
                  </a:lnTo>
                  <a:lnTo>
                    <a:pt x="396" y="1329"/>
                  </a:lnTo>
                  <a:lnTo>
                    <a:pt x="401" y="1301"/>
                  </a:lnTo>
                  <a:lnTo>
                    <a:pt x="407" y="1273"/>
                  </a:lnTo>
                  <a:lnTo>
                    <a:pt x="414" y="1245"/>
                  </a:lnTo>
                  <a:lnTo>
                    <a:pt x="421" y="1217"/>
                  </a:lnTo>
                  <a:lnTo>
                    <a:pt x="430" y="1190"/>
                  </a:lnTo>
                  <a:lnTo>
                    <a:pt x="438" y="1163"/>
                  </a:lnTo>
                  <a:lnTo>
                    <a:pt x="448" y="1136"/>
                  </a:lnTo>
                  <a:lnTo>
                    <a:pt x="457" y="1110"/>
                  </a:lnTo>
                  <a:lnTo>
                    <a:pt x="468" y="1083"/>
                  </a:lnTo>
                  <a:lnTo>
                    <a:pt x="480" y="1057"/>
                  </a:lnTo>
                  <a:lnTo>
                    <a:pt x="491" y="1032"/>
                  </a:lnTo>
                  <a:lnTo>
                    <a:pt x="504" y="1007"/>
                  </a:lnTo>
                  <a:lnTo>
                    <a:pt x="517" y="983"/>
                  </a:lnTo>
                  <a:lnTo>
                    <a:pt x="531" y="958"/>
                  </a:lnTo>
                  <a:lnTo>
                    <a:pt x="545" y="934"/>
                  </a:lnTo>
                  <a:lnTo>
                    <a:pt x="560" y="910"/>
                  </a:lnTo>
                  <a:lnTo>
                    <a:pt x="575" y="887"/>
                  </a:lnTo>
                  <a:lnTo>
                    <a:pt x="591" y="865"/>
                  </a:lnTo>
                  <a:lnTo>
                    <a:pt x="608" y="841"/>
                  </a:lnTo>
                  <a:lnTo>
                    <a:pt x="624" y="820"/>
                  </a:lnTo>
                  <a:lnTo>
                    <a:pt x="642" y="797"/>
                  </a:lnTo>
                  <a:lnTo>
                    <a:pt x="660" y="777"/>
                  </a:lnTo>
                  <a:lnTo>
                    <a:pt x="678" y="756"/>
                  </a:lnTo>
                  <a:lnTo>
                    <a:pt x="697" y="736"/>
                  </a:lnTo>
                  <a:lnTo>
                    <a:pt x="716" y="715"/>
                  </a:lnTo>
                  <a:lnTo>
                    <a:pt x="736" y="696"/>
                  </a:lnTo>
                  <a:lnTo>
                    <a:pt x="757" y="677"/>
                  </a:lnTo>
                  <a:lnTo>
                    <a:pt x="777" y="659"/>
                  </a:lnTo>
                  <a:lnTo>
                    <a:pt x="798" y="641"/>
                  </a:lnTo>
                  <a:lnTo>
                    <a:pt x="820" y="624"/>
                  </a:lnTo>
                  <a:lnTo>
                    <a:pt x="842" y="607"/>
                  </a:lnTo>
                  <a:lnTo>
                    <a:pt x="865" y="591"/>
                  </a:lnTo>
                  <a:lnTo>
                    <a:pt x="887" y="575"/>
                  </a:lnTo>
                  <a:lnTo>
                    <a:pt x="910" y="559"/>
                  </a:lnTo>
                  <a:lnTo>
                    <a:pt x="935" y="545"/>
                  </a:lnTo>
                  <a:lnTo>
                    <a:pt x="958" y="530"/>
                  </a:lnTo>
                  <a:lnTo>
                    <a:pt x="983" y="516"/>
                  </a:lnTo>
                  <a:lnTo>
                    <a:pt x="1007" y="503"/>
                  </a:lnTo>
                  <a:lnTo>
                    <a:pt x="1033" y="490"/>
                  </a:lnTo>
                  <a:lnTo>
                    <a:pt x="1059" y="479"/>
                  </a:lnTo>
                  <a:lnTo>
                    <a:pt x="1084" y="468"/>
                  </a:lnTo>
                  <a:lnTo>
                    <a:pt x="1110" y="457"/>
                  </a:lnTo>
                  <a:lnTo>
                    <a:pt x="1136" y="447"/>
                  </a:lnTo>
                  <a:lnTo>
                    <a:pt x="1163" y="437"/>
                  </a:lnTo>
                  <a:lnTo>
                    <a:pt x="1191" y="429"/>
                  </a:lnTo>
                  <a:lnTo>
                    <a:pt x="1217" y="421"/>
                  </a:lnTo>
                  <a:lnTo>
                    <a:pt x="1245" y="414"/>
                  </a:lnTo>
                  <a:lnTo>
                    <a:pt x="1273" y="406"/>
                  </a:lnTo>
                  <a:lnTo>
                    <a:pt x="1302" y="400"/>
                  </a:lnTo>
                  <a:lnTo>
                    <a:pt x="1329" y="394"/>
                  </a:lnTo>
                  <a:lnTo>
                    <a:pt x="1358" y="390"/>
                  </a:lnTo>
                  <a:lnTo>
                    <a:pt x="1387" y="386"/>
                  </a:lnTo>
                  <a:lnTo>
                    <a:pt x="1416" y="383"/>
                  </a:lnTo>
                  <a:lnTo>
                    <a:pt x="1446" y="381"/>
                  </a:lnTo>
                  <a:lnTo>
                    <a:pt x="1475" y="378"/>
                  </a:lnTo>
                  <a:lnTo>
                    <a:pt x="1504" y="377"/>
                  </a:lnTo>
                  <a:lnTo>
                    <a:pt x="1534" y="376"/>
                  </a:lnTo>
                  <a:lnTo>
                    <a:pt x="1534" y="376"/>
                  </a:lnTo>
                  <a:close/>
                </a:path>
              </a:pathLst>
            </a:cu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id="{BD1E6C0B-984B-468A-B0E5-DF15D3CAB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850" y="3254615"/>
              <a:ext cx="1794729" cy="897365"/>
            </a:xfrm>
            <a:custGeom>
              <a:avLst/>
              <a:gdLst>
                <a:gd name="T0" fmla="*/ 1444 w 3068"/>
                <a:gd name="T1" fmla="*/ 1153 h 1534"/>
                <a:gd name="T2" fmla="*/ 1300 w 3068"/>
                <a:gd name="T3" fmla="*/ 1134 h 1534"/>
                <a:gd name="T4" fmla="*/ 1163 w 3068"/>
                <a:gd name="T5" fmla="*/ 1097 h 1534"/>
                <a:gd name="T6" fmla="*/ 1032 w 3068"/>
                <a:gd name="T7" fmla="*/ 1044 h 1534"/>
                <a:gd name="T8" fmla="*/ 910 w 3068"/>
                <a:gd name="T9" fmla="*/ 975 h 1534"/>
                <a:gd name="T10" fmla="*/ 797 w 3068"/>
                <a:gd name="T11" fmla="*/ 893 h 1534"/>
                <a:gd name="T12" fmla="*/ 696 w 3068"/>
                <a:gd name="T13" fmla="*/ 798 h 1534"/>
                <a:gd name="T14" fmla="*/ 606 w 3068"/>
                <a:gd name="T15" fmla="*/ 693 h 1534"/>
                <a:gd name="T16" fmla="*/ 530 w 3068"/>
                <a:gd name="T17" fmla="*/ 576 h 1534"/>
                <a:gd name="T18" fmla="*/ 467 w 3068"/>
                <a:gd name="T19" fmla="*/ 451 h 1534"/>
                <a:gd name="T20" fmla="*/ 420 w 3068"/>
                <a:gd name="T21" fmla="*/ 317 h 1534"/>
                <a:gd name="T22" fmla="*/ 390 w 3068"/>
                <a:gd name="T23" fmla="*/ 176 h 1534"/>
                <a:gd name="T24" fmla="*/ 376 w 3068"/>
                <a:gd name="T25" fmla="*/ 30 h 1534"/>
                <a:gd name="T26" fmla="*/ 1 w 3068"/>
                <a:gd name="T27" fmla="*/ 79 h 1534"/>
                <a:gd name="T28" fmla="*/ 23 w 3068"/>
                <a:gd name="T29" fmla="*/ 272 h 1534"/>
                <a:gd name="T30" fmla="*/ 68 w 3068"/>
                <a:gd name="T31" fmla="*/ 456 h 1534"/>
                <a:gd name="T32" fmla="*/ 135 w 3068"/>
                <a:gd name="T33" fmla="*/ 631 h 1534"/>
                <a:gd name="T34" fmla="*/ 222 w 3068"/>
                <a:gd name="T35" fmla="*/ 795 h 1534"/>
                <a:gd name="T36" fmla="*/ 327 w 3068"/>
                <a:gd name="T37" fmla="*/ 947 h 1534"/>
                <a:gd name="T38" fmla="*/ 449 w 3068"/>
                <a:gd name="T39" fmla="*/ 1085 h 1534"/>
                <a:gd name="T40" fmla="*/ 586 w 3068"/>
                <a:gd name="T41" fmla="*/ 1207 h 1534"/>
                <a:gd name="T42" fmla="*/ 738 w 3068"/>
                <a:gd name="T43" fmla="*/ 1312 h 1534"/>
                <a:gd name="T44" fmla="*/ 902 w 3068"/>
                <a:gd name="T45" fmla="*/ 1399 h 1534"/>
                <a:gd name="T46" fmla="*/ 1078 w 3068"/>
                <a:gd name="T47" fmla="*/ 1465 h 1534"/>
                <a:gd name="T48" fmla="*/ 1262 w 3068"/>
                <a:gd name="T49" fmla="*/ 1511 h 1534"/>
                <a:gd name="T50" fmla="*/ 1455 w 3068"/>
                <a:gd name="T51" fmla="*/ 1532 h 1534"/>
                <a:gd name="T52" fmla="*/ 1613 w 3068"/>
                <a:gd name="T53" fmla="*/ 1532 h 1534"/>
                <a:gd name="T54" fmla="*/ 1805 w 3068"/>
                <a:gd name="T55" fmla="*/ 1511 h 1534"/>
                <a:gd name="T56" fmla="*/ 1990 w 3068"/>
                <a:gd name="T57" fmla="*/ 1465 h 1534"/>
                <a:gd name="T58" fmla="*/ 2165 w 3068"/>
                <a:gd name="T59" fmla="*/ 1399 h 1534"/>
                <a:gd name="T60" fmla="*/ 2329 w 3068"/>
                <a:gd name="T61" fmla="*/ 1312 h 1534"/>
                <a:gd name="T62" fmla="*/ 2481 w 3068"/>
                <a:gd name="T63" fmla="*/ 1207 h 1534"/>
                <a:gd name="T64" fmla="*/ 2618 w 3068"/>
                <a:gd name="T65" fmla="*/ 1085 h 1534"/>
                <a:gd name="T66" fmla="*/ 2741 w 3068"/>
                <a:gd name="T67" fmla="*/ 947 h 1534"/>
                <a:gd name="T68" fmla="*/ 2845 w 3068"/>
                <a:gd name="T69" fmla="*/ 795 h 1534"/>
                <a:gd name="T70" fmla="*/ 2933 w 3068"/>
                <a:gd name="T71" fmla="*/ 631 h 1534"/>
                <a:gd name="T72" fmla="*/ 2999 w 3068"/>
                <a:gd name="T73" fmla="*/ 456 h 1534"/>
                <a:gd name="T74" fmla="*/ 3043 w 3068"/>
                <a:gd name="T75" fmla="*/ 272 h 1534"/>
                <a:gd name="T76" fmla="*/ 3066 w 3068"/>
                <a:gd name="T77" fmla="*/ 79 h 1534"/>
                <a:gd name="T78" fmla="*/ 2691 w 3068"/>
                <a:gd name="T79" fmla="*/ 30 h 1534"/>
                <a:gd name="T80" fmla="*/ 2678 w 3068"/>
                <a:gd name="T81" fmla="*/ 176 h 1534"/>
                <a:gd name="T82" fmla="*/ 2647 w 3068"/>
                <a:gd name="T83" fmla="*/ 317 h 1534"/>
                <a:gd name="T84" fmla="*/ 2600 w 3068"/>
                <a:gd name="T85" fmla="*/ 451 h 1534"/>
                <a:gd name="T86" fmla="*/ 2537 w 3068"/>
                <a:gd name="T87" fmla="*/ 576 h 1534"/>
                <a:gd name="T88" fmla="*/ 2461 w 3068"/>
                <a:gd name="T89" fmla="*/ 693 h 1534"/>
                <a:gd name="T90" fmla="*/ 2372 w 3068"/>
                <a:gd name="T91" fmla="*/ 798 h 1534"/>
                <a:gd name="T92" fmla="*/ 2270 w 3068"/>
                <a:gd name="T93" fmla="*/ 893 h 1534"/>
                <a:gd name="T94" fmla="*/ 2158 w 3068"/>
                <a:gd name="T95" fmla="*/ 975 h 1534"/>
                <a:gd name="T96" fmla="*/ 2035 w 3068"/>
                <a:gd name="T97" fmla="*/ 1044 h 1534"/>
                <a:gd name="T98" fmla="*/ 1905 w 3068"/>
                <a:gd name="T99" fmla="*/ 1097 h 1534"/>
                <a:gd name="T100" fmla="*/ 1766 w 3068"/>
                <a:gd name="T101" fmla="*/ 1134 h 1534"/>
                <a:gd name="T102" fmla="*/ 1622 w 3068"/>
                <a:gd name="T103" fmla="*/ 115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68" h="1534">
                  <a:moveTo>
                    <a:pt x="1534" y="1158"/>
                  </a:moveTo>
                  <a:lnTo>
                    <a:pt x="1534" y="1158"/>
                  </a:lnTo>
                  <a:lnTo>
                    <a:pt x="1504" y="1157"/>
                  </a:lnTo>
                  <a:lnTo>
                    <a:pt x="1474" y="1156"/>
                  </a:lnTo>
                  <a:lnTo>
                    <a:pt x="1444" y="1153"/>
                  </a:lnTo>
                  <a:lnTo>
                    <a:pt x="1416" y="1151"/>
                  </a:lnTo>
                  <a:lnTo>
                    <a:pt x="1386" y="1148"/>
                  </a:lnTo>
                  <a:lnTo>
                    <a:pt x="1357" y="1144"/>
                  </a:lnTo>
                  <a:lnTo>
                    <a:pt x="1329" y="1140"/>
                  </a:lnTo>
                  <a:lnTo>
                    <a:pt x="1300" y="1134"/>
                  </a:lnTo>
                  <a:lnTo>
                    <a:pt x="1273" y="1128"/>
                  </a:lnTo>
                  <a:lnTo>
                    <a:pt x="1244" y="1120"/>
                  </a:lnTo>
                  <a:lnTo>
                    <a:pt x="1217" y="1113"/>
                  </a:lnTo>
                  <a:lnTo>
                    <a:pt x="1190" y="1105"/>
                  </a:lnTo>
                  <a:lnTo>
                    <a:pt x="1163" y="1097"/>
                  </a:lnTo>
                  <a:lnTo>
                    <a:pt x="1135" y="1087"/>
                  </a:lnTo>
                  <a:lnTo>
                    <a:pt x="1110" y="1077"/>
                  </a:lnTo>
                  <a:lnTo>
                    <a:pt x="1083" y="1066"/>
                  </a:lnTo>
                  <a:lnTo>
                    <a:pt x="1057" y="1055"/>
                  </a:lnTo>
                  <a:lnTo>
                    <a:pt x="1032" y="1044"/>
                  </a:lnTo>
                  <a:lnTo>
                    <a:pt x="1006" y="1031"/>
                  </a:lnTo>
                  <a:lnTo>
                    <a:pt x="982" y="1018"/>
                  </a:lnTo>
                  <a:lnTo>
                    <a:pt x="957" y="1004"/>
                  </a:lnTo>
                  <a:lnTo>
                    <a:pt x="934" y="989"/>
                  </a:lnTo>
                  <a:lnTo>
                    <a:pt x="910" y="975"/>
                  </a:lnTo>
                  <a:lnTo>
                    <a:pt x="887" y="959"/>
                  </a:lnTo>
                  <a:lnTo>
                    <a:pt x="863" y="943"/>
                  </a:lnTo>
                  <a:lnTo>
                    <a:pt x="841" y="927"/>
                  </a:lnTo>
                  <a:lnTo>
                    <a:pt x="819" y="910"/>
                  </a:lnTo>
                  <a:lnTo>
                    <a:pt x="797" y="893"/>
                  </a:lnTo>
                  <a:lnTo>
                    <a:pt x="776" y="875"/>
                  </a:lnTo>
                  <a:lnTo>
                    <a:pt x="756" y="857"/>
                  </a:lnTo>
                  <a:lnTo>
                    <a:pt x="735" y="838"/>
                  </a:lnTo>
                  <a:lnTo>
                    <a:pt x="715" y="819"/>
                  </a:lnTo>
                  <a:lnTo>
                    <a:pt x="696" y="798"/>
                  </a:lnTo>
                  <a:lnTo>
                    <a:pt x="677" y="778"/>
                  </a:lnTo>
                  <a:lnTo>
                    <a:pt x="659" y="757"/>
                  </a:lnTo>
                  <a:lnTo>
                    <a:pt x="641" y="737"/>
                  </a:lnTo>
                  <a:lnTo>
                    <a:pt x="623" y="714"/>
                  </a:lnTo>
                  <a:lnTo>
                    <a:pt x="606" y="693"/>
                  </a:lnTo>
                  <a:lnTo>
                    <a:pt x="589" y="669"/>
                  </a:lnTo>
                  <a:lnTo>
                    <a:pt x="574" y="647"/>
                  </a:lnTo>
                  <a:lnTo>
                    <a:pt x="558" y="624"/>
                  </a:lnTo>
                  <a:lnTo>
                    <a:pt x="544" y="600"/>
                  </a:lnTo>
                  <a:lnTo>
                    <a:pt x="530" y="576"/>
                  </a:lnTo>
                  <a:lnTo>
                    <a:pt x="516" y="551"/>
                  </a:lnTo>
                  <a:lnTo>
                    <a:pt x="503" y="527"/>
                  </a:lnTo>
                  <a:lnTo>
                    <a:pt x="490" y="502"/>
                  </a:lnTo>
                  <a:lnTo>
                    <a:pt x="479" y="477"/>
                  </a:lnTo>
                  <a:lnTo>
                    <a:pt x="467" y="451"/>
                  </a:lnTo>
                  <a:lnTo>
                    <a:pt x="456" y="424"/>
                  </a:lnTo>
                  <a:lnTo>
                    <a:pt x="447" y="398"/>
                  </a:lnTo>
                  <a:lnTo>
                    <a:pt x="437" y="371"/>
                  </a:lnTo>
                  <a:lnTo>
                    <a:pt x="428" y="344"/>
                  </a:lnTo>
                  <a:lnTo>
                    <a:pt x="420" y="317"/>
                  </a:lnTo>
                  <a:lnTo>
                    <a:pt x="412" y="289"/>
                  </a:lnTo>
                  <a:lnTo>
                    <a:pt x="406" y="261"/>
                  </a:lnTo>
                  <a:lnTo>
                    <a:pt x="400" y="233"/>
                  </a:lnTo>
                  <a:lnTo>
                    <a:pt x="394" y="205"/>
                  </a:lnTo>
                  <a:lnTo>
                    <a:pt x="390" y="176"/>
                  </a:lnTo>
                  <a:lnTo>
                    <a:pt x="386" y="147"/>
                  </a:lnTo>
                  <a:lnTo>
                    <a:pt x="383" y="118"/>
                  </a:lnTo>
                  <a:lnTo>
                    <a:pt x="379" y="90"/>
                  </a:lnTo>
                  <a:lnTo>
                    <a:pt x="378" y="60"/>
                  </a:lnTo>
                  <a:lnTo>
                    <a:pt x="376" y="30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" y="79"/>
                  </a:lnTo>
                  <a:lnTo>
                    <a:pt x="4" y="118"/>
                  </a:lnTo>
                  <a:lnTo>
                    <a:pt x="7" y="157"/>
                  </a:lnTo>
                  <a:lnTo>
                    <a:pt x="12" y="195"/>
                  </a:lnTo>
                  <a:lnTo>
                    <a:pt x="17" y="233"/>
                  </a:lnTo>
                  <a:lnTo>
                    <a:pt x="23" y="272"/>
                  </a:lnTo>
                  <a:lnTo>
                    <a:pt x="31" y="309"/>
                  </a:lnTo>
                  <a:lnTo>
                    <a:pt x="38" y="346"/>
                  </a:lnTo>
                  <a:lnTo>
                    <a:pt x="48" y="384"/>
                  </a:lnTo>
                  <a:lnTo>
                    <a:pt x="57" y="420"/>
                  </a:lnTo>
                  <a:lnTo>
                    <a:pt x="68" y="456"/>
                  </a:lnTo>
                  <a:lnTo>
                    <a:pt x="80" y="493"/>
                  </a:lnTo>
                  <a:lnTo>
                    <a:pt x="93" y="528"/>
                  </a:lnTo>
                  <a:lnTo>
                    <a:pt x="105" y="563"/>
                  </a:lnTo>
                  <a:lnTo>
                    <a:pt x="120" y="597"/>
                  </a:lnTo>
                  <a:lnTo>
                    <a:pt x="135" y="631"/>
                  </a:lnTo>
                  <a:lnTo>
                    <a:pt x="151" y="665"/>
                  </a:lnTo>
                  <a:lnTo>
                    <a:pt x="167" y="698"/>
                  </a:lnTo>
                  <a:lnTo>
                    <a:pt x="184" y="731"/>
                  </a:lnTo>
                  <a:lnTo>
                    <a:pt x="202" y="763"/>
                  </a:lnTo>
                  <a:lnTo>
                    <a:pt x="222" y="795"/>
                  </a:lnTo>
                  <a:lnTo>
                    <a:pt x="241" y="827"/>
                  </a:lnTo>
                  <a:lnTo>
                    <a:pt x="261" y="858"/>
                  </a:lnTo>
                  <a:lnTo>
                    <a:pt x="282" y="888"/>
                  </a:lnTo>
                  <a:lnTo>
                    <a:pt x="305" y="918"/>
                  </a:lnTo>
                  <a:lnTo>
                    <a:pt x="327" y="947"/>
                  </a:lnTo>
                  <a:lnTo>
                    <a:pt x="350" y="975"/>
                  </a:lnTo>
                  <a:lnTo>
                    <a:pt x="374" y="1004"/>
                  </a:lnTo>
                  <a:lnTo>
                    <a:pt x="397" y="1032"/>
                  </a:lnTo>
                  <a:lnTo>
                    <a:pt x="423" y="1059"/>
                  </a:lnTo>
                  <a:lnTo>
                    <a:pt x="449" y="1085"/>
                  </a:lnTo>
                  <a:lnTo>
                    <a:pt x="475" y="1111"/>
                  </a:lnTo>
                  <a:lnTo>
                    <a:pt x="502" y="1135"/>
                  </a:lnTo>
                  <a:lnTo>
                    <a:pt x="530" y="1160"/>
                  </a:lnTo>
                  <a:lnTo>
                    <a:pt x="557" y="1183"/>
                  </a:lnTo>
                  <a:lnTo>
                    <a:pt x="586" y="1207"/>
                  </a:lnTo>
                  <a:lnTo>
                    <a:pt x="616" y="1229"/>
                  </a:lnTo>
                  <a:lnTo>
                    <a:pt x="646" y="1252"/>
                  </a:lnTo>
                  <a:lnTo>
                    <a:pt x="676" y="1272"/>
                  </a:lnTo>
                  <a:lnTo>
                    <a:pt x="707" y="1292"/>
                  </a:lnTo>
                  <a:lnTo>
                    <a:pt x="738" y="1312"/>
                  </a:lnTo>
                  <a:lnTo>
                    <a:pt x="770" y="1330"/>
                  </a:lnTo>
                  <a:lnTo>
                    <a:pt x="803" y="1349"/>
                  </a:lnTo>
                  <a:lnTo>
                    <a:pt x="836" y="1367"/>
                  </a:lnTo>
                  <a:lnTo>
                    <a:pt x="869" y="1383"/>
                  </a:lnTo>
                  <a:lnTo>
                    <a:pt x="902" y="1399"/>
                  </a:lnTo>
                  <a:lnTo>
                    <a:pt x="937" y="1414"/>
                  </a:lnTo>
                  <a:lnTo>
                    <a:pt x="971" y="1427"/>
                  </a:lnTo>
                  <a:lnTo>
                    <a:pt x="1006" y="1441"/>
                  </a:lnTo>
                  <a:lnTo>
                    <a:pt x="1041" y="1453"/>
                  </a:lnTo>
                  <a:lnTo>
                    <a:pt x="1078" y="1465"/>
                  </a:lnTo>
                  <a:lnTo>
                    <a:pt x="1114" y="1475"/>
                  </a:lnTo>
                  <a:lnTo>
                    <a:pt x="1150" y="1486"/>
                  </a:lnTo>
                  <a:lnTo>
                    <a:pt x="1187" y="1495"/>
                  </a:lnTo>
                  <a:lnTo>
                    <a:pt x="1225" y="1503"/>
                  </a:lnTo>
                  <a:lnTo>
                    <a:pt x="1262" y="1511"/>
                  </a:lnTo>
                  <a:lnTo>
                    <a:pt x="1300" y="1516"/>
                  </a:lnTo>
                  <a:lnTo>
                    <a:pt x="1338" y="1522"/>
                  </a:lnTo>
                  <a:lnTo>
                    <a:pt x="1377" y="1527"/>
                  </a:lnTo>
                  <a:lnTo>
                    <a:pt x="1416" y="1530"/>
                  </a:lnTo>
                  <a:lnTo>
                    <a:pt x="1455" y="1532"/>
                  </a:lnTo>
                  <a:lnTo>
                    <a:pt x="1494" y="1534"/>
                  </a:lnTo>
                  <a:lnTo>
                    <a:pt x="1534" y="1534"/>
                  </a:lnTo>
                  <a:lnTo>
                    <a:pt x="1534" y="1534"/>
                  </a:lnTo>
                  <a:lnTo>
                    <a:pt x="1573" y="1534"/>
                  </a:lnTo>
                  <a:lnTo>
                    <a:pt x="1613" y="1532"/>
                  </a:lnTo>
                  <a:lnTo>
                    <a:pt x="1651" y="1530"/>
                  </a:lnTo>
                  <a:lnTo>
                    <a:pt x="1691" y="1527"/>
                  </a:lnTo>
                  <a:lnTo>
                    <a:pt x="1729" y="1522"/>
                  </a:lnTo>
                  <a:lnTo>
                    <a:pt x="1767" y="1516"/>
                  </a:lnTo>
                  <a:lnTo>
                    <a:pt x="1805" y="1511"/>
                  </a:lnTo>
                  <a:lnTo>
                    <a:pt x="1843" y="1503"/>
                  </a:lnTo>
                  <a:lnTo>
                    <a:pt x="1880" y="1495"/>
                  </a:lnTo>
                  <a:lnTo>
                    <a:pt x="1917" y="1486"/>
                  </a:lnTo>
                  <a:lnTo>
                    <a:pt x="1954" y="1475"/>
                  </a:lnTo>
                  <a:lnTo>
                    <a:pt x="1990" y="1465"/>
                  </a:lnTo>
                  <a:lnTo>
                    <a:pt x="2025" y="1453"/>
                  </a:lnTo>
                  <a:lnTo>
                    <a:pt x="2062" y="1441"/>
                  </a:lnTo>
                  <a:lnTo>
                    <a:pt x="2096" y="1427"/>
                  </a:lnTo>
                  <a:lnTo>
                    <a:pt x="2131" y="1414"/>
                  </a:lnTo>
                  <a:lnTo>
                    <a:pt x="2165" y="1399"/>
                  </a:lnTo>
                  <a:lnTo>
                    <a:pt x="2199" y="1383"/>
                  </a:lnTo>
                  <a:lnTo>
                    <a:pt x="2232" y="1367"/>
                  </a:lnTo>
                  <a:lnTo>
                    <a:pt x="2265" y="1349"/>
                  </a:lnTo>
                  <a:lnTo>
                    <a:pt x="2297" y="1330"/>
                  </a:lnTo>
                  <a:lnTo>
                    <a:pt x="2329" y="1312"/>
                  </a:lnTo>
                  <a:lnTo>
                    <a:pt x="2360" y="1292"/>
                  </a:lnTo>
                  <a:lnTo>
                    <a:pt x="2391" y="1272"/>
                  </a:lnTo>
                  <a:lnTo>
                    <a:pt x="2422" y="1252"/>
                  </a:lnTo>
                  <a:lnTo>
                    <a:pt x="2452" y="1229"/>
                  </a:lnTo>
                  <a:lnTo>
                    <a:pt x="2481" y="1207"/>
                  </a:lnTo>
                  <a:lnTo>
                    <a:pt x="2509" y="1183"/>
                  </a:lnTo>
                  <a:lnTo>
                    <a:pt x="2537" y="1160"/>
                  </a:lnTo>
                  <a:lnTo>
                    <a:pt x="2565" y="1135"/>
                  </a:lnTo>
                  <a:lnTo>
                    <a:pt x="2593" y="1111"/>
                  </a:lnTo>
                  <a:lnTo>
                    <a:pt x="2618" y="1085"/>
                  </a:lnTo>
                  <a:lnTo>
                    <a:pt x="2644" y="1059"/>
                  </a:lnTo>
                  <a:lnTo>
                    <a:pt x="2669" y="1032"/>
                  </a:lnTo>
                  <a:lnTo>
                    <a:pt x="2694" y="1004"/>
                  </a:lnTo>
                  <a:lnTo>
                    <a:pt x="2717" y="975"/>
                  </a:lnTo>
                  <a:lnTo>
                    <a:pt x="2741" y="947"/>
                  </a:lnTo>
                  <a:lnTo>
                    <a:pt x="2763" y="918"/>
                  </a:lnTo>
                  <a:lnTo>
                    <a:pt x="2784" y="888"/>
                  </a:lnTo>
                  <a:lnTo>
                    <a:pt x="2806" y="858"/>
                  </a:lnTo>
                  <a:lnTo>
                    <a:pt x="2826" y="827"/>
                  </a:lnTo>
                  <a:lnTo>
                    <a:pt x="2845" y="795"/>
                  </a:lnTo>
                  <a:lnTo>
                    <a:pt x="2864" y="763"/>
                  </a:lnTo>
                  <a:lnTo>
                    <a:pt x="2883" y="731"/>
                  </a:lnTo>
                  <a:lnTo>
                    <a:pt x="2900" y="698"/>
                  </a:lnTo>
                  <a:lnTo>
                    <a:pt x="2917" y="665"/>
                  </a:lnTo>
                  <a:lnTo>
                    <a:pt x="2933" y="631"/>
                  </a:lnTo>
                  <a:lnTo>
                    <a:pt x="2948" y="597"/>
                  </a:lnTo>
                  <a:lnTo>
                    <a:pt x="2961" y="563"/>
                  </a:lnTo>
                  <a:lnTo>
                    <a:pt x="2974" y="528"/>
                  </a:lnTo>
                  <a:lnTo>
                    <a:pt x="2987" y="493"/>
                  </a:lnTo>
                  <a:lnTo>
                    <a:pt x="2999" y="456"/>
                  </a:lnTo>
                  <a:lnTo>
                    <a:pt x="3009" y="420"/>
                  </a:lnTo>
                  <a:lnTo>
                    <a:pt x="3019" y="384"/>
                  </a:lnTo>
                  <a:lnTo>
                    <a:pt x="3029" y="346"/>
                  </a:lnTo>
                  <a:lnTo>
                    <a:pt x="3037" y="309"/>
                  </a:lnTo>
                  <a:lnTo>
                    <a:pt x="3043" y="272"/>
                  </a:lnTo>
                  <a:lnTo>
                    <a:pt x="3050" y="233"/>
                  </a:lnTo>
                  <a:lnTo>
                    <a:pt x="3055" y="195"/>
                  </a:lnTo>
                  <a:lnTo>
                    <a:pt x="3059" y="157"/>
                  </a:lnTo>
                  <a:lnTo>
                    <a:pt x="3064" y="118"/>
                  </a:lnTo>
                  <a:lnTo>
                    <a:pt x="3066" y="79"/>
                  </a:lnTo>
                  <a:lnTo>
                    <a:pt x="3067" y="39"/>
                  </a:lnTo>
                  <a:lnTo>
                    <a:pt x="3068" y="0"/>
                  </a:lnTo>
                  <a:lnTo>
                    <a:pt x="2691" y="0"/>
                  </a:lnTo>
                  <a:lnTo>
                    <a:pt x="2691" y="0"/>
                  </a:lnTo>
                  <a:lnTo>
                    <a:pt x="2691" y="30"/>
                  </a:lnTo>
                  <a:lnTo>
                    <a:pt x="2690" y="60"/>
                  </a:lnTo>
                  <a:lnTo>
                    <a:pt x="2687" y="90"/>
                  </a:lnTo>
                  <a:lnTo>
                    <a:pt x="2685" y="118"/>
                  </a:lnTo>
                  <a:lnTo>
                    <a:pt x="2682" y="147"/>
                  </a:lnTo>
                  <a:lnTo>
                    <a:pt x="2678" y="176"/>
                  </a:lnTo>
                  <a:lnTo>
                    <a:pt x="2672" y="205"/>
                  </a:lnTo>
                  <a:lnTo>
                    <a:pt x="2667" y="233"/>
                  </a:lnTo>
                  <a:lnTo>
                    <a:pt x="2661" y="261"/>
                  </a:lnTo>
                  <a:lnTo>
                    <a:pt x="2654" y="289"/>
                  </a:lnTo>
                  <a:lnTo>
                    <a:pt x="2647" y="317"/>
                  </a:lnTo>
                  <a:lnTo>
                    <a:pt x="2638" y="344"/>
                  </a:lnTo>
                  <a:lnTo>
                    <a:pt x="2630" y="371"/>
                  </a:lnTo>
                  <a:lnTo>
                    <a:pt x="2620" y="398"/>
                  </a:lnTo>
                  <a:lnTo>
                    <a:pt x="2611" y="424"/>
                  </a:lnTo>
                  <a:lnTo>
                    <a:pt x="2600" y="451"/>
                  </a:lnTo>
                  <a:lnTo>
                    <a:pt x="2588" y="477"/>
                  </a:lnTo>
                  <a:lnTo>
                    <a:pt x="2577" y="502"/>
                  </a:lnTo>
                  <a:lnTo>
                    <a:pt x="2565" y="527"/>
                  </a:lnTo>
                  <a:lnTo>
                    <a:pt x="2551" y="551"/>
                  </a:lnTo>
                  <a:lnTo>
                    <a:pt x="2537" y="576"/>
                  </a:lnTo>
                  <a:lnTo>
                    <a:pt x="2523" y="600"/>
                  </a:lnTo>
                  <a:lnTo>
                    <a:pt x="2508" y="624"/>
                  </a:lnTo>
                  <a:lnTo>
                    <a:pt x="2493" y="647"/>
                  </a:lnTo>
                  <a:lnTo>
                    <a:pt x="2477" y="669"/>
                  </a:lnTo>
                  <a:lnTo>
                    <a:pt x="2461" y="693"/>
                  </a:lnTo>
                  <a:lnTo>
                    <a:pt x="2444" y="714"/>
                  </a:lnTo>
                  <a:lnTo>
                    <a:pt x="2426" y="737"/>
                  </a:lnTo>
                  <a:lnTo>
                    <a:pt x="2409" y="757"/>
                  </a:lnTo>
                  <a:lnTo>
                    <a:pt x="2390" y="778"/>
                  </a:lnTo>
                  <a:lnTo>
                    <a:pt x="2372" y="798"/>
                  </a:lnTo>
                  <a:lnTo>
                    <a:pt x="2352" y="819"/>
                  </a:lnTo>
                  <a:lnTo>
                    <a:pt x="2332" y="838"/>
                  </a:lnTo>
                  <a:lnTo>
                    <a:pt x="2312" y="857"/>
                  </a:lnTo>
                  <a:lnTo>
                    <a:pt x="2291" y="875"/>
                  </a:lnTo>
                  <a:lnTo>
                    <a:pt x="2270" y="893"/>
                  </a:lnTo>
                  <a:lnTo>
                    <a:pt x="2248" y="910"/>
                  </a:lnTo>
                  <a:lnTo>
                    <a:pt x="2226" y="927"/>
                  </a:lnTo>
                  <a:lnTo>
                    <a:pt x="2203" y="943"/>
                  </a:lnTo>
                  <a:lnTo>
                    <a:pt x="2181" y="959"/>
                  </a:lnTo>
                  <a:lnTo>
                    <a:pt x="2158" y="975"/>
                  </a:lnTo>
                  <a:lnTo>
                    <a:pt x="2134" y="989"/>
                  </a:lnTo>
                  <a:lnTo>
                    <a:pt x="2110" y="1004"/>
                  </a:lnTo>
                  <a:lnTo>
                    <a:pt x="2085" y="1018"/>
                  </a:lnTo>
                  <a:lnTo>
                    <a:pt x="2061" y="1031"/>
                  </a:lnTo>
                  <a:lnTo>
                    <a:pt x="2035" y="1044"/>
                  </a:lnTo>
                  <a:lnTo>
                    <a:pt x="2009" y="1055"/>
                  </a:lnTo>
                  <a:lnTo>
                    <a:pt x="1984" y="1066"/>
                  </a:lnTo>
                  <a:lnTo>
                    <a:pt x="1958" y="1077"/>
                  </a:lnTo>
                  <a:lnTo>
                    <a:pt x="1932" y="1087"/>
                  </a:lnTo>
                  <a:lnTo>
                    <a:pt x="1905" y="1097"/>
                  </a:lnTo>
                  <a:lnTo>
                    <a:pt x="1878" y="1105"/>
                  </a:lnTo>
                  <a:lnTo>
                    <a:pt x="1851" y="1113"/>
                  </a:lnTo>
                  <a:lnTo>
                    <a:pt x="1823" y="1120"/>
                  </a:lnTo>
                  <a:lnTo>
                    <a:pt x="1795" y="1128"/>
                  </a:lnTo>
                  <a:lnTo>
                    <a:pt x="1766" y="1134"/>
                  </a:lnTo>
                  <a:lnTo>
                    <a:pt x="1739" y="1140"/>
                  </a:lnTo>
                  <a:lnTo>
                    <a:pt x="1710" y="1144"/>
                  </a:lnTo>
                  <a:lnTo>
                    <a:pt x="1681" y="1148"/>
                  </a:lnTo>
                  <a:lnTo>
                    <a:pt x="1652" y="1151"/>
                  </a:lnTo>
                  <a:lnTo>
                    <a:pt x="1622" y="1153"/>
                  </a:lnTo>
                  <a:lnTo>
                    <a:pt x="1594" y="1156"/>
                  </a:lnTo>
                  <a:lnTo>
                    <a:pt x="1564" y="1157"/>
                  </a:lnTo>
                  <a:lnTo>
                    <a:pt x="1534" y="1158"/>
                  </a:lnTo>
                  <a:lnTo>
                    <a:pt x="1534" y="1158"/>
                  </a:lnTo>
                  <a:close/>
                </a:path>
              </a:pathLst>
            </a:cu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22D217-9DB4-4675-97CA-79DEFE6D9AD8}"/>
              </a:ext>
            </a:extLst>
          </p:cNvPr>
          <p:cNvGrpSpPr/>
          <p:nvPr/>
        </p:nvGrpSpPr>
        <p:grpSpPr>
          <a:xfrm>
            <a:off x="2365335" y="3057251"/>
            <a:ext cx="1677143" cy="1925549"/>
            <a:chOff x="2365335" y="3028890"/>
            <a:chExt cx="1677143" cy="1925549"/>
          </a:xfrm>
        </p:grpSpPr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94212FB5-F80F-4D53-8387-CED7FE0A89D0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B60B61E-C9AE-4096-89C4-4592DF088A97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5FD90E-DA70-4EB3-BB4E-F1A9CC54B2A2}"/>
              </a:ext>
            </a:extLst>
          </p:cNvPr>
          <p:cNvGrpSpPr/>
          <p:nvPr/>
        </p:nvGrpSpPr>
        <p:grpSpPr>
          <a:xfrm>
            <a:off x="4294984" y="1938804"/>
            <a:ext cx="1677143" cy="1925549"/>
            <a:chOff x="2365335" y="3028890"/>
            <a:chExt cx="1677143" cy="1925549"/>
          </a:xfrm>
        </p:grpSpPr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F2CB13DA-2DFE-4E48-B328-AC752AC5B137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73C28DB-3563-46D0-910F-4F3219711208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011BF08-2D61-432B-8724-5EA3BBC82B67}"/>
              </a:ext>
            </a:extLst>
          </p:cNvPr>
          <p:cNvGrpSpPr/>
          <p:nvPr/>
        </p:nvGrpSpPr>
        <p:grpSpPr>
          <a:xfrm>
            <a:off x="6211234" y="3057251"/>
            <a:ext cx="1677143" cy="1925549"/>
            <a:chOff x="2365335" y="3028890"/>
            <a:chExt cx="1677143" cy="1925549"/>
          </a:xfrm>
        </p:grpSpPr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28F8E038-2006-49A6-BB89-929E56AF6C88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E919C3-9C40-444C-ACC7-F1E62AEB4DBA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7F72A5E-AB38-4CE4-8B32-3F6482CA66EA}"/>
              </a:ext>
            </a:extLst>
          </p:cNvPr>
          <p:cNvGrpSpPr/>
          <p:nvPr/>
        </p:nvGrpSpPr>
        <p:grpSpPr>
          <a:xfrm>
            <a:off x="8134802" y="1938804"/>
            <a:ext cx="1677143" cy="1925549"/>
            <a:chOff x="2365335" y="3028890"/>
            <a:chExt cx="1677143" cy="1925549"/>
          </a:xfrm>
        </p:grpSpPr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C01F8D73-723A-47ED-BDAC-08DCA1DFA562}"/>
                </a:ext>
              </a:extLst>
            </p:cNvPr>
            <p:cNvSpPr txBox="1"/>
            <p:nvPr/>
          </p:nvSpPr>
          <p:spPr>
            <a:xfrm>
              <a:off x="2489213" y="3028890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D858310-CAA8-492A-AB74-EFC90DBBC950}"/>
                </a:ext>
              </a:extLst>
            </p:cNvPr>
            <p:cNvSpPr/>
            <p:nvPr/>
          </p:nvSpPr>
          <p:spPr>
            <a:xfrm>
              <a:off x="2365335" y="3384779"/>
              <a:ext cx="16771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6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808888-7EE1-48F8-BB4D-1B6EBD51D837}"/>
              </a:ext>
            </a:extLst>
          </p:cNvPr>
          <p:cNvGrpSpPr/>
          <p:nvPr/>
        </p:nvGrpSpPr>
        <p:grpSpPr>
          <a:xfrm>
            <a:off x="4844634" y="1885598"/>
            <a:ext cx="2502731" cy="3125147"/>
            <a:chOff x="1273558" y="1624494"/>
            <a:chExt cx="2502731" cy="312514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9237BE-E181-4B6A-AC22-B033BE20DDAE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27C4AC1-25C7-4B2C-B4D5-0C31DFA21C8C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A3FE1D-44C1-4475-B981-CDA9A0FB75F9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BEB3FB6E-412A-4385-94A3-3C5CB3ECF639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1E3C907E-A819-4D98-91BD-2AE4794B1ABE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15E542ED-8390-4E0A-8BCC-C6A89251CA02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13FD6530-2E50-46A9-BB2C-5480AA151449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5D7A8A-152B-4C0B-A9C9-AAD69CAD50B1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1F5F17-1C79-4491-89B7-E3C3DE828AFA}"/>
              </a:ext>
            </a:extLst>
          </p:cNvPr>
          <p:cNvGrpSpPr/>
          <p:nvPr/>
        </p:nvGrpSpPr>
        <p:grpSpPr>
          <a:xfrm>
            <a:off x="1762743" y="1885598"/>
            <a:ext cx="2502731" cy="3125147"/>
            <a:chOff x="1273558" y="1624494"/>
            <a:chExt cx="2502731" cy="312514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B2AF58A-F509-44CF-9751-0985BB7950B6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D7B4F22-CEDF-4B0F-AB21-34A3A70AB99C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53BA726-B329-4C9A-951E-F28823045FE7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4EBC1C07-D4FF-4E03-8678-271542306494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799F2E2D-5E30-4072-BB24-789709C91791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D5FA0BE5-DA86-4A86-94DE-CC7674A0F09D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3E36EDDE-036B-4743-A3BA-4108EDC788BD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E2D8C5-7E9C-427D-A25B-8777A1427522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1D9B84-8DCD-457C-9117-C49A2C1801F1}"/>
              </a:ext>
            </a:extLst>
          </p:cNvPr>
          <p:cNvGrpSpPr/>
          <p:nvPr/>
        </p:nvGrpSpPr>
        <p:grpSpPr>
          <a:xfrm>
            <a:off x="7926526" y="1885598"/>
            <a:ext cx="2502731" cy="3125147"/>
            <a:chOff x="1273558" y="1624494"/>
            <a:chExt cx="2502731" cy="312514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A09B8A9-39F1-4279-966A-593448377EA1}"/>
                </a:ext>
              </a:extLst>
            </p:cNvPr>
            <p:cNvGrpSpPr/>
            <p:nvPr/>
          </p:nvGrpSpPr>
          <p:grpSpPr>
            <a:xfrm>
              <a:off x="1814750" y="1624494"/>
              <a:ext cx="1316175" cy="1598813"/>
              <a:chOff x="1742711" y="1518258"/>
              <a:chExt cx="1564278" cy="190019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BE82B56-7539-4D27-A790-8E2F9B2C2961}"/>
                  </a:ext>
                </a:extLst>
              </p:cNvPr>
              <p:cNvSpPr/>
              <p:nvPr/>
            </p:nvSpPr>
            <p:spPr>
              <a:xfrm rot="2700000">
                <a:off x="1735714" y="1847178"/>
                <a:ext cx="1578271" cy="1564278"/>
              </a:xfrm>
              <a:prstGeom prst="roundRect">
                <a:avLst/>
              </a:prstGeom>
              <a:noFill/>
              <a:ln>
                <a:solidFill>
                  <a:srgbClr val="393737"/>
                </a:solidFill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B5DC447-5179-47F1-B513-CC011A0E0402}"/>
                  </a:ext>
                </a:extLst>
              </p:cNvPr>
              <p:cNvGrpSpPr/>
              <p:nvPr/>
            </p:nvGrpSpPr>
            <p:grpSpPr>
              <a:xfrm>
                <a:off x="2327443" y="1518258"/>
                <a:ext cx="947943" cy="638648"/>
                <a:chOff x="1750500" y="2876252"/>
                <a:chExt cx="3788089" cy="2552110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62C52B7F-CC76-4DAE-AE7B-56E54FEAC9BB}"/>
                    </a:ext>
                  </a:extLst>
                </p:cNvPr>
                <p:cNvSpPr/>
                <p:nvPr/>
              </p:nvSpPr>
              <p:spPr>
                <a:xfrm rot="2700000">
                  <a:off x="4604570" y="4494343"/>
                  <a:ext cx="934019" cy="934019"/>
                </a:xfrm>
                <a:prstGeom prst="roundRect">
                  <a:avLst/>
                </a:prstGeom>
                <a:solidFill>
                  <a:srgbClr val="8DA1F6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95D1B7F2-1675-427D-9F01-16250F129477}"/>
                    </a:ext>
                  </a:extLst>
                </p:cNvPr>
                <p:cNvSpPr/>
                <p:nvPr/>
              </p:nvSpPr>
              <p:spPr>
                <a:xfrm rot="2700000">
                  <a:off x="3500462" y="3163607"/>
                  <a:ext cx="1553140" cy="1553140"/>
                </a:xfrm>
                <a:prstGeom prst="roundRect">
                  <a:avLst/>
                </a:prstGeom>
                <a:solidFill>
                  <a:srgbClr val="4262E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9EC836DD-464C-42AA-A19E-112D83CE19DC}"/>
                    </a:ext>
                  </a:extLst>
                </p:cNvPr>
                <p:cNvSpPr/>
                <p:nvPr/>
              </p:nvSpPr>
              <p:spPr>
                <a:xfrm rot="2700000">
                  <a:off x="1750500" y="2876252"/>
                  <a:ext cx="2072487" cy="2072487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9EDCA90C-F7E0-4C58-AE11-BF920885A104}"/>
                </a:ext>
              </a:extLst>
            </p:cNvPr>
            <p:cNvSpPr txBox="1"/>
            <p:nvPr/>
          </p:nvSpPr>
          <p:spPr>
            <a:xfrm>
              <a:off x="1752918" y="2386848"/>
              <a:ext cx="1337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/>
              <a:r>
                <a:rPr lang="en-US" altLang="zh-CN" spc="0" dirty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Title text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82588DC-DA31-4D86-9DD5-C37984FC0192}"/>
                </a:ext>
              </a:extLst>
            </p:cNvPr>
            <p:cNvSpPr/>
            <p:nvPr/>
          </p:nvSpPr>
          <p:spPr>
            <a:xfrm>
              <a:off x="1273558" y="3549312"/>
              <a:ext cx="2502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594A42"/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7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541454" y="2866000"/>
            <a:ext cx="4472391" cy="1415772"/>
            <a:chOff x="2337126" y="2550156"/>
            <a:chExt cx="4472391" cy="1415772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5847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You can type here  whatever you want and fix it.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337126" y="2550156"/>
              <a:ext cx="402193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480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rgbClr val="393737"/>
                </a:solidFill>
                <a:cs typeface="+mn-ea"/>
                <a:sym typeface="+mn-lt"/>
              </a:rPr>
              <a:t>02.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2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ie0m2am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ww.freeppt7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1036</Words>
  <Application>Microsoft Office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Calibri</vt:lpstr>
      <vt:lpstr>Calibri Light</vt:lpstr>
      <vt:lpstr>Lato Light</vt:lpstr>
      <vt:lpstr>www.freeppt7.com</vt:lpstr>
      <vt:lpstr>www.jpppt.com</vt:lpstr>
      <vt:lpstr>1_www.freeppt7.com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follow us for more information: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www.freeppt7.com</cp:keywords>
  <dc:description>www.freeppt7.com</dc:description>
  <cp:lastModifiedBy>HUYNH THI THUY KIEU-RHM18</cp:lastModifiedBy>
  <cp:revision>125</cp:revision>
  <dcterms:created xsi:type="dcterms:W3CDTF">2017-08-18T03:02:00Z</dcterms:created>
  <dcterms:modified xsi:type="dcterms:W3CDTF">2021-11-24T02:17:29Z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